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47"/>
  </p:notesMasterIdLst>
  <p:sldIdLst>
    <p:sldId id="291" r:id="rId2"/>
    <p:sldId id="292" r:id="rId3"/>
    <p:sldId id="333" r:id="rId4"/>
    <p:sldId id="293"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34" r:id="rId27"/>
    <p:sldId id="316" r:id="rId28"/>
    <p:sldId id="317" r:id="rId29"/>
    <p:sldId id="318" r:id="rId30"/>
    <p:sldId id="335" r:id="rId31"/>
    <p:sldId id="336" r:id="rId32"/>
    <p:sldId id="337" r:id="rId33"/>
    <p:sldId id="338" r:id="rId34"/>
    <p:sldId id="319" r:id="rId35"/>
    <p:sldId id="320" r:id="rId36"/>
    <p:sldId id="321" r:id="rId37"/>
    <p:sldId id="322" r:id="rId38"/>
    <p:sldId id="323" r:id="rId39"/>
    <p:sldId id="324" r:id="rId40"/>
    <p:sldId id="325" r:id="rId41"/>
    <p:sldId id="326" r:id="rId42"/>
    <p:sldId id="327" r:id="rId43"/>
    <p:sldId id="328" r:id="rId44"/>
    <p:sldId id="329" r:id="rId45"/>
    <p:sldId id="332" r:id="rId46"/>
  </p:sldIdLst>
  <p:sldSz cx="9144000" cy="5143500" type="screen16x9"/>
  <p:notesSz cx="6858000" cy="9144000"/>
  <p:embeddedFontLst>
    <p:embeddedFont>
      <p:font typeface="Balsamiq Sans" panose="020B0604020202020204" charset="0"/>
      <p:regular r:id="rId48"/>
      <p:bold r:id="rId49"/>
      <p:italic r:id="rId50"/>
      <p:boldItalic r:id="rId51"/>
    </p:embeddedFont>
    <p:embeddedFont>
      <p:font typeface="Cambria Math" panose="02040503050406030204" pitchFamily="18" charset="0"/>
      <p:regular r:id="rId52"/>
    </p:embeddedFont>
    <p:embeddedFont>
      <p:font typeface="Nunito" pitchFamily="2" charset="0"/>
      <p:regular r:id="rId53"/>
      <p:bold r:id="rId54"/>
      <p:italic r:id="rId55"/>
      <p:boldItalic r:id="rId56"/>
    </p:embeddedFont>
    <p:embeddedFont>
      <p:font typeface="Roboto Condensed Light" panose="02000000000000000000" pitchFamily="2" charset="0"/>
      <p:regular r:id="rId57"/>
      <p: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9300"/>
    <a:srgbClr val="E3F0F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689F76-4A55-4DB2-931F-E86F13447C64}">
  <a:tblStyle styleId="{56689F76-4A55-4DB2-931F-E86F13447C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705"/>
  </p:normalViewPr>
  <p:slideViewPr>
    <p:cSldViewPr snapToGrid="0">
      <p:cViewPr varScale="1">
        <p:scale>
          <a:sx n="104" d="100"/>
          <a:sy n="104" d="100"/>
        </p:scale>
        <p:origin x="19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796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8789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481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7548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308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699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947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98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777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51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054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1882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990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963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3220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5469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978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2433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943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7904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0607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9962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384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825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719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3732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495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745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9074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9618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965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153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37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595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0884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2596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65471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6804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72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0674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2456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3014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7623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415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pic>
        <p:nvPicPr>
          <p:cNvPr id="45" name="Google Shape;45;p4"/>
          <p:cNvPicPr preferRelativeResize="0"/>
          <p:nvPr/>
        </p:nvPicPr>
        <p:blipFill rotWithShape="1">
          <a:blip r:embed="rId2">
            <a:alphaModFix amt="28000"/>
          </a:blip>
          <a:srcRect/>
          <a:stretch/>
        </p:blipFill>
        <p:spPr>
          <a:xfrm>
            <a:off x="0" y="2171"/>
            <a:ext cx="9144003" cy="5139149"/>
          </a:xfrm>
          <a:prstGeom prst="rect">
            <a:avLst/>
          </a:prstGeom>
          <a:noFill/>
          <a:ln>
            <a:noFill/>
          </a:ln>
        </p:spPr>
      </p:pic>
      <p:sp>
        <p:nvSpPr>
          <p:cNvPr id="46" name="Google Shape;46;p4"/>
          <p:cNvSpPr/>
          <p:nvPr/>
        </p:nvSpPr>
        <p:spPr>
          <a:xfrm>
            <a:off x="302250" y="262800"/>
            <a:ext cx="8539500" cy="4617900"/>
          </a:xfrm>
          <a:prstGeom prst="roundRect">
            <a:avLst>
              <a:gd name="adj" fmla="val 10509"/>
            </a:avLst>
          </a:prstGeom>
          <a:solidFill>
            <a:schemeClr val="lt1"/>
          </a:solidFill>
          <a:ln w="9525" cap="flat" cmpd="sng">
            <a:solidFill>
              <a:schemeClr val="accent6"/>
            </a:solidFill>
            <a:prstDash val="solid"/>
            <a:round/>
            <a:headEnd type="none" w="sm" len="sm"/>
            <a:tailEnd type="none" w="sm" len="sm"/>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8" name="Google Shape;48;p4"/>
          <p:cNvSpPr txBox="1">
            <a:spLocks noGrp="1"/>
          </p:cNvSpPr>
          <p:nvPr>
            <p:ph type="body" idx="1"/>
          </p:nvPr>
        </p:nvSpPr>
        <p:spPr>
          <a:xfrm>
            <a:off x="720000" y="1063350"/>
            <a:ext cx="7704000" cy="3540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4"/>
        <p:cNvGrpSpPr/>
        <p:nvPr/>
      </p:nvGrpSpPr>
      <p:grpSpPr>
        <a:xfrm>
          <a:off x="0" y="0"/>
          <a:ext cx="0" cy="0"/>
          <a:chOff x="0" y="0"/>
          <a:chExt cx="0" cy="0"/>
        </a:xfrm>
      </p:grpSpPr>
    </p:spTree>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87"/>
        <p:cNvGrpSpPr/>
        <p:nvPr/>
      </p:nvGrpSpPr>
      <p:grpSpPr>
        <a:xfrm>
          <a:off x="0" y="0"/>
          <a:ext cx="0" cy="0"/>
          <a:chOff x="0" y="0"/>
          <a:chExt cx="0" cy="0"/>
        </a:xfrm>
      </p:grpSpPr>
      <p:pic>
        <p:nvPicPr>
          <p:cNvPr id="988" name="Google Shape;988;p40"/>
          <p:cNvPicPr preferRelativeResize="0"/>
          <p:nvPr/>
        </p:nvPicPr>
        <p:blipFill rotWithShape="1">
          <a:blip r:embed="rId2">
            <a:alphaModFix amt="28000"/>
          </a:blip>
          <a:srcRect/>
          <a:stretch/>
        </p:blipFill>
        <p:spPr>
          <a:xfrm>
            <a:off x="0" y="2171"/>
            <a:ext cx="9144003" cy="5139149"/>
          </a:xfrm>
          <a:prstGeom prst="rect">
            <a:avLst/>
          </a:prstGeom>
          <a:noFill/>
          <a:ln>
            <a:noFill/>
          </a:ln>
        </p:spPr>
      </p:pic>
      <p:sp>
        <p:nvSpPr>
          <p:cNvPr id="989" name="Google Shape;989;p40"/>
          <p:cNvSpPr/>
          <p:nvPr/>
        </p:nvSpPr>
        <p:spPr>
          <a:xfrm>
            <a:off x="2872700" y="4759350"/>
            <a:ext cx="847946" cy="619555"/>
          </a:xfrm>
          <a:custGeom>
            <a:avLst/>
            <a:gdLst/>
            <a:ahLst/>
            <a:cxnLst/>
            <a:rect l="l" t="t" r="r" b="b"/>
            <a:pathLst>
              <a:path w="6694" h="4891" extrusionOk="0">
                <a:moveTo>
                  <a:pt x="3911" y="1976"/>
                </a:moveTo>
                <a:cubicBezTo>
                  <a:pt x="3913" y="1976"/>
                  <a:pt x="3914" y="1977"/>
                  <a:pt x="3915" y="1978"/>
                </a:cubicBezTo>
                <a:cubicBezTo>
                  <a:pt x="3927" y="1978"/>
                  <a:pt x="3927" y="2000"/>
                  <a:pt x="3915" y="2021"/>
                </a:cubicBezTo>
                <a:cubicBezTo>
                  <a:pt x="3894" y="2183"/>
                  <a:pt x="3884" y="2290"/>
                  <a:pt x="3894" y="2300"/>
                </a:cubicBezTo>
                <a:cubicBezTo>
                  <a:pt x="3905" y="2311"/>
                  <a:pt x="3905" y="2322"/>
                  <a:pt x="3905" y="2322"/>
                </a:cubicBezTo>
                <a:lnTo>
                  <a:pt x="3905" y="2429"/>
                </a:lnTo>
                <a:cubicBezTo>
                  <a:pt x="3915" y="2493"/>
                  <a:pt x="3905" y="2558"/>
                  <a:pt x="3905" y="2590"/>
                </a:cubicBezTo>
                <a:cubicBezTo>
                  <a:pt x="3894" y="2622"/>
                  <a:pt x="3894" y="2665"/>
                  <a:pt x="3894" y="2676"/>
                </a:cubicBezTo>
                <a:cubicBezTo>
                  <a:pt x="3905" y="2697"/>
                  <a:pt x="3905" y="2697"/>
                  <a:pt x="3884" y="2708"/>
                </a:cubicBezTo>
                <a:cubicBezTo>
                  <a:pt x="3851" y="2708"/>
                  <a:pt x="3851" y="2719"/>
                  <a:pt x="3862" y="2826"/>
                </a:cubicBezTo>
                <a:lnTo>
                  <a:pt x="3862" y="2933"/>
                </a:lnTo>
                <a:cubicBezTo>
                  <a:pt x="3851" y="2955"/>
                  <a:pt x="3851" y="2976"/>
                  <a:pt x="3851" y="2987"/>
                </a:cubicBezTo>
                <a:cubicBezTo>
                  <a:pt x="3851" y="2998"/>
                  <a:pt x="3851" y="3008"/>
                  <a:pt x="3830" y="3019"/>
                </a:cubicBezTo>
                <a:cubicBezTo>
                  <a:pt x="3819" y="3030"/>
                  <a:pt x="3819" y="3051"/>
                  <a:pt x="3808" y="3148"/>
                </a:cubicBezTo>
                <a:cubicBezTo>
                  <a:pt x="3808" y="3223"/>
                  <a:pt x="3798" y="3255"/>
                  <a:pt x="3787" y="3266"/>
                </a:cubicBezTo>
                <a:cubicBezTo>
                  <a:pt x="3776" y="3277"/>
                  <a:pt x="3744" y="3351"/>
                  <a:pt x="3733" y="3427"/>
                </a:cubicBezTo>
                <a:cubicBezTo>
                  <a:pt x="3722" y="3470"/>
                  <a:pt x="3722" y="3480"/>
                  <a:pt x="3701" y="3480"/>
                </a:cubicBezTo>
                <a:cubicBezTo>
                  <a:pt x="3695" y="3483"/>
                  <a:pt x="3690" y="3484"/>
                  <a:pt x="3685" y="3484"/>
                </a:cubicBezTo>
                <a:cubicBezTo>
                  <a:pt x="3669" y="3484"/>
                  <a:pt x="3653" y="3472"/>
                  <a:pt x="3637" y="3448"/>
                </a:cubicBezTo>
                <a:cubicBezTo>
                  <a:pt x="3605" y="3416"/>
                  <a:pt x="3594" y="3394"/>
                  <a:pt x="3583" y="3298"/>
                </a:cubicBezTo>
                <a:cubicBezTo>
                  <a:pt x="3572" y="3191"/>
                  <a:pt x="3583" y="3148"/>
                  <a:pt x="3615" y="3126"/>
                </a:cubicBezTo>
                <a:cubicBezTo>
                  <a:pt x="3637" y="3105"/>
                  <a:pt x="3637" y="3094"/>
                  <a:pt x="3626" y="3019"/>
                </a:cubicBezTo>
                <a:cubicBezTo>
                  <a:pt x="3615" y="2955"/>
                  <a:pt x="3626" y="2901"/>
                  <a:pt x="3626" y="2869"/>
                </a:cubicBezTo>
                <a:cubicBezTo>
                  <a:pt x="3637" y="2836"/>
                  <a:pt x="3637" y="2805"/>
                  <a:pt x="3637" y="2794"/>
                </a:cubicBezTo>
                <a:cubicBezTo>
                  <a:pt x="3637" y="2783"/>
                  <a:pt x="3648" y="2729"/>
                  <a:pt x="3669" y="2665"/>
                </a:cubicBezTo>
                <a:cubicBezTo>
                  <a:pt x="3701" y="2600"/>
                  <a:pt x="3712" y="2547"/>
                  <a:pt x="3701" y="2536"/>
                </a:cubicBezTo>
                <a:cubicBezTo>
                  <a:pt x="3701" y="2526"/>
                  <a:pt x="3701" y="2515"/>
                  <a:pt x="3712" y="2515"/>
                </a:cubicBezTo>
                <a:cubicBezTo>
                  <a:pt x="3722" y="2504"/>
                  <a:pt x="3733" y="2493"/>
                  <a:pt x="3733" y="2461"/>
                </a:cubicBezTo>
                <a:cubicBezTo>
                  <a:pt x="3733" y="2429"/>
                  <a:pt x="3755" y="2386"/>
                  <a:pt x="3787" y="2311"/>
                </a:cubicBezTo>
                <a:cubicBezTo>
                  <a:pt x="3808" y="2257"/>
                  <a:pt x="3841" y="2171"/>
                  <a:pt x="3862" y="2118"/>
                </a:cubicBezTo>
                <a:cubicBezTo>
                  <a:pt x="3890" y="2007"/>
                  <a:pt x="3902" y="1976"/>
                  <a:pt x="3911" y="1976"/>
                </a:cubicBezTo>
                <a:close/>
                <a:moveTo>
                  <a:pt x="2047" y="1571"/>
                </a:moveTo>
                <a:cubicBezTo>
                  <a:pt x="2066" y="1571"/>
                  <a:pt x="2091" y="1609"/>
                  <a:pt x="2125" y="1689"/>
                </a:cubicBezTo>
                <a:cubicBezTo>
                  <a:pt x="2156" y="1785"/>
                  <a:pt x="2167" y="1861"/>
                  <a:pt x="2146" y="1914"/>
                </a:cubicBezTo>
                <a:cubicBezTo>
                  <a:pt x="2146" y="1925"/>
                  <a:pt x="2146" y="1990"/>
                  <a:pt x="2156" y="2064"/>
                </a:cubicBezTo>
                <a:cubicBezTo>
                  <a:pt x="2167" y="2140"/>
                  <a:pt x="2167" y="2214"/>
                  <a:pt x="2167" y="2225"/>
                </a:cubicBezTo>
                <a:cubicBezTo>
                  <a:pt x="2156" y="2247"/>
                  <a:pt x="2167" y="2290"/>
                  <a:pt x="2167" y="2343"/>
                </a:cubicBezTo>
                <a:cubicBezTo>
                  <a:pt x="2178" y="2386"/>
                  <a:pt x="2178" y="2450"/>
                  <a:pt x="2178" y="2472"/>
                </a:cubicBezTo>
                <a:cubicBezTo>
                  <a:pt x="2178" y="2504"/>
                  <a:pt x="2189" y="2558"/>
                  <a:pt x="2189" y="2579"/>
                </a:cubicBezTo>
                <a:cubicBezTo>
                  <a:pt x="2210" y="2655"/>
                  <a:pt x="2199" y="2697"/>
                  <a:pt x="2178" y="2708"/>
                </a:cubicBezTo>
                <a:cubicBezTo>
                  <a:pt x="2167" y="2719"/>
                  <a:pt x="2167" y="2729"/>
                  <a:pt x="2167" y="2762"/>
                </a:cubicBezTo>
                <a:lnTo>
                  <a:pt x="2167" y="2891"/>
                </a:lnTo>
                <a:cubicBezTo>
                  <a:pt x="2156" y="2933"/>
                  <a:pt x="2156" y="2976"/>
                  <a:pt x="2167" y="2987"/>
                </a:cubicBezTo>
                <a:cubicBezTo>
                  <a:pt x="2167" y="3008"/>
                  <a:pt x="2156" y="3126"/>
                  <a:pt x="2135" y="3158"/>
                </a:cubicBezTo>
                <a:cubicBezTo>
                  <a:pt x="2125" y="3180"/>
                  <a:pt x="2125" y="3277"/>
                  <a:pt x="2135" y="3341"/>
                </a:cubicBezTo>
                <a:lnTo>
                  <a:pt x="2135" y="3437"/>
                </a:lnTo>
                <a:cubicBezTo>
                  <a:pt x="2125" y="3480"/>
                  <a:pt x="2113" y="3523"/>
                  <a:pt x="2113" y="3544"/>
                </a:cubicBezTo>
                <a:cubicBezTo>
                  <a:pt x="2113" y="3556"/>
                  <a:pt x="2103" y="3620"/>
                  <a:pt x="2092" y="3673"/>
                </a:cubicBezTo>
                <a:cubicBezTo>
                  <a:pt x="2070" y="3737"/>
                  <a:pt x="2060" y="3792"/>
                  <a:pt x="2060" y="3856"/>
                </a:cubicBezTo>
                <a:cubicBezTo>
                  <a:pt x="2060" y="3931"/>
                  <a:pt x="2049" y="3942"/>
                  <a:pt x="2028" y="3995"/>
                </a:cubicBezTo>
                <a:cubicBezTo>
                  <a:pt x="1985" y="4059"/>
                  <a:pt x="1963" y="4135"/>
                  <a:pt x="1974" y="4156"/>
                </a:cubicBezTo>
                <a:cubicBezTo>
                  <a:pt x="1974" y="4167"/>
                  <a:pt x="1974" y="4188"/>
                  <a:pt x="1963" y="4199"/>
                </a:cubicBezTo>
                <a:cubicBezTo>
                  <a:pt x="1931" y="4242"/>
                  <a:pt x="1867" y="4381"/>
                  <a:pt x="1824" y="4467"/>
                </a:cubicBezTo>
                <a:lnTo>
                  <a:pt x="1792" y="4531"/>
                </a:lnTo>
                <a:lnTo>
                  <a:pt x="1738" y="4553"/>
                </a:lnTo>
                <a:cubicBezTo>
                  <a:pt x="1720" y="4555"/>
                  <a:pt x="1705" y="4557"/>
                  <a:pt x="1692" y="4557"/>
                </a:cubicBezTo>
                <a:cubicBezTo>
                  <a:pt x="1649" y="4557"/>
                  <a:pt x="1628" y="4542"/>
                  <a:pt x="1620" y="4510"/>
                </a:cubicBezTo>
                <a:cubicBezTo>
                  <a:pt x="1620" y="4488"/>
                  <a:pt x="1599" y="4424"/>
                  <a:pt x="1577" y="4371"/>
                </a:cubicBezTo>
                <a:cubicBezTo>
                  <a:pt x="1534" y="4274"/>
                  <a:pt x="1524" y="4231"/>
                  <a:pt x="1513" y="4081"/>
                </a:cubicBezTo>
                <a:lnTo>
                  <a:pt x="1491" y="3909"/>
                </a:lnTo>
                <a:cubicBezTo>
                  <a:pt x="1481" y="3909"/>
                  <a:pt x="1481" y="3888"/>
                  <a:pt x="1481" y="3866"/>
                </a:cubicBezTo>
                <a:cubicBezTo>
                  <a:pt x="1481" y="3845"/>
                  <a:pt x="1470" y="3802"/>
                  <a:pt x="1470" y="3770"/>
                </a:cubicBezTo>
                <a:cubicBezTo>
                  <a:pt x="1460" y="3716"/>
                  <a:pt x="1460" y="3684"/>
                  <a:pt x="1470" y="3663"/>
                </a:cubicBezTo>
                <a:cubicBezTo>
                  <a:pt x="1470" y="3641"/>
                  <a:pt x="1481" y="3609"/>
                  <a:pt x="1481" y="3587"/>
                </a:cubicBezTo>
                <a:cubicBezTo>
                  <a:pt x="1481" y="3566"/>
                  <a:pt x="1481" y="3523"/>
                  <a:pt x="1491" y="3501"/>
                </a:cubicBezTo>
                <a:cubicBezTo>
                  <a:pt x="1502" y="3448"/>
                  <a:pt x="1513" y="3330"/>
                  <a:pt x="1513" y="3234"/>
                </a:cubicBezTo>
                <a:cubicBezTo>
                  <a:pt x="1513" y="3191"/>
                  <a:pt x="1524" y="3148"/>
                  <a:pt x="1545" y="3072"/>
                </a:cubicBezTo>
                <a:cubicBezTo>
                  <a:pt x="1577" y="2998"/>
                  <a:pt x="1577" y="2976"/>
                  <a:pt x="1567" y="2955"/>
                </a:cubicBezTo>
                <a:cubicBezTo>
                  <a:pt x="1556" y="2933"/>
                  <a:pt x="1577" y="2772"/>
                  <a:pt x="1599" y="2697"/>
                </a:cubicBezTo>
                <a:cubicBezTo>
                  <a:pt x="1610" y="2676"/>
                  <a:pt x="1653" y="2569"/>
                  <a:pt x="1674" y="2483"/>
                </a:cubicBezTo>
                <a:cubicBezTo>
                  <a:pt x="1717" y="2354"/>
                  <a:pt x="1727" y="2311"/>
                  <a:pt x="1727" y="2300"/>
                </a:cubicBezTo>
                <a:cubicBezTo>
                  <a:pt x="1717" y="2279"/>
                  <a:pt x="1717" y="2268"/>
                  <a:pt x="1738" y="2225"/>
                </a:cubicBezTo>
                <a:cubicBezTo>
                  <a:pt x="1760" y="2193"/>
                  <a:pt x="1770" y="2150"/>
                  <a:pt x="1792" y="2097"/>
                </a:cubicBezTo>
                <a:cubicBezTo>
                  <a:pt x="1792" y="2043"/>
                  <a:pt x="1813" y="1990"/>
                  <a:pt x="1835" y="1957"/>
                </a:cubicBezTo>
                <a:cubicBezTo>
                  <a:pt x="1846" y="1925"/>
                  <a:pt x="1856" y="1893"/>
                  <a:pt x="1867" y="1893"/>
                </a:cubicBezTo>
                <a:cubicBezTo>
                  <a:pt x="1867" y="1882"/>
                  <a:pt x="1877" y="1839"/>
                  <a:pt x="1889" y="1807"/>
                </a:cubicBezTo>
                <a:cubicBezTo>
                  <a:pt x="1910" y="1732"/>
                  <a:pt x="1910" y="1721"/>
                  <a:pt x="1953" y="1678"/>
                </a:cubicBezTo>
                <a:cubicBezTo>
                  <a:pt x="1985" y="1657"/>
                  <a:pt x="2006" y="1625"/>
                  <a:pt x="2017" y="1614"/>
                </a:cubicBezTo>
                <a:cubicBezTo>
                  <a:pt x="2025" y="1585"/>
                  <a:pt x="2035" y="1571"/>
                  <a:pt x="2047" y="1571"/>
                </a:cubicBezTo>
                <a:close/>
                <a:moveTo>
                  <a:pt x="3502" y="0"/>
                </a:moveTo>
                <a:cubicBezTo>
                  <a:pt x="3483" y="0"/>
                  <a:pt x="3452" y="8"/>
                  <a:pt x="3422" y="16"/>
                </a:cubicBezTo>
                <a:cubicBezTo>
                  <a:pt x="3369" y="26"/>
                  <a:pt x="3326" y="26"/>
                  <a:pt x="3315" y="26"/>
                </a:cubicBezTo>
                <a:cubicBezTo>
                  <a:pt x="3309" y="23"/>
                  <a:pt x="3303" y="22"/>
                  <a:pt x="3295" y="22"/>
                </a:cubicBezTo>
                <a:cubicBezTo>
                  <a:pt x="3275" y="22"/>
                  <a:pt x="3247" y="32"/>
                  <a:pt x="3207" y="48"/>
                </a:cubicBezTo>
                <a:cubicBezTo>
                  <a:pt x="3165" y="69"/>
                  <a:pt x="3111" y="91"/>
                  <a:pt x="3079" y="102"/>
                </a:cubicBezTo>
                <a:cubicBezTo>
                  <a:pt x="3047" y="102"/>
                  <a:pt x="3026" y="112"/>
                  <a:pt x="3014" y="133"/>
                </a:cubicBezTo>
                <a:cubicBezTo>
                  <a:pt x="3001" y="154"/>
                  <a:pt x="2996" y="162"/>
                  <a:pt x="2989" y="162"/>
                </a:cubicBezTo>
                <a:cubicBezTo>
                  <a:pt x="2984" y="162"/>
                  <a:pt x="2979" y="159"/>
                  <a:pt x="2971" y="155"/>
                </a:cubicBezTo>
                <a:cubicBezTo>
                  <a:pt x="2961" y="148"/>
                  <a:pt x="2954" y="145"/>
                  <a:pt x="2945" y="145"/>
                </a:cubicBezTo>
                <a:cubicBezTo>
                  <a:pt x="2926" y="145"/>
                  <a:pt x="2905" y="161"/>
                  <a:pt x="2854" y="198"/>
                </a:cubicBezTo>
                <a:cubicBezTo>
                  <a:pt x="2832" y="219"/>
                  <a:pt x="2778" y="252"/>
                  <a:pt x="2757" y="252"/>
                </a:cubicBezTo>
                <a:cubicBezTo>
                  <a:pt x="2725" y="262"/>
                  <a:pt x="2693" y="284"/>
                  <a:pt x="2671" y="305"/>
                </a:cubicBezTo>
                <a:cubicBezTo>
                  <a:pt x="2661" y="327"/>
                  <a:pt x="2618" y="359"/>
                  <a:pt x="2596" y="381"/>
                </a:cubicBezTo>
                <a:cubicBezTo>
                  <a:pt x="2564" y="391"/>
                  <a:pt x="2532" y="412"/>
                  <a:pt x="2532" y="423"/>
                </a:cubicBezTo>
                <a:cubicBezTo>
                  <a:pt x="2532" y="423"/>
                  <a:pt x="2511" y="434"/>
                  <a:pt x="2489" y="434"/>
                </a:cubicBezTo>
                <a:cubicBezTo>
                  <a:pt x="2468" y="445"/>
                  <a:pt x="2446" y="455"/>
                  <a:pt x="2425" y="488"/>
                </a:cubicBezTo>
                <a:cubicBezTo>
                  <a:pt x="2403" y="520"/>
                  <a:pt x="2361" y="552"/>
                  <a:pt x="2339" y="562"/>
                </a:cubicBezTo>
                <a:cubicBezTo>
                  <a:pt x="2318" y="574"/>
                  <a:pt x="2296" y="595"/>
                  <a:pt x="2285" y="605"/>
                </a:cubicBezTo>
                <a:cubicBezTo>
                  <a:pt x="2285" y="638"/>
                  <a:pt x="2199" y="724"/>
                  <a:pt x="2125" y="798"/>
                </a:cubicBezTo>
                <a:cubicBezTo>
                  <a:pt x="2081" y="835"/>
                  <a:pt x="2067" y="852"/>
                  <a:pt x="2055" y="852"/>
                </a:cubicBezTo>
                <a:cubicBezTo>
                  <a:pt x="2050" y="852"/>
                  <a:pt x="2046" y="848"/>
                  <a:pt x="2039" y="841"/>
                </a:cubicBezTo>
                <a:cubicBezTo>
                  <a:pt x="2039" y="831"/>
                  <a:pt x="2028" y="820"/>
                  <a:pt x="2039" y="810"/>
                </a:cubicBezTo>
                <a:cubicBezTo>
                  <a:pt x="2039" y="777"/>
                  <a:pt x="2028" y="767"/>
                  <a:pt x="1963" y="745"/>
                </a:cubicBezTo>
                <a:cubicBezTo>
                  <a:pt x="1931" y="734"/>
                  <a:pt x="1899" y="713"/>
                  <a:pt x="1877" y="681"/>
                </a:cubicBezTo>
                <a:cubicBezTo>
                  <a:pt x="1846" y="648"/>
                  <a:pt x="1835" y="648"/>
                  <a:pt x="1781" y="638"/>
                </a:cubicBezTo>
                <a:cubicBezTo>
                  <a:pt x="1749" y="627"/>
                  <a:pt x="1684" y="605"/>
                  <a:pt x="1641" y="595"/>
                </a:cubicBezTo>
                <a:lnTo>
                  <a:pt x="1556" y="552"/>
                </a:lnTo>
                <a:lnTo>
                  <a:pt x="1460" y="584"/>
                </a:lnTo>
                <a:cubicBezTo>
                  <a:pt x="1405" y="595"/>
                  <a:pt x="1352" y="627"/>
                  <a:pt x="1331" y="638"/>
                </a:cubicBezTo>
                <a:cubicBezTo>
                  <a:pt x="1320" y="648"/>
                  <a:pt x="1298" y="659"/>
                  <a:pt x="1288" y="659"/>
                </a:cubicBezTo>
                <a:cubicBezTo>
                  <a:pt x="1277" y="659"/>
                  <a:pt x="1266" y="659"/>
                  <a:pt x="1255" y="670"/>
                </a:cubicBezTo>
                <a:cubicBezTo>
                  <a:pt x="1245" y="681"/>
                  <a:pt x="1224" y="681"/>
                  <a:pt x="1224" y="681"/>
                </a:cubicBezTo>
                <a:cubicBezTo>
                  <a:pt x="1212" y="681"/>
                  <a:pt x="1202" y="681"/>
                  <a:pt x="1181" y="691"/>
                </a:cubicBezTo>
                <a:cubicBezTo>
                  <a:pt x="1173" y="691"/>
                  <a:pt x="1161" y="696"/>
                  <a:pt x="1154" y="696"/>
                </a:cubicBezTo>
                <a:cubicBezTo>
                  <a:pt x="1150" y="696"/>
                  <a:pt x="1148" y="695"/>
                  <a:pt x="1148" y="691"/>
                </a:cubicBezTo>
                <a:cubicBezTo>
                  <a:pt x="1138" y="691"/>
                  <a:pt x="1116" y="713"/>
                  <a:pt x="1084" y="734"/>
                </a:cubicBezTo>
                <a:cubicBezTo>
                  <a:pt x="1052" y="745"/>
                  <a:pt x="1009" y="777"/>
                  <a:pt x="988" y="788"/>
                </a:cubicBezTo>
                <a:cubicBezTo>
                  <a:pt x="955" y="810"/>
                  <a:pt x="945" y="831"/>
                  <a:pt x="933" y="853"/>
                </a:cubicBezTo>
                <a:cubicBezTo>
                  <a:pt x="923" y="874"/>
                  <a:pt x="912" y="895"/>
                  <a:pt x="880" y="906"/>
                </a:cubicBezTo>
                <a:cubicBezTo>
                  <a:pt x="826" y="949"/>
                  <a:pt x="794" y="992"/>
                  <a:pt x="773" y="1046"/>
                </a:cubicBezTo>
                <a:cubicBezTo>
                  <a:pt x="762" y="1077"/>
                  <a:pt x="730" y="1131"/>
                  <a:pt x="719" y="1163"/>
                </a:cubicBezTo>
                <a:cubicBezTo>
                  <a:pt x="698" y="1196"/>
                  <a:pt x="676" y="1239"/>
                  <a:pt x="676" y="1239"/>
                </a:cubicBezTo>
                <a:cubicBezTo>
                  <a:pt x="676" y="1260"/>
                  <a:pt x="666" y="1260"/>
                  <a:pt x="655" y="1270"/>
                </a:cubicBezTo>
                <a:cubicBezTo>
                  <a:pt x="623" y="1270"/>
                  <a:pt x="623" y="1282"/>
                  <a:pt x="612" y="1324"/>
                </a:cubicBezTo>
                <a:cubicBezTo>
                  <a:pt x="601" y="1399"/>
                  <a:pt x="580" y="1442"/>
                  <a:pt x="547" y="1475"/>
                </a:cubicBezTo>
                <a:cubicBezTo>
                  <a:pt x="526" y="1496"/>
                  <a:pt x="516" y="1506"/>
                  <a:pt x="526" y="1528"/>
                </a:cubicBezTo>
                <a:cubicBezTo>
                  <a:pt x="526" y="1549"/>
                  <a:pt x="516" y="1582"/>
                  <a:pt x="516" y="1614"/>
                </a:cubicBezTo>
                <a:cubicBezTo>
                  <a:pt x="504" y="1657"/>
                  <a:pt x="504" y="1668"/>
                  <a:pt x="473" y="1678"/>
                </a:cubicBezTo>
                <a:cubicBezTo>
                  <a:pt x="440" y="1689"/>
                  <a:pt x="440" y="1699"/>
                  <a:pt x="440" y="1742"/>
                </a:cubicBezTo>
                <a:cubicBezTo>
                  <a:pt x="430" y="1775"/>
                  <a:pt x="419" y="1796"/>
                  <a:pt x="397" y="1828"/>
                </a:cubicBezTo>
                <a:cubicBezTo>
                  <a:pt x="376" y="1871"/>
                  <a:pt x="376" y="1882"/>
                  <a:pt x="376" y="1925"/>
                </a:cubicBezTo>
                <a:cubicBezTo>
                  <a:pt x="387" y="1978"/>
                  <a:pt x="365" y="2032"/>
                  <a:pt x="311" y="2161"/>
                </a:cubicBezTo>
                <a:cubicBezTo>
                  <a:pt x="290" y="2204"/>
                  <a:pt x="280" y="2236"/>
                  <a:pt x="290" y="2247"/>
                </a:cubicBezTo>
                <a:cubicBezTo>
                  <a:pt x="290" y="2268"/>
                  <a:pt x="280" y="2311"/>
                  <a:pt x="258" y="2354"/>
                </a:cubicBezTo>
                <a:cubicBezTo>
                  <a:pt x="226" y="2407"/>
                  <a:pt x="226" y="2429"/>
                  <a:pt x="237" y="2450"/>
                </a:cubicBezTo>
                <a:cubicBezTo>
                  <a:pt x="247" y="2472"/>
                  <a:pt x="237" y="2526"/>
                  <a:pt x="215" y="2536"/>
                </a:cubicBezTo>
                <a:cubicBezTo>
                  <a:pt x="172" y="2558"/>
                  <a:pt x="118" y="2772"/>
                  <a:pt x="129" y="2848"/>
                </a:cubicBezTo>
                <a:cubicBezTo>
                  <a:pt x="140" y="2869"/>
                  <a:pt x="129" y="2869"/>
                  <a:pt x="118" y="2879"/>
                </a:cubicBezTo>
                <a:cubicBezTo>
                  <a:pt x="97" y="2891"/>
                  <a:pt x="87" y="2901"/>
                  <a:pt x="75" y="2944"/>
                </a:cubicBezTo>
                <a:cubicBezTo>
                  <a:pt x="75" y="2965"/>
                  <a:pt x="65" y="3008"/>
                  <a:pt x="65" y="3030"/>
                </a:cubicBezTo>
                <a:cubicBezTo>
                  <a:pt x="32" y="3105"/>
                  <a:pt x="32" y="3169"/>
                  <a:pt x="32" y="3169"/>
                </a:cubicBezTo>
                <a:cubicBezTo>
                  <a:pt x="54" y="3191"/>
                  <a:pt x="44" y="3266"/>
                  <a:pt x="22" y="3320"/>
                </a:cubicBezTo>
                <a:cubicBezTo>
                  <a:pt x="11" y="3351"/>
                  <a:pt x="1" y="3384"/>
                  <a:pt x="11" y="3416"/>
                </a:cubicBezTo>
                <a:lnTo>
                  <a:pt x="11" y="3513"/>
                </a:lnTo>
                <a:cubicBezTo>
                  <a:pt x="1" y="3577"/>
                  <a:pt x="1" y="3695"/>
                  <a:pt x="11" y="3716"/>
                </a:cubicBezTo>
                <a:cubicBezTo>
                  <a:pt x="11" y="3727"/>
                  <a:pt x="44" y="3749"/>
                  <a:pt x="65" y="3770"/>
                </a:cubicBezTo>
                <a:cubicBezTo>
                  <a:pt x="87" y="3780"/>
                  <a:pt x="118" y="3802"/>
                  <a:pt x="129" y="3813"/>
                </a:cubicBezTo>
                <a:cubicBezTo>
                  <a:pt x="132" y="3816"/>
                  <a:pt x="135" y="3817"/>
                  <a:pt x="138" y="3817"/>
                </a:cubicBezTo>
                <a:cubicBezTo>
                  <a:pt x="146" y="3817"/>
                  <a:pt x="157" y="3807"/>
                  <a:pt x="172" y="3792"/>
                </a:cubicBezTo>
                <a:cubicBezTo>
                  <a:pt x="194" y="3770"/>
                  <a:pt x="226" y="3759"/>
                  <a:pt x="237" y="3759"/>
                </a:cubicBezTo>
                <a:cubicBezTo>
                  <a:pt x="268" y="3759"/>
                  <a:pt x="268" y="3749"/>
                  <a:pt x="280" y="3727"/>
                </a:cubicBezTo>
                <a:cubicBezTo>
                  <a:pt x="280" y="3706"/>
                  <a:pt x="290" y="3663"/>
                  <a:pt x="290" y="3620"/>
                </a:cubicBezTo>
                <a:cubicBezTo>
                  <a:pt x="301" y="3587"/>
                  <a:pt x="311" y="3523"/>
                  <a:pt x="311" y="3480"/>
                </a:cubicBezTo>
                <a:cubicBezTo>
                  <a:pt x="311" y="3448"/>
                  <a:pt x="333" y="3384"/>
                  <a:pt x="344" y="3341"/>
                </a:cubicBezTo>
                <a:cubicBezTo>
                  <a:pt x="376" y="3212"/>
                  <a:pt x="408" y="3084"/>
                  <a:pt x="408" y="3019"/>
                </a:cubicBezTo>
                <a:cubicBezTo>
                  <a:pt x="408" y="2987"/>
                  <a:pt x="419" y="2955"/>
                  <a:pt x="430" y="2933"/>
                </a:cubicBezTo>
                <a:cubicBezTo>
                  <a:pt x="451" y="2891"/>
                  <a:pt x="483" y="2751"/>
                  <a:pt x="483" y="2665"/>
                </a:cubicBezTo>
                <a:cubicBezTo>
                  <a:pt x="483" y="2622"/>
                  <a:pt x="494" y="2600"/>
                  <a:pt x="504" y="2600"/>
                </a:cubicBezTo>
                <a:cubicBezTo>
                  <a:pt x="516" y="2590"/>
                  <a:pt x="516" y="2579"/>
                  <a:pt x="516" y="2558"/>
                </a:cubicBezTo>
                <a:cubicBezTo>
                  <a:pt x="526" y="2536"/>
                  <a:pt x="526" y="2515"/>
                  <a:pt x="623" y="2247"/>
                </a:cubicBezTo>
                <a:cubicBezTo>
                  <a:pt x="644" y="2183"/>
                  <a:pt x="655" y="2118"/>
                  <a:pt x="655" y="2107"/>
                </a:cubicBezTo>
                <a:cubicBezTo>
                  <a:pt x="655" y="2075"/>
                  <a:pt x="687" y="1990"/>
                  <a:pt x="719" y="1968"/>
                </a:cubicBezTo>
                <a:cubicBezTo>
                  <a:pt x="740" y="1957"/>
                  <a:pt x="773" y="1871"/>
                  <a:pt x="762" y="1807"/>
                </a:cubicBezTo>
                <a:cubicBezTo>
                  <a:pt x="762" y="1785"/>
                  <a:pt x="762" y="1742"/>
                  <a:pt x="773" y="1732"/>
                </a:cubicBezTo>
                <a:cubicBezTo>
                  <a:pt x="783" y="1699"/>
                  <a:pt x="848" y="1614"/>
                  <a:pt x="869" y="1592"/>
                </a:cubicBezTo>
                <a:cubicBezTo>
                  <a:pt x="880" y="1592"/>
                  <a:pt x="891" y="1560"/>
                  <a:pt x="902" y="1518"/>
                </a:cubicBezTo>
                <a:cubicBezTo>
                  <a:pt x="912" y="1475"/>
                  <a:pt x="923" y="1432"/>
                  <a:pt x="933" y="1432"/>
                </a:cubicBezTo>
                <a:cubicBezTo>
                  <a:pt x="955" y="1399"/>
                  <a:pt x="1041" y="1260"/>
                  <a:pt x="1052" y="1239"/>
                </a:cubicBezTo>
                <a:cubicBezTo>
                  <a:pt x="1052" y="1228"/>
                  <a:pt x="1084" y="1206"/>
                  <a:pt x="1105" y="1174"/>
                </a:cubicBezTo>
                <a:cubicBezTo>
                  <a:pt x="1148" y="1142"/>
                  <a:pt x="1202" y="1077"/>
                  <a:pt x="1202" y="1056"/>
                </a:cubicBezTo>
                <a:cubicBezTo>
                  <a:pt x="1202" y="1046"/>
                  <a:pt x="1212" y="1034"/>
                  <a:pt x="1224" y="1034"/>
                </a:cubicBezTo>
                <a:cubicBezTo>
                  <a:pt x="1255" y="1013"/>
                  <a:pt x="1320" y="949"/>
                  <a:pt x="1320" y="927"/>
                </a:cubicBezTo>
                <a:cubicBezTo>
                  <a:pt x="1320" y="910"/>
                  <a:pt x="1348" y="892"/>
                  <a:pt x="1376" y="892"/>
                </a:cubicBezTo>
                <a:cubicBezTo>
                  <a:pt x="1382" y="892"/>
                  <a:pt x="1389" y="893"/>
                  <a:pt x="1395" y="895"/>
                </a:cubicBezTo>
                <a:cubicBezTo>
                  <a:pt x="1400" y="901"/>
                  <a:pt x="1408" y="903"/>
                  <a:pt x="1420" y="903"/>
                </a:cubicBezTo>
                <a:cubicBezTo>
                  <a:pt x="1432" y="903"/>
                  <a:pt x="1448" y="901"/>
                  <a:pt x="1470" y="895"/>
                </a:cubicBezTo>
                <a:cubicBezTo>
                  <a:pt x="1485" y="893"/>
                  <a:pt x="1502" y="892"/>
                  <a:pt x="1520" y="892"/>
                </a:cubicBezTo>
                <a:cubicBezTo>
                  <a:pt x="1599" y="892"/>
                  <a:pt x="1688" y="912"/>
                  <a:pt x="1706" y="938"/>
                </a:cubicBezTo>
                <a:cubicBezTo>
                  <a:pt x="1706" y="949"/>
                  <a:pt x="1727" y="960"/>
                  <a:pt x="1738" y="970"/>
                </a:cubicBezTo>
                <a:cubicBezTo>
                  <a:pt x="1792" y="992"/>
                  <a:pt x="1877" y="1067"/>
                  <a:pt x="1899" y="1099"/>
                </a:cubicBezTo>
                <a:cubicBezTo>
                  <a:pt x="1910" y="1131"/>
                  <a:pt x="1910" y="1142"/>
                  <a:pt x="1889" y="1185"/>
                </a:cubicBezTo>
                <a:cubicBezTo>
                  <a:pt x="1867" y="1217"/>
                  <a:pt x="1846" y="1260"/>
                  <a:pt x="1835" y="1270"/>
                </a:cubicBezTo>
                <a:cubicBezTo>
                  <a:pt x="1824" y="1282"/>
                  <a:pt x="1813" y="1303"/>
                  <a:pt x="1803" y="1313"/>
                </a:cubicBezTo>
                <a:cubicBezTo>
                  <a:pt x="1792" y="1324"/>
                  <a:pt x="1781" y="1346"/>
                  <a:pt x="1770" y="1346"/>
                </a:cubicBezTo>
                <a:cubicBezTo>
                  <a:pt x="1749" y="1356"/>
                  <a:pt x="1738" y="1367"/>
                  <a:pt x="1738" y="1389"/>
                </a:cubicBezTo>
                <a:cubicBezTo>
                  <a:pt x="1738" y="1410"/>
                  <a:pt x="1717" y="1442"/>
                  <a:pt x="1695" y="1475"/>
                </a:cubicBezTo>
                <a:cubicBezTo>
                  <a:pt x="1641" y="1528"/>
                  <a:pt x="1631" y="1539"/>
                  <a:pt x="1663" y="1582"/>
                </a:cubicBezTo>
                <a:lnTo>
                  <a:pt x="1684" y="1625"/>
                </a:lnTo>
                <a:lnTo>
                  <a:pt x="1641" y="1635"/>
                </a:lnTo>
                <a:cubicBezTo>
                  <a:pt x="1610" y="1657"/>
                  <a:pt x="1610" y="1657"/>
                  <a:pt x="1610" y="1711"/>
                </a:cubicBezTo>
                <a:cubicBezTo>
                  <a:pt x="1599" y="1754"/>
                  <a:pt x="1599" y="1764"/>
                  <a:pt x="1545" y="1861"/>
                </a:cubicBezTo>
                <a:cubicBezTo>
                  <a:pt x="1524" y="1914"/>
                  <a:pt x="1470" y="2011"/>
                  <a:pt x="1448" y="2075"/>
                </a:cubicBezTo>
                <a:cubicBezTo>
                  <a:pt x="1405" y="2161"/>
                  <a:pt x="1395" y="2183"/>
                  <a:pt x="1405" y="2204"/>
                </a:cubicBezTo>
                <a:cubicBezTo>
                  <a:pt x="1417" y="2225"/>
                  <a:pt x="1405" y="2236"/>
                  <a:pt x="1395" y="2257"/>
                </a:cubicBezTo>
                <a:cubicBezTo>
                  <a:pt x="1341" y="2333"/>
                  <a:pt x="1331" y="2354"/>
                  <a:pt x="1341" y="2386"/>
                </a:cubicBezTo>
                <a:cubicBezTo>
                  <a:pt x="1352" y="2407"/>
                  <a:pt x="1341" y="2440"/>
                  <a:pt x="1298" y="2569"/>
                </a:cubicBezTo>
                <a:cubicBezTo>
                  <a:pt x="1288" y="2600"/>
                  <a:pt x="1277" y="2655"/>
                  <a:pt x="1288" y="2676"/>
                </a:cubicBezTo>
                <a:cubicBezTo>
                  <a:pt x="1288" y="2697"/>
                  <a:pt x="1277" y="2729"/>
                  <a:pt x="1277" y="2740"/>
                </a:cubicBezTo>
                <a:cubicBezTo>
                  <a:pt x="1266" y="2740"/>
                  <a:pt x="1266" y="2772"/>
                  <a:pt x="1266" y="2794"/>
                </a:cubicBezTo>
                <a:cubicBezTo>
                  <a:pt x="1277" y="2826"/>
                  <a:pt x="1266" y="2848"/>
                  <a:pt x="1255" y="2858"/>
                </a:cubicBezTo>
                <a:cubicBezTo>
                  <a:pt x="1245" y="2858"/>
                  <a:pt x="1245" y="2879"/>
                  <a:pt x="1245" y="2891"/>
                </a:cubicBezTo>
                <a:cubicBezTo>
                  <a:pt x="1245" y="2912"/>
                  <a:pt x="1224" y="2944"/>
                  <a:pt x="1202" y="2976"/>
                </a:cubicBezTo>
                <a:cubicBezTo>
                  <a:pt x="1169" y="3041"/>
                  <a:pt x="1169" y="3041"/>
                  <a:pt x="1191" y="3072"/>
                </a:cubicBezTo>
                <a:cubicBezTo>
                  <a:pt x="1202" y="3094"/>
                  <a:pt x="1202" y="3126"/>
                  <a:pt x="1191" y="3158"/>
                </a:cubicBezTo>
                <a:cubicBezTo>
                  <a:pt x="1169" y="3234"/>
                  <a:pt x="1159" y="3341"/>
                  <a:pt x="1159" y="3373"/>
                </a:cubicBezTo>
                <a:lnTo>
                  <a:pt x="1159" y="3427"/>
                </a:lnTo>
                <a:cubicBezTo>
                  <a:pt x="1138" y="3470"/>
                  <a:pt x="1138" y="3534"/>
                  <a:pt x="1159" y="3556"/>
                </a:cubicBezTo>
                <a:cubicBezTo>
                  <a:pt x="1181" y="3577"/>
                  <a:pt x="1181" y="3673"/>
                  <a:pt x="1159" y="3716"/>
                </a:cubicBezTo>
                <a:cubicBezTo>
                  <a:pt x="1138" y="3737"/>
                  <a:pt x="1138" y="3759"/>
                  <a:pt x="1148" y="3823"/>
                </a:cubicBezTo>
                <a:lnTo>
                  <a:pt x="1148" y="3909"/>
                </a:lnTo>
                <a:cubicBezTo>
                  <a:pt x="1138" y="3920"/>
                  <a:pt x="1138" y="3931"/>
                  <a:pt x="1138" y="3952"/>
                </a:cubicBezTo>
                <a:lnTo>
                  <a:pt x="1138" y="4038"/>
                </a:lnTo>
                <a:cubicBezTo>
                  <a:pt x="1138" y="4070"/>
                  <a:pt x="1138" y="4113"/>
                  <a:pt x="1148" y="4135"/>
                </a:cubicBezTo>
                <a:cubicBezTo>
                  <a:pt x="1148" y="4156"/>
                  <a:pt x="1159" y="4209"/>
                  <a:pt x="1159" y="4263"/>
                </a:cubicBezTo>
                <a:cubicBezTo>
                  <a:pt x="1169" y="4306"/>
                  <a:pt x="1181" y="4371"/>
                  <a:pt x="1202" y="4392"/>
                </a:cubicBezTo>
                <a:lnTo>
                  <a:pt x="1224" y="4457"/>
                </a:lnTo>
                <a:cubicBezTo>
                  <a:pt x="1224" y="4457"/>
                  <a:pt x="1234" y="4499"/>
                  <a:pt x="1255" y="4542"/>
                </a:cubicBezTo>
                <a:cubicBezTo>
                  <a:pt x="1277" y="4585"/>
                  <a:pt x="1288" y="4638"/>
                  <a:pt x="1298" y="4660"/>
                </a:cubicBezTo>
                <a:cubicBezTo>
                  <a:pt x="1298" y="4693"/>
                  <a:pt x="1309" y="4703"/>
                  <a:pt x="1352" y="4703"/>
                </a:cubicBezTo>
                <a:cubicBezTo>
                  <a:pt x="1384" y="4714"/>
                  <a:pt x="1395" y="4724"/>
                  <a:pt x="1395" y="4735"/>
                </a:cubicBezTo>
                <a:cubicBezTo>
                  <a:pt x="1395" y="4746"/>
                  <a:pt x="1405" y="4757"/>
                  <a:pt x="1427" y="4767"/>
                </a:cubicBezTo>
                <a:cubicBezTo>
                  <a:pt x="1448" y="4778"/>
                  <a:pt x="1481" y="4810"/>
                  <a:pt x="1481" y="4832"/>
                </a:cubicBezTo>
                <a:lnTo>
                  <a:pt x="1502" y="4864"/>
                </a:lnTo>
                <a:lnTo>
                  <a:pt x="1556" y="4853"/>
                </a:lnTo>
                <a:cubicBezTo>
                  <a:pt x="1599" y="4853"/>
                  <a:pt x="1631" y="4864"/>
                  <a:pt x="1653" y="4874"/>
                </a:cubicBezTo>
                <a:cubicBezTo>
                  <a:pt x="1663" y="4885"/>
                  <a:pt x="1674" y="4891"/>
                  <a:pt x="1687" y="4891"/>
                </a:cubicBezTo>
                <a:cubicBezTo>
                  <a:pt x="1701" y="4891"/>
                  <a:pt x="1717" y="4885"/>
                  <a:pt x="1738" y="4874"/>
                </a:cubicBezTo>
                <a:cubicBezTo>
                  <a:pt x="1781" y="4864"/>
                  <a:pt x="1835" y="4843"/>
                  <a:pt x="1867" y="4821"/>
                </a:cubicBezTo>
                <a:cubicBezTo>
                  <a:pt x="1931" y="4800"/>
                  <a:pt x="1931" y="4789"/>
                  <a:pt x="1953" y="4746"/>
                </a:cubicBezTo>
                <a:cubicBezTo>
                  <a:pt x="1972" y="4700"/>
                  <a:pt x="1998" y="4669"/>
                  <a:pt x="2026" y="4669"/>
                </a:cubicBezTo>
                <a:cubicBezTo>
                  <a:pt x="2030" y="4669"/>
                  <a:pt x="2034" y="4670"/>
                  <a:pt x="2039" y="4671"/>
                </a:cubicBezTo>
                <a:cubicBezTo>
                  <a:pt x="2039" y="4675"/>
                  <a:pt x="2040" y="4676"/>
                  <a:pt x="2042" y="4676"/>
                </a:cubicBezTo>
                <a:cubicBezTo>
                  <a:pt x="2046" y="4676"/>
                  <a:pt x="2053" y="4671"/>
                  <a:pt x="2060" y="4671"/>
                </a:cubicBezTo>
                <a:cubicBezTo>
                  <a:pt x="2082" y="4660"/>
                  <a:pt x="2156" y="4510"/>
                  <a:pt x="2189" y="4435"/>
                </a:cubicBezTo>
                <a:cubicBezTo>
                  <a:pt x="2242" y="4306"/>
                  <a:pt x="2253" y="4295"/>
                  <a:pt x="2242" y="4285"/>
                </a:cubicBezTo>
                <a:cubicBezTo>
                  <a:pt x="2242" y="4274"/>
                  <a:pt x="2253" y="4231"/>
                  <a:pt x="2285" y="4156"/>
                </a:cubicBezTo>
                <a:lnTo>
                  <a:pt x="2339" y="4038"/>
                </a:lnTo>
                <a:lnTo>
                  <a:pt x="2318" y="4006"/>
                </a:lnTo>
                <a:cubicBezTo>
                  <a:pt x="2306" y="3973"/>
                  <a:pt x="2306" y="3973"/>
                  <a:pt x="2328" y="3963"/>
                </a:cubicBezTo>
                <a:cubicBezTo>
                  <a:pt x="2349" y="3952"/>
                  <a:pt x="2349" y="3952"/>
                  <a:pt x="2349" y="3888"/>
                </a:cubicBezTo>
                <a:cubicBezTo>
                  <a:pt x="2349" y="3845"/>
                  <a:pt x="2361" y="3792"/>
                  <a:pt x="2371" y="3759"/>
                </a:cubicBezTo>
                <a:cubicBezTo>
                  <a:pt x="2392" y="3716"/>
                  <a:pt x="2392" y="3695"/>
                  <a:pt x="2382" y="3673"/>
                </a:cubicBezTo>
                <a:cubicBezTo>
                  <a:pt x="2371" y="3663"/>
                  <a:pt x="2371" y="3641"/>
                  <a:pt x="2382" y="3630"/>
                </a:cubicBezTo>
                <a:cubicBezTo>
                  <a:pt x="2382" y="3609"/>
                  <a:pt x="2392" y="3577"/>
                  <a:pt x="2392" y="3556"/>
                </a:cubicBezTo>
                <a:cubicBezTo>
                  <a:pt x="2403" y="3534"/>
                  <a:pt x="2403" y="3491"/>
                  <a:pt x="2403" y="3459"/>
                </a:cubicBezTo>
                <a:cubicBezTo>
                  <a:pt x="2414" y="3427"/>
                  <a:pt x="2425" y="3416"/>
                  <a:pt x="2435" y="3394"/>
                </a:cubicBezTo>
                <a:cubicBezTo>
                  <a:pt x="2457" y="3384"/>
                  <a:pt x="2457" y="3373"/>
                  <a:pt x="2457" y="3308"/>
                </a:cubicBezTo>
                <a:cubicBezTo>
                  <a:pt x="2446" y="3266"/>
                  <a:pt x="2446" y="3201"/>
                  <a:pt x="2457" y="3169"/>
                </a:cubicBezTo>
                <a:cubicBezTo>
                  <a:pt x="2457" y="3126"/>
                  <a:pt x="2468" y="3072"/>
                  <a:pt x="2457" y="3041"/>
                </a:cubicBezTo>
                <a:cubicBezTo>
                  <a:pt x="2457" y="3008"/>
                  <a:pt x="2468" y="2965"/>
                  <a:pt x="2468" y="2944"/>
                </a:cubicBezTo>
                <a:cubicBezTo>
                  <a:pt x="2489" y="2901"/>
                  <a:pt x="2489" y="2772"/>
                  <a:pt x="2457" y="2708"/>
                </a:cubicBezTo>
                <a:cubicBezTo>
                  <a:pt x="2446" y="2686"/>
                  <a:pt x="2457" y="2665"/>
                  <a:pt x="2468" y="2622"/>
                </a:cubicBezTo>
                <a:cubicBezTo>
                  <a:pt x="2478" y="2590"/>
                  <a:pt x="2489" y="2547"/>
                  <a:pt x="2478" y="2536"/>
                </a:cubicBezTo>
                <a:cubicBezTo>
                  <a:pt x="2478" y="2515"/>
                  <a:pt x="2478" y="2472"/>
                  <a:pt x="2489" y="2450"/>
                </a:cubicBezTo>
                <a:cubicBezTo>
                  <a:pt x="2500" y="2397"/>
                  <a:pt x="2500" y="2376"/>
                  <a:pt x="2468" y="2247"/>
                </a:cubicBezTo>
                <a:cubicBezTo>
                  <a:pt x="2457" y="2204"/>
                  <a:pt x="2457" y="2150"/>
                  <a:pt x="2457" y="2118"/>
                </a:cubicBezTo>
                <a:cubicBezTo>
                  <a:pt x="2468" y="2032"/>
                  <a:pt x="2468" y="2000"/>
                  <a:pt x="2446" y="1957"/>
                </a:cubicBezTo>
                <a:cubicBezTo>
                  <a:pt x="2446" y="1935"/>
                  <a:pt x="2435" y="1904"/>
                  <a:pt x="2435" y="1882"/>
                </a:cubicBezTo>
                <a:cubicBezTo>
                  <a:pt x="2435" y="1861"/>
                  <a:pt x="2425" y="1839"/>
                  <a:pt x="2414" y="1828"/>
                </a:cubicBezTo>
                <a:cubicBezTo>
                  <a:pt x="2392" y="1807"/>
                  <a:pt x="2382" y="1742"/>
                  <a:pt x="2392" y="1689"/>
                </a:cubicBezTo>
                <a:cubicBezTo>
                  <a:pt x="2403" y="1668"/>
                  <a:pt x="2392" y="1625"/>
                  <a:pt x="2382" y="1582"/>
                </a:cubicBezTo>
                <a:cubicBezTo>
                  <a:pt x="2371" y="1539"/>
                  <a:pt x="2361" y="1463"/>
                  <a:pt x="2361" y="1432"/>
                </a:cubicBezTo>
                <a:cubicBezTo>
                  <a:pt x="2361" y="1356"/>
                  <a:pt x="2361" y="1356"/>
                  <a:pt x="2306" y="1292"/>
                </a:cubicBezTo>
                <a:cubicBezTo>
                  <a:pt x="2275" y="1260"/>
                  <a:pt x="2264" y="1196"/>
                  <a:pt x="2285" y="1142"/>
                </a:cubicBezTo>
                <a:cubicBezTo>
                  <a:pt x="2296" y="1120"/>
                  <a:pt x="2328" y="1077"/>
                  <a:pt x="2361" y="1046"/>
                </a:cubicBezTo>
                <a:cubicBezTo>
                  <a:pt x="2392" y="1003"/>
                  <a:pt x="2446" y="949"/>
                  <a:pt x="2468" y="917"/>
                </a:cubicBezTo>
                <a:cubicBezTo>
                  <a:pt x="2500" y="884"/>
                  <a:pt x="2542" y="831"/>
                  <a:pt x="2575" y="788"/>
                </a:cubicBezTo>
                <a:cubicBezTo>
                  <a:pt x="2607" y="756"/>
                  <a:pt x="2661" y="713"/>
                  <a:pt x="2682" y="681"/>
                </a:cubicBezTo>
                <a:cubicBezTo>
                  <a:pt x="2704" y="648"/>
                  <a:pt x="2725" y="627"/>
                  <a:pt x="2747" y="617"/>
                </a:cubicBezTo>
                <a:cubicBezTo>
                  <a:pt x="2768" y="617"/>
                  <a:pt x="2800" y="584"/>
                  <a:pt x="2821" y="562"/>
                </a:cubicBezTo>
                <a:cubicBezTo>
                  <a:pt x="2854" y="531"/>
                  <a:pt x="2886" y="509"/>
                  <a:pt x="2897" y="509"/>
                </a:cubicBezTo>
                <a:cubicBezTo>
                  <a:pt x="2918" y="509"/>
                  <a:pt x="2961" y="488"/>
                  <a:pt x="2993" y="466"/>
                </a:cubicBezTo>
                <a:cubicBezTo>
                  <a:pt x="3052" y="417"/>
                  <a:pt x="3156" y="368"/>
                  <a:pt x="3190" y="368"/>
                </a:cubicBezTo>
                <a:cubicBezTo>
                  <a:pt x="3193" y="368"/>
                  <a:pt x="3195" y="369"/>
                  <a:pt x="3197" y="369"/>
                </a:cubicBezTo>
                <a:cubicBezTo>
                  <a:pt x="3207" y="369"/>
                  <a:pt x="3240" y="369"/>
                  <a:pt x="3262" y="359"/>
                </a:cubicBezTo>
                <a:cubicBezTo>
                  <a:pt x="3293" y="338"/>
                  <a:pt x="3315" y="338"/>
                  <a:pt x="3326" y="338"/>
                </a:cubicBezTo>
                <a:lnTo>
                  <a:pt x="3422" y="338"/>
                </a:lnTo>
                <a:cubicBezTo>
                  <a:pt x="3444" y="334"/>
                  <a:pt x="3459" y="331"/>
                  <a:pt x="3473" y="331"/>
                </a:cubicBezTo>
                <a:cubicBezTo>
                  <a:pt x="3501" y="331"/>
                  <a:pt x="3523" y="341"/>
                  <a:pt x="3572" y="369"/>
                </a:cubicBezTo>
                <a:cubicBezTo>
                  <a:pt x="3679" y="423"/>
                  <a:pt x="3691" y="434"/>
                  <a:pt x="3787" y="691"/>
                </a:cubicBezTo>
                <a:cubicBezTo>
                  <a:pt x="3830" y="810"/>
                  <a:pt x="3830" y="841"/>
                  <a:pt x="3819" y="863"/>
                </a:cubicBezTo>
                <a:cubicBezTo>
                  <a:pt x="3819" y="874"/>
                  <a:pt x="3819" y="917"/>
                  <a:pt x="3830" y="949"/>
                </a:cubicBezTo>
                <a:cubicBezTo>
                  <a:pt x="3851" y="981"/>
                  <a:pt x="3862" y="1046"/>
                  <a:pt x="3862" y="1077"/>
                </a:cubicBezTo>
                <a:cubicBezTo>
                  <a:pt x="3862" y="1120"/>
                  <a:pt x="3872" y="1217"/>
                  <a:pt x="3894" y="1292"/>
                </a:cubicBezTo>
                <a:lnTo>
                  <a:pt x="3927" y="1432"/>
                </a:lnTo>
                <a:lnTo>
                  <a:pt x="3884" y="1485"/>
                </a:lnTo>
                <a:cubicBezTo>
                  <a:pt x="3862" y="1506"/>
                  <a:pt x="3841" y="1528"/>
                  <a:pt x="3830" y="1528"/>
                </a:cubicBezTo>
                <a:cubicBezTo>
                  <a:pt x="3808" y="1528"/>
                  <a:pt x="3798" y="1539"/>
                  <a:pt x="3755" y="1625"/>
                </a:cubicBezTo>
                <a:cubicBezTo>
                  <a:pt x="3701" y="1732"/>
                  <a:pt x="3669" y="1796"/>
                  <a:pt x="3637" y="1828"/>
                </a:cubicBezTo>
                <a:cubicBezTo>
                  <a:pt x="3615" y="1839"/>
                  <a:pt x="3605" y="1850"/>
                  <a:pt x="3605" y="1861"/>
                </a:cubicBezTo>
                <a:cubicBezTo>
                  <a:pt x="3605" y="1861"/>
                  <a:pt x="3594" y="1871"/>
                  <a:pt x="3572" y="1882"/>
                </a:cubicBezTo>
                <a:cubicBezTo>
                  <a:pt x="3551" y="1893"/>
                  <a:pt x="3540" y="1904"/>
                  <a:pt x="3540" y="1935"/>
                </a:cubicBezTo>
                <a:cubicBezTo>
                  <a:pt x="3529" y="1957"/>
                  <a:pt x="3519" y="1978"/>
                  <a:pt x="3508" y="1978"/>
                </a:cubicBezTo>
                <a:cubicBezTo>
                  <a:pt x="3508" y="1978"/>
                  <a:pt x="3486" y="2021"/>
                  <a:pt x="3465" y="2086"/>
                </a:cubicBezTo>
                <a:cubicBezTo>
                  <a:pt x="3443" y="2150"/>
                  <a:pt x="3412" y="2214"/>
                  <a:pt x="3401" y="2225"/>
                </a:cubicBezTo>
                <a:cubicBezTo>
                  <a:pt x="3390" y="2236"/>
                  <a:pt x="3390" y="2268"/>
                  <a:pt x="3390" y="2300"/>
                </a:cubicBezTo>
                <a:cubicBezTo>
                  <a:pt x="3390" y="2354"/>
                  <a:pt x="3390" y="2376"/>
                  <a:pt x="3336" y="2504"/>
                </a:cubicBezTo>
                <a:cubicBezTo>
                  <a:pt x="3283" y="2655"/>
                  <a:pt x="3272" y="2655"/>
                  <a:pt x="3293" y="2686"/>
                </a:cubicBezTo>
                <a:cubicBezTo>
                  <a:pt x="3315" y="2719"/>
                  <a:pt x="3293" y="2815"/>
                  <a:pt x="3262" y="2858"/>
                </a:cubicBezTo>
                <a:cubicBezTo>
                  <a:pt x="3229" y="2901"/>
                  <a:pt x="3229" y="2901"/>
                  <a:pt x="3250" y="2987"/>
                </a:cubicBezTo>
                <a:cubicBezTo>
                  <a:pt x="3262" y="3030"/>
                  <a:pt x="3262" y="3072"/>
                  <a:pt x="3262" y="3084"/>
                </a:cubicBezTo>
                <a:cubicBezTo>
                  <a:pt x="3250" y="3105"/>
                  <a:pt x="3262" y="3191"/>
                  <a:pt x="3272" y="3201"/>
                </a:cubicBezTo>
                <a:cubicBezTo>
                  <a:pt x="3283" y="3212"/>
                  <a:pt x="3315" y="3373"/>
                  <a:pt x="3315" y="3470"/>
                </a:cubicBezTo>
                <a:cubicBezTo>
                  <a:pt x="3326" y="3501"/>
                  <a:pt x="3379" y="3598"/>
                  <a:pt x="3401" y="3609"/>
                </a:cubicBezTo>
                <a:cubicBezTo>
                  <a:pt x="3412" y="3609"/>
                  <a:pt x="3455" y="3706"/>
                  <a:pt x="3455" y="3727"/>
                </a:cubicBezTo>
                <a:cubicBezTo>
                  <a:pt x="3443" y="3727"/>
                  <a:pt x="3486" y="3749"/>
                  <a:pt x="3540" y="3770"/>
                </a:cubicBezTo>
                <a:lnTo>
                  <a:pt x="3626" y="3802"/>
                </a:lnTo>
                <a:lnTo>
                  <a:pt x="3701" y="3770"/>
                </a:lnTo>
                <a:cubicBezTo>
                  <a:pt x="3808" y="3737"/>
                  <a:pt x="3915" y="3663"/>
                  <a:pt x="3937" y="3609"/>
                </a:cubicBezTo>
                <a:lnTo>
                  <a:pt x="3969" y="3577"/>
                </a:lnTo>
                <a:cubicBezTo>
                  <a:pt x="4001" y="3566"/>
                  <a:pt x="4012" y="3556"/>
                  <a:pt x="4023" y="3513"/>
                </a:cubicBezTo>
                <a:cubicBezTo>
                  <a:pt x="4023" y="3491"/>
                  <a:pt x="4034" y="3448"/>
                  <a:pt x="4044" y="3416"/>
                </a:cubicBezTo>
                <a:cubicBezTo>
                  <a:pt x="4055" y="3384"/>
                  <a:pt x="4066" y="3341"/>
                  <a:pt x="4066" y="3320"/>
                </a:cubicBezTo>
                <a:cubicBezTo>
                  <a:pt x="4077" y="3287"/>
                  <a:pt x="4077" y="3277"/>
                  <a:pt x="4098" y="3277"/>
                </a:cubicBezTo>
                <a:cubicBezTo>
                  <a:pt x="4120" y="3277"/>
                  <a:pt x="4130" y="3255"/>
                  <a:pt x="4120" y="3201"/>
                </a:cubicBezTo>
                <a:cubicBezTo>
                  <a:pt x="4120" y="3094"/>
                  <a:pt x="4120" y="3051"/>
                  <a:pt x="4130" y="3041"/>
                </a:cubicBezTo>
                <a:cubicBezTo>
                  <a:pt x="4130" y="3041"/>
                  <a:pt x="4141" y="3019"/>
                  <a:pt x="4141" y="2998"/>
                </a:cubicBezTo>
                <a:cubicBezTo>
                  <a:pt x="4141" y="2955"/>
                  <a:pt x="4141" y="2944"/>
                  <a:pt x="4151" y="2933"/>
                </a:cubicBezTo>
                <a:cubicBezTo>
                  <a:pt x="4184" y="2912"/>
                  <a:pt x="4184" y="2901"/>
                  <a:pt x="4151" y="2762"/>
                </a:cubicBezTo>
                <a:cubicBezTo>
                  <a:pt x="4141" y="2708"/>
                  <a:pt x="4151" y="2676"/>
                  <a:pt x="4163" y="2633"/>
                </a:cubicBezTo>
                <a:cubicBezTo>
                  <a:pt x="4184" y="2590"/>
                  <a:pt x="4184" y="2536"/>
                  <a:pt x="4194" y="2440"/>
                </a:cubicBezTo>
                <a:cubicBezTo>
                  <a:pt x="4194" y="2343"/>
                  <a:pt x="4205" y="2290"/>
                  <a:pt x="4227" y="2247"/>
                </a:cubicBezTo>
                <a:cubicBezTo>
                  <a:pt x="4237" y="2193"/>
                  <a:pt x="4248" y="2171"/>
                  <a:pt x="4227" y="2150"/>
                </a:cubicBezTo>
                <a:cubicBezTo>
                  <a:pt x="4216" y="2129"/>
                  <a:pt x="4216" y="2107"/>
                  <a:pt x="4227" y="2086"/>
                </a:cubicBezTo>
                <a:cubicBezTo>
                  <a:pt x="4237" y="2064"/>
                  <a:pt x="4237" y="2043"/>
                  <a:pt x="4227" y="2021"/>
                </a:cubicBezTo>
                <a:cubicBezTo>
                  <a:pt x="4205" y="1990"/>
                  <a:pt x="4205" y="1935"/>
                  <a:pt x="4216" y="1904"/>
                </a:cubicBezTo>
                <a:cubicBezTo>
                  <a:pt x="4227" y="1893"/>
                  <a:pt x="4227" y="1871"/>
                  <a:pt x="4227" y="1850"/>
                </a:cubicBezTo>
                <a:cubicBezTo>
                  <a:pt x="4216" y="1828"/>
                  <a:pt x="4216" y="1796"/>
                  <a:pt x="4227" y="1785"/>
                </a:cubicBezTo>
                <a:lnTo>
                  <a:pt x="4227" y="1742"/>
                </a:lnTo>
                <a:cubicBezTo>
                  <a:pt x="4216" y="1721"/>
                  <a:pt x="4216" y="1689"/>
                  <a:pt x="4216" y="1668"/>
                </a:cubicBezTo>
                <a:cubicBezTo>
                  <a:pt x="4227" y="1603"/>
                  <a:pt x="4237" y="1571"/>
                  <a:pt x="4313" y="1528"/>
                </a:cubicBezTo>
                <a:cubicBezTo>
                  <a:pt x="4344" y="1496"/>
                  <a:pt x="4387" y="1463"/>
                  <a:pt x="4409" y="1453"/>
                </a:cubicBezTo>
                <a:cubicBezTo>
                  <a:pt x="4420" y="1432"/>
                  <a:pt x="4441" y="1410"/>
                  <a:pt x="4463" y="1389"/>
                </a:cubicBezTo>
                <a:cubicBezTo>
                  <a:pt x="4473" y="1378"/>
                  <a:pt x="4495" y="1356"/>
                  <a:pt x="4495" y="1346"/>
                </a:cubicBezTo>
                <a:cubicBezTo>
                  <a:pt x="4506" y="1324"/>
                  <a:pt x="4666" y="1228"/>
                  <a:pt x="4763" y="1174"/>
                </a:cubicBezTo>
                <a:cubicBezTo>
                  <a:pt x="4892" y="1120"/>
                  <a:pt x="4913" y="1120"/>
                  <a:pt x="4988" y="1120"/>
                </a:cubicBezTo>
                <a:cubicBezTo>
                  <a:pt x="5138" y="1131"/>
                  <a:pt x="5267" y="1185"/>
                  <a:pt x="5353" y="1260"/>
                </a:cubicBezTo>
                <a:cubicBezTo>
                  <a:pt x="5374" y="1292"/>
                  <a:pt x="5428" y="1378"/>
                  <a:pt x="5450" y="1432"/>
                </a:cubicBezTo>
                <a:cubicBezTo>
                  <a:pt x="5450" y="1442"/>
                  <a:pt x="5471" y="1475"/>
                  <a:pt x="5481" y="1506"/>
                </a:cubicBezTo>
                <a:cubicBezTo>
                  <a:pt x="5535" y="1582"/>
                  <a:pt x="5535" y="1614"/>
                  <a:pt x="5493" y="1689"/>
                </a:cubicBezTo>
                <a:cubicBezTo>
                  <a:pt x="5471" y="1732"/>
                  <a:pt x="5450" y="1764"/>
                  <a:pt x="5450" y="1785"/>
                </a:cubicBezTo>
                <a:cubicBezTo>
                  <a:pt x="5450" y="1807"/>
                  <a:pt x="5439" y="1839"/>
                  <a:pt x="5428" y="1861"/>
                </a:cubicBezTo>
                <a:cubicBezTo>
                  <a:pt x="5417" y="1882"/>
                  <a:pt x="5407" y="1904"/>
                  <a:pt x="5417" y="1925"/>
                </a:cubicBezTo>
                <a:cubicBezTo>
                  <a:pt x="5417" y="1935"/>
                  <a:pt x="5417" y="1968"/>
                  <a:pt x="5396" y="2011"/>
                </a:cubicBezTo>
                <a:cubicBezTo>
                  <a:pt x="5385" y="2054"/>
                  <a:pt x="5374" y="2097"/>
                  <a:pt x="5374" y="2118"/>
                </a:cubicBezTo>
                <a:cubicBezTo>
                  <a:pt x="5374" y="2183"/>
                  <a:pt x="5353" y="2290"/>
                  <a:pt x="5331" y="2322"/>
                </a:cubicBezTo>
                <a:cubicBezTo>
                  <a:pt x="5321" y="2333"/>
                  <a:pt x="5321" y="2365"/>
                  <a:pt x="5342" y="2407"/>
                </a:cubicBezTo>
                <a:cubicBezTo>
                  <a:pt x="5342" y="2440"/>
                  <a:pt x="5353" y="2472"/>
                  <a:pt x="5353" y="2483"/>
                </a:cubicBezTo>
                <a:cubicBezTo>
                  <a:pt x="5342" y="2493"/>
                  <a:pt x="5353" y="2515"/>
                  <a:pt x="5364" y="2536"/>
                </a:cubicBezTo>
                <a:cubicBezTo>
                  <a:pt x="5374" y="2558"/>
                  <a:pt x="5385" y="2600"/>
                  <a:pt x="5396" y="2622"/>
                </a:cubicBezTo>
                <a:cubicBezTo>
                  <a:pt x="5396" y="2676"/>
                  <a:pt x="5407" y="2686"/>
                  <a:pt x="5514" y="2697"/>
                </a:cubicBezTo>
                <a:cubicBezTo>
                  <a:pt x="5550" y="2700"/>
                  <a:pt x="5578" y="2702"/>
                  <a:pt x="5600" y="2702"/>
                </a:cubicBezTo>
                <a:cubicBezTo>
                  <a:pt x="5663" y="2702"/>
                  <a:pt x="5674" y="2686"/>
                  <a:pt x="5674" y="2622"/>
                </a:cubicBezTo>
                <a:cubicBezTo>
                  <a:pt x="5674" y="2579"/>
                  <a:pt x="5686" y="2569"/>
                  <a:pt x="5717" y="2526"/>
                </a:cubicBezTo>
                <a:cubicBezTo>
                  <a:pt x="5750" y="2483"/>
                  <a:pt x="5760" y="2461"/>
                  <a:pt x="5760" y="2429"/>
                </a:cubicBezTo>
                <a:cubicBezTo>
                  <a:pt x="5750" y="2407"/>
                  <a:pt x="5760" y="2322"/>
                  <a:pt x="5771" y="2300"/>
                </a:cubicBezTo>
                <a:cubicBezTo>
                  <a:pt x="5782" y="2268"/>
                  <a:pt x="5803" y="2236"/>
                  <a:pt x="5836" y="2129"/>
                </a:cubicBezTo>
                <a:cubicBezTo>
                  <a:pt x="5857" y="2043"/>
                  <a:pt x="5868" y="2011"/>
                  <a:pt x="5868" y="1957"/>
                </a:cubicBezTo>
                <a:cubicBezTo>
                  <a:pt x="5857" y="1925"/>
                  <a:pt x="5857" y="1882"/>
                  <a:pt x="5868" y="1871"/>
                </a:cubicBezTo>
                <a:cubicBezTo>
                  <a:pt x="5868" y="1850"/>
                  <a:pt x="5857" y="1828"/>
                  <a:pt x="5857" y="1807"/>
                </a:cubicBezTo>
                <a:cubicBezTo>
                  <a:pt x="5846" y="1775"/>
                  <a:pt x="5836" y="1775"/>
                  <a:pt x="5900" y="1668"/>
                </a:cubicBezTo>
                <a:cubicBezTo>
                  <a:pt x="5922" y="1625"/>
                  <a:pt x="5953" y="1582"/>
                  <a:pt x="5965" y="1571"/>
                </a:cubicBezTo>
                <a:cubicBezTo>
                  <a:pt x="5975" y="1560"/>
                  <a:pt x="5996" y="1528"/>
                  <a:pt x="6018" y="1475"/>
                </a:cubicBezTo>
                <a:cubicBezTo>
                  <a:pt x="6050" y="1389"/>
                  <a:pt x="6050" y="1389"/>
                  <a:pt x="6093" y="1367"/>
                </a:cubicBezTo>
                <a:cubicBezTo>
                  <a:pt x="6125" y="1346"/>
                  <a:pt x="6168" y="1324"/>
                  <a:pt x="6189" y="1303"/>
                </a:cubicBezTo>
                <a:cubicBezTo>
                  <a:pt x="6232" y="1270"/>
                  <a:pt x="6232" y="1270"/>
                  <a:pt x="6222" y="1228"/>
                </a:cubicBezTo>
                <a:cubicBezTo>
                  <a:pt x="6222" y="1196"/>
                  <a:pt x="6222" y="1196"/>
                  <a:pt x="6275" y="1153"/>
                </a:cubicBezTo>
                <a:cubicBezTo>
                  <a:pt x="6308" y="1131"/>
                  <a:pt x="6329" y="1110"/>
                  <a:pt x="6340" y="1110"/>
                </a:cubicBezTo>
                <a:cubicBezTo>
                  <a:pt x="6340" y="1110"/>
                  <a:pt x="6351" y="1131"/>
                  <a:pt x="6361" y="1163"/>
                </a:cubicBezTo>
                <a:cubicBezTo>
                  <a:pt x="6382" y="1228"/>
                  <a:pt x="6382" y="1239"/>
                  <a:pt x="6436" y="1270"/>
                </a:cubicBezTo>
                <a:lnTo>
                  <a:pt x="6490" y="1292"/>
                </a:lnTo>
                <a:lnTo>
                  <a:pt x="6576" y="1260"/>
                </a:lnTo>
                <a:cubicBezTo>
                  <a:pt x="6694" y="1206"/>
                  <a:pt x="6694" y="1196"/>
                  <a:pt x="6683" y="1120"/>
                </a:cubicBezTo>
                <a:cubicBezTo>
                  <a:pt x="6672" y="1099"/>
                  <a:pt x="6672" y="1046"/>
                  <a:pt x="6661" y="1024"/>
                </a:cubicBezTo>
                <a:cubicBezTo>
                  <a:pt x="6661" y="981"/>
                  <a:pt x="6651" y="960"/>
                  <a:pt x="6618" y="938"/>
                </a:cubicBezTo>
                <a:cubicBezTo>
                  <a:pt x="6608" y="927"/>
                  <a:pt x="6576" y="895"/>
                  <a:pt x="6565" y="863"/>
                </a:cubicBezTo>
                <a:cubicBezTo>
                  <a:pt x="6533" y="831"/>
                  <a:pt x="6522" y="820"/>
                  <a:pt x="6490" y="810"/>
                </a:cubicBezTo>
                <a:cubicBezTo>
                  <a:pt x="6458" y="810"/>
                  <a:pt x="6447" y="798"/>
                  <a:pt x="6447" y="788"/>
                </a:cubicBezTo>
                <a:cubicBezTo>
                  <a:pt x="6442" y="778"/>
                  <a:pt x="6435" y="773"/>
                  <a:pt x="6420" y="773"/>
                </a:cubicBezTo>
                <a:cubicBezTo>
                  <a:pt x="6402" y="773"/>
                  <a:pt x="6371" y="781"/>
                  <a:pt x="6318" y="798"/>
                </a:cubicBezTo>
                <a:cubicBezTo>
                  <a:pt x="6265" y="820"/>
                  <a:pt x="6211" y="853"/>
                  <a:pt x="6189" y="874"/>
                </a:cubicBezTo>
                <a:cubicBezTo>
                  <a:pt x="6168" y="895"/>
                  <a:pt x="6136" y="917"/>
                  <a:pt x="6125" y="917"/>
                </a:cubicBezTo>
                <a:lnTo>
                  <a:pt x="6082" y="960"/>
                </a:lnTo>
                <a:cubicBezTo>
                  <a:pt x="6061" y="970"/>
                  <a:pt x="6039" y="992"/>
                  <a:pt x="6029" y="992"/>
                </a:cubicBezTo>
                <a:cubicBezTo>
                  <a:pt x="6029" y="992"/>
                  <a:pt x="6007" y="1003"/>
                  <a:pt x="5986" y="1024"/>
                </a:cubicBezTo>
                <a:cubicBezTo>
                  <a:pt x="5975" y="1034"/>
                  <a:pt x="5932" y="1056"/>
                  <a:pt x="5910" y="1067"/>
                </a:cubicBezTo>
                <a:cubicBezTo>
                  <a:pt x="5846" y="1099"/>
                  <a:pt x="5836" y="1120"/>
                  <a:pt x="5846" y="1174"/>
                </a:cubicBezTo>
                <a:cubicBezTo>
                  <a:pt x="5846" y="1193"/>
                  <a:pt x="5838" y="1219"/>
                  <a:pt x="5822" y="1219"/>
                </a:cubicBezTo>
                <a:cubicBezTo>
                  <a:pt x="5820" y="1219"/>
                  <a:pt x="5817" y="1219"/>
                  <a:pt x="5814" y="1217"/>
                </a:cubicBezTo>
                <a:cubicBezTo>
                  <a:pt x="5803" y="1217"/>
                  <a:pt x="5782" y="1228"/>
                  <a:pt x="5771" y="1228"/>
                </a:cubicBezTo>
                <a:cubicBezTo>
                  <a:pt x="5768" y="1231"/>
                  <a:pt x="5764" y="1234"/>
                  <a:pt x="5760" y="1234"/>
                </a:cubicBezTo>
                <a:cubicBezTo>
                  <a:pt x="5751" y="1234"/>
                  <a:pt x="5739" y="1224"/>
                  <a:pt x="5717" y="1196"/>
                </a:cubicBezTo>
                <a:cubicBezTo>
                  <a:pt x="5696" y="1163"/>
                  <a:pt x="5664" y="1120"/>
                  <a:pt x="5632" y="1099"/>
                </a:cubicBezTo>
                <a:lnTo>
                  <a:pt x="5557" y="1024"/>
                </a:lnTo>
                <a:cubicBezTo>
                  <a:pt x="5514" y="949"/>
                  <a:pt x="5493" y="938"/>
                  <a:pt x="5245" y="831"/>
                </a:cubicBezTo>
                <a:cubicBezTo>
                  <a:pt x="5181" y="802"/>
                  <a:pt x="5155" y="793"/>
                  <a:pt x="5138" y="793"/>
                </a:cubicBezTo>
                <a:cubicBezTo>
                  <a:pt x="5130" y="793"/>
                  <a:pt x="5124" y="795"/>
                  <a:pt x="5117" y="798"/>
                </a:cubicBezTo>
                <a:cubicBezTo>
                  <a:pt x="5112" y="804"/>
                  <a:pt x="5101" y="807"/>
                  <a:pt x="5087" y="807"/>
                </a:cubicBezTo>
                <a:cubicBezTo>
                  <a:pt x="5074" y="807"/>
                  <a:pt x="5058" y="804"/>
                  <a:pt x="5042" y="798"/>
                </a:cubicBezTo>
                <a:cubicBezTo>
                  <a:pt x="5021" y="798"/>
                  <a:pt x="4988" y="788"/>
                  <a:pt x="4967" y="788"/>
                </a:cubicBezTo>
                <a:lnTo>
                  <a:pt x="4913" y="788"/>
                </a:lnTo>
                <a:cubicBezTo>
                  <a:pt x="4902" y="788"/>
                  <a:pt x="4870" y="798"/>
                  <a:pt x="4859" y="820"/>
                </a:cubicBezTo>
                <a:cubicBezTo>
                  <a:pt x="4838" y="841"/>
                  <a:pt x="4816" y="853"/>
                  <a:pt x="4763" y="853"/>
                </a:cubicBezTo>
                <a:lnTo>
                  <a:pt x="4688" y="853"/>
                </a:lnTo>
                <a:cubicBezTo>
                  <a:pt x="4677" y="853"/>
                  <a:pt x="4602" y="874"/>
                  <a:pt x="4592" y="895"/>
                </a:cubicBezTo>
                <a:cubicBezTo>
                  <a:pt x="4592" y="906"/>
                  <a:pt x="4549" y="927"/>
                  <a:pt x="4323" y="1034"/>
                </a:cubicBezTo>
                <a:cubicBezTo>
                  <a:pt x="4291" y="1046"/>
                  <a:pt x="4259" y="1067"/>
                  <a:pt x="4237" y="1110"/>
                </a:cubicBezTo>
                <a:lnTo>
                  <a:pt x="4184" y="1163"/>
                </a:lnTo>
                <a:cubicBezTo>
                  <a:pt x="4173" y="1163"/>
                  <a:pt x="4163" y="1013"/>
                  <a:pt x="4173" y="992"/>
                </a:cubicBezTo>
                <a:cubicBezTo>
                  <a:pt x="4173" y="981"/>
                  <a:pt x="4163" y="927"/>
                  <a:pt x="4141" y="884"/>
                </a:cubicBezTo>
                <a:cubicBezTo>
                  <a:pt x="4108" y="810"/>
                  <a:pt x="4098" y="788"/>
                  <a:pt x="4108" y="767"/>
                </a:cubicBezTo>
                <a:cubicBezTo>
                  <a:pt x="4120" y="745"/>
                  <a:pt x="4120" y="724"/>
                  <a:pt x="4098" y="691"/>
                </a:cubicBezTo>
                <a:cubicBezTo>
                  <a:pt x="4087" y="670"/>
                  <a:pt x="4077" y="627"/>
                  <a:pt x="4077" y="605"/>
                </a:cubicBezTo>
                <a:cubicBezTo>
                  <a:pt x="4066" y="531"/>
                  <a:pt x="3991" y="381"/>
                  <a:pt x="3937" y="316"/>
                </a:cubicBezTo>
                <a:cubicBezTo>
                  <a:pt x="3915" y="295"/>
                  <a:pt x="3884" y="252"/>
                  <a:pt x="3862" y="219"/>
                </a:cubicBezTo>
                <a:cubicBezTo>
                  <a:pt x="3851" y="198"/>
                  <a:pt x="3841" y="176"/>
                  <a:pt x="3830" y="176"/>
                </a:cubicBezTo>
                <a:cubicBezTo>
                  <a:pt x="3830" y="176"/>
                  <a:pt x="3819" y="166"/>
                  <a:pt x="3819" y="145"/>
                </a:cubicBezTo>
                <a:cubicBezTo>
                  <a:pt x="3808" y="123"/>
                  <a:pt x="3798" y="123"/>
                  <a:pt x="3712" y="91"/>
                </a:cubicBezTo>
                <a:cubicBezTo>
                  <a:pt x="3658" y="80"/>
                  <a:pt x="3605" y="69"/>
                  <a:pt x="3594" y="69"/>
                </a:cubicBezTo>
                <a:cubicBezTo>
                  <a:pt x="3583" y="69"/>
                  <a:pt x="3572" y="59"/>
                  <a:pt x="3551" y="37"/>
                </a:cubicBezTo>
                <a:cubicBezTo>
                  <a:pt x="3540" y="16"/>
                  <a:pt x="3529" y="5"/>
                  <a:pt x="3519" y="5"/>
                </a:cubicBezTo>
                <a:cubicBezTo>
                  <a:pt x="3516" y="2"/>
                  <a:pt x="3510" y="0"/>
                  <a:pt x="3502" y="0"/>
                </a:cubicBezTo>
                <a:close/>
              </a:path>
            </a:pathLst>
          </a:custGeom>
          <a:solidFill>
            <a:srgbClr val="9FD5D6">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586475" y="1845338"/>
            <a:ext cx="1652884" cy="1688083"/>
          </a:xfrm>
          <a:custGeom>
            <a:avLst/>
            <a:gdLst/>
            <a:ahLst/>
            <a:cxnLst/>
            <a:rect l="l" t="t" r="r" b="b"/>
            <a:pathLst>
              <a:path w="17281" h="17649" extrusionOk="0">
                <a:moveTo>
                  <a:pt x="10082" y="1"/>
                </a:moveTo>
                <a:cubicBezTo>
                  <a:pt x="10045" y="1"/>
                  <a:pt x="10008" y="9"/>
                  <a:pt x="9986" y="25"/>
                </a:cubicBezTo>
                <a:cubicBezTo>
                  <a:pt x="9976" y="30"/>
                  <a:pt x="9954" y="33"/>
                  <a:pt x="9926" y="33"/>
                </a:cubicBezTo>
                <a:cubicBezTo>
                  <a:pt x="9898" y="33"/>
                  <a:pt x="9863" y="30"/>
                  <a:pt x="9826" y="25"/>
                </a:cubicBezTo>
                <a:cubicBezTo>
                  <a:pt x="9729" y="25"/>
                  <a:pt x="9697" y="25"/>
                  <a:pt x="9676" y="47"/>
                </a:cubicBezTo>
                <a:cubicBezTo>
                  <a:pt x="9665" y="57"/>
                  <a:pt x="9657" y="63"/>
                  <a:pt x="9649" y="63"/>
                </a:cubicBezTo>
                <a:cubicBezTo>
                  <a:pt x="9641" y="63"/>
                  <a:pt x="9632" y="57"/>
                  <a:pt x="9622" y="47"/>
                </a:cubicBezTo>
                <a:cubicBezTo>
                  <a:pt x="9611" y="41"/>
                  <a:pt x="9603" y="38"/>
                  <a:pt x="9594" y="38"/>
                </a:cubicBezTo>
                <a:cubicBezTo>
                  <a:pt x="9584" y="38"/>
                  <a:pt x="9574" y="41"/>
                  <a:pt x="9557" y="47"/>
                </a:cubicBezTo>
                <a:cubicBezTo>
                  <a:pt x="9536" y="57"/>
                  <a:pt x="9440" y="68"/>
                  <a:pt x="9364" y="78"/>
                </a:cubicBezTo>
                <a:cubicBezTo>
                  <a:pt x="9279" y="78"/>
                  <a:pt x="9171" y="100"/>
                  <a:pt x="9128" y="111"/>
                </a:cubicBezTo>
                <a:cubicBezTo>
                  <a:pt x="9064" y="135"/>
                  <a:pt x="8976" y="147"/>
                  <a:pt x="8783" y="147"/>
                </a:cubicBezTo>
                <a:cubicBezTo>
                  <a:pt x="8718" y="147"/>
                  <a:pt x="8641" y="146"/>
                  <a:pt x="8549" y="143"/>
                </a:cubicBezTo>
                <a:cubicBezTo>
                  <a:pt x="8335" y="143"/>
                  <a:pt x="8292" y="154"/>
                  <a:pt x="8270" y="164"/>
                </a:cubicBezTo>
                <a:cubicBezTo>
                  <a:pt x="8264" y="177"/>
                  <a:pt x="8258" y="182"/>
                  <a:pt x="8249" y="182"/>
                </a:cubicBezTo>
                <a:cubicBezTo>
                  <a:pt x="8243" y="182"/>
                  <a:pt x="8236" y="180"/>
                  <a:pt x="8227" y="175"/>
                </a:cubicBezTo>
                <a:cubicBezTo>
                  <a:pt x="8222" y="170"/>
                  <a:pt x="8214" y="167"/>
                  <a:pt x="8201" y="167"/>
                </a:cubicBezTo>
                <a:cubicBezTo>
                  <a:pt x="8187" y="167"/>
                  <a:pt x="8169" y="170"/>
                  <a:pt x="8142" y="175"/>
                </a:cubicBezTo>
                <a:cubicBezTo>
                  <a:pt x="8110" y="186"/>
                  <a:pt x="8013" y="197"/>
                  <a:pt x="7906" y="197"/>
                </a:cubicBezTo>
                <a:cubicBezTo>
                  <a:pt x="7798" y="197"/>
                  <a:pt x="7712" y="197"/>
                  <a:pt x="7712" y="207"/>
                </a:cubicBezTo>
                <a:cubicBezTo>
                  <a:pt x="7702" y="218"/>
                  <a:pt x="7681" y="229"/>
                  <a:pt x="7648" y="229"/>
                </a:cubicBezTo>
                <a:cubicBezTo>
                  <a:pt x="7584" y="229"/>
                  <a:pt x="7391" y="272"/>
                  <a:pt x="7369" y="293"/>
                </a:cubicBezTo>
                <a:cubicBezTo>
                  <a:pt x="7359" y="304"/>
                  <a:pt x="7326" y="304"/>
                  <a:pt x="7305" y="304"/>
                </a:cubicBezTo>
                <a:cubicBezTo>
                  <a:pt x="7273" y="304"/>
                  <a:pt x="7241" y="314"/>
                  <a:pt x="7230" y="326"/>
                </a:cubicBezTo>
                <a:cubicBezTo>
                  <a:pt x="7219" y="347"/>
                  <a:pt x="7166" y="357"/>
                  <a:pt x="7112" y="368"/>
                </a:cubicBezTo>
                <a:cubicBezTo>
                  <a:pt x="7059" y="390"/>
                  <a:pt x="6983" y="411"/>
                  <a:pt x="6951" y="433"/>
                </a:cubicBezTo>
                <a:cubicBezTo>
                  <a:pt x="6897" y="465"/>
                  <a:pt x="6887" y="476"/>
                  <a:pt x="6887" y="550"/>
                </a:cubicBezTo>
                <a:cubicBezTo>
                  <a:pt x="6887" y="626"/>
                  <a:pt x="6897" y="636"/>
                  <a:pt x="6930" y="647"/>
                </a:cubicBezTo>
                <a:cubicBezTo>
                  <a:pt x="6951" y="647"/>
                  <a:pt x="6983" y="669"/>
                  <a:pt x="6994" y="679"/>
                </a:cubicBezTo>
                <a:cubicBezTo>
                  <a:pt x="7008" y="700"/>
                  <a:pt x="7021" y="707"/>
                  <a:pt x="7043" y="707"/>
                </a:cubicBezTo>
                <a:cubicBezTo>
                  <a:pt x="7055" y="707"/>
                  <a:pt x="7071" y="705"/>
                  <a:pt x="7090" y="701"/>
                </a:cubicBezTo>
                <a:lnTo>
                  <a:pt x="7219" y="658"/>
                </a:lnTo>
                <a:cubicBezTo>
                  <a:pt x="7252" y="647"/>
                  <a:pt x="7316" y="636"/>
                  <a:pt x="7348" y="636"/>
                </a:cubicBezTo>
                <a:cubicBezTo>
                  <a:pt x="7380" y="636"/>
                  <a:pt x="7434" y="626"/>
                  <a:pt x="7466" y="615"/>
                </a:cubicBezTo>
                <a:cubicBezTo>
                  <a:pt x="7552" y="572"/>
                  <a:pt x="7798" y="519"/>
                  <a:pt x="7884" y="519"/>
                </a:cubicBezTo>
                <a:cubicBezTo>
                  <a:pt x="7927" y="519"/>
                  <a:pt x="7960" y="519"/>
                  <a:pt x="7970" y="508"/>
                </a:cubicBezTo>
                <a:cubicBezTo>
                  <a:pt x="7981" y="486"/>
                  <a:pt x="8088" y="486"/>
                  <a:pt x="8335" y="486"/>
                </a:cubicBezTo>
                <a:cubicBezTo>
                  <a:pt x="8432" y="486"/>
                  <a:pt x="8517" y="486"/>
                  <a:pt x="8528" y="476"/>
                </a:cubicBezTo>
                <a:cubicBezTo>
                  <a:pt x="8539" y="476"/>
                  <a:pt x="8613" y="465"/>
                  <a:pt x="8710" y="465"/>
                </a:cubicBezTo>
                <a:cubicBezTo>
                  <a:pt x="9107" y="443"/>
                  <a:pt x="9236" y="433"/>
                  <a:pt x="9333" y="422"/>
                </a:cubicBezTo>
                <a:cubicBezTo>
                  <a:pt x="9397" y="411"/>
                  <a:pt x="9450" y="411"/>
                  <a:pt x="9461" y="411"/>
                </a:cubicBezTo>
                <a:cubicBezTo>
                  <a:pt x="9461" y="414"/>
                  <a:pt x="9465" y="416"/>
                  <a:pt x="9471" y="416"/>
                </a:cubicBezTo>
                <a:cubicBezTo>
                  <a:pt x="9487" y="416"/>
                  <a:pt x="9520" y="408"/>
                  <a:pt x="9557" y="400"/>
                </a:cubicBezTo>
                <a:cubicBezTo>
                  <a:pt x="9611" y="379"/>
                  <a:pt x="9697" y="379"/>
                  <a:pt x="9815" y="379"/>
                </a:cubicBezTo>
                <a:cubicBezTo>
                  <a:pt x="9912" y="379"/>
                  <a:pt x="10019" y="368"/>
                  <a:pt x="10062" y="357"/>
                </a:cubicBezTo>
                <a:cubicBezTo>
                  <a:pt x="10090" y="351"/>
                  <a:pt x="10136" y="348"/>
                  <a:pt x="10187" y="348"/>
                </a:cubicBezTo>
                <a:cubicBezTo>
                  <a:pt x="10311" y="348"/>
                  <a:pt x="10468" y="364"/>
                  <a:pt x="10491" y="379"/>
                </a:cubicBezTo>
                <a:cubicBezTo>
                  <a:pt x="10498" y="387"/>
                  <a:pt x="10517" y="394"/>
                  <a:pt x="10535" y="394"/>
                </a:cubicBezTo>
                <a:cubicBezTo>
                  <a:pt x="10542" y="394"/>
                  <a:pt x="10549" y="393"/>
                  <a:pt x="10555" y="390"/>
                </a:cubicBezTo>
                <a:cubicBezTo>
                  <a:pt x="10641" y="390"/>
                  <a:pt x="10995" y="508"/>
                  <a:pt x="11285" y="647"/>
                </a:cubicBezTo>
                <a:cubicBezTo>
                  <a:pt x="11349" y="679"/>
                  <a:pt x="11413" y="701"/>
                  <a:pt x="11413" y="701"/>
                </a:cubicBezTo>
                <a:cubicBezTo>
                  <a:pt x="11413" y="701"/>
                  <a:pt x="11456" y="712"/>
                  <a:pt x="11488" y="733"/>
                </a:cubicBezTo>
                <a:cubicBezTo>
                  <a:pt x="11531" y="743"/>
                  <a:pt x="11638" y="786"/>
                  <a:pt x="11724" y="829"/>
                </a:cubicBezTo>
                <a:cubicBezTo>
                  <a:pt x="11821" y="862"/>
                  <a:pt x="11907" y="905"/>
                  <a:pt x="11917" y="905"/>
                </a:cubicBezTo>
                <a:cubicBezTo>
                  <a:pt x="11928" y="915"/>
                  <a:pt x="11982" y="937"/>
                  <a:pt x="12036" y="958"/>
                </a:cubicBezTo>
                <a:cubicBezTo>
                  <a:pt x="12110" y="991"/>
                  <a:pt x="12143" y="1012"/>
                  <a:pt x="12143" y="1034"/>
                </a:cubicBezTo>
                <a:cubicBezTo>
                  <a:pt x="12153" y="1055"/>
                  <a:pt x="12175" y="1076"/>
                  <a:pt x="12229" y="1098"/>
                </a:cubicBezTo>
                <a:cubicBezTo>
                  <a:pt x="12272" y="1108"/>
                  <a:pt x="12325" y="1141"/>
                  <a:pt x="12346" y="1151"/>
                </a:cubicBezTo>
                <a:cubicBezTo>
                  <a:pt x="12368" y="1173"/>
                  <a:pt x="12389" y="1184"/>
                  <a:pt x="12400" y="1184"/>
                </a:cubicBezTo>
                <a:cubicBezTo>
                  <a:pt x="12411" y="1184"/>
                  <a:pt x="12432" y="1194"/>
                  <a:pt x="12443" y="1205"/>
                </a:cubicBezTo>
                <a:cubicBezTo>
                  <a:pt x="12465" y="1227"/>
                  <a:pt x="12529" y="1258"/>
                  <a:pt x="12604" y="1280"/>
                </a:cubicBezTo>
                <a:cubicBezTo>
                  <a:pt x="12668" y="1301"/>
                  <a:pt x="12765" y="1355"/>
                  <a:pt x="12808" y="1387"/>
                </a:cubicBezTo>
                <a:cubicBezTo>
                  <a:pt x="12851" y="1420"/>
                  <a:pt x="12915" y="1451"/>
                  <a:pt x="12947" y="1463"/>
                </a:cubicBezTo>
                <a:cubicBezTo>
                  <a:pt x="12979" y="1473"/>
                  <a:pt x="13033" y="1494"/>
                  <a:pt x="13065" y="1516"/>
                </a:cubicBezTo>
                <a:cubicBezTo>
                  <a:pt x="13169" y="1582"/>
                  <a:pt x="13239" y="1615"/>
                  <a:pt x="13262" y="1615"/>
                </a:cubicBezTo>
                <a:cubicBezTo>
                  <a:pt x="13265" y="1615"/>
                  <a:pt x="13267" y="1614"/>
                  <a:pt x="13269" y="1613"/>
                </a:cubicBezTo>
                <a:cubicBezTo>
                  <a:pt x="13269" y="1613"/>
                  <a:pt x="13301" y="1623"/>
                  <a:pt x="13323" y="1644"/>
                </a:cubicBezTo>
                <a:cubicBezTo>
                  <a:pt x="13344" y="1656"/>
                  <a:pt x="13387" y="1677"/>
                  <a:pt x="13397" y="1677"/>
                </a:cubicBezTo>
                <a:cubicBezTo>
                  <a:pt x="13419" y="1677"/>
                  <a:pt x="13483" y="1720"/>
                  <a:pt x="13537" y="1763"/>
                </a:cubicBezTo>
                <a:cubicBezTo>
                  <a:pt x="13676" y="1880"/>
                  <a:pt x="13838" y="1977"/>
                  <a:pt x="13859" y="1977"/>
                </a:cubicBezTo>
                <a:cubicBezTo>
                  <a:pt x="13859" y="1977"/>
                  <a:pt x="13869" y="1988"/>
                  <a:pt x="13869" y="1999"/>
                </a:cubicBezTo>
                <a:lnTo>
                  <a:pt x="13955" y="2063"/>
                </a:lnTo>
                <a:cubicBezTo>
                  <a:pt x="14009" y="2085"/>
                  <a:pt x="14062" y="2128"/>
                  <a:pt x="14074" y="2138"/>
                </a:cubicBezTo>
                <a:cubicBezTo>
                  <a:pt x="14095" y="2159"/>
                  <a:pt x="14105" y="2171"/>
                  <a:pt x="14116" y="2171"/>
                </a:cubicBezTo>
                <a:cubicBezTo>
                  <a:pt x="14127" y="2171"/>
                  <a:pt x="14191" y="2224"/>
                  <a:pt x="14267" y="2299"/>
                </a:cubicBezTo>
                <a:cubicBezTo>
                  <a:pt x="14341" y="2364"/>
                  <a:pt x="14417" y="2417"/>
                  <a:pt x="14438" y="2438"/>
                </a:cubicBezTo>
                <a:cubicBezTo>
                  <a:pt x="14460" y="2438"/>
                  <a:pt x="14470" y="2471"/>
                  <a:pt x="14470" y="2481"/>
                </a:cubicBezTo>
                <a:cubicBezTo>
                  <a:pt x="14470" y="2503"/>
                  <a:pt x="14503" y="2524"/>
                  <a:pt x="14534" y="2545"/>
                </a:cubicBezTo>
                <a:cubicBezTo>
                  <a:pt x="14567" y="2567"/>
                  <a:pt x="14588" y="2588"/>
                  <a:pt x="14588" y="2610"/>
                </a:cubicBezTo>
                <a:cubicBezTo>
                  <a:pt x="14588" y="2631"/>
                  <a:pt x="14599" y="2642"/>
                  <a:pt x="14599" y="2642"/>
                </a:cubicBezTo>
                <a:cubicBezTo>
                  <a:pt x="14610" y="2642"/>
                  <a:pt x="14674" y="2696"/>
                  <a:pt x="14739" y="2760"/>
                </a:cubicBezTo>
                <a:cubicBezTo>
                  <a:pt x="14803" y="2824"/>
                  <a:pt x="14889" y="2900"/>
                  <a:pt x="14910" y="2921"/>
                </a:cubicBezTo>
                <a:cubicBezTo>
                  <a:pt x="14942" y="2943"/>
                  <a:pt x="14975" y="2975"/>
                  <a:pt x="14985" y="2986"/>
                </a:cubicBezTo>
                <a:cubicBezTo>
                  <a:pt x="15017" y="3050"/>
                  <a:pt x="15146" y="3211"/>
                  <a:pt x="15221" y="3296"/>
                </a:cubicBezTo>
                <a:cubicBezTo>
                  <a:pt x="15264" y="3350"/>
                  <a:pt x="15296" y="3393"/>
                  <a:pt x="15296" y="3404"/>
                </a:cubicBezTo>
                <a:cubicBezTo>
                  <a:pt x="15296" y="3415"/>
                  <a:pt x="15318" y="3436"/>
                  <a:pt x="15339" y="3458"/>
                </a:cubicBezTo>
                <a:cubicBezTo>
                  <a:pt x="15361" y="3468"/>
                  <a:pt x="15414" y="3554"/>
                  <a:pt x="15457" y="3629"/>
                </a:cubicBezTo>
                <a:cubicBezTo>
                  <a:pt x="15500" y="3704"/>
                  <a:pt x="15543" y="3779"/>
                  <a:pt x="15564" y="3801"/>
                </a:cubicBezTo>
                <a:cubicBezTo>
                  <a:pt x="15575" y="3811"/>
                  <a:pt x="15597" y="3833"/>
                  <a:pt x="15597" y="3844"/>
                </a:cubicBezTo>
                <a:cubicBezTo>
                  <a:pt x="15597" y="3854"/>
                  <a:pt x="15607" y="3887"/>
                  <a:pt x="15628" y="3908"/>
                </a:cubicBezTo>
                <a:cubicBezTo>
                  <a:pt x="15650" y="3930"/>
                  <a:pt x="15671" y="3973"/>
                  <a:pt x="15683" y="3994"/>
                </a:cubicBezTo>
                <a:cubicBezTo>
                  <a:pt x="15704" y="4112"/>
                  <a:pt x="15725" y="4166"/>
                  <a:pt x="15736" y="4176"/>
                </a:cubicBezTo>
                <a:cubicBezTo>
                  <a:pt x="15747" y="4187"/>
                  <a:pt x="15757" y="4208"/>
                  <a:pt x="15757" y="4219"/>
                </a:cubicBezTo>
                <a:cubicBezTo>
                  <a:pt x="15757" y="4230"/>
                  <a:pt x="15768" y="4262"/>
                  <a:pt x="15790" y="4283"/>
                </a:cubicBezTo>
                <a:cubicBezTo>
                  <a:pt x="15822" y="4326"/>
                  <a:pt x="15864" y="4466"/>
                  <a:pt x="15864" y="4498"/>
                </a:cubicBezTo>
                <a:cubicBezTo>
                  <a:pt x="15864" y="4509"/>
                  <a:pt x="15886" y="4541"/>
                  <a:pt x="15907" y="4573"/>
                </a:cubicBezTo>
                <a:cubicBezTo>
                  <a:pt x="15929" y="4616"/>
                  <a:pt x="15950" y="4659"/>
                  <a:pt x="15950" y="4669"/>
                </a:cubicBezTo>
                <a:cubicBezTo>
                  <a:pt x="15950" y="4680"/>
                  <a:pt x="15961" y="4723"/>
                  <a:pt x="15983" y="4745"/>
                </a:cubicBezTo>
                <a:cubicBezTo>
                  <a:pt x="16026" y="4819"/>
                  <a:pt x="16057" y="4916"/>
                  <a:pt x="16090" y="5055"/>
                </a:cubicBezTo>
                <a:cubicBezTo>
                  <a:pt x="16100" y="5109"/>
                  <a:pt x="16122" y="5174"/>
                  <a:pt x="16133" y="5195"/>
                </a:cubicBezTo>
                <a:cubicBezTo>
                  <a:pt x="16154" y="5217"/>
                  <a:pt x="16165" y="5260"/>
                  <a:pt x="16165" y="5303"/>
                </a:cubicBezTo>
                <a:cubicBezTo>
                  <a:pt x="16165" y="5356"/>
                  <a:pt x="16229" y="5624"/>
                  <a:pt x="16251" y="5667"/>
                </a:cubicBezTo>
                <a:cubicBezTo>
                  <a:pt x="16272" y="5699"/>
                  <a:pt x="16326" y="5914"/>
                  <a:pt x="16326" y="5968"/>
                </a:cubicBezTo>
                <a:cubicBezTo>
                  <a:pt x="16326" y="5999"/>
                  <a:pt x="16336" y="6042"/>
                  <a:pt x="16348" y="6075"/>
                </a:cubicBezTo>
                <a:cubicBezTo>
                  <a:pt x="16369" y="6107"/>
                  <a:pt x="16379" y="6171"/>
                  <a:pt x="16379" y="6225"/>
                </a:cubicBezTo>
                <a:cubicBezTo>
                  <a:pt x="16379" y="6278"/>
                  <a:pt x="16390" y="6332"/>
                  <a:pt x="16412" y="6354"/>
                </a:cubicBezTo>
                <a:cubicBezTo>
                  <a:pt x="16433" y="6385"/>
                  <a:pt x="16444" y="6428"/>
                  <a:pt x="16444" y="6461"/>
                </a:cubicBezTo>
                <a:cubicBezTo>
                  <a:pt x="16444" y="6493"/>
                  <a:pt x="16465" y="6547"/>
                  <a:pt x="16487" y="6590"/>
                </a:cubicBezTo>
                <a:cubicBezTo>
                  <a:pt x="16498" y="6633"/>
                  <a:pt x="16529" y="6718"/>
                  <a:pt x="16541" y="6793"/>
                </a:cubicBezTo>
                <a:cubicBezTo>
                  <a:pt x="16562" y="6869"/>
                  <a:pt x="16584" y="6943"/>
                  <a:pt x="16605" y="6965"/>
                </a:cubicBezTo>
                <a:cubicBezTo>
                  <a:pt x="16626" y="6997"/>
                  <a:pt x="16637" y="7051"/>
                  <a:pt x="16637" y="7126"/>
                </a:cubicBezTo>
                <a:cubicBezTo>
                  <a:pt x="16648" y="7190"/>
                  <a:pt x="16669" y="7286"/>
                  <a:pt x="16691" y="7341"/>
                </a:cubicBezTo>
                <a:cubicBezTo>
                  <a:pt x="16723" y="7437"/>
                  <a:pt x="16734" y="7534"/>
                  <a:pt x="16777" y="7877"/>
                </a:cubicBezTo>
                <a:cubicBezTo>
                  <a:pt x="16787" y="7952"/>
                  <a:pt x="16798" y="8059"/>
                  <a:pt x="16808" y="8113"/>
                </a:cubicBezTo>
                <a:cubicBezTo>
                  <a:pt x="16819" y="8177"/>
                  <a:pt x="16819" y="8252"/>
                  <a:pt x="16819" y="8295"/>
                </a:cubicBezTo>
                <a:lnTo>
                  <a:pt x="16819" y="8381"/>
                </a:lnTo>
                <a:cubicBezTo>
                  <a:pt x="16841" y="8402"/>
                  <a:pt x="16862" y="8606"/>
                  <a:pt x="16862" y="8756"/>
                </a:cubicBezTo>
                <a:cubicBezTo>
                  <a:pt x="16873" y="8810"/>
                  <a:pt x="16873" y="8842"/>
                  <a:pt x="16894" y="8853"/>
                </a:cubicBezTo>
                <a:cubicBezTo>
                  <a:pt x="16916" y="8874"/>
                  <a:pt x="16927" y="8895"/>
                  <a:pt x="16927" y="9046"/>
                </a:cubicBezTo>
                <a:cubicBezTo>
                  <a:pt x="16927" y="9153"/>
                  <a:pt x="16916" y="9217"/>
                  <a:pt x="16905" y="9217"/>
                </a:cubicBezTo>
                <a:cubicBezTo>
                  <a:pt x="16894" y="9217"/>
                  <a:pt x="16894" y="9271"/>
                  <a:pt x="16894" y="9336"/>
                </a:cubicBezTo>
                <a:cubicBezTo>
                  <a:pt x="16894" y="9529"/>
                  <a:pt x="16894" y="9625"/>
                  <a:pt x="16873" y="9722"/>
                </a:cubicBezTo>
                <a:cubicBezTo>
                  <a:pt x="16862" y="9786"/>
                  <a:pt x="16862" y="9818"/>
                  <a:pt x="16873" y="9851"/>
                </a:cubicBezTo>
                <a:cubicBezTo>
                  <a:pt x="16894" y="9872"/>
                  <a:pt x="16894" y="9893"/>
                  <a:pt x="16862" y="9958"/>
                </a:cubicBezTo>
                <a:cubicBezTo>
                  <a:pt x="16830" y="10001"/>
                  <a:pt x="16819" y="10075"/>
                  <a:pt x="16798" y="10215"/>
                </a:cubicBezTo>
                <a:cubicBezTo>
                  <a:pt x="16787" y="10365"/>
                  <a:pt x="16765" y="10461"/>
                  <a:pt x="16723" y="10590"/>
                </a:cubicBezTo>
                <a:cubicBezTo>
                  <a:pt x="16691" y="10697"/>
                  <a:pt x="16669" y="10783"/>
                  <a:pt x="16669" y="10805"/>
                </a:cubicBezTo>
                <a:cubicBezTo>
                  <a:pt x="16680" y="10837"/>
                  <a:pt x="16658" y="10891"/>
                  <a:pt x="16637" y="10945"/>
                </a:cubicBezTo>
                <a:cubicBezTo>
                  <a:pt x="16594" y="11041"/>
                  <a:pt x="16594" y="11062"/>
                  <a:pt x="16541" y="11309"/>
                </a:cubicBezTo>
                <a:cubicBezTo>
                  <a:pt x="16529" y="11384"/>
                  <a:pt x="16508" y="11459"/>
                  <a:pt x="16498" y="11481"/>
                </a:cubicBezTo>
                <a:cubicBezTo>
                  <a:pt x="16498" y="11491"/>
                  <a:pt x="16487" y="11556"/>
                  <a:pt x="16476" y="11610"/>
                </a:cubicBezTo>
                <a:cubicBezTo>
                  <a:pt x="16476" y="11674"/>
                  <a:pt x="16455" y="11738"/>
                  <a:pt x="16444" y="11770"/>
                </a:cubicBezTo>
                <a:cubicBezTo>
                  <a:pt x="16422" y="11792"/>
                  <a:pt x="16412" y="11834"/>
                  <a:pt x="16422" y="11856"/>
                </a:cubicBezTo>
                <a:cubicBezTo>
                  <a:pt x="16422" y="11888"/>
                  <a:pt x="16412" y="11920"/>
                  <a:pt x="16401" y="11920"/>
                </a:cubicBezTo>
                <a:cubicBezTo>
                  <a:pt x="16390" y="11931"/>
                  <a:pt x="16369" y="11963"/>
                  <a:pt x="16369" y="11996"/>
                </a:cubicBezTo>
                <a:cubicBezTo>
                  <a:pt x="16348" y="12092"/>
                  <a:pt x="16272" y="12328"/>
                  <a:pt x="16262" y="12339"/>
                </a:cubicBezTo>
                <a:cubicBezTo>
                  <a:pt x="16251" y="12349"/>
                  <a:pt x="16219" y="12478"/>
                  <a:pt x="16219" y="12499"/>
                </a:cubicBezTo>
                <a:cubicBezTo>
                  <a:pt x="16229" y="12511"/>
                  <a:pt x="16197" y="12575"/>
                  <a:pt x="16165" y="12650"/>
                </a:cubicBezTo>
                <a:cubicBezTo>
                  <a:pt x="16122" y="12735"/>
                  <a:pt x="16100" y="12811"/>
                  <a:pt x="16100" y="12821"/>
                </a:cubicBezTo>
                <a:cubicBezTo>
                  <a:pt x="16100" y="12832"/>
                  <a:pt x="16079" y="12843"/>
                  <a:pt x="16057" y="12854"/>
                </a:cubicBezTo>
                <a:cubicBezTo>
                  <a:pt x="16026" y="12864"/>
                  <a:pt x="16015" y="12886"/>
                  <a:pt x="16004" y="12940"/>
                </a:cubicBezTo>
                <a:cubicBezTo>
                  <a:pt x="15993" y="12983"/>
                  <a:pt x="15972" y="13025"/>
                  <a:pt x="15961" y="13025"/>
                </a:cubicBezTo>
                <a:cubicBezTo>
                  <a:pt x="15950" y="13036"/>
                  <a:pt x="15929" y="13068"/>
                  <a:pt x="15918" y="13100"/>
                </a:cubicBezTo>
                <a:cubicBezTo>
                  <a:pt x="15907" y="13133"/>
                  <a:pt x="15876" y="13197"/>
                  <a:pt x="15843" y="13229"/>
                </a:cubicBezTo>
                <a:cubicBezTo>
                  <a:pt x="15811" y="13261"/>
                  <a:pt x="15790" y="13304"/>
                  <a:pt x="15800" y="13315"/>
                </a:cubicBezTo>
                <a:cubicBezTo>
                  <a:pt x="15800" y="13336"/>
                  <a:pt x="15800" y="13336"/>
                  <a:pt x="15779" y="13336"/>
                </a:cubicBezTo>
                <a:cubicBezTo>
                  <a:pt x="15747" y="13336"/>
                  <a:pt x="15736" y="13358"/>
                  <a:pt x="15714" y="13412"/>
                </a:cubicBezTo>
                <a:cubicBezTo>
                  <a:pt x="15704" y="13455"/>
                  <a:pt x="15661" y="13508"/>
                  <a:pt x="15640" y="13529"/>
                </a:cubicBezTo>
                <a:cubicBezTo>
                  <a:pt x="15618" y="13562"/>
                  <a:pt x="15575" y="13615"/>
                  <a:pt x="15564" y="13658"/>
                </a:cubicBezTo>
                <a:cubicBezTo>
                  <a:pt x="15543" y="13701"/>
                  <a:pt x="15489" y="13765"/>
                  <a:pt x="15457" y="13798"/>
                </a:cubicBezTo>
                <a:cubicBezTo>
                  <a:pt x="15425" y="13830"/>
                  <a:pt x="15392" y="13872"/>
                  <a:pt x="15382" y="13894"/>
                </a:cubicBezTo>
                <a:cubicBezTo>
                  <a:pt x="15361" y="13937"/>
                  <a:pt x="15296" y="14012"/>
                  <a:pt x="15178" y="14130"/>
                </a:cubicBezTo>
                <a:cubicBezTo>
                  <a:pt x="15125" y="14184"/>
                  <a:pt x="15082" y="14237"/>
                  <a:pt x="15082" y="14259"/>
                </a:cubicBezTo>
                <a:cubicBezTo>
                  <a:pt x="15082" y="14270"/>
                  <a:pt x="15071" y="14291"/>
                  <a:pt x="15060" y="14301"/>
                </a:cubicBezTo>
                <a:cubicBezTo>
                  <a:pt x="15049" y="14313"/>
                  <a:pt x="15039" y="14334"/>
                  <a:pt x="15039" y="14344"/>
                </a:cubicBezTo>
                <a:cubicBezTo>
                  <a:pt x="15039" y="14377"/>
                  <a:pt x="14975" y="14441"/>
                  <a:pt x="14899" y="14473"/>
                </a:cubicBezTo>
                <a:cubicBezTo>
                  <a:pt x="14835" y="14516"/>
                  <a:pt x="14770" y="14570"/>
                  <a:pt x="14770" y="14602"/>
                </a:cubicBezTo>
                <a:cubicBezTo>
                  <a:pt x="14770" y="14634"/>
                  <a:pt x="14449" y="14978"/>
                  <a:pt x="14105" y="15299"/>
                </a:cubicBezTo>
                <a:cubicBezTo>
                  <a:pt x="14020" y="15385"/>
                  <a:pt x="13912" y="15481"/>
                  <a:pt x="13880" y="15514"/>
                </a:cubicBezTo>
                <a:cubicBezTo>
                  <a:pt x="13848" y="15546"/>
                  <a:pt x="13784" y="15600"/>
                  <a:pt x="13730" y="15643"/>
                </a:cubicBezTo>
                <a:cubicBezTo>
                  <a:pt x="13505" y="15825"/>
                  <a:pt x="13397" y="15910"/>
                  <a:pt x="13397" y="15922"/>
                </a:cubicBezTo>
                <a:cubicBezTo>
                  <a:pt x="13397" y="15932"/>
                  <a:pt x="13354" y="15953"/>
                  <a:pt x="13312" y="15986"/>
                </a:cubicBezTo>
                <a:cubicBezTo>
                  <a:pt x="13258" y="16018"/>
                  <a:pt x="13204" y="16050"/>
                  <a:pt x="13194" y="16061"/>
                </a:cubicBezTo>
                <a:lnTo>
                  <a:pt x="13087" y="16115"/>
                </a:lnTo>
                <a:cubicBezTo>
                  <a:pt x="13044" y="16136"/>
                  <a:pt x="12990" y="16158"/>
                  <a:pt x="12990" y="16179"/>
                </a:cubicBezTo>
                <a:cubicBezTo>
                  <a:pt x="12979" y="16200"/>
                  <a:pt x="12937" y="16232"/>
                  <a:pt x="12894" y="16265"/>
                </a:cubicBezTo>
                <a:cubicBezTo>
                  <a:pt x="12861" y="16286"/>
                  <a:pt x="12775" y="16351"/>
                  <a:pt x="12711" y="16415"/>
                </a:cubicBezTo>
                <a:cubicBezTo>
                  <a:pt x="12615" y="16490"/>
                  <a:pt x="12572" y="16522"/>
                  <a:pt x="12508" y="16544"/>
                </a:cubicBezTo>
                <a:cubicBezTo>
                  <a:pt x="12453" y="16554"/>
                  <a:pt x="12411" y="16575"/>
                  <a:pt x="12400" y="16575"/>
                </a:cubicBezTo>
                <a:cubicBezTo>
                  <a:pt x="12389" y="16575"/>
                  <a:pt x="12346" y="16587"/>
                  <a:pt x="12314" y="16608"/>
                </a:cubicBezTo>
                <a:cubicBezTo>
                  <a:pt x="12282" y="16630"/>
                  <a:pt x="12239" y="16651"/>
                  <a:pt x="12229" y="16651"/>
                </a:cubicBezTo>
                <a:lnTo>
                  <a:pt x="12143" y="16694"/>
                </a:lnTo>
                <a:cubicBezTo>
                  <a:pt x="12024" y="16747"/>
                  <a:pt x="11885" y="16801"/>
                  <a:pt x="11831" y="16801"/>
                </a:cubicBezTo>
                <a:cubicBezTo>
                  <a:pt x="11767" y="16811"/>
                  <a:pt x="11574" y="16897"/>
                  <a:pt x="11564" y="16919"/>
                </a:cubicBezTo>
                <a:cubicBezTo>
                  <a:pt x="11552" y="16930"/>
                  <a:pt x="11531" y="16940"/>
                  <a:pt x="11510" y="16940"/>
                </a:cubicBezTo>
                <a:cubicBezTo>
                  <a:pt x="11478" y="16940"/>
                  <a:pt x="11349" y="16983"/>
                  <a:pt x="11231" y="17037"/>
                </a:cubicBezTo>
                <a:cubicBezTo>
                  <a:pt x="11199" y="17059"/>
                  <a:pt x="11113" y="17080"/>
                  <a:pt x="11049" y="17080"/>
                </a:cubicBezTo>
                <a:cubicBezTo>
                  <a:pt x="10984" y="17090"/>
                  <a:pt x="10887" y="17101"/>
                  <a:pt x="10845" y="17123"/>
                </a:cubicBezTo>
                <a:cubicBezTo>
                  <a:pt x="10745" y="17151"/>
                  <a:pt x="10555" y="17170"/>
                  <a:pt x="10395" y="17170"/>
                </a:cubicBezTo>
                <a:cubicBezTo>
                  <a:pt x="10314" y="17170"/>
                  <a:pt x="10241" y="17166"/>
                  <a:pt x="10191" y="17155"/>
                </a:cubicBezTo>
                <a:cubicBezTo>
                  <a:pt x="10169" y="17150"/>
                  <a:pt x="10150" y="17148"/>
                  <a:pt x="10133" y="17148"/>
                </a:cubicBezTo>
                <a:cubicBezTo>
                  <a:pt x="10109" y="17148"/>
                  <a:pt x="10087" y="17153"/>
                  <a:pt x="10062" y="17166"/>
                </a:cubicBezTo>
                <a:cubicBezTo>
                  <a:pt x="10032" y="17178"/>
                  <a:pt x="10013" y="17186"/>
                  <a:pt x="9994" y="17186"/>
                </a:cubicBezTo>
                <a:cubicBezTo>
                  <a:pt x="9978" y="17186"/>
                  <a:pt x="9963" y="17180"/>
                  <a:pt x="9944" y="17166"/>
                </a:cubicBezTo>
                <a:cubicBezTo>
                  <a:pt x="9932" y="17158"/>
                  <a:pt x="9925" y="17153"/>
                  <a:pt x="9911" y="17153"/>
                </a:cubicBezTo>
                <a:cubicBezTo>
                  <a:pt x="9887" y="17153"/>
                  <a:pt x="9845" y="17168"/>
                  <a:pt x="9729" y="17209"/>
                </a:cubicBezTo>
                <a:cubicBezTo>
                  <a:pt x="9682" y="17224"/>
                  <a:pt x="9658" y="17234"/>
                  <a:pt x="9640" y="17234"/>
                </a:cubicBezTo>
                <a:cubicBezTo>
                  <a:pt x="9633" y="17234"/>
                  <a:pt x="9627" y="17233"/>
                  <a:pt x="9622" y="17230"/>
                </a:cubicBezTo>
                <a:cubicBezTo>
                  <a:pt x="9607" y="17219"/>
                  <a:pt x="9575" y="17214"/>
                  <a:pt x="9534" y="17214"/>
                </a:cubicBezTo>
                <a:cubicBezTo>
                  <a:pt x="9454" y="17214"/>
                  <a:pt x="9343" y="17233"/>
                  <a:pt x="9279" y="17262"/>
                </a:cubicBezTo>
                <a:cubicBezTo>
                  <a:pt x="9247" y="17275"/>
                  <a:pt x="9219" y="17280"/>
                  <a:pt x="9188" y="17280"/>
                </a:cubicBezTo>
                <a:cubicBezTo>
                  <a:pt x="9167" y="17280"/>
                  <a:pt x="9144" y="17277"/>
                  <a:pt x="9118" y="17273"/>
                </a:cubicBezTo>
                <a:cubicBezTo>
                  <a:pt x="9064" y="17262"/>
                  <a:pt x="9000" y="17262"/>
                  <a:pt x="8978" y="17262"/>
                </a:cubicBezTo>
                <a:cubicBezTo>
                  <a:pt x="8946" y="17262"/>
                  <a:pt x="8818" y="17273"/>
                  <a:pt x="8678" y="17273"/>
                </a:cubicBezTo>
                <a:cubicBezTo>
                  <a:pt x="8539" y="17273"/>
                  <a:pt x="8410" y="17283"/>
                  <a:pt x="8399" y="17295"/>
                </a:cubicBezTo>
                <a:cubicBezTo>
                  <a:pt x="8378" y="17295"/>
                  <a:pt x="8313" y="17295"/>
                  <a:pt x="8249" y="17273"/>
                </a:cubicBezTo>
                <a:cubicBezTo>
                  <a:pt x="8198" y="17260"/>
                  <a:pt x="8166" y="17255"/>
                  <a:pt x="8129" y="17255"/>
                </a:cubicBezTo>
                <a:cubicBezTo>
                  <a:pt x="8103" y="17255"/>
                  <a:pt x="8074" y="17258"/>
                  <a:pt x="8034" y="17262"/>
                </a:cubicBezTo>
                <a:cubicBezTo>
                  <a:pt x="7997" y="17270"/>
                  <a:pt x="7963" y="17275"/>
                  <a:pt x="7923" y="17275"/>
                </a:cubicBezTo>
                <a:cubicBezTo>
                  <a:pt x="7860" y="17275"/>
                  <a:pt x="7784" y="17263"/>
                  <a:pt x="7659" y="17230"/>
                </a:cubicBezTo>
                <a:cubicBezTo>
                  <a:pt x="7616" y="17219"/>
                  <a:pt x="7552" y="17219"/>
                  <a:pt x="7519" y="17209"/>
                </a:cubicBezTo>
                <a:cubicBezTo>
                  <a:pt x="7476" y="17209"/>
                  <a:pt x="7445" y="17209"/>
                  <a:pt x="7434" y="17198"/>
                </a:cubicBezTo>
                <a:cubicBezTo>
                  <a:pt x="7402" y="17176"/>
                  <a:pt x="7187" y="17144"/>
                  <a:pt x="7123" y="17144"/>
                </a:cubicBezTo>
                <a:cubicBezTo>
                  <a:pt x="7090" y="17144"/>
                  <a:pt x="7026" y="17123"/>
                  <a:pt x="6983" y="17101"/>
                </a:cubicBezTo>
                <a:cubicBezTo>
                  <a:pt x="6943" y="17088"/>
                  <a:pt x="6920" y="17079"/>
                  <a:pt x="6900" y="17079"/>
                </a:cubicBezTo>
                <a:cubicBezTo>
                  <a:pt x="6888" y="17079"/>
                  <a:pt x="6878" y="17082"/>
                  <a:pt x="6866" y="17090"/>
                </a:cubicBezTo>
                <a:cubicBezTo>
                  <a:pt x="6844" y="17101"/>
                  <a:pt x="6801" y="17101"/>
                  <a:pt x="6737" y="17101"/>
                </a:cubicBezTo>
                <a:cubicBezTo>
                  <a:pt x="6683" y="17090"/>
                  <a:pt x="6618" y="17090"/>
                  <a:pt x="6587" y="17090"/>
                </a:cubicBezTo>
                <a:cubicBezTo>
                  <a:pt x="6565" y="17090"/>
                  <a:pt x="6501" y="17080"/>
                  <a:pt x="6447" y="17059"/>
                </a:cubicBezTo>
                <a:cubicBezTo>
                  <a:pt x="6382" y="17037"/>
                  <a:pt x="6308" y="17026"/>
                  <a:pt x="6201" y="17026"/>
                </a:cubicBezTo>
                <a:cubicBezTo>
                  <a:pt x="6050" y="17026"/>
                  <a:pt x="6050" y="17026"/>
                  <a:pt x="6018" y="16973"/>
                </a:cubicBezTo>
                <a:cubicBezTo>
                  <a:pt x="5986" y="16940"/>
                  <a:pt x="5965" y="16930"/>
                  <a:pt x="5922" y="16930"/>
                </a:cubicBezTo>
                <a:cubicBezTo>
                  <a:pt x="5836" y="16930"/>
                  <a:pt x="5729" y="16897"/>
                  <a:pt x="5643" y="16833"/>
                </a:cubicBezTo>
                <a:cubicBezTo>
                  <a:pt x="5589" y="16811"/>
                  <a:pt x="5535" y="16780"/>
                  <a:pt x="5524" y="16780"/>
                </a:cubicBezTo>
                <a:cubicBezTo>
                  <a:pt x="5493" y="16780"/>
                  <a:pt x="5385" y="16737"/>
                  <a:pt x="5385" y="16715"/>
                </a:cubicBezTo>
                <a:cubicBezTo>
                  <a:pt x="5385" y="16694"/>
                  <a:pt x="5214" y="16608"/>
                  <a:pt x="5128" y="16587"/>
                </a:cubicBezTo>
                <a:cubicBezTo>
                  <a:pt x="5085" y="16575"/>
                  <a:pt x="5042" y="16554"/>
                  <a:pt x="5021" y="16533"/>
                </a:cubicBezTo>
                <a:cubicBezTo>
                  <a:pt x="4978" y="16490"/>
                  <a:pt x="4913" y="16458"/>
                  <a:pt x="4816" y="16447"/>
                </a:cubicBezTo>
                <a:cubicBezTo>
                  <a:pt x="4752" y="16447"/>
                  <a:pt x="4666" y="16404"/>
                  <a:pt x="4538" y="16339"/>
                </a:cubicBezTo>
                <a:cubicBezTo>
                  <a:pt x="4506" y="16318"/>
                  <a:pt x="4430" y="16297"/>
                  <a:pt x="4387" y="16286"/>
                </a:cubicBezTo>
                <a:cubicBezTo>
                  <a:pt x="4334" y="16286"/>
                  <a:pt x="4291" y="16275"/>
                  <a:pt x="4280" y="16265"/>
                </a:cubicBezTo>
                <a:cubicBezTo>
                  <a:pt x="4270" y="16243"/>
                  <a:pt x="4012" y="16115"/>
                  <a:pt x="4001" y="16115"/>
                </a:cubicBezTo>
                <a:cubicBezTo>
                  <a:pt x="3991" y="16115"/>
                  <a:pt x="3969" y="16093"/>
                  <a:pt x="3937" y="16072"/>
                </a:cubicBezTo>
                <a:cubicBezTo>
                  <a:pt x="3915" y="16050"/>
                  <a:pt x="3894" y="16039"/>
                  <a:pt x="3884" y="16039"/>
                </a:cubicBezTo>
                <a:cubicBezTo>
                  <a:pt x="3872" y="16039"/>
                  <a:pt x="3851" y="16018"/>
                  <a:pt x="3830" y="15996"/>
                </a:cubicBezTo>
                <a:cubicBezTo>
                  <a:pt x="3808" y="15986"/>
                  <a:pt x="3744" y="15953"/>
                  <a:pt x="3679" y="15932"/>
                </a:cubicBezTo>
                <a:cubicBezTo>
                  <a:pt x="3615" y="15910"/>
                  <a:pt x="3562" y="15879"/>
                  <a:pt x="3562" y="15868"/>
                </a:cubicBezTo>
                <a:cubicBezTo>
                  <a:pt x="3562" y="15857"/>
                  <a:pt x="3529" y="15836"/>
                  <a:pt x="3486" y="15825"/>
                </a:cubicBezTo>
                <a:cubicBezTo>
                  <a:pt x="3455" y="15803"/>
                  <a:pt x="3390" y="15760"/>
                  <a:pt x="3347" y="15717"/>
                </a:cubicBezTo>
                <a:cubicBezTo>
                  <a:pt x="3304" y="15674"/>
                  <a:pt x="3262" y="15643"/>
                  <a:pt x="3250" y="15643"/>
                </a:cubicBezTo>
                <a:cubicBezTo>
                  <a:pt x="3240" y="15643"/>
                  <a:pt x="3197" y="15610"/>
                  <a:pt x="3154" y="15567"/>
                </a:cubicBezTo>
                <a:cubicBezTo>
                  <a:pt x="3122" y="15535"/>
                  <a:pt x="3079" y="15503"/>
                  <a:pt x="3057" y="15503"/>
                </a:cubicBezTo>
                <a:cubicBezTo>
                  <a:pt x="3036" y="15503"/>
                  <a:pt x="2950" y="15417"/>
                  <a:pt x="2918" y="15342"/>
                </a:cubicBezTo>
                <a:cubicBezTo>
                  <a:pt x="2907" y="15321"/>
                  <a:pt x="2875" y="15278"/>
                  <a:pt x="2854" y="15257"/>
                </a:cubicBezTo>
                <a:cubicBezTo>
                  <a:pt x="2671" y="15052"/>
                  <a:pt x="2618" y="14999"/>
                  <a:pt x="2585" y="14935"/>
                </a:cubicBezTo>
                <a:cubicBezTo>
                  <a:pt x="2564" y="14902"/>
                  <a:pt x="2532" y="14859"/>
                  <a:pt x="2521" y="14859"/>
                </a:cubicBezTo>
                <a:cubicBezTo>
                  <a:pt x="2500" y="14849"/>
                  <a:pt x="2478" y="14827"/>
                  <a:pt x="2457" y="14806"/>
                </a:cubicBezTo>
                <a:cubicBezTo>
                  <a:pt x="2446" y="14773"/>
                  <a:pt x="2414" y="14742"/>
                  <a:pt x="2392" y="14709"/>
                </a:cubicBezTo>
                <a:cubicBezTo>
                  <a:pt x="2339" y="14645"/>
                  <a:pt x="2178" y="14387"/>
                  <a:pt x="2178" y="14377"/>
                </a:cubicBezTo>
                <a:cubicBezTo>
                  <a:pt x="2178" y="14377"/>
                  <a:pt x="2167" y="14356"/>
                  <a:pt x="2146" y="14334"/>
                </a:cubicBezTo>
                <a:cubicBezTo>
                  <a:pt x="2125" y="14323"/>
                  <a:pt x="2092" y="14270"/>
                  <a:pt x="2070" y="14227"/>
                </a:cubicBezTo>
                <a:cubicBezTo>
                  <a:pt x="2049" y="14184"/>
                  <a:pt x="2017" y="14141"/>
                  <a:pt x="1996" y="14141"/>
                </a:cubicBezTo>
                <a:cubicBezTo>
                  <a:pt x="1963" y="14120"/>
                  <a:pt x="1953" y="14108"/>
                  <a:pt x="1953" y="14065"/>
                </a:cubicBezTo>
                <a:cubicBezTo>
                  <a:pt x="1953" y="14034"/>
                  <a:pt x="1942" y="14001"/>
                  <a:pt x="1931" y="13991"/>
                </a:cubicBezTo>
                <a:cubicBezTo>
                  <a:pt x="1910" y="13980"/>
                  <a:pt x="1867" y="13915"/>
                  <a:pt x="1824" y="13851"/>
                </a:cubicBezTo>
                <a:cubicBezTo>
                  <a:pt x="1792" y="13798"/>
                  <a:pt x="1738" y="13744"/>
                  <a:pt x="1727" y="13733"/>
                </a:cubicBezTo>
                <a:cubicBezTo>
                  <a:pt x="1684" y="13722"/>
                  <a:pt x="1599" y="13583"/>
                  <a:pt x="1610" y="13551"/>
                </a:cubicBezTo>
                <a:cubicBezTo>
                  <a:pt x="1610" y="13529"/>
                  <a:pt x="1588" y="13486"/>
                  <a:pt x="1556" y="13455"/>
                </a:cubicBezTo>
                <a:cubicBezTo>
                  <a:pt x="1491" y="13358"/>
                  <a:pt x="1341" y="13090"/>
                  <a:pt x="1298" y="12950"/>
                </a:cubicBezTo>
                <a:cubicBezTo>
                  <a:pt x="1288" y="12897"/>
                  <a:pt x="1266" y="12854"/>
                  <a:pt x="1255" y="12854"/>
                </a:cubicBezTo>
                <a:cubicBezTo>
                  <a:pt x="1245" y="12854"/>
                  <a:pt x="1245" y="12843"/>
                  <a:pt x="1245" y="12821"/>
                </a:cubicBezTo>
                <a:cubicBezTo>
                  <a:pt x="1245" y="12800"/>
                  <a:pt x="1224" y="12747"/>
                  <a:pt x="1202" y="12714"/>
                </a:cubicBezTo>
                <a:cubicBezTo>
                  <a:pt x="1181" y="12671"/>
                  <a:pt x="1159" y="12639"/>
                  <a:pt x="1169" y="12628"/>
                </a:cubicBezTo>
                <a:cubicBezTo>
                  <a:pt x="1169" y="12618"/>
                  <a:pt x="1169" y="12596"/>
                  <a:pt x="1159" y="12585"/>
                </a:cubicBezTo>
                <a:cubicBezTo>
                  <a:pt x="1148" y="12575"/>
                  <a:pt x="1116" y="12521"/>
                  <a:pt x="1095" y="12468"/>
                </a:cubicBezTo>
                <a:cubicBezTo>
                  <a:pt x="1062" y="12414"/>
                  <a:pt x="1030" y="12360"/>
                  <a:pt x="1019" y="12349"/>
                </a:cubicBezTo>
                <a:cubicBezTo>
                  <a:pt x="1009" y="12339"/>
                  <a:pt x="1009" y="12318"/>
                  <a:pt x="1009" y="12306"/>
                </a:cubicBezTo>
                <a:cubicBezTo>
                  <a:pt x="1009" y="12296"/>
                  <a:pt x="955" y="12167"/>
                  <a:pt x="880" y="12028"/>
                </a:cubicBezTo>
                <a:cubicBezTo>
                  <a:pt x="783" y="11834"/>
                  <a:pt x="752" y="11738"/>
                  <a:pt x="752" y="11695"/>
                </a:cubicBezTo>
                <a:cubicBezTo>
                  <a:pt x="752" y="11653"/>
                  <a:pt x="730" y="11588"/>
                  <a:pt x="687" y="11502"/>
                </a:cubicBezTo>
                <a:cubicBezTo>
                  <a:pt x="633" y="11384"/>
                  <a:pt x="623" y="11362"/>
                  <a:pt x="644" y="11331"/>
                </a:cubicBezTo>
                <a:cubicBezTo>
                  <a:pt x="655" y="11298"/>
                  <a:pt x="644" y="11277"/>
                  <a:pt x="612" y="11191"/>
                </a:cubicBezTo>
                <a:cubicBezTo>
                  <a:pt x="590" y="11138"/>
                  <a:pt x="569" y="11084"/>
                  <a:pt x="569" y="11073"/>
                </a:cubicBezTo>
                <a:cubicBezTo>
                  <a:pt x="569" y="11062"/>
                  <a:pt x="569" y="11052"/>
                  <a:pt x="547" y="11041"/>
                </a:cubicBezTo>
                <a:cubicBezTo>
                  <a:pt x="537" y="11030"/>
                  <a:pt x="537" y="10998"/>
                  <a:pt x="537" y="10933"/>
                </a:cubicBezTo>
                <a:cubicBezTo>
                  <a:pt x="547" y="10869"/>
                  <a:pt x="537" y="10837"/>
                  <a:pt x="526" y="10816"/>
                </a:cubicBezTo>
                <a:cubicBezTo>
                  <a:pt x="473" y="10752"/>
                  <a:pt x="462" y="10719"/>
                  <a:pt x="473" y="10633"/>
                </a:cubicBezTo>
                <a:cubicBezTo>
                  <a:pt x="483" y="10558"/>
                  <a:pt x="483" y="10526"/>
                  <a:pt x="451" y="10451"/>
                </a:cubicBezTo>
                <a:cubicBezTo>
                  <a:pt x="440" y="10408"/>
                  <a:pt x="419" y="10322"/>
                  <a:pt x="419" y="10268"/>
                </a:cubicBezTo>
                <a:cubicBezTo>
                  <a:pt x="419" y="10151"/>
                  <a:pt x="397" y="9947"/>
                  <a:pt x="387" y="9915"/>
                </a:cubicBezTo>
                <a:cubicBezTo>
                  <a:pt x="376" y="9893"/>
                  <a:pt x="376" y="9732"/>
                  <a:pt x="354" y="9057"/>
                </a:cubicBezTo>
                <a:cubicBezTo>
                  <a:pt x="354" y="8895"/>
                  <a:pt x="354" y="8745"/>
                  <a:pt x="365" y="8735"/>
                </a:cubicBezTo>
                <a:cubicBezTo>
                  <a:pt x="376" y="8735"/>
                  <a:pt x="376" y="8692"/>
                  <a:pt x="365" y="8649"/>
                </a:cubicBezTo>
                <a:cubicBezTo>
                  <a:pt x="354" y="8606"/>
                  <a:pt x="354" y="8445"/>
                  <a:pt x="354" y="8284"/>
                </a:cubicBezTo>
                <a:cubicBezTo>
                  <a:pt x="354" y="8037"/>
                  <a:pt x="365" y="7994"/>
                  <a:pt x="387" y="7973"/>
                </a:cubicBezTo>
                <a:cubicBezTo>
                  <a:pt x="408" y="7963"/>
                  <a:pt x="408" y="7930"/>
                  <a:pt x="408" y="7801"/>
                </a:cubicBezTo>
                <a:cubicBezTo>
                  <a:pt x="408" y="7716"/>
                  <a:pt x="419" y="7598"/>
                  <a:pt x="430" y="7534"/>
                </a:cubicBezTo>
                <a:cubicBezTo>
                  <a:pt x="494" y="7276"/>
                  <a:pt x="494" y="7222"/>
                  <a:pt x="516" y="7062"/>
                </a:cubicBezTo>
                <a:cubicBezTo>
                  <a:pt x="516" y="6965"/>
                  <a:pt x="526" y="6772"/>
                  <a:pt x="537" y="6633"/>
                </a:cubicBezTo>
                <a:cubicBezTo>
                  <a:pt x="537" y="6471"/>
                  <a:pt x="547" y="6343"/>
                  <a:pt x="569" y="6300"/>
                </a:cubicBezTo>
                <a:cubicBezTo>
                  <a:pt x="580" y="6257"/>
                  <a:pt x="601" y="6150"/>
                  <a:pt x="623" y="6064"/>
                </a:cubicBezTo>
                <a:cubicBezTo>
                  <a:pt x="644" y="5978"/>
                  <a:pt x="676" y="5860"/>
                  <a:pt x="698" y="5817"/>
                </a:cubicBezTo>
                <a:cubicBezTo>
                  <a:pt x="740" y="5753"/>
                  <a:pt x="740" y="5710"/>
                  <a:pt x="752" y="5592"/>
                </a:cubicBezTo>
                <a:cubicBezTo>
                  <a:pt x="762" y="5442"/>
                  <a:pt x="762" y="5431"/>
                  <a:pt x="805" y="5420"/>
                </a:cubicBezTo>
                <a:cubicBezTo>
                  <a:pt x="837" y="5399"/>
                  <a:pt x="848" y="5377"/>
                  <a:pt x="848" y="5303"/>
                </a:cubicBezTo>
                <a:cubicBezTo>
                  <a:pt x="869" y="5163"/>
                  <a:pt x="891" y="5088"/>
                  <a:pt x="945" y="5013"/>
                </a:cubicBezTo>
                <a:cubicBezTo>
                  <a:pt x="966" y="4981"/>
                  <a:pt x="998" y="4916"/>
                  <a:pt x="998" y="4884"/>
                </a:cubicBezTo>
                <a:cubicBezTo>
                  <a:pt x="1009" y="4841"/>
                  <a:pt x="1019" y="4809"/>
                  <a:pt x="1030" y="4798"/>
                </a:cubicBezTo>
                <a:cubicBezTo>
                  <a:pt x="1030" y="4788"/>
                  <a:pt x="1052" y="4745"/>
                  <a:pt x="1073" y="4691"/>
                </a:cubicBezTo>
                <a:cubicBezTo>
                  <a:pt x="1148" y="4498"/>
                  <a:pt x="1234" y="4326"/>
                  <a:pt x="1266" y="4316"/>
                </a:cubicBezTo>
                <a:cubicBezTo>
                  <a:pt x="1288" y="4305"/>
                  <a:pt x="1309" y="4283"/>
                  <a:pt x="1309" y="4262"/>
                </a:cubicBezTo>
                <a:cubicBezTo>
                  <a:pt x="1320" y="4208"/>
                  <a:pt x="1374" y="4112"/>
                  <a:pt x="1395" y="4080"/>
                </a:cubicBezTo>
                <a:cubicBezTo>
                  <a:pt x="1405" y="4069"/>
                  <a:pt x="1427" y="4015"/>
                  <a:pt x="1438" y="3973"/>
                </a:cubicBezTo>
                <a:cubicBezTo>
                  <a:pt x="1448" y="3918"/>
                  <a:pt x="1470" y="3854"/>
                  <a:pt x="1491" y="3822"/>
                </a:cubicBezTo>
                <a:cubicBezTo>
                  <a:pt x="1534" y="3768"/>
                  <a:pt x="1631" y="3586"/>
                  <a:pt x="1631" y="3565"/>
                </a:cubicBezTo>
                <a:cubicBezTo>
                  <a:pt x="1631" y="3554"/>
                  <a:pt x="1663" y="3511"/>
                  <a:pt x="1706" y="3458"/>
                </a:cubicBezTo>
                <a:cubicBezTo>
                  <a:pt x="1738" y="3415"/>
                  <a:pt x="1770" y="3372"/>
                  <a:pt x="1770" y="3361"/>
                </a:cubicBezTo>
                <a:cubicBezTo>
                  <a:pt x="1770" y="3350"/>
                  <a:pt x="1813" y="3318"/>
                  <a:pt x="1867" y="3286"/>
                </a:cubicBezTo>
                <a:cubicBezTo>
                  <a:pt x="1910" y="3253"/>
                  <a:pt x="1953" y="3222"/>
                  <a:pt x="1953" y="3211"/>
                </a:cubicBezTo>
                <a:cubicBezTo>
                  <a:pt x="1953" y="3189"/>
                  <a:pt x="1963" y="3179"/>
                  <a:pt x="1974" y="3179"/>
                </a:cubicBezTo>
                <a:cubicBezTo>
                  <a:pt x="2006" y="3179"/>
                  <a:pt x="2125" y="3050"/>
                  <a:pt x="2221" y="2921"/>
                </a:cubicBezTo>
                <a:cubicBezTo>
                  <a:pt x="2264" y="2857"/>
                  <a:pt x="2306" y="2803"/>
                  <a:pt x="2318" y="2803"/>
                </a:cubicBezTo>
                <a:cubicBezTo>
                  <a:pt x="2328" y="2803"/>
                  <a:pt x="2361" y="2781"/>
                  <a:pt x="2392" y="2760"/>
                </a:cubicBezTo>
                <a:cubicBezTo>
                  <a:pt x="2425" y="2728"/>
                  <a:pt x="2468" y="2707"/>
                  <a:pt x="2478" y="2707"/>
                </a:cubicBezTo>
                <a:cubicBezTo>
                  <a:pt x="2489" y="2707"/>
                  <a:pt x="2521" y="2685"/>
                  <a:pt x="2542" y="2664"/>
                </a:cubicBezTo>
                <a:cubicBezTo>
                  <a:pt x="2564" y="2631"/>
                  <a:pt x="2628" y="2578"/>
                  <a:pt x="2693" y="2535"/>
                </a:cubicBezTo>
                <a:cubicBezTo>
                  <a:pt x="2747" y="2503"/>
                  <a:pt x="2800" y="2460"/>
                  <a:pt x="2811" y="2449"/>
                </a:cubicBezTo>
                <a:cubicBezTo>
                  <a:pt x="2811" y="2444"/>
                  <a:pt x="2816" y="2441"/>
                  <a:pt x="2823" y="2441"/>
                </a:cubicBezTo>
                <a:cubicBezTo>
                  <a:pt x="2830" y="2441"/>
                  <a:pt x="2838" y="2444"/>
                  <a:pt x="2843" y="2449"/>
                </a:cubicBezTo>
                <a:cubicBezTo>
                  <a:pt x="2854" y="2449"/>
                  <a:pt x="2886" y="2428"/>
                  <a:pt x="2929" y="2395"/>
                </a:cubicBezTo>
                <a:cubicBezTo>
                  <a:pt x="3004" y="2321"/>
                  <a:pt x="3047" y="2299"/>
                  <a:pt x="3176" y="2245"/>
                </a:cubicBezTo>
                <a:cubicBezTo>
                  <a:pt x="3229" y="2224"/>
                  <a:pt x="3272" y="2202"/>
                  <a:pt x="3283" y="2192"/>
                </a:cubicBezTo>
                <a:cubicBezTo>
                  <a:pt x="3293" y="2181"/>
                  <a:pt x="3336" y="2159"/>
                  <a:pt x="3379" y="2149"/>
                </a:cubicBezTo>
                <a:cubicBezTo>
                  <a:pt x="3412" y="2128"/>
                  <a:pt x="3465" y="2095"/>
                  <a:pt x="3497" y="2063"/>
                </a:cubicBezTo>
                <a:cubicBezTo>
                  <a:pt x="3523" y="2037"/>
                  <a:pt x="3557" y="2017"/>
                  <a:pt x="3574" y="2017"/>
                </a:cubicBezTo>
                <a:cubicBezTo>
                  <a:pt x="3578" y="2017"/>
                  <a:pt x="3581" y="2018"/>
                  <a:pt x="3583" y="2020"/>
                </a:cubicBezTo>
                <a:cubicBezTo>
                  <a:pt x="3594" y="2020"/>
                  <a:pt x="3637" y="2009"/>
                  <a:pt x="3669" y="1977"/>
                </a:cubicBezTo>
                <a:cubicBezTo>
                  <a:pt x="3701" y="1956"/>
                  <a:pt x="3765" y="1935"/>
                  <a:pt x="3808" y="1923"/>
                </a:cubicBezTo>
                <a:cubicBezTo>
                  <a:pt x="3862" y="1923"/>
                  <a:pt x="3915" y="1902"/>
                  <a:pt x="3948" y="1870"/>
                </a:cubicBezTo>
                <a:cubicBezTo>
                  <a:pt x="3991" y="1849"/>
                  <a:pt x="4044" y="1827"/>
                  <a:pt x="4108" y="1816"/>
                </a:cubicBezTo>
                <a:cubicBezTo>
                  <a:pt x="4173" y="1816"/>
                  <a:pt x="4237" y="1795"/>
                  <a:pt x="4270" y="1784"/>
                </a:cubicBezTo>
                <a:cubicBezTo>
                  <a:pt x="4291" y="1773"/>
                  <a:pt x="4344" y="1773"/>
                  <a:pt x="4377" y="1773"/>
                </a:cubicBezTo>
                <a:cubicBezTo>
                  <a:pt x="4420" y="1773"/>
                  <a:pt x="4484" y="1763"/>
                  <a:pt x="4527" y="1752"/>
                </a:cubicBezTo>
                <a:cubicBezTo>
                  <a:pt x="4720" y="1687"/>
                  <a:pt x="4935" y="1623"/>
                  <a:pt x="4978" y="1623"/>
                </a:cubicBezTo>
                <a:cubicBezTo>
                  <a:pt x="5031" y="1623"/>
                  <a:pt x="5300" y="1580"/>
                  <a:pt x="5331" y="1559"/>
                </a:cubicBezTo>
                <a:cubicBezTo>
                  <a:pt x="5353" y="1548"/>
                  <a:pt x="5439" y="1537"/>
                  <a:pt x="5524" y="1537"/>
                </a:cubicBezTo>
                <a:cubicBezTo>
                  <a:pt x="5610" y="1527"/>
                  <a:pt x="5707" y="1516"/>
                  <a:pt x="5739" y="1516"/>
                </a:cubicBezTo>
                <a:cubicBezTo>
                  <a:pt x="5760" y="1511"/>
                  <a:pt x="5801" y="1508"/>
                  <a:pt x="5849" y="1508"/>
                </a:cubicBezTo>
                <a:cubicBezTo>
                  <a:pt x="5897" y="1508"/>
                  <a:pt x="5954" y="1511"/>
                  <a:pt x="6007" y="1516"/>
                </a:cubicBezTo>
                <a:cubicBezTo>
                  <a:pt x="6158" y="1516"/>
                  <a:pt x="6211" y="1516"/>
                  <a:pt x="6222" y="1505"/>
                </a:cubicBezTo>
                <a:cubicBezTo>
                  <a:pt x="6240" y="1487"/>
                  <a:pt x="6324" y="1475"/>
                  <a:pt x="6406" y="1475"/>
                </a:cubicBezTo>
                <a:cubicBezTo>
                  <a:pt x="6465" y="1475"/>
                  <a:pt x="6523" y="1481"/>
                  <a:pt x="6554" y="1494"/>
                </a:cubicBezTo>
                <a:cubicBezTo>
                  <a:pt x="6575" y="1500"/>
                  <a:pt x="6592" y="1503"/>
                  <a:pt x="6606" y="1503"/>
                </a:cubicBezTo>
                <a:cubicBezTo>
                  <a:pt x="6621" y="1503"/>
                  <a:pt x="6635" y="1500"/>
                  <a:pt x="6651" y="1494"/>
                </a:cubicBezTo>
                <a:cubicBezTo>
                  <a:pt x="6704" y="1463"/>
                  <a:pt x="6983" y="1441"/>
                  <a:pt x="7337" y="1441"/>
                </a:cubicBezTo>
                <a:cubicBezTo>
                  <a:pt x="7519" y="1430"/>
                  <a:pt x="7670" y="1430"/>
                  <a:pt x="7691" y="1420"/>
                </a:cubicBezTo>
                <a:cubicBezTo>
                  <a:pt x="7698" y="1420"/>
                  <a:pt x="7734" y="1415"/>
                  <a:pt x="7776" y="1415"/>
                </a:cubicBezTo>
                <a:cubicBezTo>
                  <a:pt x="7797" y="1415"/>
                  <a:pt x="7820" y="1416"/>
                  <a:pt x="7841" y="1420"/>
                </a:cubicBezTo>
                <a:cubicBezTo>
                  <a:pt x="7867" y="1422"/>
                  <a:pt x="7888" y="1424"/>
                  <a:pt x="7907" y="1424"/>
                </a:cubicBezTo>
                <a:cubicBezTo>
                  <a:pt x="7958" y="1424"/>
                  <a:pt x="7990" y="1414"/>
                  <a:pt x="8045" y="1398"/>
                </a:cubicBezTo>
                <a:cubicBezTo>
                  <a:pt x="8085" y="1385"/>
                  <a:pt x="8109" y="1375"/>
                  <a:pt x="8126" y="1375"/>
                </a:cubicBezTo>
                <a:cubicBezTo>
                  <a:pt x="8136" y="1375"/>
                  <a:pt x="8145" y="1379"/>
                  <a:pt x="8153" y="1387"/>
                </a:cubicBezTo>
                <a:cubicBezTo>
                  <a:pt x="8162" y="1392"/>
                  <a:pt x="8172" y="1394"/>
                  <a:pt x="8187" y="1394"/>
                </a:cubicBezTo>
                <a:cubicBezTo>
                  <a:pt x="8206" y="1394"/>
                  <a:pt x="8233" y="1389"/>
                  <a:pt x="8270" y="1377"/>
                </a:cubicBezTo>
                <a:cubicBezTo>
                  <a:pt x="8313" y="1355"/>
                  <a:pt x="8356" y="1355"/>
                  <a:pt x="8367" y="1355"/>
                </a:cubicBezTo>
                <a:cubicBezTo>
                  <a:pt x="8373" y="1358"/>
                  <a:pt x="8381" y="1360"/>
                  <a:pt x="8388" y="1360"/>
                </a:cubicBezTo>
                <a:cubicBezTo>
                  <a:pt x="8407" y="1360"/>
                  <a:pt x="8430" y="1352"/>
                  <a:pt x="8453" y="1344"/>
                </a:cubicBezTo>
                <a:cubicBezTo>
                  <a:pt x="8496" y="1323"/>
                  <a:pt x="8549" y="1312"/>
                  <a:pt x="8582" y="1312"/>
                </a:cubicBezTo>
                <a:cubicBezTo>
                  <a:pt x="8613" y="1312"/>
                  <a:pt x="8668" y="1301"/>
                  <a:pt x="8699" y="1291"/>
                </a:cubicBezTo>
                <a:cubicBezTo>
                  <a:pt x="8732" y="1269"/>
                  <a:pt x="8775" y="1269"/>
                  <a:pt x="8861" y="1269"/>
                </a:cubicBezTo>
                <a:cubicBezTo>
                  <a:pt x="8882" y="1272"/>
                  <a:pt x="8902" y="1274"/>
                  <a:pt x="8921" y="1274"/>
                </a:cubicBezTo>
                <a:cubicBezTo>
                  <a:pt x="8967" y="1274"/>
                  <a:pt x="9005" y="1266"/>
                  <a:pt x="9043" y="1258"/>
                </a:cubicBezTo>
                <a:cubicBezTo>
                  <a:pt x="9138" y="1219"/>
                  <a:pt x="9275" y="1197"/>
                  <a:pt x="9413" y="1197"/>
                </a:cubicBezTo>
                <a:cubicBezTo>
                  <a:pt x="9462" y="1197"/>
                  <a:pt x="9510" y="1200"/>
                  <a:pt x="9557" y="1205"/>
                </a:cubicBezTo>
                <a:lnTo>
                  <a:pt x="9750" y="1205"/>
                </a:lnTo>
                <a:cubicBezTo>
                  <a:pt x="9762" y="1194"/>
                  <a:pt x="9890" y="1194"/>
                  <a:pt x="10041" y="1194"/>
                </a:cubicBezTo>
                <a:cubicBezTo>
                  <a:pt x="10101" y="1197"/>
                  <a:pt x="10148" y="1198"/>
                  <a:pt x="10187" y="1198"/>
                </a:cubicBezTo>
                <a:cubicBezTo>
                  <a:pt x="10292" y="1198"/>
                  <a:pt x="10331" y="1188"/>
                  <a:pt x="10394" y="1173"/>
                </a:cubicBezTo>
                <a:cubicBezTo>
                  <a:pt x="10441" y="1155"/>
                  <a:pt x="10469" y="1147"/>
                  <a:pt x="10486" y="1147"/>
                </a:cubicBezTo>
                <a:cubicBezTo>
                  <a:pt x="10500" y="1147"/>
                  <a:pt x="10507" y="1153"/>
                  <a:pt x="10512" y="1162"/>
                </a:cubicBezTo>
                <a:cubicBezTo>
                  <a:pt x="10518" y="1175"/>
                  <a:pt x="10528" y="1180"/>
                  <a:pt x="10561" y="1180"/>
                </a:cubicBezTo>
                <a:cubicBezTo>
                  <a:pt x="10584" y="1180"/>
                  <a:pt x="10619" y="1177"/>
                  <a:pt x="10673" y="1173"/>
                </a:cubicBezTo>
                <a:cubicBezTo>
                  <a:pt x="10775" y="1162"/>
                  <a:pt x="10831" y="1156"/>
                  <a:pt x="10868" y="1156"/>
                </a:cubicBezTo>
                <a:cubicBezTo>
                  <a:pt x="10904" y="1156"/>
                  <a:pt x="10920" y="1162"/>
                  <a:pt x="10942" y="1173"/>
                </a:cubicBezTo>
                <a:cubicBezTo>
                  <a:pt x="10965" y="1188"/>
                  <a:pt x="10994" y="1198"/>
                  <a:pt x="11041" y="1198"/>
                </a:cubicBezTo>
                <a:cubicBezTo>
                  <a:pt x="11059" y="1198"/>
                  <a:pt x="11079" y="1197"/>
                  <a:pt x="11102" y="1194"/>
                </a:cubicBezTo>
                <a:cubicBezTo>
                  <a:pt x="11242" y="1194"/>
                  <a:pt x="11371" y="1227"/>
                  <a:pt x="11478" y="1301"/>
                </a:cubicBezTo>
                <a:cubicBezTo>
                  <a:pt x="11521" y="1323"/>
                  <a:pt x="11617" y="1366"/>
                  <a:pt x="11681" y="1398"/>
                </a:cubicBezTo>
                <a:cubicBezTo>
                  <a:pt x="11746" y="1430"/>
                  <a:pt x="11821" y="1473"/>
                  <a:pt x="11853" y="1494"/>
                </a:cubicBezTo>
                <a:cubicBezTo>
                  <a:pt x="11874" y="1527"/>
                  <a:pt x="11907" y="1537"/>
                  <a:pt x="11928" y="1537"/>
                </a:cubicBezTo>
                <a:cubicBezTo>
                  <a:pt x="11950" y="1537"/>
                  <a:pt x="12100" y="1634"/>
                  <a:pt x="12143" y="1677"/>
                </a:cubicBezTo>
                <a:cubicBezTo>
                  <a:pt x="12153" y="1687"/>
                  <a:pt x="12207" y="1720"/>
                  <a:pt x="12250" y="1741"/>
                </a:cubicBezTo>
                <a:cubicBezTo>
                  <a:pt x="12293" y="1773"/>
                  <a:pt x="12325" y="1795"/>
                  <a:pt x="12325" y="1806"/>
                </a:cubicBezTo>
                <a:cubicBezTo>
                  <a:pt x="12325" y="1827"/>
                  <a:pt x="12346" y="1838"/>
                  <a:pt x="12368" y="1849"/>
                </a:cubicBezTo>
                <a:cubicBezTo>
                  <a:pt x="12389" y="1859"/>
                  <a:pt x="12443" y="1892"/>
                  <a:pt x="12486" y="1935"/>
                </a:cubicBezTo>
                <a:cubicBezTo>
                  <a:pt x="12529" y="1966"/>
                  <a:pt x="12604" y="2020"/>
                  <a:pt x="12658" y="2052"/>
                </a:cubicBezTo>
                <a:cubicBezTo>
                  <a:pt x="12711" y="2085"/>
                  <a:pt x="12765" y="2138"/>
                  <a:pt x="12786" y="2159"/>
                </a:cubicBezTo>
                <a:cubicBezTo>
                  <a:pt x="12861" y="2256"/>
                  <a:pt x="12883" y="2267"/>
                  <a:pt x="12990" y="2331"/>
                </a:cubicBezTo>
                <a:cubicBezTo>
                  <a:pt x="13054" y="2364"/>
                  <a:pt x="13108" y="2395"/>
                  <a:pt x="13108" y="2406"/>
                </a:cubicBezTo>
                <a:cubicBezTo>
                  <a:pt x="13108" y="2406"/>
                  <a:pt x="13130" y="2428"/>
                  <a:pt x="13151" y="2438"/>
                </a:cubicBezTo>
                <a:cubicBezTo>
                  <a:pt x="13183" y="2449"/>
                  <a:pt x="13226" y="2481"/>
                  <a:pt x="13247" y="2514"/>
                </a:cubicBezTo>
                <a:cubicBezTo>
                  <a:pt x="13269" y="2545"/>
                  <a:pt x="13323" y="2600"/>
                  <a:pt x="13366" y="2631"/>
                </a:cubicBezTo>
                <a:cubicBezTo>
                  <a:pt x="13494" y="2728"/>
                  <a:pt x="13891" y="3125"/>
                  <a:pt x="13891" y="3146"/>
                </a:cubicBezTo>
                <a:cubicBezTo>
                  <a:pt x="13891" y="3168"/>
                  <a:pt x="13934" y="3222"/>
                  <a:pt x="13988" y="3286"/>
                </a:cubicBezTo>
                <a:cubicBezTo>
                  <a:pt x="14052" y="3339"/>
                  <a:pt x="14105" y="3415"/>
                  <a:pt x="14116" y="3436"/>
                </a:cubicBezTo>
                <a:cubicBezTo>
                  <a:pt x="14127" y="3458"/>
                  <a:pt x="14148" y="3501"/>
                  <a:pt x="14170" y="3532"/>
                </a:cubicBezTo>
                <a:cubicBezTo>
                  <a:pt x="14191" y="3554"/>
                  <a:pt x="14213" y="3597"/>
                  <a:pt x="14224" y="3618"/>
                </a:cubicBezTo>
                <a:cubicBezTo>
                  <a:pt x="14288" y="3747"/>
                  <a:pt x="14331" y="3811"/>
                  <a:pt x="14384" y="3865"/>
                </a:cubicBezTo>
                <a:cubicBezTo>
                  <a:pt x="14534" y="4004"/>
                  <a:pt x="14567" y="4069"/>
                  <a:pt x="14556" y="4112"/>
                </a:cubicBezTo>
                <a:cubicBezTo>
                  <a:pt x="14556" y="4144"/>
                  <a:pt x="14567" y="4176"/>
                  <a:pt x="14620" y="4240"/>
                </a:cubicBezTo>
                <a:cubicBezTo>
                  <a:pt x="14663" y="4283"/>
                  <a:pt x="14706" y="4348"/>
                  <a:pt x="14727" y="4380"/>
                </a:cubicBezTo>
                <a:cubicBezTo>
                  <a:pt x="14749" y="4412"/>
                  <a:pt x="14813" y="4476"/>
                  <a:pt x="14856" y="4530"/>
                </a:cubicBezTo>
                <a:cubicBezTo>
                  <a:pt x="14910" y="4583"/>
                  <a:pt x="14953" y="4648"/>
                  <a:pt x="14953" y="4669"/>
                </a:cubicBezTo>
                <a:cubicBezTo>
                  <a:pt x="14975" y="4777"/>
                  <a:pt x="14996" y="4831"/>
                  <a:pt x="15028" y="4831"/>
                </a:cubicBezTo>
                <a:cubicBezTo>
                  <a:pt x="15049" y="4841"/>
                  <a:pt x="15103" y="4916"/>
                  <a:pt x="15135" y="5002"/>
                </a:cubicBezTo>
                <a:cubicBezTo>
                  <a:pt x="15146" y="5034"/>
                  <a:pt x="15156" y="5067"/>
                  <a:pt x="15168" y="5088"/>
                </a:cubicBezTo>
                <a:cubicBezTo>
                  <a:pt x="15178" y="5109"/>
                  <a:pt x="15199" y="5163"/>
                  <a:pt x="15211" y="5217"/>
                </a:cubicBezTo>
                <a:cubicBezTo>
                  <a:pt x="15232" y="5270"/>
                  <a:pt x="15275" y="5388"/>
                  <a:pt x="15318" y="5484"/>
                </a:cubicBezTo>
                <a:cubicBezTo>
                  <a:pt x="15361" y="5570"/>
                  <a:pt x="15404" y="5667"/>
                  <a:pt x="15404" y="5689"/>
                </a:cubicBezTo>
                <a:cubicBezTo>
                  <a:pt x="15404" y="5710"/>
                  <a:pt x="15425" y="5775"/>
                  <a:pt x="15447" y="5828"/>
                </a:cubicBezTo>
                <a:cubicBezTo>
                  <a:pt x="15500" y="5925"/>
                  <a:pt x="15511" y="5968"/>
                  <a:pt x="15478" y="5999"/>
                </a:cubicBezTo>
                <a:cubicBezTo>
                  <a:pt x="15468" y="6011"/>
                  <a:pt x="15468" y="6032"/>
                  <a:pt x="15478" y="6064"/>
                </a:cubicBezTo>
                <a:cubicBezTo>
                  <a:pt x="15489" y="6085"/>
                  <a:pt x="15500" y="6161"/>
                  <a:pt x="15511" y="6235"/>
                </a:cubicBezTo>
                <a:cubicBezTo>
                  <a:pt x="15511" y="6300"/>
                  <a:pt x="15521" y="6375"/>
                  <a:pt x="15543" y="6397"/>
                </a:cubicBezTo>
                <a:cubicBezTo>
                  <a:pt x="15554" y="6418"/>
                  <a:pt x="15564" y="6450"/>
                  <a:pt x="15554" y="6482"/>
                </a:cubicBezTo>
                <a:cubicBezTo>
                  <a:pt x="15554" y="6504"/>
                  <a:pt x="15554" y="6547"/>
                  <a:pt x="15575" y="6590"/>
                </a:cubicBezTo>
                <a:cubicBezTo>
                  <a:pt x="15586" y="6621"/>
                  <a:pt x="15597" y="6707"/>
                  <a:pt x="15597" y="6804"/>
                </a:cubicBezTo>
                <a:cubicBezTo>
                  <a:pt x="15607" y="6890"/>
                  <a:pt x="15618" y="6997"/>
                  <a:pt x="15628" y="7040"/>
                </a:cubicBezTo>
                <a:cubicBezTo>
                  <a:pt x="15640" y="7083"/>
                  <a:pt x="15650" y="7169"/>
                  <a:pt x="15650" y="7222"/>
                </a:cubicBezTo>
                <a:cubicBezTo>
                  <a:pt x="15661" y="7383"/>
                  <a:pt x="15693" y="7598"/>
                  <a:pt x="15714" y="7630"/>
                </a:cubicBezTo>
                <a:cubicBezTo>
                  <a:pt x="15725" y="7641"/>
                  <a:pt x="15736" y="7684"/>
                  <a:pt x="15736" y="7727"/>
                </a:cubicBezTo>
                <a:cubicBezTo>
                  <a:pt x="15736" y="7952"/>
                  <a:pt x="15757" y="8209"/>
                  <a:pt x="15779" y="8316"/>
                </a:cubicBezTo>
                <a:cubicBezTo>
                  <a:pt x="15790" y="8392"/>
                  <a:pt x="15790" y="8509"/>
                  <a:pt x="15790" y="8595"/>
                </a:cubicBezTo>
                <a:cubicBezTo>
                  <a:pt x="15790" y="8692"/>
                  <a:pt x="15790" y="8767"/>
                  <a:pt x="15811" y="8810"/>
                </a:cubicBezTo>
                <a:cubicBezTo>
                  <a:pt x="15843" y="8895"/>
                  <a:pt x="15864" y="9024"/>
                  <a:pt x="15854" y="9110"/>
                </a:cubicBezTo>
                <a:cubicBezTo>
                  <a:pt x="15843" y="9228"/>
                  <a:pt x="15854" y="9379"/>
                  <a:pt x="15864" y="9443"/>
                </a:cubicBezTo>
                <a:cubicBezTo>
                  <a:pt x="15876" y="9486"/>
                  <a:pt x="15876" y="9507"/>
                  <a:pt x="15864" y="9518"/>
                </a:cubicBezTo>
                <a:cubicBezTo>
                  <a:pt x="15854" y="9539"/>
                  <a:pt x="15854" y="9560"/>
                  <a:pt x="15864" y="9625"/>
                </a:cubicBezTo>
                <a:cubicBezTo>
                  <a:pt x="15907" y="9808"/>
                  <a:pt x="15918" y="9893"/>
                  <a:pt x="15907" y="9968"/>
                </a:cubicBezTo>
                <a:cubicBezTo>
                  <a:pt x="15897" y="10022"/>
                  <a:pt x="15897" y="10065"/>
                  <a:pt x="15907" y="10097"/>
                </a:cubicBezTo>
                <a:cubicBezTo>
                  <a:pt x="15918" y="10172"/>
                  <a:pt x="15918" y="10322"/>
                  <a:pt x="15897" y="10344"/>
                </a:cubicBezTo>
                <a:cubicBezTo>
                  <a:pt x="15897" y="10354"/>
                  <a:pt x="15886" y="10430"/>
                  <a:pt x="15876" y="10516"/>
                </a:cubicBezTo>
                <a:cubicBezTo>
                  <a:pt x="15876" y="10601"/>
                  <a:pt x="15864" y="10697"/>
                  <a:pt x="15843" y="10730"/>
                </a:cubicBezTo>
                <a:cubicBezTo>
                  <a:pt x="15822" y="10794"/>
                  <a:pt x="15790" y="10891"/>
                  <a:pt x="15779" y="10976"/>
                </a:cubicBezTo>
                <a:cubicBezTo>
                  <a:pt x="15768" y="11084"/>
                  <a:pt x="15714" y="11255"/>
                  <a:pt x="15704" y="11266"/>
                </a:cubicBezTo>
                <a:cubicBezTo>
                  <a:pt x="15693" y="11266"/>
                  <a:pt x="15683" y="11341"/>
                  <a:pt x="15661" y="11427"/>
                </a:cubicBezTo>
                <a:cubicBezTo>
                  <a:pt x="15650" y="11524"/>
                  <a:pt x="15618" y="11631"/>
                  <a:pt x="15575" y="11727"/>
                </a:cubicBezTo>
                <a:cubicBezTo>
                  <a:pt x="15543" y="11803"/>
                  <a:pt x="15511" y="11888"/>
                  <a:pt x="15500" y="11920"/>
                </a:cubicBezTo>
                <a:cubicBezTo>
                  <a:pt x="15500" y="11942"/>
                  <a:pt x="15468" y="12017"/>
                  <a:pt x="15425" y="12092"/>
                </a:cubicBezTo>
                <a:cubicBezTo>
                  <a:pt x="15392" y="12156"/>
                  <a:pt x="15361" y="12221"/>
                  <a:pt x="15361" y="12232"/>
                </a:cubicBezTo>
                <a:cubicBezTo>
                  <a:pt x="15361" y="12242"/>
                  <a:pt x="15361" y="12253"/>
                  <a:pt x="15350" y="12253"/>
                </a:cubicBezTo>
                <a:cubicBezTo>
                  <a:pt x="15339" y="12253"/>
                  <a:pt x="15318" y="12285"/>
                  <a:pt x="15307" y="12318"/>
                </a:cubicBezTo>
                <a:cubicBezTo>
                  <a:pt x="15296" y="12349"/>
                  <a:pt x="15275" y="12382"/>
                  <a:pt x="15264" y="12403"/>
                </a:cubicBezTo>
                <a:cubicBezTo>
                  <a:pt x="15253" y="12414"/>
                  <a:pt x="15232" y="12446"/>
                  <a:pt x="15221" y="12478"/>
                </a:cubicBezTo>
                <a:cubicBezTo>
                  <a:pt x="15211" y="12511"/>
                  <a:pt x="15189" y="12554"/>
                  <a:pt x="15168" y="12585"/>
                </a:cubicBezTo>
                <a:cubicBezTo>
                  <a:pt x="15135" y="12618"/>
                  <a:pt x="15114" y="12682"/>
                  <a:pt x="15092" y="12735"/>
                </a:cubicBezTo>
                <a:cubicBezTo>
                  <a:pt x="15082" y="12790"/>
                  <a:pt x="15060" y="12832"/>
                  <a:pt x="15060" y="12843"/>
                </a:cubicBezTo>
                <a:cubicBezTo>
                  <a:pt x="15049" y="12854"/>
                  <a:pt x="15039" y="12875"/>
                  <a:pt x="15039" y="12886"/>
                </a:cubicBezTo>
                <a:cubicBezTo>
                  <a:pt x="15039" y="12907"/>
                  <a:pt x="15028" y="12940"/>
                  <a:pt x="14996" y="12971"/>
                </a:cubicBezTo>
                <a:cubicBezTo>
                  <a:pt x="14975" y="13004"/>
                  <a:pt x="14963" y="13047"/>
                  <a:pt x="14963" y="13057"/>
                </a:cubicBezTo>
                <a:cubicBezTo>
                  <a:pt x="14963" y="13068"/>
                  <a:pt x="14921" y="13133"/>
                  <a:pt x="14878" y="13207"/>
                </a:cubicBezTo>
                <a:cubicBezTo>
                  <a:pt x="14824" y="13272"/>
                  <a:pt x="14803" y="13336"/>
                  <a:pt x="14803" y="13347"/>
                </a:cubicBezTo>
                <a:cubicBezTo>
                  <a:pt x="14813" y="13358"/>
                  <a:pt x="14782" y="13400"/>
                  <a:pt x="14749" y="13455"/>
                </a:cubicBezTo>
                <a:cubicBezTo>
                  <a:pt x="14717" y="13497"/>
                  <a:pt x="14685" y="13540"/>
                  <a:pt x="14685" y="13562"/>
                </a:cubicBezTo>
                <a:cubicBezTo>
                  <a:pt x="14685" y="13583"/>
                  <a:pt x="14663" y="13626"/>
                  <a:pt x="14642" y="13658"/>
                </a:cubicBezTo>
                <a:cubicBezTo>
                  <a:pt x="14620" y="13679"/>
                  <a:pt x="14599" y="13733"/>
                  <a:pt x="14588" y="13765"/>
                </a:cubicBezTo>
                <a:cubicBezTo>
                  <a:pt x="14577" y="13798"/>
                  <a:pt x="14556" y="13830"/>
                  <a:pt x="14556" y="13830"/>
                </a:cubicBezTo>
                <a:cubicBezTo>
                  <a:pt x="14534" y="13830"/>
                  <a:pt x="14406" y="14012"/>
                  <a:pt x="14320" y="14141"/>
                </a:cubicBezTo>
                <a:cubicBezTo>
                  <a:pt x="14298" y="14162"/>
                  <a:pt x="14255" y="14227"/>
                  <a:pt x="14213" y="14280"/>
                </a:cubicBezTo>
                <a:cubicBezTo>
                  <a:pt x="14170" y="14323"/>
                  <a:pt x="14127" y="14377"/>
                  <a:pt x="14127" y="14377"/>
                </a:cubicBezTo>
                <a:cubicBezTo>
                  <a:pt x="14127" y="14387"/>
                  <a:pt x="14105" y="14409"/>
                  <a:pt x="14074" y="14430"/>
                </a:cubicBezTo>
                <a:cubicBezTo>
                  <a:pt x="14041" y="14441"/>
                  <a:pt x="13988" y="14506"/>
                  <a:pt x="13955" y="14549"/>
                </a:cubicBezTo>
                <a:cubicBezTo>
                  <a:pt x="13912" y="14602"/>
                  <a:pt x="13880" y="14634"/>
                  <a:pt x="13869" y="14634"/>
                </a:cubicBezTo>
                <a:cubicBezTo>
                  <a:pt x="13859" y="14634"/>
                  <a:pt x="13838" y="14656"/>
                  <a:pt x="13826" y="14666"/>
                </a:cubicBezTo>
                <a:cubicBezTo>
                  <a:pt x="13805" y="14677"/>
                  <a:pt x="13773" y="14709"/>
                  <a:pt x="13741" y="14720"/>
                </a:cubicBezTo>
                <a:cubicBezTo>
                  <a:pt x="13698" y="14742"/>
                  <a:pt x="13666" y="14763"/>
                  <a:pt x="13666" y="14763"/>
                </a:cubicBezTo>
                <a:cubicBezTo>
                  <a:pt x="13655" y="14773"/>
                  <a:pt x="13623" y="14795"/>
                  <a:pt x="13590" y="14816"/>
                </a:cubicBezTo>
                <a:cubicBezTo>
                  <a:pt x="13569" y="14827"/>
                  <a:pt x="13526" y="14870"/>
                  <a:pt x="13494" y="14881"/>
                </a:cubicBezTo>
                <a:cubicBezTo>
                  <a:pt x="13451" y="14924"/>
                  <a:pt x="13354" y="14999"/>
                  <a:pt x="13344" y="14999"/>
                </a:cubicBezTo>
                <a:cubicBezTo>
                  <a:pt x="13333" y="14999"/>
                  <a:pt x="13301" y="15021"/>
                  <a:pt x="13258" y="15052"/>
                </a:cubicBezTo>
                <a:cubicBezTo>
                  <a:pt x="13215" y="15085"/>
                  <a:pt x="13151" y="15106"/>
                  <a:pt x="13119" y="15117"/>
                </a:cubicBezTo>
                <a:cubicBezTo>
                  <a:pt x="13087" y="15128"/>
                  <a:pt x="13001" y="15160"/>
                  <a:pt x="12925" y="15202"/>
                </a:cubicBezTo>
                <a:cubicBezTo>
                  <a:pt x="12861" y="15235"/>
                  <a:pt x="12775" y="15278"/>
                  <a:pt x="12744" y="15278"/>
                </a:cubicBezTo>
                <a:cubicBezTo>
                  <a:pt x="12711" y="15288"/>
                  <a:pt x="12658" y="15310"/>
                  <a:pt x="12625" y="15321"/>
                </a:cubicBezTo>
                <a:cubicBezTo>
                  <a:pt x="12602" y="15337"/>
                  <a:pt x="12578" y="15346"/>
                  <a:pt x="12563" y="15346"/>
                </a:cubicBezTo>
                <a:cubicBezTo>
                  <a:pt x="12558" y="15346"/>
                  <a:pt x="12553" y="15345"/>
                  <a:pt x="12550" y="15342"/>
                </a:cubicBezTo>
                <a:cubicBezTo>
                  <a:pt x="12529" y="15342"/>
                  <a:pt x="12508" y="15342"/>
                  <a:pt x="12496" y="15353"/>
                </a:cubicBezTo>
                <a:cubicBezTo>
                  <a:pt x="12475" y="15364"/>
                  <a:pt x="12453" y="15374"/>
                  <a:pt x="12422" y="15374"/>
                </a:cubicBezTo>
                <a:cubicBezTo>
                  <a:pt x="12400" y="15385"/>
                  <a:pt x="12346" y="15407"/>
                  <a:pt x="12293" y="15438"/>
                </a:cubicBezTo>
                <a:cubicBezTo>
                  <a:pt x="12239" y="15474"/>
                  <a:pt x="12193" y="15495"/>
                  <a:pt x="12166" y="15495"/>
                </a:cubicBezTo>
                <a:cubicBezTo>
                  <a:pt x="12161" y="15495"/>
                  <a:pt x="12157" y="15494"/>
                  <a:pt x="12153" y="15493"/>
                </a:cubicBezTo>
                <a:cubicBezTo>
                  <a:pt x="12121" y="15493"/>
                  <a:pt x="12089" y="15503"/>
                  <a:pt x="12024" y="15546"/>
                </a:cubicBezTo>
                <a:cubicBezTo>
                  <a:pt x="11982" y="15567"/>
                  <a:pt x="11928" y="15600"/>
                  <a:pt x="11907" y="15610"/>
                </a:cubicBezTo>
                <a:cubicBezTo>
                  <a:pt x="11896" y="15610"/>
                  <a:pt x="11853" y="15632"/>
                  <a:pt x="11821" y="15653"/>
                </a:cubicBezTo>
                <a:cubicBezTo>
                  <a:pt x="11788" y="15674"/>
                  <a:pt x="11746" y="15696"/>
                  <a:pt x="11735" y="15696"/>
                </a:cubicBezTo>
                <a:cubicBezTo>
                  <a:pt x="11714" y="15696"/>
                  <a:pt x="11692" y="15707"/>
                  <a:pt x="11671" y="15717"/>
                </a:cubicBezTo>
                <a:cubicBezTo>
                  <a:pt x="11663" y="15725"/>
                  <a:pt x="11645" y="15733"/>
                  <a:pt x="11631" y="15733"/>
                </a:cubicBezTo>
                <a:cubicBezTo>
                  <a:pt x="11625" y="15733"/>
                  <a:pt x="11620" y="15731"/>
                  <a:pt x="11617" y="15728"/>
                </a:cubicBezTo>
                <a:cubicBezTo>
                  <a:pt x="11595" y="15728"/>
                  <a:pt x="11574" y="15739"/>
                  <a:pt x="11564" y="15760"/>
                </a:cubicBezTo>
                <a:cubicBezTo>
                  <a:pt x="11542" y="15782"/>
                  <a:pt x="11521" y="15793"/>
                  <a:pt x="11499" y="15793"/>
                </a:cubicBezTo>
                <a:cubicBezTo>
                  <a:pt x="11488" y="15793"/>
                  <a:pt x="11456" y="15803"/>
                  <a:pt x="11445" y="15825"/>
                </a:cubicBezTo>
                <a:cubicBezTo>
                  <a:pt x="11435" y="15836"/>
                  <a:pt x="11392" y="15868"/>
                  <a:pt x="11371" y="15879"/>
                </a:cubicBezTo>
                <a:cubicBezTo>
                  <a:pt x="11338" y="15889"/>
                  <a:pt x="11306" y="15900"/>
                  <a:pt x="11285" y="15922"/>
                </a:cubicBezTo>
                <a:cubicBezTo>
                  <a:pt x="11274" y="15932"/>
                  <a:pt x="11220" y="15953"/>
                  <a:pt x="11166" y="15964"/>
                </a:cubicBezTo>
                <a:cubicBezTo>
                  <a:pt x="11113" y="15975"/>
                  <a:pt x="11049" y="15996"/>
                  <a:pt x="11027" y="16018"/>
                </a:cubicBezTo>
                <a:cubicBezTo>
                  <a:pt x="11008" y="16030"/>
                  <a:pt x="10993" y="16036"/>
                  <a:pt x="10979" y="16036"/>
                </a:cubicBezTo>
                <a:cubicBezTo>
                  <a:pt x="10969" y="16036"/>
                  <a:pt x="10961" y="16033"/>
                  <a:pt x="10952" y="16029"/>
                </a:cubicBezTo>
                <a:cubicBezTo>
                  <a:pt x="10944" y="16021"/>
                  <a:pt x="10936" y="16018"/>
                  <a:pt x="10927" y="16018"/>
                </a:cubicBezTo>
                <a:cubicBezTo>
                  <a:pt x="10910" y="16018"/>
                  <a:pt x="10886" y="16029"/>
                  <a:pt x="10845" y="16050"/>
                </a:cubicBezTo>
                <a:cubicBezTo>
                  <a:pt x="10751" y="16096"/>
                  <a:pt x="10642" y="16127"/>
                  <a:pt x="10594" y="16127"/>
                </a:cubicBezTo>
                <a:cubicBezTo>
                  <a:pt x="10587" y="16127"/>
                  <a:pt x="10581" y="16126"/>
                  <a:pt x="10577" y="16125"/>
                </a:cubicBezTo>
                <a:cubicBezTo>
                  <a:pt x="10570" y="16123"/>
                  <a:pt x="10562" y="16122"/>
                  <a:pt x="10553" y="16122"/>
                </a:cubicBezTo>
                <a:cubicBezTo>
                  <a:pt x="10509" y="16122"/>
                  <a:pt x="10450" y="16143"/>
                  <a:pt x="10405" y="16179"/>
                </a:cubicBezTo>
                <a:cubicBezTo>
                  <a:pt x="10394" y="16189"/>
                  <a:pt x="10341" y="16200"/>
                  <a:pt x="10255" y="16200"/>
                </a:cubicBezTo>
                <a:cubicBezTo>
                  <a:pt x="10191" y="16211"/>
                  <a:pt x="10051" y="16222"/>
                  <a:pt x="9955" y="16243"/>
                </a:cubicBezTo>
                <a:cubicBezTo>
                  <a:pt x="9812" y="16272"/>
                  <a:pt x="9617" y="16291"/>
                  <a:pt x="9496" y="16291"/>
                </a:cubicBezTo>
                <a:cubicBezTo>
                  <a:pt x="9435" y="16291"/>
                  <a:pt x="9393" y="16286"/>
                  <a:pt x="9386" y="16275"/>
                </a:cubicBezTo>
                <a:cubicBezTo>
                  <a:pt x="9375" y="16270"/>
                  <a:pt x="9364" y="16267"/>
                  <a:pt x="9350" y="16267"/>
                </a:cubicBezTo>
                <a:cubicBezTo>
                  <a:pt x="9335" y="16267"/>
                  <a:pt x="9316" y="16270"/>
                  <a:pt x="9290" y="16275"/>
                </a:cubicBezTo>
                <a:cubicBezTo>
                  <a:pt x="9257" y="16286"/>
                  <a:pt x="9236" y="16291"/>
                  <a:pt x="9220" y="16291"/>
                </a:cubicBezTo>
                <a:cubicBezTo>
                  <a:pt x="9204" y="16291"/>
                  <a:pt x="9193" y="16286"/>
                  <a:pt x="9182" y="16275"/>
                </a:cubicBezTo>
                <a:cubicBezTo>
                  <a:pt x="9177" y="16270"/>
                  <a:pt x="9166" y="16267"/>
                  <a:pt x="9150" y="16267"/>
                </a:cubicBezTo>
                <a:cubicBezTo>
                  <a:pt x="9134" y="16267"/>
                  <a:pt x="9112" y="16270"/>
                  <a:pt x="9085" y="16275"/>
                </a:cubicBezTo>
                <a:cubicBezTo>
                  <a:pt x="9048" y="16286"/>
                  <a:pt x="9021" y="16291"/>
                  <a:pt x="8994" y="16291"/>
                </a:cubicBezTo>
                <a:cubicBezTo>
                  <a:pt x="8968" y="16291"/>
                  <a:pt x="8941" y="16286"/>
                  <a:pt x="8904" y="16275"/>
                </a:cubicBezTo>
                <a:cubicBezTo>
                  <a:pt x="8861" y="16254"/>
                  <a:pt x="8732" y="16243"/>
                  <a:pt x="8625" y="16232"/>
                </a:cubicBezTo>
                <a:cubicBezTo>
                  <a:pt x="8517" y="16222"/>
                  <a:pt x="8410" y="16200"/>
                  <a:pt x="8389" y="16200"/>
                </a:cubicBezTo>
                <a:cubicBezTo>
                  <a:pt x="8378" y="16189"/>
                  <a:pt x="8324" y="16189"/>
                  <a:pt x="8281" y="16189"/>
                </a:cubicBezTo>
                <a:cubicBezTo>
                  <a:pt x="8251" y="16197"/>
                  <a:pt x="8226" y="16205"/>
                  <a:pt x="8210" y="16205"/>
                </a:cubicBezTo>
                <a:cubicBezTo>
                  <a:pt x="8203" y="16205"/>
                  <a:pt x="8199" y="16203"/>
                  <a:pt x="8196" y="16200"/>
                </a:cubicBezTo>
                <a:cubicBezTo>
                  <a:pt x="8189" y="16187"/>
                  <a:pt x="8057" y="16178"/>
                  <a:pt x="7944" y="16178"/>
                </a:cubicBezTo>
                <a:cubicBezTo>
                  <a:pt x="7875" y="16178"/>
                  <a:pt x="7812" y="16181"/>
                  <a:pt x="7788" y="16189"/>
                </a:cubicBezTo>
                <a:cubicBezTo>
                  <a:pt x="7761" y="16195"/>
                  <a:pt x="7740" y="16198"/>
                  <a:pt x="7723" y="16198"/>
                </a:cubicBezTo>
                <a:cubicBezTo>
                  <a:pt x="7707" y="16198"/>
                  <a:pt x="7697" y="16195"/>
                  <a:pt x="7691" y="16189"/>
                </a:cubicBezTo>
                <a:cubicBezTo>
                  <a:pt x="7676" y="16182"/>
                  <a:pt x="7597" y="16174"/>
                  <a:pt x="7491" y="16174"/>
                </a:cubicBezTo>
                <a:cubicBezTo>
                  <a:pt x="7447" y="16174"/>
                  <a:pt x="7398" y="16176"/>
                  <a:pt x="7348" y="16179"/>
                </a:cubicBezTo>
                <a:cubicBezTo>
                  <a:pt x="7069" y="16179"/>
                  <a:pt x="7026" y="16179"/>
                  <a:pt x="7016" y="16146"/>
                </a:cubicBezTo>
                <a:cubicBezTo>
                  <a:pt x="6994" y="16136"/>
                  <a:pt x="6962" y="16125"/>
                  <a:pt x="6866" y="16125"/>
                </a:cubicBezTo>
                <a:cubicBezTo>
                  <a:pt x="6672" y="16125"/>
                  <a:pt x="6501" y="16103"/>
                  <a:pt x="6415" y="16061"/>
                </a:cubicBezTo>
                <a:cubicBezTo>
                  <a:pt x="6372" y="16050"/>
                  <a:pt x="6308" y="16029"/>
                  <a:pt x="6265" y="16029"/>
                </a:cubicBezTo>
                <a:cubicBezTo>
                  <a:pt x="6189" y="16018"/>
                  <a:pt x="6007" y="15932"/>
                  <a:pt x="5943" y="15879"/>
                </a:cubicBezTo>
                <a:cubicBezTo>
                  <a:pt x="5922" y="15857"/>
                  <a:pt x="5868" y="15825"/>
                  <a:pt x="5814" y="15814"/>
                </a:cubicBezTo>
                <a:cubicBezTo>
                  <a:pt x="5771" y="15793"/>
                  <a:pt x="5707" y="15760"/>
                  <a:pt x="5674" y="15739"/>
                </a:cubicBezTo>
                <a:cubicBezTo>
                  <a:pt x="5643" y="15717"/>
                  <a:pt x="5600" y="15696"/>
                  <a:pt x="5567" y="15674"/>
                </a:cubicBezTo>
                <a:cubicBezTo>
                  <a:pt x="5546" y="15664"/>
                  <a:pt x="5481" y="15610"/>
                  <a:pt x="5417" y="15557"/>
                </a:cubicBezTo>
                <a:cubicBezTo>
                  <a:pt x="5331" y="15481"/>
                  <a:pt x="5288" y="15450"/>
                  <a:pt x="5235" y="15450"/>
                </a:cubicBezTo>
                <a:cubicBezTo>
                  <a:pt x="5203" y="15438"/>
                  <a:pt x="5171" y="15428"/>
                  <a:pt x="5160" y="15407"/>
                </a:cubicBezTo>
                <a:cubicBezTo>
                  <a:pt x="5160" y="15396"/>
                  <a:pt x="5095" y="15364"/>
                  <a:pt x="5031" y="15331"/>
                </a:cubicBezTo>
                <a:cubicBezTo>
                  <a:pt x="4945" y="15288"/>
                  <a:pt x="4913" y="15267"/>
                  <a:pt x="4913" y="15245"/>
                </a:cubicBezTo>
                <a:cubicBezTo>
                  <a:pt x="4913" y="15202"/>
                  <a:pt x="4892" y="15192"/>
                  <a:pt x="4785" y="15149"/>
                </a:cubicBezTo>
                <a:cubicBezTo>
                  <a:pt x="4731" y="15128"/>
                  <a:pt x="4677" y="15085"/>
                  <a:pt x="4656" y="15063"/>
                </a:cubicBezTo>
                <a:cubicBezTo>
                  <a:pt x="4634" y="15042"/>
                  <a:pt x="4559" y="14999"/>
                  <a:pt x="4473" y="14956"/>
                </a:cubicBezTo>
                <a:cubicBezTo>
                  <a:pt x="4377" y="14902"/>
                  <a:pt x="4291" y="14849"/>
                  <a:pt x="4248" y="14806"/>
                </a:cubicBezTo>
                <a:cubicBezTo>
                  <a:pt x="4216" y="14773"/>
                  <a:pt x="4163" y="14731"/>
                  <a:pt x="4130" y="14731"/>
                </a:cubicBezTo>
                <a:cubicBezTo>
                  <a:pt x="4108" y="14720"/>
                  <a:pt x="4055" y="14688"/>
                  <a:pt x="4012" y="14645"/>
                </a:cubicBezTo>
                <a:cubicBezTo>
                  <a:pt x="3927" y="14580"/>
                  <a:pt x="3862" y="14537"/>
                  <a:pt x="3798" y="14516"/>
                </a:cubicBezTo>
                <a:cubicBezTo>
                  <a:pt x="3787" y="14516"/>
                  <a:pt x="3776" y="14506"/>
                  <a:pt x="3776" y="14495"/>
                </a:cubicBezTo>
                <a:cubicBezTo>
                  <a:pt x="3776" y="14441"/>
                  <a:pt x="3401" y="14087"/>
                  <a:pt x="3347" y="14087"/>
                </a:cubicBezTo>
                <a:cubicBezTo>
                  <a:pt x="3336" y="14087"/>
                  <a:pt x="3336" y="14077"/>
                  <a:pt x="3336" y="14055"/>
                </a:cubicBezTo>
                <a:cubicBezTo>
                  <a:pt x="3336" y="14023"/>
                  <a:pt x="3240" y="13926"/>
                  <a:pt x="3207" y="13926"/>
                </a:cubicBezTo>
                <a:cubicBezTo>
                  <a:pt x="3197" y="13926"/>
                  <a:pt x="3176" y="13905"/>
                  <a:pt x="3165" y="13884"/>
                </a:cubicBezTo>
                <a:cubicBezTo>
                  <a:pt x="3145" y="13844"/>
                  <a:pt x="3078" y="13775"/>
                  <a:pt x="3069" y="13775"/>
                </a:cubicBezTo>
                <a:cubicBezTo>
                  <a:pt x="3069" y="13775"/>
                  <a:pt x="3068" y="13776"/>
                  <a:pt x="3068" y="13776"/>
                </a:cubicBezTo>
                <a:cubicBezTo>
                  <a:pt x="3067" y="13779"/>
                  <a:pt x="3065" y="13780"/>
                  <a:pt x="3062" y="13780"/>
                </a:cubicBezTo>
                <a:cubicBezTo>
                  <a:pt x="3043" y="13780"/>
                  <a:pt x="2992" y="13717"/>
                  <a:pt x="2907" y="13605"/>
                </a:cubicBezTo>
                <a:cubicBezTo>
                  <a:pt x="2843" y="13519"/>
                  <a:pt x="2778" y="13433"/>
                  <a:pt x="2757" y="13422"/>
                </a:cubicBezTo>
                <a:cubicBezTo>
                  <a:pt x="2704" y="13390"/>
                  <a:pt x="2575" y="13207"/>
                  <a:pt x="2564" y="13143"/>
                </a:cubicBezTo>
                <a:cubicBezTo>
                  <a:pt x="2554" y="13122"/>
                  <a:pt x="2532" y="13090"/>
                  <a:pt x="2511" y="13068"/>
                </a:cubicBezTo>
                <a:cubicBezTo>
                  <a:pt x="2478" y="13025"/>
                  <a:pt x="2318" y="12778"/>
                  <a:pt x="2285" y="12714"/>
                </a:cubicBezTo>
                <a:cubicBezTo>
                  <a:pt x="2275" y="12693"/>
                  <a:pt x="2253" y="12671"/>
                  <a:pt x="2242" y="12671"/>
                </a:cubicBezTo>
                <a:cubicBezTo>
                  <a:pt x="2221" y="12671"/>
                  <a:pt x="2189" y="12628"/>
                  <a:pt x="2167" y="12575"/>
                </a:cubicBezTo>
                <a:cubicBezTo>
                  <a:pt x="2135" y="12511"/>
                  <a:pt x="2103" y="12457"/>
                  <a:pt x="2082" y="12446"/>
                </a:cubicBezTo>
                <a:cubicBezTo>
                  <a:pt x="2070" y="12435"/>
                  <a:pt x="2049" y="12403"/>
                  <a:pt x="2039" y="12371"/>
                </a:cubicBezTo>
                <a:cubicBezTo>
                  <a:pt x="2039" y="12349"/>
                  <a:pt x="2006" y="12285"/>
                  <a:pt x="1974" y="12242"/>
                </a:cubicBezTo>
                <a:cubicBezTo>
                  <a:pt x="1942" y="12199"/>
                  <a:pt x="1920" y="12156"/>
                  <a:pt x="1920" y="12146"/>
                </a:cubicBezTo>
                <a:cubicBezTo>
                  <a:pt x="1920" y="12103"/>
                  <a:pt x="1792" y="11727"/>
                  <a:pt x="1760" y="11674"/>
                </a:cubicBezTo>
                <a:cubicBezTo>
                  <a:pt x="1738" y="11641"/>
                  <a:pt x="1727" y="11598"/>
                  <a:pt x="1727" y="11567"/>
                </a:cubicBezTo>
                <a:cubicBezTo>
                  <a:pt x="1727" y="11502"/>
                  <a:pt x="1641" y="11255"/>
                  <a:pt x="1599" y="11191"/>
                </a:cubicBezTo>
                <a:cubicBezTo>
                  <a:pt x="1567" y="11159"/>
                  <a:pt x="1556" y="11116"/>
                  <a:pt x="1556" y="11062"/>
                </a:cubicBezTo>
                <a:cubicBezTo>
                  <a:pt x="1556" y="11019"/>
                  <a:pt x="1545" y="10966"/>
                  <a:pt x="1534" y="10945"/>
                </a:cubicBezTo>
                <a:cubicBezTo>
                  <a:pt x="1524" y="10912"/>
                  <a:pt x="1502" y="10859"/>
                  <a:pt x="1502" y="10816"/>
                </a:cubicBezTo>
                <a:cubicBezTo>
                  <a:pt x="1502" y="10773"/>
                  <a:pt x="1491" y="10730"/>
                  <a:pt x="1481" y="10709"/>
                </a:cubicBezTo>
                <a:cubicBezTo>
                  <a:pt x="1460" y="10697"/>
                  <a:pt x="1448" y="10676"/>
                  <a:pt x="1448" y="10666"/>
                </a:cubicBezTo>
                <a:cubicBezTo>
                  <a:pt x="1448" y="10655"/>
                  <a:pt x="1427" y="10590"/>
                  <a:pt x="1405" y="10526"/>
                </a:cubicBezTo>
                <a:cubicBezTo>
                  <a:pt x="1374" y="10461"/>
                  <a:pt x="1352" y="10376"/>
                  <a:pt x="1352" y="10344"/>
                </a:cubicBezTo>
                <a:cubicBezTo>
                  <a:pt x="1352" y="10301"/>
                  <a:pt x="1352" y="10204"/>
                  <a:pt x="1341" y="10129"/>
                </a:cubicBezTo>
                <a:cubicBezTo>
                  <a:pt x="1298" y="9775"/>
                  <a:pt x="1266" y="9174"/>
                  <a:pt x="1298" y="9100"/>
                </a:cubicBezTo>
                <a:cubicBezTo>
                  <a:pt x="1309" y="9078"/>
                  <a:pt x="1298" y="9014"/>
                  <a:pt x="1288" y="8949"/>
                </a:cubicBezTo>
                <a:cubicBezTo>
                  <a:pt x="1277" y="8874"/>
                  <a:pt x="1277" y="8767"/>
                  <a:pt x="1288" y="8692"/>
                </a:cubicBezTo>
                <a:cubicBezTo>
                  <a:pt x="1288" y="8617"/>
                  <a:pt x="1298" y="8478"/>
                  <a:pt x="1298" y="8381"/>
                </a:cubicBezTo>
                <a:cubicBezTo>
                  <a:pt x="1298" y="8284"/>
                  <a:pt x="1298" y="8199"/>
                  <a:pt x="1309" y="8199"/>
                </a:cubicBezTo>
                <a:cubicBezTo>
                  <a:pt x="1320" y="8199"/>
                  <a:pt x="1320" y="8145"/>
                  <a:pt x="1320" y="8080"/>
                </a:cubicBezTo>
                <a:cubicBezTo>
                  <a:pt x="1309" y="7994"/>
                  <a:pt x="1309" y="7930"/>
                  <a:pt x="1331" y="7855"/>
                </a:cubicBezTo>
                <a:cubicBezTo>
                  <a:pt x="1352" y="7780"/>
                  <a:pt x="1352" y="7758"/>
                  <a:pt x="1341" y="7737"/>
                </a:cubicBezTo>
                <a:cubicBezTo>
                  <a:pt x="1309" y="7705"/>
                  <a:pt x="1309" y="7405"/>
                  <a:pt x="1341" y="7372"/>
                </a:cubicBezTo>
                <a:cubicBezTo>
                  <a:pt x="1363" y="7351"/>
                  <a:pt x="1374" y="7298"/>
                  <a:pt x="1374" y="7201"/>
                </a:cubicBezTo>
                <a:cubicBezTo>
                  <a:pt x="1384" y="7008"/>
                  <a:pt x="1427" y="6729"/>
                  <a:pt x="1460" y="6664"/>
                </a:cubicBezTo>
                <a:cubicBezTo>
                  <a:pt x="1481" y="6633"/>
                  <a:pt x="1491" y="6579"/>
                  <a:pt x="1491" y="6482"/>
                </a:cubicBezTo>
                <a:cubicBezTo>
                  <a:pt x="1491" y="6364"/>
                  <a:pt x="1491" y="6354"/>
                  <a:pt x="1534" y="6289"/>
                </a:cubicBezTo>
                <a:cubicBezTo>
                  <a:pt x="1577" y="6235"/>
                  <a:pt x="1577" y="6214"/>
                  <a:pt x="1577" y="6161"/>
                </a:cubicBezTo>
                <a:cubicBezTo>
                  <a:pt x="1567" y="6118"/>
                  <a:pt x="1567" y="6096"/>
                  <a:pt x="1588" y="6096"/>
                </a:cubicBezTo>
                <a:cubicBezTo>
                  <a:pt x="1599" y="6085"/>
                  <a:pt x="1620" y="6064"/>
                  <a:pt x="1620" y="6032"/>
                </a:cubicBezTo>
                <a:cubicBezTo>
                  <a:pt x="1631" y="5999"/>
                  <a:pt x="1663" y="5925"/>
                  <a:pt x="1706" y="5860"/>
                </a:cubicBezTo>
                <a:cubicBezTo>
                  <a:pt x="1738" y="5796"/>
                  <a:pt x="1770" y="5720"/>
                  <a:pt x="1770" y="5699"/>
                </a:cubicBezTo>
                <a:cubicBezTo>
                  <a:pt x="1770" y="5678"/>
                  <a:pt x="1803" y="5613"/>
                  <a:pt x="1834" y="5560"/>
                </a:cubicBezTo>
                <a:cubicBezTo>
                  <a:pt x="1867" y="5506"/>
                  <a:pt x="1889" y="5442"/>
                  <a:pt x="1889" y="5431"/>
                </a:cubicBezTo>
                <a:cubicBezTo>
                  <a:pt x="1877" y="5410"/>
                  <a:pt x="1889" y="5388"/>
                  <a:pt x="1899" y="5377"/>
                </a:cubicBezTo>
                <a:cubicBezTo>
                  <a:pt x="1910" y="5367"/>
                  <a:pt x="1931" y="5313"/>
                  <a:pt x="1942" y="5238"/>
                </a:cubicBezTo>
                <a:cubicBezTo>
                  <a:pt x="1953" y="5174"/>
                  <a:pt x="1985" y="5077"/>
                  <a:pt x="2017" y="5024"/>
                </a:cubicBezTo>
                <a:cubicBezTo>
                  <a:pt x="2049" y="4970"/>
                  <a:pt x="2070" y="4905"/>
                  <a:pt x="2070" y="4895"/>
                </a:cubicBezTo>
                <a:cubicBezTo>
                  <a:pt x="2070" y="4874"/>
                  <a:pt x="2092" y="4831"/>
                  <a:pt x="2113" y="4798"/>
                </a:cubicBezTo>
                <a:cubicBezTo>
                  <a:pt x="2135" y="4755"/>
                  <a:pt x="2146" y="4712"/>
                  <a:pt x="2146" y="4691"/>
                </a:cubicBezTo>
                <a:cubicBezTo>
                  <a:pt x="2135" y="4669"/>
                  <a:pt x="2167" y="4583"/>
                  <a:pt x="2242" y="4455"/>
                </a:cubicBezTo>
                <a:cubicBezTo>
                  <a:pt x="2382" y="4176"/>
                  <a:pt x="2414" y="4133"/>
                  <a:pt x="2414" y="4112"/>
                </a:cubicBezTo>
                <a:cubicBezTo>
                  <a:pt x="2414" y="4101"/>
                  <a:pt x="2446" y="4069"/>
                  <a:pt x="2478" y="4037"/>
                </a:cubicBezTo>
                <a:cubicBezTo>
                  <a:pt x="2521" y="4004"/>
                  <a:pt x="2585" y="3930"/>
                  <a:pt x="2628" y="3865"/>
                </a:cubicBezTo>
                <a:cubicBezTo>
                  <a:pt x="2671" y="3801"/>
                  <a:pt x="2714" y="3747"/>
                  <a:pt x="2735" y="3737"/>
                </a:cubicBezTo>
                <a:cubicBezTo>
                  <a:pt x="2757" y="3725"/>
                  <a:pt x="2800" y="3704"/>
                  <a:pt x="2832" y="3672"/>
                </a:cubicBezTo>
                <a:cubicBezTo>
                  <a:pt x="2864" y="3651"/>
                  <a:pt x="2940" y="3608"/>
                  <a:pt x="3004" y="3586"/>
                </a:cubicBezTo>
                <a:cubicBezTo>
                  <a:pt x="3068" y="3554"/>
                  <a:pt x="3133" y="3522"/>
                  <a:pt x="3154" y="3501"/>
                </a:cubicBezTo>
                <a:cubicBezTo>
                  <a:pt x="3165" y="3489"/>
                  <a:pt x="3207" y="3468"/>
                  <a:pt x="3229" y="3458"/>
                </a:cubicBezTo>
                <a:cubicBezTo>
                  <a:pt x="3262" y="3446"/>
                  <a:pt x="3336" y="3404"/>
                  <a:pt x="3401" y="3361"/>
                </a:cubicBezTo>
                <a:cubicBezTo>
                  <a:pt x="3497" y="3286"/>
                  <a:pt x="3529" y="3275"/>
                  <a:pt x="3626" y="3265"/>
                </a:cubicBezTo>
                <a:cubicBezTo>
                  <a:pt x="3679" y="3265"/>
                  <a:pt x="3744" y="3253"/>
                  <a:pt x="3755" y="3243"/>
                </a:cubicBezTo>
                <a:cubicBezTo>
                  <a:pt x="3755" y="3222"/>
                  <a:pt x="3808" y="3211"/>
                  <a:pt x="3851" y="3211"/>
                </a:cubicBezTo>
                <a:cubicBezTo>
                  <a:pt x="3915" y="3200"/>
                  <a:pt x="3980" y="3179"/>
                  <a:pt x="4055" y="3146"/>
                </a:cubicBezTo>
                <a:cubicBezTo>
                  <a:pt x="4117" y="3111"/>
                  <a:pt x="4171" y="3090"/>
                  <a:pt x="4195" y="3090"/>
                </a:cubicBezTo>
                <a:cubicBezTo>
                  <a:pt x="4200" y="3090"/>
                  <a:pt x="4203" y="3091"/>
                  <a:pt x="4205" y="3093"/>
                </a:cubicBezTo>
                <a:cubicBezTo>
                  <a:pt x="4208" y="3094"/>
                  <a:pt x="4211" y="3094"/>
                  <a:pt x="4214" y="3094"/>
                </a:cubicBezTo>
                <a:cubicBezTo>
                  <a:pt x="4257" y="3094"/>
                  <a:pt x="4383" y="3034"/>
                  <a:pt x="4463" y="2975"/>
                </a:cubicBezTo>
                <a:cubicBezTo>
                  <a:pt x="4506" y="2932"/>
                  <a:pt x="4538" y="2921"/>
                  <a:pt x="4592" y="2921"/>
                </a:cubicBezTo>
                <a:cubicBezTo>
                  <a:pt x="4634" y="2921"/>
                  <a:pt x="4666" y="2910"/>
                  <a:pt x="4720" y="2878"/>
                </a:cubicBezTo>
                <a:cubicBezTo>
                  <a:pt x="4752" y="2857"/>
                  <a:pt x="4828" y="2814"/>
                  <a:pt x="4870" y="2793"/>
                </a:cubicBezTo>
                <a:cubicBezTo>
                  <a:pt x="4913" y="2771"/>
                  <a:pt x="4967" y="2750"/>
                  <a:pt x="4988" y="2728"/>
                </a:cubicBezTo>
                <a:cubicBezTo>
                  <a:pt x="5021" y="2707"/>
                  <a:pt x="5042" y="2696"/>
                  <a:pt x="5064" y="2696"/>
                </a:cubicBezTo>
                <a:cubicBezTo>
                  <a:pt x="5065" y="2697"/>
                  <a:pt x="5068" y="2697"/>
                  <a:pt x="5072" y="2697"/>
                </a:cubicBezTo>
                <a:cubicBezTo>
                  <a:pt x="5106" y="2697"/>
                  <a:pt x="5206" y="2650"/>
                  <a:pt x="5235" y="2621"/>
                </a:cubicBezTo>
                <a:cubicBezTo>
                  <a:pt x="5267" y="2588"/>
                  <a:pt x="5428" y="2535"/>
                  <a:pt x="5546" y="2524"/>
                </a:cubicBezTo>
                <a:cubicBezTo>
                  <a:pt x="5610" y="2514"/>
                  <a:pt x="5664" y="2503"/>
                  <a:pt x="5686" y="2481"/>
                </a:cubicBezTo>
                <a:cubicBezTo>
                  <a:pt x="5712" y="2454"/>
                  <a:pt x="5914" y="2412"/>
                  <a:pt x="6035" y="2412"/>
                </a:cubicBezTo>
                <a:cubicBezTo>
                  <a:pt x="6058" y="2412"/>
                  <a:pt x="6078" y="2413"/>
                  <a:pt x="6093" y="2417"/>
                </a:cubicBezTo>
                <a:cubicBezTo>
                  <a:pt x="6158" y="2417"/>
                  <a:pt x="6179" y="2417"/>
                  <a:pt x="6201" y="2395"/>
                </a:cubicBezTo>
                <a:cubicBezTo>
                  <a:pt x="6216" y="2380"/>
                  <a:pt x="6232" y="2370"/>
                  <a:pt x="6273" y="2370"/>
                </a:cubicBezTo>
                <a:cubicBezTo>
                  <a:pt x="6288" y="2370"/>
                  <a:pt x="6306" y="2371"/>
                  <a:pt x="6329" y="2374"/>
                </a:cubicBezTo>
                <a:cubicBezTo>
                  <a:pt x="6365" y="2379"/>
                  <a:pt x="6392" y="2381"/>
                  <a:pt x="6412" y="2381"/>
                </a:cubicBezTo>
                <a:cubicBezTo>
                  <a:pt x="6440" y="2381"/>
                  <a:pt x="6456" y="2376"/>
                  <a:pt x="6468" y="2364"/>
                </a:cubicBezTo>
                <a:cubicBezTo>
                  <a:pt x="6481" y="2351"/>
                  <a:pt x="6494" y="2346"/>
                  <a:pt x="6524" y="2346"/>
                </a:cubicBezTo>
                <a:cubicBezTo>
                  <a:pt x="6545" y="2346"/>
                  <a:pt x="6575" y="2348"/>
                  <a:pt x="6618" y="2352"/>
                </a:cubicBezTo>
                <a:cubicBezTo>
                  <a:pt x="6691" y="2363"/>
                  <a:pt x="6760" y="2368"/>
                  <a:pt x="6825" y="2368"/>
                </a:cubicBezTo>
                <a:cubicBezTo>
                  <a:pt x="6960" y="2368"/>
                  <a:pt x="7072" y="2346"/>
                  <a:pt x="7144" y="2310"/>
                </a:cubicBezTo>
                <a:cubicBezTo>
                  <a:pt x="7158" y="2301"/>
                  <a:pt x="7167" y="2297"/>
                  <a:pt x="7175" y="2297"/>
                </a:cubicBezTo>
                <a:cubicBezTo>
                  <a:pt x="7185" y="2297"/>
                  <a:pt x="7192" y="2304"/>
                  <a:pt x="7198" y="2310"/>
                </a:cubicBezTo>
                <a:cubicBezTo>
                  <a:pt x="7203" y="2326"/>
                  <a:pt x="7209" y="2334"/>
                  <a:pt x="7223" y="2334"/>
                </a:cubicBezTo>
                <a:cubicBezTo>
                  <a:pt x="7238" y="2334"/>
                  <a:pt x="7262" y="2326"/>
                  <a:pt x="7305" y="2310"/>
                </a:cubicBezTo>
                <a:cubicBezTo>
                  <a:pt x="7369" y="2299"/>
                  <a:pt x="7476" y="2278"/>
                  <a:pt x="7584" y="2278"/>
                </a:cubicBezTo>
                <a:cubicBezTo>
                  <a:pt x="7691" y="2278"/>
                  <a:pt x="7841" y="2267"/>
                  <a:pt x="7917" y="2256"/>
                </a:cubicBezTo>
                <a:cubicBezTo>
                  <a:pt x="7974" y="2256"/>
                  <a:pt x="8064" y="2251"/>
                  <a:pt x="8153" y="2251"/>
                </a:cubicBezTo>
                <a:cubicBezTo>
                  <a:pt x="8198" y="2251"/>
                  <a:pt x="8242" y="2253"/>
                  <a:pt x="8281" y="2256"/>
                </a:cubicBezTo>
                <a:cubicBezTo>
                  <a:pt x="8420" y="2256"/>
                  <a:pt x="8506" y="2245"/>
                  <a:pt x="8539" y="2235"/>
                </a:cubicBezTo>
                <a:cubicBezTo>
                  <a:pt x="8552" y="2230"/>
                  <a:pt x="8562" y="2227"/>
                  <a:pt x="8570" y="2227"/>
                </a:cubicBezTo>
                <a:cubicBezTo>
                  <a:pt x="8582" y="2227"/>
                  <a:pt x="8591" y="2233"/>
                  <a:pt x="8603" y="2245"/>
                </a:cubicBezTo>
                <a:cubicBezTo>
                  <a:pt x="8608" y="2260"/>
                  <a:pt x="8622" y="2268"/>
                  <a:pt x="8655" y="2268"/>
                </a:cubicBezTo>
                <a:cubicBezTo>
                  <a:pt x="8692" y="2268"/>
                  <a:pt x="8752" y="2258"/>
                  <a:pt x="8849" y="2235"/>
                </a:cubicBezTo>
                <a:cubicBezTo>
                  <a:pt x="8892" y="2235"/>
                  <a:pt x="9011" y="2224"/>
                  <a:pt x="9118" y="2213"/>
                </a:cubicBezTo>
                <a:cubicBezTo>
                  <a:pt x="9386" y="2202"/>
                  <a:pt x="9418" y="2192"/>
                  <a:pt x="9504" y="2181"/>
                </a:cubicBezTo>
                <a:cubicBezTo>
                  <a:pt x="9531" y="2176"/>
                  <a:pt x="9552" y="2173"/>
                  <a:pt x="9572" y="2173"/>
                </a:cubicBezTo>
                <a:cubicBezTo>
                  <a:pt x="9593" y="2173"/>
                  <a:pt x="9611" y="2176"/>
                  <a:pt x="9633" y="2181"/>
                </a:cubicBezTo>
                <a:cubicBezTo>
                  <a:pt x="9655" y="2185"/>
                  <a:pt x="9674" y="2188"/>
                  <a:pt x="9694" y="2188"/>
                </a:cubicBezTo>
                <a:cubicBezTo>
                  <a:pt x="9723" y="2188"/>
                  <a:pt x="9755" y="2183"/>
                  <a:pt x="9805" y="2171"/>
                </a:cubicBezTo>
                <a:cubicBezTo>
                  <a:pt x="9858" y="2159"/>
                  <a:pt x="10072" y="2149"/>
                  <a:pt x="10351" y="2149"/>
                </a:cubicBezTo>
                <a:cubicBezTo>
                  <a:pt x="10598" y="2149"/>
                  <a:pt x="10802" y="2138"/>
                  <a:pt x="10823" y="2138"/>
                </a:cubicBezTo>
                <a:cubicBezTo>
                  <a:pt x="10887" y="2138"/>
                  <a:pt x="11102" y="2171"/>
                  <a:pt x="11123" y="2181"/>
                </a:cubicBezTo>
                <a:cubicBezTo>
                  <a:pt x="11135" y="2192"/>
                  <a:pt x="11199" y="2192"/>
                  <a:pt x="11263" y="2192"/>
                </a:cubicBezTo>
                <a:cubicBezTo>
                  <a:pt x="11359" y="2192"/>
                  <a:pt x="11392" y="2202"/>
                  <a:pt x="11402" y="2213"/>
                </a:cubicBezTo>
                <a:cubicBezTo>
                  <a:pt x="11402" y="2224"/>
                  <a:pt x="11435" y="2245"/>
                  <a:pt x="11456" y="2245"/>
                </a:cubicBezTo>
                <a:cubicBezTo>
                  <a:pt x="11521" y="2267"/>
                  <a:pt x="11831" y="2417"/>
                  <a:pt x="11928" y="2481"/>
                </a:cubicBezTo>
                <a:cubicBezTo>
                  <a:pt x="12057" y="2578"/>
                  <a:pt x="12121" y="2621"/>
                  <a:pt x="12143" y="2653"/>
                </a:cubicBezTo>
                <a:cubicBezTo>
                  <a:pt x="12164" y="2674"/>
                  <a:pt x="12196" y="2707"/>
                  <a:pt x="12218" y="2717"/>
                </a:cubicBezTo>
                <a:cubicBezTo>
                  <a:pt x="12229" y="2739"/>
                  <a:pt x="12250" y="2771"/>
                  <a:pt x="12250" y="2771"/>
                </a:cubicBezTo>
                <a:cubicBezTo>
                  <a:pt x="12250" y="2781"/>
                  <a:pt x="12282" y="2824"/>
                  <a:pt x="12325" y="2857"/>
                </a:cubicBezTo>
                <a:cubicBezTo>
                  <a:pt x="12379" y="2900"/>
                  <a:pt x="12443" y="2986"/>
                  <a:pt x="12496" y="3072"/>
                </a:cubicBezTo>
                <a:cubicBezTo>
                  <a:pt x="12539" y="3157"/>
                  <a:pt x="12593" y="3222"/>
                  <a:pt x="12604" y="3222"/>
                </a:cubicBezTo>
                <a:cubicBezTo>
                  <a:pt x="12625" y="3232"/>
                  <a:pt x="12636" y="3243"/>
                  <a:pt x="12636" y="3253"/>
                </a:cubicBezTo>
                <a:cubicBezTo>
                  <a:pt x="12636" y="3275"/>
                  <a:pt x="12668" y="3318"/>
                  <a:pt x="12711" y="3350"/>
                </a:cubicBezTo>
                <a:cubicBezTo>
                  <a:pt x="12744" y="3393"/>
                  <a:pt x="12797" y="3446"/>
                  <a:pt x="12818" y="3489"/>
                </a:cubicBezTo>
                <a:cubicBezTo>
                  <a:pt x="12840" y="3522"/>
                  <a:pt x="12872" y="3554"/>
                  <a:pt x="12894" y="3554"/>
                </a:cubicBezTo>
                <a:cubicBezTo>
                  <a:pt x="12904" y="3554"/>
                  <a:pt x="12990" y="3618"/>
                  <a:pt x="13065" y="3704"/>
                </a:cubicBezTo>
                <a:cubicBezTo>
                  <a:pt x="13151" y="3790"/>
                  <a:pt x="13258" y="3887"/>
                  <a:pt x="13301" y="3918"/>
                </a:cubicBezTo>
                <a:cubicBezTo>
                  <a:pt x="13344" y="3951"/>
                  <a:pt x="13397" y="4004"/>
                  <a:pt x="13409" y="4026"/>
                </a:cubicBezTo>
                <a:cubicBezTo>
                  <a:pt x="13430" y="4058"/>
                  <a:pt x="13483" y="4123"/>
                  <a:pt x="13548" y="4187"/>
                </a:cubicBezTo>
                <a:cubicBezTo>
                  <a:pt x="13612" y="4240"/>
                  <a:pt x="13666" y="4294"/>
                  <a:pt x="13666" y="4305"/>
                </a:cubicBezTo>
                <a:cubicBezTo>
                  <a:pt x="13666" y="4316"/>
                  <a:pt x="13698" y="4359"/>
                  <a:pt x="13752" y="4412"/>
                </a:cubicBezTo>
                <a:cubicBezTo>
                  <a:pt x="13805" y="4466"/>
                  <a:pt x="13838" y="4498"/>
                  <a:pt x="13838" y="4530"/>
                </a:cubicBezTo>
                <a:cubicBezTo>
                  <a:pt x="13838" y="4552"/>
                  <a:pt x="13859" y="4595"/>
                  <a:pt x="13891" y="4616"/>
                </a:cubicBezTo>
                <a:cubicBezTo>
                  <a:pt x="13912" y="4648"/>
                  <a:pt x="13934" y="4680"/>
                  <a:pt x="13934" y="4691"/>
                </a:cubicBezTo>
                <a:cubicBezTo>
                  <a:pt x="13934" y="4702"/>
                  <a:pt x="13955" y="4734"/>
                  <a:pt x="13988" y="4766"/>
                </a:cubicBezTo>
                <a:cubicBezTo>
                  <a:pt x="14009" y="4798"/>
                  <a:pt x="14031" y="4831"/>
                  <a:pt x="14031" y="4841"/>
                </a:cubicBezTo>
                <a:cubicBezTo>
                  <a:pt x="14031" y="4852"/>
                  <a:pt x="14052" y="4884"/>
                  <a:pt x="14084" y="4927"/>
                </a:cubicBezTo>
                <a:cubicBezTo>
                  <a:pt x="14105" y="4959"/>
                  <a:pt x="14138" y="5024"/>
                  <a:pt x="14148" y="5067"/>
                </a:cubicBezTo>
                <a:cubicBezTo>
                  <a:pt x="14202" y="5195"/>
                  <a:pt x="14267" y="5345"/>
                  <a:pt x="14298" y="5388"/>
                </a:cubicBezTo>
                <a:cubicBezTo>
                  <a:pt x="14310" y="5410"/>
                  <a:pt x="14331" y="5453"/>
                  <a:pt x="14331" y="5463"/>
                </a:cubicBezTo>
                <a:cubicBezTo>
                  <a:pt x="14331" y="5484"/>
                  <a:pt x="14352" y="5570"/>
                  <a:pt x="14384" y="5656"/>
                </a:cubicBezTo>
                <a:cubicBezTo>
                  <a:pt x="14438" y="5806"/>
                  <a:pt x="14470" y="5935"/>
                  <a:pt x="14470" y="5989"/>
                </a:cubicBezTo>
                <a:cubicBezTo>
                  <a:pt x="14470" y="5999"/>
                  <a:pt x="14481" y="6032"/>
                  <a:pt x="14503" y="6064"/>
                </a:cubicBezTo>
                <a:cubicBezTo>
                  <a:pt x="14513" y="6085"/>
                  <a:pt x="14524" y="6150"/>
                  <a:pt x="14534" y="6192"/>
                </a:cubicBezTo>
                <a:cubicBezTo>
                  <a:pt x="14546" y="6246"/>
                  <a:pt x="14567" y="6311"/>
                  <a:pt x="14577" y="6332"/>
                </a:cubicBezTo>
                <a:cubicBezTo>
                  <a:pt x="14599" y="6354"/>
                  <a:pt x="14610" y="6418"/>
                  <a:pt x="14620" y="6493"/>
                </a:cubicBezTo>
                <a:cubicBezTo>
                  <a:pt x="14631" y="6557"/>
                  <a:pt x="14642" y="6621"/>
                  <a:pt x="14653" y="6633"/>
                </a:cubicBezTo>
                <a:cubicBezTo>
                  <a:pt x="14685" y="6676"/>
                  <a:pt x="14727" y="6826"/>
                  <a:pt x="14727" y="6890"/>
                </a:cubicBezTo>
                <a:cubicBezTo>
                  <a:pt x="14727" y="6922"/>
                  <a:pt x="14749" y="6986"/>
                  <a:pt x="14760" y="7029"/>
                </a:cubicBezTo>
                <a:cubicBezTo>
                  <a:pt x="14782" y="7115"/>
                  <a:pt x="14835" y="7341"/>
                  <a:pt x="14835" y="7394"/>
                </a:cubicBezTo>
                <a:lnTo>
                  <a:pt x="14835" y="7491"/>
                </a:lnTo>
                <a:cubicBezTo>
                  <a:pt x="14824" y="7608"/>
                  <a:pt x="14846" y="7780"/>
                  <a:pt x="14867" y="7801"/>
                </a:cubicBezTo>
                <a:cubicBezTo>
                  <a:pt x="14899" y="7834"/>
                  <a:pt x="14899" y="7952"/>
                  <a:pt x="14878" y="7952"/>
                </a:cubicBezTo>
                <a:cubicBezTo>
                  <a:pt x="14867" y="7963"/>
                  <a:pt x="14856" y="7984"/>
                  <a:pt x="14856" y="8006"/>
                </a:cubicBezTo>
                <a:cubicBezTo>
                  <a:pt x="14856" y="8080"/>
                  <a:pt x="14878" y="8349"/>
                  <a:pt x="14889" y="8359"/>
                </a:cubicBezTo>
                <a:cubicBezTo>
                  <a:pt x="14889" y="8359"/>
                  <a:pt x="14889" y="8423"/>
                  <a:pt x="14878" y="8488"/>
                </a:cubicBezTo>
                <a:cubicBezTo>
                  <a:pt x="14878" y="8552"/>
                  <a:pt x="14878" y="8628"/>
                  <a:pt x="14889" y="8671"/>
                </a:cubicBezTo>
                <a:cubicBezTo>
                  <a:pt x="14899" y="8724"/>
                  <a:pt x="14899" y="8810"/>
                  <a:pt x="14889" y="9035"/>
                </a:cubicBezTo>
                <a:cubicBezTo>
                  <a:pt x="14867" y="9293"/>
                  <a:pt x="14867" y="9346"/>
                  <a:pt x="14889" y="9410"/>
                </a:cubicBezTo>
                <a:cubicBezTo>
                  <a:pt x="14910" y="9464"/>
                  <a:pt x="14910" y="9507"/>
                  <a:pt x="14899" y="9603"/>
                </a:cubicBezTo>
                <a:cubicBezTo>
                  <a:pt x="14889" y="9679"/>
                  <a:pt x="14889" y="9775"/>
                  <a:pt x="14899" y="9851"/>
                </a:cubicBezTo>
                <a:cubicBezTo>
                  <a:pt x="14921" y="10001"/>
                  <a:pt x="14921" y="10022"/>
                  <a:pt x="14899" y="10097"/>
                </a:cubicBezTo>
                <a:cubicBezTo>
                  <a:pt x="14878" y="10183"/>
                  <a:pt x="14889" y="10387"/>
                  <a:pt x="14921" y="10569"/>
                </a:cubicBezTo>
                <a:cubicBezTo>
                  <a:pt x="14942" y="10697"/>
                  <a:pt x="14942" y="10719"/>
                  <a:pt x="14910" y="10837"/>
                </a:cubicBezTo>
                <a:cubicBezTo>
                  <a:pt x="14878" y="10976"/>
                  <a:pt x="14867" y="11062"/>
                  <a:pt x="14899" y="11073"/>
                </a:cubicBezTo>
                <a:cubicBezTo>
                  <a:pt x="14921" y="11095"/>
                  <a:pt x="14910" y="11181"/>
                  <a:pt x="14889" y="11202"/>
                </a:cubicBezTo>
                <a:cubicBezTo>
                  <a:pt x="14867" y="11212"/>
                  <a:pt x="14867" y="11245"/>
                  <a:pt x="14878" y="11352"/>
                </a:cubicBezTo>
                <a:cubicBezTo>
                  <a:pt x="14889" y="11524"/>
                  <a:pt x="14846" y="11641"/>
                  <a:pt x="14739" y="11749"/>
                </a:cubicBezTo>
                <a:cubicBezTo>
                  <a:pt x="14685" y="11803"/>
                  <a:pt x="14663" y="11834"/>
                  <a:pt x="14663" y="11867"/>
                </a:cubicBezTo>
                <a:cubicBezTo>
                  <a:pt x="14663" y="11899"/>
                  <a:pt x="14642" y="11942"/>
                  <a:pt x="14567" y="12028"/>
                </a:cubicBezTo>
                <a:cubicBezTo>
                  <a:pt x="14503" y="12092"/>
                  <a:pt x="14460" y="12146"/>
                  <a:pt x="14460" y="12156"/>
                </a:cubicBezTo>
                <a:cubicBezTo>
                  <a:pt x="14460" y="12178"/>
                  <a:pt x="14438" y="12199"/>
                  <a:pt x="14406" y="12232"/>
                </a:cubicBezTo>
                <a:cubicBezTo>
                  <a:pt x="14384" y="12253"/>
                  <a:pt x="14341" y="12306"/>
                  <a:pt x="14320" y="12339"/>
                </a:cubicBezTo>
                <a:cubicBezTo>
                  <a:pt x="14288" y="12382"/>
                  <a:pt x="14255" y="12414"/>
                  <a:pt x="14245" y="12425"/>
                </a:cubicBezTo>
                <a:cubicBezTo>
                  <a:pt x="14213" y="12468"/>
                  <a:pt x="14181" y="12542"/>
                  <a:pt x="14191" y="12564"/>
                </a:cubicBezTo>
                <a:cubicBezTo>
                  <a:pt x="14191" y="12575"/>
                  <a:pt x="14159" y="12628"/>
                  <a:pt x="14105" y="12682"/>
                </a:cubicBezTo>
                <a:cubicBezTo>
                  <a:pt x="14062" y="12725"/>
                  <a:pt x="13998" y="12811"/>
                  <a:pt x="13966" y="12864"/>
                </a:cubicBezTo>
                <a:cubicBezTo>
                  <a:pt x="13945" y="12918"/>
                  <a:pt x="13891" y="12993"/>
                  <a:pt x="13859" y="13025"/>
                </a:cubicBezTo>
                <a:cubicBezTo>
                  <a:pt x="13773" y="13100"/>
                  <a:pt x="13580" y="13455"/>
                  <a:pt x="13505" y="13669"/>
                </a:cubicBezTo>
                <a:cubicBezTo>
                  <a:pt x="13462" y="13776"/>
                  <a:pt x="13451" y="13787"/>
                  <a:pt x="13130" y="14001"/>
                </a:cubicBezTo>
                <a:cubicBezTo>
                  <a:pt x="13054" y="14055"/>
                  <a:pt x="12947" y="14130"/>
                  <a:pt x="12894" y="14173"/>
                </a:cubicBezTo>
                <a:cubicBezTo>
                  <a:pt x="12783" y="14264"/>
                  <a:pt x="12672" y="14335"/>
                  <a:pt x="12641" y="14335"/>
                </a:cubicBezTo>
                <a:cubicBezTo>
                  <a:pt x="12639" y="14335"/>
                  <a:pt x="12638" y="14335"/>
                  <a:pt x="12636" y="14334"/>
                </a:cubicBezTo>
                <a:cubicBezTo>
                  <a:pt x="12625" y="14334"/>
                  <a:pt x="12529" y="14377"/>
                  <a:pt x="12422" y="14430"/>
                </a:cubicBezTo>
                <a:cubicBezTo>
                  <a:pt x="12303" y="14484"/>
                  <a:pt x="12196" y="14527"/>
                  <a:pt x="12110" y="14549"/>
                </a:cubicBezTo>
                <a:cubicBezTo>
                  <a:pt x="11896" y="14602"/>
                  <a:pt x="11864" y="14602"/>
                  <a:pt x="11821" y="14634"/>
                </a:cubicBezTo>
                <a:cubicBezTo>
                  <a:pt x="11810" y="14656"/>
                  <a:pt x="11767" y="14677"/>
                  <a:pt x="11746" y="14677"/>
                </a:cubicBezTo>
                <a:cubicBezTo>
                  <a:pt x="11714" y="14677"/>
                  <a:pt x="11660" y="14688"/>
                  <a:pt x="11617" y="14699"/>
                </a:cubicBezTo>
                <a:cubicBezTo>
                  <a:pt x="11564" y="14731"/>
                  <a:pt x="11488" y="14742"/>
                  <a:pt x="11359" y="14742"/>
                </a:cubicBezTo>
                <a:cubicBezTo>
                  <a:pt x="11231" y="14742"/>
                  <a:pt x="11166" y="14752"/>
                  <a:pt x="11135" y="14773"/>
                </a:cubicBezTo>
                <a:cubicBezTo>
                  <a:pt x="11070" y="14816"/>
                  <a:pt x="10899" y="14870"/>
                  <a:pt x="10791" y="14870"/>
                </a:cubicBezTo>
                <a:cubicBezTo>
                  <a:pt x="10737" y="14870"/>
                  <a:pt x="10663" y="14870"/>
                  <a:pt x="10620" y="14881"/>
                </a:cubicBezTo>
                <a:cubicBezTo>
                  <a:pt x="10587" y="14892"/>
                  <a:pt x="10512" y="14902"/>
                  <a:pt x="10458" y="14913"/>
                </a:cubicBezTo>
                <a:cubicBezTo>
                  <a:pt x="10415" y="14924"/>
                  <a:pt x="10319" y="14945"/>
                  <a:pt x="10255" y="14956"/>
                </a:cubicBezTo>
                <a:cubicBezTo>
                  <a:pt x="10201" y="14967"/>
                  <a:pt x="10126" y="14988"/>
                  <a:pt x="10094" y="14988"/>
                </a:cubicBezTo>
                <a:cubicBezTo>
                  <a:pt x="10072" y="14988"/>
                  <a:pt x="9998" y="15009"/>
                  <a:pt x="9944" y="15042"/>
                </a:cubicBezTo>
                <a:cubicBezTo>
                  <a:pt x="9879" y="15063"/>
                  <a:pt x="9826" y="15074"/>
                  <a:pt x="9805" y="15074"/>
                </a:cubicBezTo>
                <a:cubicBezTo>
                  <a:pt x="9799" y="15071"/>
                  <a:pt x="9789" y="15070"/>
                  <a:pt x="9777" y="15070"/>
                </a:cubicBezTo>
                <a:cubicBezTo>
                  <a:pt x="9743" y="15070"/>
                  <a:pt x="9688" y="15079"/>
                  <a:pt x="9633" y="15095"/>
                </a:cubicBezTo>
                <a:cubicBezTo>
                  <a:pt x="9407" y="15149"/>
                  <a:pt x="9300" y="15171"/>
                  <a:pt x="9150" y="15171"/>
                </a:cubicBezTo>
                <a:cubicBezTo>
                  <a:pt x="9064" y="15171"/>
                  <a:pt x="8968" y="15171"/>
                  <a:pt x="8935" y="15181"/>
                </a:cubicBezTo>
                <a:cubicBezTo>
                  <a:pt x="8919" y="15187"/>
                  <a:pt x="8906" y="15189"/>
                  <a:pt x="8895" y="15189"/>
                </a:cubicBezTo>
                <a:cubicBezTo>
                  <a:pt x="8885" y="15189"/>
                  <a:pt x="8876" y="15187"/>
                  <a:pt x="8871" y="15181"/>
                </a:cubicBezTo>
                <a:cubicBezTo>
                  <a:pt x="8860" y="15176"/>
                  <a:pt x="8847" y="15173"/>
                  <a:pt x="8828" y="15173"/>
                </a:cubicBezTo>
                <a:cubicBezTo>
                  <a:pt x="8810" y="15173"/>
                  <a:pt x="8786" y="15176"/>
                  <a:pt x="8753" y="15181"/>
                </a:cubicBezTo>
                <a:cubicBezTo>
                  <a:pt x="8699" y="15202"/>
                  <a:pt x="8603" y="15214"/>
                  <a:pt x="8539" y="15224"/>
                </a:cubicBezTo>
                <a:cubicBezTo>
                  <a:pt x="8474" y="15235"/>
                  <a:pt x="8389" y="15245"/>
                  <a:pt x="8346" y="15267"/>
                </a:cubicBezTo>
                <a:cubicBezTo>
                  <a:pt x="8315" y="15275"/>
                  <a:pt x="8285" y="15282"/>
                  <a:pt x="8262" y="15282"/>
                </a:cubicBezTo>
                <a:cubicBezTo>
                  <a:pt x="8253" y="15282"/>
                  <a:pt x="8245" y="15281"/>
                  <a:pt x="8238" y="15278"/>
                </a:cubicBezTo>
                <a:cubicBezTo>
                  <a:pt x="8217" y="15278"/>
                  <a:pt x="8120" y="15267"/>
                  <a:pt x="8034" y="15245"/>
                </a:cubicBezTo>
                <a:cubicBezTo>
                  <a:pt x="7712" y="15202"/>
                  <a:pt x="7648" y="15181"/>
                  <a:pt x="7627" y="15171"/>
                </a:cubicBezTo>
                <a:cubicBezTo>
                  <a:pt x="7608" y="15158"/>
                  <a:pt x="7488" y="15153"/>
                  <a:pt x="7360" y="15153"/>
                </a:cubicBezTo>
                <a:cubicBezTo>
                  <a:pt x="7271" y="15153"/>
                  <a:pt x="7178" y="15155"/>
                  <a:pt x="7112" y="15160"/>
                </a:cubicBezTo>
                <a:cubicBezTo>
                  <a:pt x="7054" y="15168"/>
                  <a:pt x="7019" y="15174"/>
                  <a:pt x="6989" y="15174"/>
                </a:cubicBezTo>
                <a:cubicBezTo>
                  <a:pt x="6947" y="15174"/>
                  <a:pt x="6917" y="15163"/>
                  <a:pt x="6854" y="15138"/>
                </a:cubicBezTo>
                <a:cubicBezTo>
                  <a:pt x="6801" y="15117"/>
                  <a:pt x="6737" y="15095"/>
                  <a:pt x="6715" y="15095"/>
                </a:cubicBezTo>
                <a:cubicBezTo>
                  <a:pt x="6704" y="15095"/>
                  <a:pt x="6672" y="15074"/>
                  <a:pt x="6651" y="15063"/>
                </a:cubicBezTo>
                <a:cubicBezTo>
                  <a:pt x="6618" y="15042"/>
                  <a:pt x="6587" y="15031"/>
                  <a:pt x="6533" y="15031"/>
                </a:cubicBezTo>
                <a:cubicBezTo>
                  <a:pt x="6490" y="15031"/>
                  <a:pt x="6447" y="15021"/>
                  <a:pt x="6447" y="15009"/>
                </a:cubicBezTo>
                <a:cubicBezTo>
                  <a:pt x="6447" y="15009"/>
                  <a:pt x="6436" y="14988"/>
                  <a:pt x="6404" y="14988"/>
                </a:cubicBezTo>
                <a:cubicBezTo>
                  <a:pt x="6382" y="14978"/>
                  <a:pt x="6351" y="14967"/>
                  <a:pt x="6340" y="14956"/>
                </a:cubicBezTo>
                <a:cubicBezTo>
                  <a:pt x="6318" y="14935"/>
                  <a:pt x="6189" y="14902"/>
                  <a:pt x="6136" y="14902"/>
                </a:cubicBezTo>
                <a:cubicBezTo>
                  <a:pt x="6104" y="14902"/>
                  <a:pt x="5889" y="14795"/>
                  <a:pt x="5889" y="14785"/>
                </a:cubicBezTo>
                <a:cubicBezTo>
                  <a:pt x="5879" y="14773"/>
                  <a:pt x="5836" y="14742"/>
                  <a:pt x="5793" y="14709"/>
                </a:cubicBezTo>
                <a:cubicBezTo>
                  <a:pt x="5653" y="14623"/>
                  <a:pt x="5481" y="14473"/>
                  <a:pt x="5481" y="14441"/>
                </a:cubicBezTo>
                <a:cubicBezTo>
                  <a:pt x="5481" y="14430"/>
                  <a:pt x="5450" y="14398"/>
                  <a:pt x="5428" y="14387"/>
                </a:cubicBezTo>
                <a:cubicBezTo>
                  <a:pt x="5331" y="14334"/>
                  <a:pt x="5214" y="14237"/>
                  <a:pt x="5181" y="14173"/>
                </a:cubicBezTo>
                <a:cubicBezTo>
                  <a:pt x="5171" y="14141"/>
                  <a:pt x="5138" y="14108"/>
                  <a:pt x="5117" y="14098"/>
                </a:cubicBezTo>
                <a:cubicBezTo>
                  <a:pt x="5042" y="14065"/>
                  <a:pt x="4956" y="13991"/>
                  <a:pt x="4913" y="13905"/>
                </a:cubicBezTo>
                <a:cubicBezTo>
                  <a:pt x="4881" y="13862"/>
                  <a:pt x="4828" y="13798"/>
                  <a:pt x="4785" y="13765"/>
                </a:cubicBezTo>
                <a:cubicBezTo>
                  <a:pt x="4720" y="13712"/>
                  <a:pt x="4645" y="13615"/>
                  <a:pt x="4645" y="13572"/>
                </a:cubicBezTo>
                <a:cubicBezTo>
                  <a:pt x="4645" y="13562"/>
                  <a:pt x="4602" y="13508"/>
                  <a:pt x="4549" y="13455"/>
                </a:cubicBezTo>
                <a:cubicBezTo>
                  <a:pt x="4495" y="13390"/>
                  <a:pt x="4452" y="13336"/>
                  <a:pt x="4452" y="13326"/>
                </a:cubicBezTo>
                <a:cubicBezTo>
                  <a:pt x="4452" y="13326"/>
                  <a:pt x="4430" y="13293"/>
                  <a:pt x="4387" y="13261"/>
                </a:cubicBezTo>
                <a:lnTo>
                  <a:pt x="4323" y="13197"/>
                </a:lnTo>
                <a:cubicBezTo>
                  <a:pt x="4323" y="13186"/>
                  <a:pt x="4302" y="13143"/>
                  <a:pt x="4270" y="13111"/>
                </a:cubicBezTo>
                <a:cubicBezTo>
                  <a:pt x="4194" y="13014"/>
                  <a:pt x="4163" y="12940"/>
                  <a:pt x="4173" y="12907"/>
                </a:cubicBezTo>
                <a:cubicBezTo>
                  <a:pt x="4173" y="12886"/>
                  <a:pt x="4151" y="12854"/>
                  <a:pt x="4108" y="12811"/>
                </a:cubicBezTo>
                <a:cubicBezTo>
                  <a:pt x="4012" y="12714"/>
                  <a:pt x="3894" y="12564"/>
                  <a:pt x="3830" y="12457"/>
                </a:cubicBezTo>
                <a:cubicBezTo>
                  <a:pt x="3808" y="12414"/>
                  <a:pt x="3776" y="12371"/>
                  <a:pt x="3755" y="12360"/>
                </a:cubicBezTo>
                <a:cubicBezTo>
                  <a:pt x="3733" y="12349"/>
                  <a:pt x="3722" y="12328"/>
                  <a:pt x="3722" y="12318"/>
                </a:cubicBezTo>
                <a:cubicBezTo>
                  <a:pt x="3722" y="12306"/>
                  <a:pt x="3701" y="12275"/>
                  <a:pt x="3679" y="12253"/>
                </a:cubicBezTo>
                <a:cubicBezTo>
                  <a:pt x="3658" y="12232"/>
                  <a:pt x="3605" y="12167"/>
                  <a:pt x="3572" y="12113"/>
                </a:cubicBezTo>
                <a:cubicBezTo>
                  <a:pt x="3540" y="12060"/>
                  <a:pt x="3465" y="11963"/>
                  <a:pt x="3401" y="11899"/>
                </a:cubicBezTo>
                <a:cubicBezTo>
                  <a:pt x="3336" y="11846"/>
                  <a:pt x="3283" y="11770"/>
                  <a:pt x="3283" y="11749"/>
                </a:cubicBezTo>
                <a:cubicBezTo>
                  <a:pt x="3272" y="11727"/>
                  <a:pt x="3240" y="11663"/>
                  <a:pt x="3197" y="11610"/>
                </a:cubicBezTo>
                <a:cubicBezTo>
                  <a:pt x="2971" y="11331"/>
                  <a:pt x="2897" y="11234"/>
                  <a:pt x="2864" y="11181"/>
                </a:cubicBezTo>
                <a:cubicBezTo>
                  <a:pt x="2843" y="11148"/>
                  <a:pt x="2821" y="11127"/>
                  <a:pt x="2811" y="11116"/>
                </a:cubicBezTo>
                <a:cubicBezTo>
                  <a:pt x="2800" y="11116"/>
                  <a:pt x="2800" y="11095"/>
                  <a:pt x="2800" y="11084"/>
                </a:cubicBezTo>
                <a:cubicBezTo>
                  <a:pt x="2800" y="11062"/>
                  <a:pt x="2778" y="11019"/>
                  <a:pt x="2768" y="10987"/>
                </a:cubicBezTo>
                <a:cubicBezTo>
                  <a:pt x="2704" y="10869"/>
                  <a:pt x="2639" y="10709"/>
                  <a:pt x="2639" y="10666"/>
                </a:cubicBezTo>
                <a:cubicBezTo>
                  <a:pt x="2639" y="10601"/>
                  <a:pt x="2607" y="10537"/>
                  <a:pt x="2554" y="10473"/>
                </a:cubicBezTo>
                <a:cubicBezTo>
                  <a:pt x="2511" y="10419"/>
                  <a:pt x="2511" y="10397"/>
                  <a:pt x="2500" y="10280"/>
                </a:cubicBezTo>
                <a:cubicBezTo>
                  <a:pt x="2500" y="10183"/>
                  <a:pt x="2478" y="10129"/>
                  <a:pt x="2446" y="10075"/>
                </a:cubicBezTo>
                <a:cubicBezTo>
                  <a:pt x="2425" y="10032"/>
                  <a:pt x="2403" y="9947"/>
                  <a:pt x="2382" y="9872"/>
                </a:cubicBezTo>
                <a:cubicBezTo>
                  <a:pt x="2371" y="9808"/>
                  <a:pt x="2349" y="9722"/>
                  <a:pt x="2339" y="9700"/>
                </a:cubicBezTo>
                <a:cubicBezTo>
                  <a:pt x="2339" y="9668"/>
                  <a:pt x="2328" y="9636"/>
                  <a:pt x="2339" y="9625"/>
                </a:cubicBezTo>
                <a:cubicBezTo>
                  <a:pt x="2339" y="9603"/>
                  <a:pt x="2339" y="9572"/>
                  <a:pt x="2328" y="9550"/>
                </a:cubicBezTo>
                <a:cubicBezTo>
                  <a:pt x="2318" y="9529"/>
                  <a:pt x="2306" y="9486"/>
                  <a:pt x="2306" y="9453"/>
                </a:cubicBezTo>
                <a:cubicBezTo>
                  <a:pt x="2306" y="9432"/>
                  <a:pt x="2306" y="9389"/>
                  <a:pt x="2296" y="9379"/>
                </a:cubicBezTo>
                <a:cubicBezTo>
                  <a:pt x="2264" y="9314"/>
                  <a:pt x="2199" y="9057"/>
                  <a:pt x="2189" y="8971"/>
                </a:cubicBezTo>
                <a:cubicBezTo>
                  <a:pt x="2189" y="8917"/>
                  <a:pt x="2167" y="8810"/>
                  <a:pt x="2156" y="8735"/>
                </a:cubicBezTo>
                <a:cubicBezTo>
                  <a:pt x="2103" y="8423"/>
                  <a:pt x="2092" y="8359"/>
                  <a:pt x="2135" y="8242"/>
                </a:cubicBezTo>
                <a:cubicBezTo>
                  <a:pt x="2156" y="8166"/>
                  <a:pt x="2156" y="8102"/>
                  <a:pt x="2156" y="8037"/>
                </a:cubicBezTo>
                <a:cubicBezTo>
                  <a:pt x="2146" y="7984"/>
                  <a:pt x="2156" y="7952"/>
                  <a:pt x="2167" y="7952"/>
                </a:cubicBezTo>
                <a:cubicBezTo>
                  <a:pt x="2178" y="7941"/>
                  <a:pt x="2178" y="7898"/>
                  <a:pt x="2178" y="7866"/>
                </a:cubicBezTo>
                <a:cubicBezTo>
                  <a:pt x="2178" y="7780"/>
                  <a:pt x="2199" y="7716"/>
                  <a:pt x="2242" y="7684"/>
                </a:cubicBezTo>
                <a:cubicBezTo>
                  <a:pt x="2264" y="7662"/>
                  <a:pt x="2285" y="7608"/>
                  <a:pt x="2306" y="7544"/>
                </a:cubicBezTo>
                <a:cubicBezTo>
                  <a:pt x="2318" y="7491"/>
                  <a:pt x="2339" y="7415"/>
                  <a:pt x="2339" y="7394"/>
                </a:cubicBezTo>
                <a:cubicBezTo>
                  <a:pt x="2349" y="7362"/>
                  <a:pt x="2371" y="7319"/>
                  <a:pt x="2392" y="7298"/>
                </a:cubicBezTo>
                <a:cubicBezTo>
                  <a:pt x="2446" y="7212"/>
                  <a:pt x="2500" y="7105"/>
                  <a:pt x="2521" y="6997"/>
                </a:cubicBezTo>
                <a:cubicBezTo>
                  <a:pt x="2532" y="6943"/>
                  <a:pt x="2554" y="6869"/>
                  <a:pt x="2575" y="6836"/>
                </a:cubicBezTo>
                <a:cubicBezTo>
                  <a:pt x="2585" y="6804"/>
                  <a:pt x="2607" y="6761"/>
                  <a:pt x="2607" y="6740"/>
                </a:cubicBezTo>
                <a:cubicBezTo>
                  <a:pt x="2607" y="6676"/>
                  <a:pt x="2628" y="6611"/>
                  <a:pt x="2714" y="6514"/>
                </a:cubicBezTo>
                <a:cubicBezTo>
                  <a:pt x="2747" y="6461"/>
                  <a:pt x="2778" y="6418"/>
                  <a:pt x="2790" y="6407"/>
                </a:cubicBezTo>
                <a:lnTo>
                  <a:pt x="2790" y="6343"/>
                </a:lnTo>
                <a:cubicBezTo>
                  <a:pt x="2800" y="6235"/>
                  <a:pt x="2821" y="6150"/>
                  <a:pt x="2886" y="6032"/>
                </a:cubicBezTo>
                <a:cubicBezTo>
                  <a:pt x="2918" y="5956"/>
                  <a:pt x="2940" y="5892"/>
                  <a:pt x="2940" y="5882"/>
                </a:cubicBezTo>
                <a:cubicBezTo>
                  <a:pt x="2940" y="5871"/>
                  <a:pt x="2971" y="5817"/>
                  <a:pt x="3004" y="5763"/>
                </a:cubicBezTo>
                <a:cubicBezTo>
                  <a:pt x="3036" y="5699"/>
                  <a:pt x="3090" y="5603"/>
                  <a:pt x="3122" y="5527"/>
                </a:cubicBezTo>
                <a:cubicBezTo>
                  <a:pt x="3154" y="5453"/>
                  <a:pt x="3186" y="5367"/>
                  <a:pt x="3207" y="5334"/>
                </a:cubicBezTo>
                <a:cubicBezTo>
                  <a:pt x="3219" y="5291"/>
                  <a:pt x="3250" y="5217"/>
                  <a:pt x="3272" y="5163"/>
                </a:cubicBezTo>
                <a:cubicBezTo>
                  <a:pt x="3304" y="5098"/>
                  <a:pt x="3347" y="5034"/>
                  <a:pt x="3390" y="4991"/>
                </a:cubicBezTo>
                <a:cubicBezTo>
                  <a:pt x="3422" y="4948"/>
                  <a:pt x="3465" y="4916"/>
                  <a:pt x="3476" y="4895"/>
                </a:cubicBezTo>
                <a:cubicBezTo>
                  <a:pt x="3486" y="4884"/>
                  <a:pt x="3529" y="4841"/>
                  <a:pt x="3572" y="4809"/>
                </a:cubicBezTo>
                <a:cubicBezTo>
                  <a:pt x="3615" y="4766"/>
                  <a:pt x="3658" y="4712"/>
                  <a:pt x="3669" y="4691"/>
                </a:cubicBezTo>
                <a:cubicBezTo>
                  <a:pt x="3691" y="4659"/>
                  <a:pt x="3733" y="4616"/>
                  <a:pt x="3787" y="4595"/>
                </a:cubicBezTo>
                <a:cubicBezTo>
                  <a:pt x="3841" y="4562"/>
                  <a:pt x="3894" y="4530"/>
                  <a:pt x="3915" y="4509"/>
                </a:cubicBezTo>
                <a:cubicBezTo>
                  <a:pt x="3937" y="4476"/>
                  <a:pt x="3958" y="4466"/>
                  <a:pt x="3980" y="4466"/>
                </a:cubicBezTo>
                <a:cubicBezTo>
                  <a:pt x="3991" y="4466"/>
                  <a:pt x="4055" y="4423"/>
                  <a:pt x="4120" y="4359"/>
                </a:cubicBezTo>
                <a:cubicBezTo>
                  <a:pt x="4495" y="4026"/>
                  <a:pt x="4516" y="4015"/>
                  <a:pt x="4773" y="3887"/>
                </a:cubicBezTo>
                <a:cubicBezTo>
                  <a:pt x="4806" y="3876"/>
                  <a:pt x="4849" y="3844"/>
                  <a:pt x="4881" y="3822"/>
                </a:cubicBezTo>
                <a:cubicBezTo>
                  <a:pt x="4902" y="3801"/>
                  <a:pt x="4956" y="3768"/>
                  <a:pt x="4999" y="3747"/>
                </a:cubicBezTo>
                <a:cubicBezTo>
                  <a:pt x="5042" y="3725"/>
                  <a:pt x="5095" y="3704"/>
                  <a:pt x="5106" y="3694"/>
                </a:cubicBezTo>
                <a:cubicBezTo>
                  <a:pt x="5117" y="3682"/>
                  <a:pt x="5171" y="3661"/>
                  <a:pt x="5224" y="3651"/>
                </a:cubicBezTo>
                <a:cubicBezTo>
                  <a:pt x="5278" y="3640"/>
                  <a:pt x="5331" y="3629"/>
                  <a:pt x="5342" y="3618"/>
                </a:cubicBezTo>
                <a:cubicBezTo>
                  <a:pt x="5417" y="3586"/>
                  <a:pt x="5524" y="3554"/>
                  <a:pt x="5589" y="3543"/>
                </a:cubicBezTo>
                <a:cubicBezTo>
                  <a:pt x="5632" y="3543"/>
                  <a:pt x="5707" y="3522"/>
                  <a:pt x="5771" y="3501"/>
                </a:cubicBezTo>
                <a:cubicBezTo>
                  <a:pt x="5857" y="3458"/>
                  <a:pt x="5910" y="3458"/>
                  <a:pt x="6061" y="3446"/>
                </a:cubicBezTo>
                <a:cubicBezTo>
                  <a:pt x="6119" y="3443"/>
                  <a:pt x="6159" y="3440"/>
                  <a:pt x="6188" y="3440"/>
                </a:cubicBezTo>
                <a:cubicBezTo>
                  <a:pt x="6238" y="3440"/>
                  <a:pt x="6251" y="3448"/>
                  <a:pt x="6265" y="3468"/>
                </a:cubicBezTo>
                <a:cubicBezTo>
                  <a:pt x="6271" y="3481"/>
                  <a:pt x="6277" y="3486"/>
                  <a:pt x="6288" y="3486"/>
                </a:cubicBezTo>
                <a:cubicBezTo>
                  <a:pt x="6296" y="3486"/>
                  <a:pt x="6305" y="3483"/>
                  <a:pt x="6318" y="3479"/>
                </a:cubicBezTo>
                <a:cubicBezTo>
                  <a:pt x="6340" y="3479"/>
                  <a:pt x="6415" y="3468"/>
                  <a:pt x="6479" y="3468"/>
                </a:cubicBezTo>
                <a:cubicBezTo>
                  <a:pt x="6554" y="3458"/>
                  <a:pt x="6694" y="3458"/>
                  <a:pt x="6790" y="3446"/>
                </a:cubicBezTo>
                <a:cubicBezTo>
                  <a:pt x="6862" y="3446"/>
                  <a:pt x="6943" y="3442"/>
                  <a:pt x="7005" y="3442"/>
                </a:cubicBezTo>
                <a:cubicBezTo>
                  <a:pt x="7036" y="3442"/>
                  <a:pt x="7062" y="3443"/>
                  <a:pt x="7080" y="3446"/>
                </a:cubicBezTo>
                <a:lnTo>
                  <a:pt x="7219" y="3446"/>
                </a:lnTo>
                <a:cubicBezTo>
                  <a:pt x="7241" y="3436"/>
                  <a:pt x="7359" y="3436"/>
                  <a:pt x="7488" y="3436"/>
                </a:cubicBezTo>
                <a:cubicBezTo>
                  <a:pt x="7531" y="3440"/>
                  <a:pt x="7579" y="3441"/>
                  <a:pt x="7629" y="3441"/>
                </a:cubicBezTo>
                <a:cubicBezTo>
                  <a:pt x="7727" y="3441"/>
                  <a:pt x="7827" y="3436"/>
                  <a:pt x="7884" y="3436"/>
                </a:cubicBezTo>
                <a:cubicBezTo>
                  <a:pt x="7981" y="3436"/>
                  <a:pt x="8077" y="3446"/>
                  <a:pt x="8099" y="3458"/>
                </a:cubicBezTo>
                <a:cubicBezTo>
                  <a:pt x="8116" y="3462"/>
                  <a:pt x="8130" y="3464"/>
                  <a:pt x="8143" y="3464"/>
                </a:cubicBezTo>
                <a:cubicBezTo>
                  <a:pt x="8163" y="3464"/>
                  <a:pt x="8181" y="3459"/>
                  <a:pt x="8206" y="3446"/>
                </a:cubicBezTo>
                <a:cubicBezTo>
                  <a:pt x="8231" y="3434"/>
                  <a:pt x="8248" y="3429"/>
                  <a:pt x="8274" y="3429"/>
                </a:cubicBezTo>
                <a:cubicBezTo>
                  <a:pt x="8292" y="3429"/>
                  <a:pt x="8314" y="3432"/>
                  <a:pt x="8346" y="3436"/>
                </a:cubicBezTo>
                <a:cubicBezTo>
                  <a:pt x="8379" y="3444"/>
                  <a:pt x="8402" y="3450"/>
                  <a:pt x="8440" y="3450"/>
                </a:cubicBezTo>
                <a:cubicBezTo>
                  <a:pt x="8499" y="3450"/>
                  <a:pt x="8594" y="3437"/>
                  <a:pt x="8818" y="3404"/>
                </a:cubicBezTo>
                <a:cubicBezTo>
                  <a:pt x="9011" y="3382"/>
                  <a:pt x="9085" y="3372"/>
                  <a:pt x="9290" y="3372"/>
                </a:cubicBezTo>
                <a:cubicBezTo>
                  <a:pt x="9407" y="3361"/>
                  <a:pt x="9472" y="3350"/>
                  <a:pt x="9493" y="3329"/>
                </a:cubicBezTo>
                <a:cubicBezTo>
                  <a:pt x="9514" y="3318"/>
                  <a:pt x="9569" y="3307"/>
                  <a:pt x="9697" y="3307"/>
                </a:cubicBezTo>
                <a:cubicBezTo>
                  <a:pt x="9869" y="3296"/>
                  <a:pt x="10137" y="3265"/>
                  <a:pt x="10169" y="3232"/>
                </a:cubicBezTo>
                <a:cubicBezTo>
                  <a:pt x="10180" y="3232"/>
                  <a:pt x="10287" y="3222"/>
                  <a:pt x="10394" y="3222"/>
                </a:cubicBezTo>
                <a:cubicBezTo>
                  <a:pt x="10462" y="3217"/>
                  <a:pt x="10510" y="3214"/>
                  <a:pt x="10544" y="3214"/>
                </a:cubicBezTo>
                <a:cubicBezTo>
                  <a:pt x="10591" y="3214"/>
                  <a:pt x="10609" y="3220"/>
                  <a:pt x="10609" y="3232"/>
                </a:cubicBezTo>
                <a:cubicBezTo>
                  <a:pt x="10609" y="3238"/>
                  <a:pt x="10619" y="3240"/>
                  <a:pt x="10642" y="3240"/>
                </a:cubicBezTo>
                <a:cubicBezTo>
                  <a:pt x="10665" y="3240"/>
                  <a:pt x="10700" y="3238"/>
                  <a:pt x="10748" y="3232"/>
                </a:cubicBezTo>
                <a:cubicBezTo>
                  <a:pt x="10856" y="3232"/>
                  <a:pt x="10887" y="3232"/>
                  <a:pt x="10887" y="3243"/>
                </a:cubicBezTo>
                <a:cubicBezTo>
                  <a:pt x="10887" y="3275"/>
                  <a:pt x="11049" y="3329"/>
                  <a:pt x="11123" y="3329"/>
                </a:cubicBezTo>
                <a:cubicBezTo>
                  <a:pt x="11188" y="3329"/>
                  <a:pt x="11285" y="3361"/>
                  <a:pt x="11306" y="3382"/>
                </a:cubicBezTo>
                <a:cubicBezTo>
                  <a:pt x="11316" y="3404"/>
                  <a:pt x="11445" y="3479"/>
                  <a:pt x="11531" y="3501"/>
                </a:cubicBezTo>
                <a:cubicBezTo>
                  <a:pt x="11564" y="3511"/>
                  <a:pt x="11595" y="3543"/>
                  <a:pt x="11607" y="3554"/>
                </a:cubicBezTo>
                <a:cubicBezTo>
                  <a:pt x="11628" y="3597"/>
                  <a:pt x="11788" y="3715"/>
                  <a:pt x="11885" y="3768"/>
                </a:cubicBezTo>
                <a:cubicBezTo>
                  <a:pt x="11907" y="3779"/>
                  <a:pt x="11928" y="3811"/>
                  <a:pt x="11939" y="3833"/>
                </a:cubicBezTo>
                <a:cubicBezTo>
                  <a:pt x="11939" y="3844"/>
                  <a:pt x="11971" y="3887"/>
                  <a:pt x="12024" y="3918"/>
                </a:cubicBezTo>
                <a:cubicBezTo>
                  <a:pt x="12078" y="3951"/>
                  <a:pt x="12132" y="4004"/>
                  <a:pt x="12164" y="4058"/>
                </a:cubicBezTo>
                <a:cubicBezTo>
                  <a:pt x="12196" y="4101"/>
                  <a:pt x="12229" y="4144"/>
                  <a:pt x="12250" y="4154"/>
                </a:cubicBezTo>
                <a:cubicBezTo>
                  <a:pt x="12272" y="4166"/>
                  <a:pt x="12368" y="4262"/>
                  <a:pt x="12453" y="4369"/>
                </a:cubicBezTo>
                <a:cubicBezTo>
                  <a:pt x="12550" y="4476"/>
                  <a:pt x="12647" y="4583"/>
                  <a:pt x="12679" y="4605"/>
                </a:cubicBezTo>
                <a:cubicBezTo>
                  <a:pt x="12711" y="4626"/>
                  <a:pt x="12744" y="4669"/>
                  <a:pt x="12765" y="4702"/>
                </a:cubicBezTo>
                <a:cubicBezTo>
                  <a:pt x="12775" y="4723"/>
                  <a:pt x="12829" y="4798"/>
                  <a:pt x="12883" y="4852"/>
                </a:cubicBezTo>
                <a:cubicBezTo>
                  <a:pt x="12937" y="4905"/>
                  <a:pt x="12979" y="4959"/>
                  <a:pt x="12979" y="4970"/>
                </a:cubicBezTo>
                <a:cubicBezTo>
                  <a:pt x="12979" y="4981"/>
                  <a:pt x="13033" y="5034"/>
                  <a:pt x="13087" y="5098"/>
                </a:cubicBezTo>
                <a:cubicBezTo>
                  <a:pt x="13151" y="5174"/>
                  <a:pt x="13215" y="5270"/>
                  <a:pt x="13247" y="5334"/>
                </a:cubicBezTo>
                <a:cubicBezTo>
                  <a:pt x="13280" y="5399"/>
                  <a:pt x="13333" y="5484"/>
                  <a:pt x="13354" y="5527"/>
                </a:cubicBezTo>
                <a:cubicBezTo>
                  <a:pt x="13387" y="5581"/>
                  <a:pt x="13440" y="5689"/>
                  <a:pt x="13473" y="5775"/>
                </a:cubicBezTo>
                <a:cubicBezTo>
                  <a:pt x="13505" y="5860"/>
                  <a:pt x="13537" y="5946"/>
                  <a:pt x="13548" y="5978"/>
                </a:cubicBezTo>
                <a:cubicBezTo>
                  <a:pt x="13559" y="5999"/>
                  <a:pt x="13569" y="6032"/>
                  <a:pt x="13569" y="6042"/>
                </a:cubicBezTo>
                <a:cubicBezTo>
                  <a:pt x="13569" y="6085"/>
                  <a:pt x="13623" y="6257"/>
                  <a:pt x="13645" y="6311"/>
                </a:cubicBezTo>
                <a:cubicBezTo>
                  <a:pt x="13655" y="6321"/>
                  <a:pt x="13687" y="6428"/>
                  <a:pt x="13730" y="6536"/>
                </a:cubicBezTo>
                <a:cubicBezTo>
                  <a:pt x="13762" y="6654"/>
                  <a:pt x="13795" y="6750"/>
                  <a:pt x="13805" y="6750"/>
                </a:cubicBezTo>
                <a:cubicBezTo>
                  <a:pt x="13838" y="6772"/>
                  <a:pt x="13859" y="6836"/>
                  <a:pt x="13838" y="6857"/>
                </a:cubicBezTo>
                <a:cubicBezTo>
                  <a:pt x="13826" y="6879"/>
                  <a:pt x="13826" y="6912"/>
                  <a:pt x="13848" y="6986"/>
                </a:cubicBezTo>
                <a:cubicBezTo>
                  <a:pt x="13859" y="7040"/>
                  <a:pt x="13880" y="7115"/>
                  <a:pt x="13880" y="7169"/>
                </a:cubicBezTo>
                <a:cubicBezTo>
                  <a:pt x="13880" y="7212"/>
                  <a:pt x="13891" y="7265"/>
                  <a:pt x="13902" y="7298"/>
                </a:cubicBezTo>
                <a:cubicBezTo>
                  <a:pt x="13912" y="7319"/>
                  <a:pt x="13923" y="7383"/>
                  <a:pt x="13934" y="7415"/>
                </a:cubicBezTo>
                <a:cubicBezTo>
                  <a:pt x="13934" y="7458"/>
                  <a:pt x="13955" y="7544"/>
                  <a:pt x="13966" y="7587"/>
                </a:cubicBezTo>
                <a:cubicBezTo>
                  <a:pt x="13988" y="7641"/>
                  <a:pt x="13998" y="7705"/>
                  <a:pt x="13998" y="7727"/>
                </a:cubicBezTo>
                <a:cubicBezTo>
                  <a:pt x="13988" y="7748"/>
                  <a:pt x="13998" y="7801"/>
                  <a:pt x="14009" y="7844"/>
                </a:cubicBezTo>
                <a:cubicBezTo>
                  <a:pt x="14020" y="7887"/>
                  <a:pt x="14031" y="7920"/>
                  <a:pt x="14020" y="7930"/>
                </a:cubicBezTo>
                <a:cubicBezTo>
                  <a:pt x="14009" y="7930"/>
                  <a:pt x="14009" y="7963"/>
                  <a:pt x="14031" y="8006"/>
                </a:cubicBezTo>
                <a:cubicBezTo>
                  <a:pt x="14041" y="8037"/>
                  <a:pt x="14052" y="8102"/>
                  <a:pt x="14062" y="8166"/>
                </a:cubicBezTo>
                <a:cubicBezTo>
                  <a:pt x="14062" y="8230"/>
                  <a:pt x="14074" y="8295"/>
                  <a:pt x="14084" y="8316"/>
                </a:cubicBezTo>
                <a:cubicBezTo>
                  <a:pt x="14116" y="8370"/>
                  <a:pt x="14159" y="8702"/>
                  <a:pt x="14148" y="8821"/>
                </a:cubicBezTo>
                <a:lnTo>
                  <a:pt x="14148" y="8938"/>
                </a:lnTo>
                <a:lnTo>
                  <a:pt x="14148" y="9250"/>
                </a:lnTo>
                <a:cubicBezTo>
                  <a:pt x="14148" y="9496"/>
                  <a:pt x="14148" y="9529"/>
                  <a:pt x="14181" y="9539"/>
                </a:cubicBezTo>
                <a:cubicBezTo>
                  <a:pt x="14202" y="9560"/>
                  <a:pt x="14202" y="9560"/>
                  <a:pt x="14181" y="9657"/>
                </a:cubicBezTo>
                <a:cubicBezTo>
                  <a:pt x="14159" y="9722"/>
                  <a:pt x="14159" y="9775"/>
                  <a:pt x="14159" y="9786"/>
                </a:cubicBezTo>
                <a:cubicBezTo>
                  <a:pt x="14170" y="9796"/>
                  <a:pt x="14170" y="9818"/>
                  <a:pt x="14159" y="9839"/>
                </a:cubicBezTo>
                <a:cubicBezTo>
                  <a:pt x="14159" y="9851"/>
                  <a:pt x="14148" y="9893"/>
                  <a:pt x="14159" y="9936"/>
                </a:cubicBezTo>
                <a:cubicBezTo>
                  <a:pt x="14170" y="10044"/>
                  <a:pt x="14170" y="10354"/>
                  <a:pt x="14159" y="10440"/>
                </a:cubicBezTo>
                <a:cubicBezTo>
                  <a:pt x="14148" y="10473"/>
                  <a:pt x="14127" y="10547"/>
                  <a:pt x="14105" y="10590"/>
                </a:cubicBezTo>
                <a:cubicBezTo>
                  <a:pt x="14084" y="10633"/>
                  <a:pt x="14052" y="10719"/>
                  <a:pt x="14031" y="10783"/>
                </a:cubicBezTo>
                <a:cubicBezTo>
                  <a:pt x="14009" y="10848"/>
                  <a:pt x="13966" y="10945"/>
                  <a:pt x="13934" y="11009"/>
                </a:cubicBezTo>
                <a:cubicBezTo>
                  <a:pt x="13902" y="11062"/>
                  <a:pt x="13869" y="11138"/>
                  <a:pt x="13859" y="11181"/>
                </a:cubicBezTo>
                <a:cubicBezTo>
                  <a:pt x="13859" y="11223"/>
                  <a:pt x="13838" y="11266"/>
                  <a:pt x="13805" y="11298"/>
                </a:cubicBezTo>
                <a:cubicBezTo>
                  <a:pt x="13773" y="11331"/>
                  <a:pt x="13590" y="11695"/>
                  <a:pt x="13590" y="11738"/>
                </a:cubicBezTo>
                <a:cubicBezTo>
                  <a:pt x="13590" y="11749"/>
                  <a:pt x="13559" y="11803"/>
                  <a:pt x="13526" y="11867"/>
                </a:cubicBezTo>
                <a:cubicBezTo>
                  <a:pt x="13483" y="11931"/>
                  <a:pt x="13451" y="11996"/>
                  <a:pt x="13451" y="11996"/>
                </a:cubicBezTo>
                <a:cubicBezTo>
                  <a:pt x="13451" y="12006"/>
                  <a:pt x="13419" y="12049"/>
                  <a:pt x="13397" y="12092"/>
                </a:cubicBezTo>
                <a:cubicBezTo>
                  <a:pt x="13366" y="12146"/>
                  <a:pt x="13333" y="12189"/>
                  <a:pt x="13333" y="12199"/>
                </a:cubicBezTo>
                <a:cubicBezTo>
                  <a:pt x="13333" y="12232"/>
                  <a:pt x="13258" y="12318"/>
                  <a:pt x="13226" y="12318"/>
                </a:cubicBezTo>
                <a:cubicBezTo>
                  <a:pt x="13215" y="12318"/>
                  <a:pt x="13173" y="12371"/>
                  <a:pt x="13119" y="12446"/>
                </a:cubicBezTo>
                <a:cubicBezTo>
                  <a:pt x="13022" y="12575"/>
                  <a:pt x="12958" y="12650"/>
                  <a:pt x="12861" y="12735"/>
                </a:cubicBezTo>
                <a:cubicBezTo>
                  <a:pt x="12829" y="12768"/>
                  <a:pt x="12754" y="12843"/>
                  <a:pt x="12701" y="12886"/>
                </a:cubicBezTo>
                <a:cubicBezTo>
                  <a:pt x="12658" y="12940"/>
                  <a:pt x="12593" y="12993"/>
                  <a:pt x="12561" y="13014"/>
                </a:cubicBezTo>
                <a:cubicBezTo>
                  <a:pt x="12539" y="13025"/>
                  <a:pt x="12465" y="13079"/>
                  <a:pt x="12389" y="13133"/>
                </a:cubicBezTo>
                <a:cubicBezTo>
                  <a:pt x="12325" y="13176"/>
                  <a:pt x="12239" y="13240"/>
                  <a:pt x="12196" y="13261"/>
                </a:cubicBezTo>
                <a:cubicBezTo>
                  <a:pt x="12164" y="13293"/>
                  <a:pt x="12089" y="13347"/>
                  <a:pt x="12057" y="13379"/>
                </a:cubicBezTo>
                <a:cubicBezTo>
                  <a:pt x="11982" y="13455"/>
                  <a:pt x="11810" y="13572"/>
                  <a:pt x="11778" y="13572"/>
                </a:cubicBezTo>
                <a:cubicBezTo>
                  <a:pt x="11757" y="13572"/>
                  <a:pt x="11552" y="13658"/>
                  <a:pt x="11371" y="13755"/>
                </a:cubicBezTo>
                <a:cubicBezTo>
                  <a:pt x="11285" y="13798"/>
                  <a:pt x="11209" y="13830"/>
                  <a:pt x="11199" y="13830"/>
                </a:cubicBezTo>
                <a:cubicBezTo>
                  <a:pt x="11177" y="13830"/>
                  <a:pt x="11156" y="13830"/>
                  <a:pt x="11156" y="13841"/>
                </a:cubicBezTo>
                <a:cubicBezTo>
                  <a:pt x="11145" y="13851"/>
                  <a:pt x="11059" y="13884"/>
                  <a:pt x="10973" y="13915"/>
                </a:cubicBezTo>
                <a:cubicBezTo>
                  <a:pt x="10887" y="13948"/>
                  <a:pt x="10791" y="13980"/>
                  <a:pt x="10759" y="13991"/>
                </a:cubicBezTo>
                <a:cubicBezTo>
                  <a:pt x="10737" y="14001"/>
                  <a:pt x="10684" y="14012"/>
                  <a:pt x="10641" y="14023"/>
                </a:cubicBezTo>
                <a:cubicBezTo>
                  <a:pt x="10609" y="14034"/>
                  <a:pt x="10566" y="14055"/>
                  <a:pt x="10544" y="14065"/>
                </a:cubicBezTo>
                <a:cubicBezTo>
                  <a:pt x="10534" y="14087"/>
                  <a:pt x="10491" y="14108"/>
                  <a:pt x="10470" y="14108"/>
                </a:cubicBezTo>
                <a:cubicBezTo>
                  <a:pt x="10437" y="14120"/>
                  <a:pt x="10405" y="14130"/>
                  <a:pt x="10405" y="14141"/>
                </a:cubicBezTo>
                <a:cubicBezTo>
                  <a:pt x="10394" y="14162"/>
                  <a:pt x="10373" y="14173"/>
                  <a:pt x="10351" y="14173"/>
                </a:cubicBezTo>
                <a:cubicBezTo>
                  <a:pt x="10319" y="14173"/>
                  <a:pt x="10255" y="14184"/>
                  <a:pt x="10212" y="14205"/>
                </a:cubicBezTo>
                <a:cubicBezTo>
                  <a:pt x="10165" y="14223"/>
                  <a:pt x="10140" y="14231"/>
                  <a:pt x="10121" y="14231"/>
                </a:cubicBezTo>
                <a:cubicBezTo>
                  <a:pt x="10105" y="14231"/>
                  <a:pt x="10092" y="14225"/>
                  <a:pt x="10072" y="14216"/>
                </a:cubicBezTo>
                <a:cubicBezTo>
                  <a:pt x="10061" y="14208"/>
                  <a:pt x="10052" y="14203"/>
                  <a:pt x="10039" y="14203"/>
                </a:cubicBezTo>
                <a:cubicBezTo>
                  <a:pt x="10018" y="14203"/>
                  <a:pt x="9986" y="14218"/>
                  <a:pt x="9912" y="14259"/>
                </a:cubicBezTo>
                <a:cubicBezTo>
                  <a:pt x="9815" y="14313"/>
                  <a:pt x="9783" y="14323"/>
                  <a:pt x="9719" y="14323"/>
                </a:cubicBezTo>
                <a:cubicBezTo>
                  <a:pt x="9676" y="14323"/>
                  <a:pt x="9590" y="14334"/>
                  <a:pt x="9526" y="14344"/>
                </a:cubicBezTo>
                <a:cubicBezTo>
                  <a:pt x="9472" y="14366"/>
                  <a:pt x="9364" y="14377"/>
                  <a:pt x="9300" y="14387"/>
                </a:cubicBezTo>
                <a:cubicBezTo>
                  <a:pt x="9247" y="14387"/>
                  <a:pt x="9171" y="14409"/>
                  <a:pt x="9139" y="14420"/>
                </a:cubicBezTo>
                <a:cubicBezTo>
                  <a:pt x="9107" y="14441"/>
                  <a:pt x="9021" y="14452"/>
                  <a:pt x="8914" y="14463"/>
                </a:cubicBezTo>
                <a:cubicBezTo>
                  <a:pt x="8818" y="14473"/>
                  <a:pt x="8668" y="14484"/>
                  <a:pt x="8582" y="14495"/>
                </a:cubicBezTo>
                <a:cubicBezTo>
                  <a:pt x="8453" y="14495"/>
                  <a:pt x="8432" y="14495"/>
                  <a:pt x="8410" y="14473"/>
                </a:cubicBezTo>
                <a:cubicBezTo>
                  <a:pt x="8398" y="14461"/>
                  <a:pt x="8389" y="14455"/>
                  <a:pt x="8373" y="14455"/>
                </a:cubicBezTo>
                <a:cubicBezTo>
                  <a:pt x="8362" y="14455"/>
                  <a:pt x="8347" y="14458"/>
                  <a:pt x="8324" y="14463"/>
                </a:cubicBezTo>
                <a:cubicBezTo>
                  <a:pt x="8299" y="14470"/>
                  <a:pt x="8261" y="14474"/>
                  <a:pt x="8216" y="14474"/>
                </a:cubicBezTo>
                <a:cubicBezTo>
                  <a:pt x="8065" y="14474"/>
                  <a:pt x="7833" y="14437"/>
                  <a:pt x="7734" y="14387"/>
                </a:cubicBezTo>
                <a:cubicBezTo>
                  <a:pt x="7727" y="14387"/>
                  <a:pt x="7701" y="14383"/>
                  <a:pt x="7668" y="14383"/>
                </a:cubicBezTo>
                <a:cubicBezTo>
                  <a:pt x="7652" y="14383"/>
                  <a:pt x="7634" y="14384"/>
                  <a:pt x="7616" y="14387"/>
                </a:cubicBezTo>
                <a:cubicBezTo>
                  <a:pt x="7595" y="14390"/>
                  <a:pt x="7577" y="14391"/>
                  <a:pt x="7562" y="14391"/>
                </a:cubicBezTo>
                <a:cubicBezTo>
                  <a:pt x="7516" y="14391"/>
                  <a:pt x="7490" y="14379"/>
                  <a:pt x="7434" y="14356"/>
                </a:cubicBezTo>
                <a:cubicBezTo>
                  <a:pt x="7391" y="14334"/>
                  <a:pt x="7316" y="14313"/>
                  <a:pt x="7283" y="14313"/>
                </a:cubicBezTo>
                <a:cubicBezTo>
                  <a:pt x="7209" y="14301"/>
                  <a:pt x="7155" y="14280"/>
                  <a:pt x="7155" y="14270"/>
                </a:cubicBezTo>
                <a:cubicBezTo>
                  <a:pt x="7155" y="14248"/>
                  <a:pt x="6908" y="14173"/>
                  <a:pt x="6811" y="14151"/>
                </a:cubicBezTo>
                <a:cubicBezTo>
                  <a:pt x="6769" y="14151"/>
                  <a:pt x="6683" y="14108"/>
                  <a:pt x="6597" y="14055"/>
                </a:cubicBezTo>
                <a:cubicBezTo>
                  <a:pt x="6522" y="14001"/>
                  <a:pt x="6447" y="13958"/>
                  <a:pt x="6425" y="13948"/>
                </a:cubicBezTo>
                <a:cubicBezTo>
                  <a:pt x="6308" y="13872"/>
                  <a:pt x="6297" y="13862"/>
                  <a:pt x="6286" y="13830"/>
                </a:cubicBezTo>
                <a:cubicBezTo>
                  <a:pt x="6286" y="13819"/>
                  <a:pt x="6243" y="13787"/>
                  <a:pt x="6201" y="13776"/>
                </a:cubicBezTo>
                <a:cubicBezTo>
                  <a:pt x="6136" y="13755"/>
                  <a:pt x="6093" y="13722"/>
                  <a:pt x="6061" y="13679"/>
                </a:cubicBezTo>
                <a:cubicBezTo>
                  <a:pt x="6029" y="13636"/>
                  <a:pt x="5975" y="13594"/>
                  <a:pt x="5953" y="13583"/>
                </a:cubicBezTo>
                <a:cubicBezTo>
                  <a:pt x="5922" y="13572"/>
                  <a:pt x="5900" y="13551"/>
                  <a:pt x="5900" y="13529"/>
                </a:cubicBezTo>
                <a:cubicBezTo>
                  <a:pt x="5900" y="13519"/>
                  <a:pt x="5846" y="13455"/>
                  <a:pt x="5793" y="13390"/>
                </a:cubicBezTo>
                <a:cubicBezTo>
                  <a:pt x="5729" y="13336"/>
                  <a:pt x="5653" y="13250"/>
                  <a:pt x="5610" y="13207"/>
                </a:cubicBezTo>
                <a:cubicBezTo>
                  <a:pt x="5578" y="13154"/>
                  <a:pt x="5524" y="13100"/>
                  <a:pt x="5503" y="13068"/>
                </a:cubicBezTo>
                <a:cubicBezTo>
                  <a:pt x="5471" y="13047"/>
                  <a:pt x="5439" y="13004"/>
                  <a:pt x="5417" y="12971"/>
                </a:cubicBezTo>
                <a:cubicBezTo>
                  <a:pt x="5396" y="12940"/>
                  <a:pt x="5342" y="12875"/>
                  <a:pt x="5310" y="12832"/>
                </a:cubicBezTo>
                <a:cubicBezTo>
                  <a:pt x="5267" y="12790"/>
                  <a:pt x="5214" y="12735"/>
                  <a:pt x="5192" y="12693"/>
                </a:cubicBezTo>
                <a:cubicBezTo>
                  <a:pt x="5160" y="12661"/>
                  <a:pt x="5128" y="12628"/>
                  <a:pt x="5117" y="12628"/>
                </a:cubicBezTo>
                <a:cubicBezTo>
                  <a:pt x="5085" y="12628"/>
                  <a:pt x="5042" y="12575"/>
                  <a:pt x="5042" y="12542"/>
                </a:cubicBezTo>
                <a:cubicBezTo>
                  <a:pt x="5042" y="12521"/>
                  <a:pt x="4999" y="12468"/>
                  <a:pt x="4956" y="12425"/>
                </a:cubicBezTo>
                <a:cubicBezTo>
                  <a:pt x="4913" y="12382"/>
                  <a:pt x="4870" y="12318"/>
                  <a:pt x="4849" y="12285"/>
                </a:cubicBezTo>
                <a:cubicBezTo>
                  <a:pt x="4828" y="12253"/>
                  <a:pt x="4763" y="12189"/>
                  <a:pt x="4709" y="12124"/>
                </a:cubicBezTo>
                <a:cubicBezTo>
                  <a:pt x="4656" y="12070"/>
                  <a:pt x="4592" y="11996"/>
                  <a:pt x="4570" y="11953"/>
                </a:cubicBezTo>
                <a:cubicBezTo>
                  <a:pt x="4549" y="11910"/>
                  <a:pt x="4495" y="11834"/>
                  <a:pt x="4463" y="11792"/>
                </a:cubicBezTo>
                <a:cubicBezTo>
                  <a:pt x="4430" y="11749"/>
                  <a:pt x="4387" y="11663"/>
                  <a:pt x="4356" y="11610"/>
                </a:cubicBezTo>
                <a:cubicBezTo>
                  <a:pt x="4323" y="11545"/>
                  <a:pt x="4291" y="11502"/>
                  <a:pt x="4270" y="11491"/>
                </a:cubicBezTo>
                <a:cubicBezTo>
                  <a:pt x="4248" y="11481"/>
                  <a:pt x="4227" y="11459"/>
                  <a:pt x="4227" y="11448"/>
                </a:cubicBezTo>
                <a:cubicBezTo>
                  <a:pt x="4227" y="11438"/>
                  <a:pt x="4205" y="11395"/>
                  <a:pt x="4184" y="11352"/>
                </a:cubicBezTo>
                <a:cubicBezTo>
                  <a:pt x="4151" y="11309"/>
                  <a:pt x="4108" y="11223"/>
                  <a:pt x="4077" y="11159"/>
                </a:cubicBezTo>
                <a:cubicBezTo>
                  <a:pt x="4044" y="11095"/>
                  <a:pt x="4012" y="11019"/>
                  <a:pt x="3991" y="10987"/>
                </a:cubicBezTo>
                <a:cubicBezTo>
                  <a:pt x="3980" y="10955"/>
                  <a:pt x="3948" y="10923"/>
                  <a:pt x="3937" y="10923"/>
                </a:cubicBezTo>
                <a:cubicBezTo>
                  <a:pt x="3915" y="10923"/>
                  <a:pt x="3851" y="10837"/>
                  <a:pt x="3862" y="10826"/>
                </a:cubicBezTo>
                <a:cubicBezTo>
                  <a:pt x="3872" y="10816"/>
                  <a:pt x="3851" y="10783"/>
                  <a:pt x="3830" y="10740"/>
                </a:cubicBezTo>
                <a:cubicBezTo>
                  <a:pt x="3808" y="10709"/>
                  <a:pt x="3776" y="10633"/>
                  <a:pt x="3765" y="10569"/>
                </a:cubicBezTo>
                <a:cubicBezTo>
                  <a:pt x="3755" y="10516"/>
                  <a:pt x="3712" y="10408"/>
                  <a:pt x="3679" y="10333"/>
                </a:cubicBezTo>
                <a:cubicBezTo>
                  <a:pt x="3637" y="10258"/>
                  <a:pt x="3615" y="10194"/>
                  <a:pt x="3615" y="10183"/>
                </a:cubicBezTo>
                <a:cubicBezTo>
                  <a:pt x="3615" y="10172"/>
                  <a:pt x="3605" y="10151"/>
                  <a:pt x="3583" y="10151"/>
                </a:cubicBezTo>
                <a:cubicBezTo>
                  <a:pt x="3572" y="10140"/>
                  <a:pt x="3562" y="10097"/>
                  <a:pt x="3562" y="10065"/>
                </a:cubicBezTo>
                <a:cubicBezTo>
                  <a:pt x="3551" y="10032"/>
                  <a:pt x="3529" y="9979"/>
                  <a:pt x="3519" y="9947"/>
                </a:cubicBezTo>
                <a:cubicBezTo>
                  <a:pt x="3379" y="9657"/>
                  <a:pt x="3304" y="9464"/>
                  <a:pt x="3293" y="9357"/>
                </a:cubicBezTo>
                <a:cubicBezTo>
                  <a:pt x="3283" y="9314"/>
                  <a:pt x="3272" y="9260"/>
                  <a:pt x="3262" y="9239"/>
                </a:cubicBezTo>
                <a:cubicBezTo>
                  <a:pt x="3250" y="9217"/>
                  <a:pt x="3240" y="9164"/>
                  <a:pt x="3229" y="9121"/>
                </a:cubicBezTo>
                <a:cubicBezTo>
                  <a:pt x="3229" y="9067"/>
                  <a:pt x="3207" y="8971"/>
                  <a:pt x="3197" y="8895"/>
                </a:cubicBezTo>
                <a:cubicBezTo>
                  <a:pt x="3176" y="8745"/>
                  <a:pt x="3176" y="8563"/>
                  <a:pt x="3207" y="8423"/>
                </a:cubicBezTo>
                <a:cubicBezTo>
                  <a:pt x="3219" y="8381"/>
                  <a:pt x="3219" y="8327"/>
                  <a:pt x="3219" y="8306"/>
                </a:cubicBezTo>
                <a:cubicBezTo>
                  <a:pt x="3207" y="8295"/>
                  <a:pt x="3219" y="8199"/>
                  <a:pt x="3240" y="8102"/>
                </a:cubicBezTo>
                <a:cubicBezTo>
                  <a:pt x="3262" y="7963"/>
                  <a:pt x="3272" y="7909"/>
                  <a:pt x="3293" y="7887"/>
                </a:cubicBezTo>
                <a:cubicBezTo>
                  <a:pt x="3326" y="7866"/>
                  <a:pt x="3336" y="7823"/>
                  <a:pt x="3347" y="7748"/>
                </a:cubicBezTo>
                <a:cubicBezTo>
                  <a:pt x="3347" y="7694"/>
                  <a:pt x="3358" y="7641"/>
                  <a:pt x="3369" y="7641"/>
                </a:cubicBezTo>
                <a:cubicBezTo>
                  <a:pt x="3379" y="7641"/>
                  <a:pt x="3433" y="7501"/>
                  <a:pt x="3465" y="7415"/>
                </a:cubicBezTo>
                <a:cubicBezTo>
                  <a:pt x="3476" y="7383"/>
                  <a:pt x="3497" y="7329"/>
                  <a:pt x="3508" y="7308"/>
                </a:cubicBezTo>
                <a:cubicBezTo>
                  <a:pt x="3529" y="7276"/>
                  <a:pt x="3551" y="7222"/>
                  <a:pt x="3551" y="7190"/>
                </a:cubicBezTo>
                <a:cubicBezTo>
                  <a:pt x="3551" y="7158"/>
                  <a:pt x="3562" y="7115"/>
                  <a:pt x="3583" y="7083"/>
                </a:cubicBezTo>
                <a:cubicBezTo>
                  <a:pt x="3594" y="7062"/>
                  <a:pt x="3615" y="7008"/>
                  <a:pt x="3615" y="6976"/>
                </a:cubicBezTo>
                <a:cubicBezTo>
                  <a:pt x="3626" y="6943"/>
                  <a:pt x="3648" y="6912"/>
                  <a:pt x="3658" y="6890"/>
                </a:cubicBezTo>
                <a:cubicBezTo>
                  <a:pt x="3679" y="6879"/>
                  <a:pt x="3701" y="6815"/>
                  <a:pt x="3712" y="6750"/>
                </a:cubicBezTo>
                <a:cubicBezTo>
                  <a:pt x="3733" y="6686"/>
                  <a:pt x="3755" y="6621"/>
                  <a:pt x="3765" y="6611"/>
                </a:cubicBezTo>
                <a:cubicBezTo>
                  <a:pt x="3776" y="6590"/>
                  <a:pt x="3798" y="6536"/>
                  <a:pt x="3819" y="6482"/>
                </a:cubicBezTo>
                <a:cubicBezTo>
                  <a:pt x="3830" y="6428"/>
                  <a:pt x="3872" y="6364"/>
                  <a:pt x="3905" y="6321"/>
                </a:cubicBezTo>
                <a:cubicBezTo>
                  <a:pt x="3937" y="6278"/>
                  <a:pt x="3991" y="6204"/>
                  <a:pt x="4023" y="6139"/>
                </a:cubicBezTo>
                <a:cubicBezTo>
                  <a:pt x="4055" y="6075"/>
                  <a:pt x="4098" y="6021"/>
                  <a:pt x="4108" y="6011"/>
                </a:cubicBezTo>
                <a:cubicBezTo>
                  <a:pt x="4130" y="5999"/>
                  <a:pt x="4151" y="5956"/>
                  <a:pt x="4173" y="5914"/>
                </a:cubicBezTo>
                <a:cubicBezTo>
                  <a:pt x="4194" y="5860"/>
                  <a:pt x="4216" y="5839"/>
                  <a:pt x="4270" y="5806"/>
                </a:cubicBezTo>
                <a:cubicBezTo>
                  <a:pt x="4441" y="5720"/>
                  <a:pt x="4645" y="5570"/>
                  <a:pt x="4677" y="5506"/>
                </a:cubicBezTo>
                <a:cubicBezTo>
                  <a:pt x="4688" y="5484"/>
                  <a:pt x="4742" y="5431"/>
                  <a:pt x="4785" y="5399"/>
                </a:cubicBezTo>
                <a:cubicBezTo>
                  <a:pt x="4892" y="5313"/>
                  <a:pt x="5031" y="5206"/>
                  <a:pt x="5117" y="5120"/>
                </a:cubicBezTo>
                <a:cubicBezTo>
                  <a:pt x="5149" y="5088"/>
                  <a:pt x="5224" y="5034"/>
                  <a:pt x="5288" y="5002"/>
                </a:cubicBezTo>
                <a:cubicBezTo>
                  <a:pt x="5342" y="4970"/>
                  <a:pt x="5417" y="4916"/>
                  <a:pt x="5450" y="4884"/>
                </a:cubicBezTo>
                <a:cubicBezTo>
                  <a:pt x="5567" y="4777"/>
                  <a:pt x="5696" y="4702"/>
                  <a:pt x="5803" y="4702"/>
                </a:cubicBezTo>
                <a:cubicBezTo>
                  <a:pt x="5846" y="4691"/>
                  <a:pt x="5932" y="4680"/>
                  <a:pt x="5986" y="4659"/>
                </a:cubicBezTo>
                <a:cubicBezTo>
                  <a:pt x="6029" y="4648"/>
                  <a:pt x="6093" y="4626"/>
                  <a:pt x="6125" y="4616"/>
                </a:cubicBezTo>
                <a:cubicBezTo>
                  <a:pt x="6146" y="4616"/>
                  <a:pt x="6179" y="4595"/>
                  <a:pt x="6179" y="4583"/>
                </a:cubicBezTo>
                <a:cubicBezTo>
                  <a:pt x="6189" y="4573"/>
                  <a:pt x="6222" y="4562"/>
                  <a:pt x="6286" y="4562"/>
                </a:cubicBezTo>
                <a:cubicBezTo>
                  <a:pt x="6340" y="4552"/>
                  <a:pt x="6415" y="4530"/>
                  <a:pt x="6479" y="4509"/>
                </a:cubicBezTo>
                <a:cubicBezTo>
                  <a:pt x="6533" y="4476"/>
                  <a:pt x="6608" y="4455"/>
                  <a:pt x="6661" y="4455"/>
                </a:cubicBezTo>
                <a:cubicBezTo>
                  <a:pt x="6715" y="4455"/>
                  <a:pt x="6780" y="4444"/>
                  <a:pt x="6811" y="4423"/>
                </a:cubicBezTo>
                <a:cubicBezTo>
                  <a:pt x="6844" y="4412"/>
                  <a:pt x="6897" y="4402"/>
                  <a:pt x="6919" y="4402"/>
                </a:cubicBezTo>
                <a:cubicBezTo>
                  <a:pt x="6940" y="4402"/>
                  <a:pt x="6994" y="4390"/>
                  <a:pt x="7037" y="4369"/>
                </a:cubicBezTo>
                <a:cubicBezTo>
                  <a:pt x="7069" y="4359"/>
                  <a:pt x="7133" y="4348"/>
                  <a:pt x="7166" y="4348"/>
                </a:cubicBezTo>
                <a:cubicBezTo>
                  <a:pt x="7209" y="4348"/>
                  <a:pt x="7230" y="4337"/>
                  <a:pt x="7241" y="4326"/>
                </a:cubicBezTo>
                <a:cubicBezTo>
                  <a:pt x="7241" y="4306"/>
                  <a:pt x="7249" y="4298"/>
                  <a:pt x="7281" y="4298"/>
                </a:cubicBezTo>
                <a:cubicBezTo>
                  <a:pt x="7299" y="4298"/>
                  <a:pt x="7324" y="4301"/>
                  <a:pt x="7359" y="4305"/>
                </a:cubicBezTo>
                <a:lnTo>
                  <a:pt x="7605" y="4305"/>
                </a:lnTo>
                <a:cubicBezTo>
                  <a:pt x="7712" y="4294"/>
                  <a:pt x="7734" y="4294"/>
                  <a:pt x="7755" y="4273"/>
                </a:cubicBezTo>
                <a:cubicBezTo>
                  <a:pt x="7767" y="4240"/>
                  <a:pt x="7788" y="4240"/>
                  <a:pt x="7917" y="4240"/>
                </a:cubicBezTo>
                <a:cubicBezTo>
                  <a:pt x="8034" y="4240"/>
                  <a:pt x="8067" y="4230"/>
                  <a:pt x="8131" y="4197"/>
                </a:cubicBezTo>
                <a:cubicBezTo>
                  <a:pt x="8170" y="4182"/>
                  <a:pt x="8192" y="4172"/>
                  <a:pt x="8210" y="4172"/>
                </a:cubicBezTo>
                <a:cubicBezTo>
                  <a:pt x="8216" y="4172"/>
                  <a:pt x="8222" y="4173"/>
                  <a:pt x="8227" y="4176"/>
                </a:cubicBezTo>
                <a:cubicBezTo>
                  <a:pt x="8236" y="4181"/>
                  <a:pt x="8249" y="4183"/>
                  <a:pt x="8267" y="4183"/>
                </a:cubicBezTo>
                <a:cubicBezTo>
                  <a:pt x="8292" y="4183"/>
                  <a:pt x="8328" y="4178"/>
                  <a:pt x="8378" y="4166"/>
                </a:cubicBezTo>
                <a:cubicBezTo>
                  <a:pt x="8456" y="4140"/>
                  <a:pt x="8589" y="4125"/>
                  <a:pt x="8682" y="4125"/>
                </a:cubicBezTo>
                <a:cubicBezTo>
                  <a:pt x="8742" y="4125"/>
                  <a:pt x="8785" y="4131"/>
                  <a:pt x="8785" y="4144"/>
                </a:cubicBezTo>
                <a:cubicBezTo>
                  <a:pt x="8785" y="4144"/>
                  <a:pt x="8849" y="4154"/>
                  <a:pt x="8925" y="4154"/>
                </a:cubicBezTo>
                <a:cubicBezTo>
                  <a:pt x="9011" y="4154"/>
                  <a:pt x="9085" y="4166"/>
                  <a:pt x="9097" y="4176"/>
                </a:cubicBezTo>
                <a:cubicBezTo>
                  <a:pt x="9118" y="4187"/>
                  <a:pt x="9225" y="4197"/>
                  <a:pt x="9343" y="4197"/>
                </a:cubicBezTo>
                <a:cubicBezTo>
                  <a:pt x="9461" y="4197"/>
                  <a:pt x="9590" y="4208"/>
                  <a:pt x="9622" y="4219"/>
                </a:cubicBezTo>
                <a:cubicBezTo>
                  <a:pt x="9665" y="4230"/>
                  <a:pt x="9740" y="4251"/>
                  <a:pt x="9805" y="4251"/>
                </a:cubicBezTo>
                <a:cubicBezTo>
                  <a:pt x="9858" y="4262"/>
                  <a:pt x="9922" y="4273"/>
                  <a:pt x="9933" y="4283"/>
                </a:cubicBezTo>
                <a:cubicBezTo>
                  <a:pt x="9955" y="4294"/>
                  <a:pt x="10041" y="4294"/>
                  <a:pt x="10126" y="4294"/>
                </a:cubicBezTo>
                <a:cubicBezTo>
                  <a:pt x="10255" y="4294"/>
                  <a:pt x="10276" y="4294"/>
                  <a:pt x="10298" y="4326"/>
                </a:cubicBezTo>
                <a:cubicBezTo>
                  <a:pt x="10319" y="4348"/>
                  <a:pt x="10437" y="4369"/>
                  <a:pt x="10684" y="4412"/>
                </a:cubicBezTo>
                <a:cubicBezTo>
                  <a:pt x="10727" y="4423"/>
                  <a:pt x="10802" y="4444"/>
                  <a:pt x="10845" y="4466"/>
                </a:cubicBezTo>
                <a:cubicBezTo>
                  <a:pt x="10887" y="4498"/>
                  <a:pt x="10942" y="4509"/>
                  <a:pt x="10952" y="4509"/>
                </a:cubicBezTo>
                <a:cubicBezTo>
                  <a:pt x="11016" y="4509"/>
                  <a:pt x="11123" y="4552"/>
                  <a:pt x="11199" y="4616"/>
                </a:cubicBezTo>
                <a:cubicBezTo>
                  <a:pt x="11242" y="4648"/>
                  <a:pt x="11295" y="4680"/>
                  <a:pt x="11328" y="4691"/>
                </a:cubicBezTo>
                <a:cubicBezTo>
                  <a:pt x="11371" y="4702"/>
                  <a:pt x="11392" y="4723"/>
                  <a:pt x="11392" y="4745"/>
                </a:cubicBezTo>
                <a:cubicBezTo>
                  <a:pt x="11392" y="4755"/>
                  <a:pt x="11402" y="4777"/>
                  <a:pt x="11424" y="4798"/>
                </a:cubicBezTo>
                <a:cubicBezTo>
                  <a:pt x="11499" y="4841"/>
                  <a:pt x="11767" y="5120"/>
                  <a:pt x="11810" y="5195"/>
                </a:cubicBezTo>
                <a:cubicBezTo>
                  <a:pt x="11843" y="5238"/>
                  <a:pt x="11864" y="5270"/>
                  <a:pt x="11874" y="5270"/>
                </a:cubicBezTo>
                <a:cubicBezTo>
                  <a:pt x="11885" y="5270"/>
                  <a:pt x="11917" y="5334"/>
                  <a:pt x="11960" y="5410"/>
                </a:cubicBezTo>
                <a:cubicBezTo>
                  <a:pt x="12014" y="5517"/>
                  <a:pt x="12057" y="5581"/>
                  <a:pt x="12143" y="5667"/>
                </a:cubicBezTo>
                <a:cubicBezTo>
                  <a:pt x="12218" y="5742"/>
                  <a:pt x="12282" y="5828"/>
                  <a:pt x="12314" y="5892"/>
                </a:cubicBezTo>
                <a:cubicBezTo>
                  <a:pt x="12346" y="5968"/>
                  <a:pt x="12379" y="6011"/>
                  <a:pt x="12400" y="6011"/>
                </a:cubicBezTo>
                <a:cubicBezTo>
                  <a:pt x="12432" y="6011"/>
                  <a:pt x="12453" y="6032"/>
                  <a:pt x="12465" y="6107"/>
                </a:cubicBezTo>
                <a:cubicBezTo>
                  <a:pt x="12475" y="6139"/>
                  <a:pt x="12496" y="6182"/>
                  <a:pt x="12518" y="6214"/>
                </a:cubicBezTo>
                <a:cubicBezTo>
                  <a:pt x="12604" y="6364"/>
                  <a:pt x="12786" y="6750"/>
                  <a:pt x="12797" y="6804"/>
                </a:cubicBezTo>
                <a:cubicBezTo>
                  <a:pt x="12808" y="6847"/>
                  <a:pt x="12818" y="6912"/>
                  <a:pt x="12829" y="6965"/>
                </a:cubicBezTo>
                <a:cubicBezTo>
                  <a:pt x="12840" y="7008"/>
                  <a:pt x="12872" y="7083"/>
                  <a:pt x="12894" y="7136"/>
                </a:cubicBezTo>
                <a:cubicBezTo>
                  <a:pt x="12937" y="7212"/>
                  <a:pt x="12937" y="7244"/>
                  <a:pt x="12937" y="7319"/>
                </a:cubicBezTo>
                <a:cubicBezTo>
                  <a:pt x="12925" y="7383"/>
                  <a:pt x="12937" y="7415"/>
                  <a:pt x="12947" y="7437"/>
                </a:cubicBezTo>
                <a:cubicBezTo>
                  <a:pt x="12990" y="7469"/>
                  <a:pt x="13001" y="7534"/>
                  <a:pt x="12979" y="7555"/>
                </a:cubicBezTo>
                <a:cubicBezTo>
                  <a:pt x="12968" y="7565"/>
                  <a:pt x="12968" y="7598"/>
                  <a:pt x="12990" y="7641"/>
                </a:cubicBezTo>
                <a:cubicBezTo>
                  <a:pt x="13001" y="7684"/>
                  <a:pt x="13011" y="7748"/>
                  <a:pt x="13022" y="7791"/>
                </a:cubicBezTo>
                <a:cubicBezTo>
                  <a:pt x="13033" y="7844"/>
                  <a:pt x="13044" y="7898"/>
                  <a:pt x="13054" y="7920"/>
                </a:cubicBezTo>
                <a:cubicBezTo>
                  <a:pt x="13076" y="7952"/>
                  <a:pt x="13087" y="8006"/>
                  <a:pt x="13076" y="8199"/>
                </a:cubicBezTo>
                <a:cubicBezTo>
                  <a:pt x="13076" y="8338"/>
                  <a:pt x="13087" y="8456"/>
                  <a:pt x="13087" y="8456"/>
                </a:cubicBezTo>
                <a:cubicBezTo>
                  <a:pt x="13097" y="8478"/>
                  <a:pt x="13108" y="8681"/>
                  <a:pt x="13108" y="8928"/>
                </a:cubicBezTo>
                <a:cubicBezTo>
                  <a:pt x="13119" y="9314"/>
                  <a:pt x="13108" y="9389"/>
                  <a:pt x="13087" y="9453"/>
                </a:cubicBezTo>
                <a:cubicBezTo>
                  <a:pt x="13076" y="9496"/>
                  <a:pt x="13054" y="9560"/>
                  <a:pt x="13054" y="9582"/>
                </a:cubicBezTo>
                <a:cubicBezTo>
                  <a:pt x="13044" y="9646"/>
                  <a:pt x="13001" y="9786"/>
                  <a:pt x="12947" y="9904"/>
                </a:cubicBezTo>
                <a:cubicBezTo>
                  <a:pt x="12925" y="9968"/>
                  <a:pt x="12915" y="10011"/>
                  <a:pt x="12925" y="10044"/>
                </a:cubicBezTo>
                <a:cubicBezTo>
                  <a:pt x="12925" y="10075"/>
                  <a:pt x="12925" y="10097"/>
                  <a:pt x="12915" y="10118"/>
                </a:cubicBezTo>
                <a:cubicBezTo>
                  <a:pt x="12894" y="10129"/>
                  <a:pt x="12872" y="10183"/>
                  <a:pt x="12861" y="10247"/>
                </a:cubicBezTo>
                <a:cubicBezTo>
                  <a:pt x="12851" y="10301"/>
                  <a:pt x="12818" y="10397"/>
                  <a:pt x="12786" y="10451"/>
                </a:cubicBezTo>
                <a:cubicBezTo>
                  <a:pt x="12765" y="10504"/>
                  <a:pt x="12732" y="10569"/>
                  <a:pt x="12732" y="10590"/>
                </a:cubicBezTo>
                <a:cubicBezTo>
                  <a:pt x="12732" y="10644"/>
                  <a:pt x="12689" y="10762"/>
                  <a:pt x="12647" y="10848"/>
                </a:cubicBezTo>
                <a:cubicBezTo>
                  <a:pt x="12615" y="10891"/>
                  <a:pt x="12604" y="10923"/>
                  <a:pt x="12615" y="10966"/>
                </a:cubicBezTo>
                <a:cubicBezTo>
                  <a:pt x="12625" y="11009"/>
                  <a:pt x="12615" y="11030"/>
                  <a:pt x="12572" y="11095"/>
                </a:cubicBezTo>
                <a:cubicBezTo>
                  <a:pt x="12550" y="11148"/>
                  <a:pt x="12508" y="11191"/>
                  <a:pt x="12496" y="11202"/>
                </a:cubicBezTo>
                <a:cubicBezTo>
                  <a:pt x="12486" y="11212"/>
                  <a:pt x="12465" y="11245"/>
                  <a:pt x="12453" y="11277"/>
                </a:cubicBezTo>
                <a:cubicBezTo>
                  <a:pt x="12443" y="11309"/>
                  <a:pt x="12400" y="11362"/>
                  <a:pt x="12379" y="11384"/>
                </a:cubicBezTo>
                <a:cubicBezTo>
                  <a:pt x="12346" y="11417"/>
                  <a:pt x="12314" y="11481"/>
                  <a:pt x="12293" y="11513"/>
                </a:cubicBezTo>
                <a:cubicBezTo>
                  <a:pt x="12282" y="11556"/>
                  <a:pt x="12229" y="11620"/>
                  <a:pt x="12186" y="11663"/>
                </a:cubicBezTo>
                <a:cubicBezTo>
                  <a:pt x="12143" y="11695"/>
                  <a:pt x="12100" y="11738"/>
                  <a:pt x="12100" y="11749"/>
                </a:cubicBezTo>
                <a:cubicBezTo>
                  <a:pt x="12100" y="11792"/>
                  <a:pt x="11950" y="12017"/>
                  <a:pt x="11917" y="12028"/>
                </a:cubicBezTo>
                <a:cubicBezTo>
                  <a:pt x="11896" y="12039"/>
                  <a:pt x="11831" y="12103"/>
                  <a:pt x="11778" y="12167"/>
                </a:cubicBezTo>
                <a:cubicBezTo>
                  <a:pt x="11649" y="12306"/>
                  <a:pt x="11660" y="12296"/>
                  <a:pt x="11607" y="12339"/>
                </a:cubicBezTo>
                <a:cubicBezTo>
                  <a:pt x="11585" y="12360"/>
                  <a:pt x="11552" y="12392"/>
                  <a:pt x="11552" y="12414"/>
                </a:cubicBezTo>
                <a:cubicBezTo>
                  <a:pt x="11542" y="12435"/>
                  <a:pt x="11521" y="12446"/>
                  <a:pt x="11510" y="12446"/>
                </a:cubicBezTo>
                <a:cubicBezTo>
                  <a:pt x="11499" y="12446"/>
                  <a:pt x="11456" y="12489"/>
                  <a:pt x="11424" y="12542"/>
                </a:cubicBezTo>
                <a:cubicBezTo>
                  <a:pt x="11381" y="12596"/>
                  <a:pt x="11316" y="12661"/>
                  <a:pt x="11285" y="12693"/>
                </a:cubicBezTo>
                <a:cubicBezTo>
                  <a:pt x="11252" y="12725"/>
                  <a:pt x="11220" y="12757"/>
                  <a:pt x="11220" y="12768"/>
                </a:cubicBezTo>
                <a:cubicBezTo>
                  <a:pt x="11220" y="12800"/>
                  <a:pt x="11027" y="12918"/>
                  <a:pt x="10866" y="12983"/>
                </a:cubicBezTo>
                <a:cubicBezTo>
                  <a:pt x="10770" y="13014"/>
                  <a:pt x="10684" y="13068"/>
                  <a:pt x="10663" y="13090"/>
                </a:cubicBezTo>
                <a:cubicBezTo>
                  <a:pt x="10626" y="13135"/>
                  <a:pt x="10498" y="13180"/>
                  <a:pt x="10439" y="13180"/>
                </a:cubicBezTo>
                <a:cubicBezTo>
                  <a:pt x="10429" y="13180"/>
                  <a:pt x="10421" y="13179"/>
                  <a:pt x="10415" y="13176"/>
                </a:cubicBezTo>
                <a:cubicBezTo>
                  <a:pt x="10412" y="13172"/>
                  <a:pt x="10406" y="13169"/>
                  <a:pt x="10398" y="13169"/>
                </a:cubicBezTo>
                <a:cubicBezTo>
                  <a:pt x="10384" y="13169"/>
                  <a:pt x="10360" y="13177"/>
                  <a:pt x="10319" y="13197"/>
                </a:cubicBezTo>
                <a:cubicBezTo>
                  <a:pt x="10180" y="13261"/>
                  <a:pt x="9998" y="13336"/>
                  <a:pt x="9986" y="13336"/>
                </a:cubicBezTo>
                <a:cubicBezTo>
                  <a:pt x="9976" y="13336"/>
                  <a:pt x="9901" y="13369"/>
                  <a:pt x="9815" y="13412"/>
                </a:cubicBezTo>
                <a:cubicBezTo>
                  <a:pt x="9729" y="13455"/>
                  <a:pt x="9633" y="13497"/>
                  <a:pt x="9590" y="13497"/>
                </a:cubicBezTo>
                <a:cubicBezTo>
                  <a:pt x="9557" y="13508"/>
                  <a:pt x="9493" y="13540"/>
                  <a:pt x="9450" y="13572"/>
                </a:cubicBezTo>
                <a:cubicBezTo>
                  <a:pt x="9397" y="13594"/>
                  <a:pt x="9343" y="13626"/>
                  <a:pt x="9311" y="13636"/>
                </a:cubicBezTo>
                <a:cubicBezTo>
                  <a:pt x="9279" y="13636"/>
                  <a:pt x="9204" y="13658"/>
                  <a:pt x="9161" y="13669"/>
                </a:cubicBezTo>
                <a:cubicBezTo>
                  <a:pt x="9112" y="13685"/>
                  <a:pt x="9086" y="13693"/>
                  <a:pt x="9068" y="13693"/>
                </a:cubicBezTo>
                <a:cubicBezTo>
                  <a:pt x="9051" y="13693"/>
                  <a:pt x="9043" y="13685"/>
                  <a:pt x="9032" y="13669"/>
                </a:cubicBezTo>
                <a:cubicBezTo>
                  <a:pt x="9022" y="13658"/>
                  <a:pt x="9011" y="13653"/>
                  <a:pt x="8997" y="13653"/>
                </a:cubicBezTo>
                <a:cubicBezTo>
                  <a:pt x="8984" y="13653"/>
                  <a:pt x="8968" y="13658"/>
                  <a:pt x="8946" y="13669"/>
                </a:cubicBezTo>
                <a:cubicBezTo>
                  <a:pt x="8918" y="13679"/>
                  <a:pt x="8854" y="13684"/>
                  <a:pt x="8792" y="13684"/>
                </a:cubicBezTo>
                <a:cubicBezTo>
                  <a:pt x="8716" y="13684"/>
                  <a:pt x="8641" y="13676"/>
                  <a:pt x="8635" y="13658"/>
                </a:cubicBezTo>
                <a:cubicBezTo>
                  <a:pt x="8635" y="13653"/>
                  <a:pt x="8630" y="13650"/>
                  <a:pt x="8612" y="13650"/>
                </a:cubicBezTo>
                <a:cubicBezTo>
                  <a:pt x="8595" y="13650"/>
                  <a:pt x="8565" y="13653"/>
                  <a:pt x="8517" y="13658"/>
                </a:cubicBezTo>
                <a:cubicBezTo>
                  <a:pt x="8453" y="13669"/>
                  <a:pt x="8378" y="13679"/>
                  <a:pt x="8356" y="13679"/>
                </a:cubicBezTo>
                <a:cubicBezTo>
                  <a:pt x="8281" y="13679"/>
                  <a:pt x="8099" y="13626"/>
                  <a:pt x="8013" y="13583"/>
                </a:cubicBezTo>
                <a:cubicBezTo>
                  <a:pt x="7970" y="13562"/>
                  <a:pt x="7895" y="13529"/>
                  <a:pt x="7841" y="13508"/>
                </a:cubicBezTo>
                <a:cubicBezTo>
                  <a:pt x="7788" y="13497"/>
                  <a:pt x="7712" y="13455"/>
                  <a:pt x="7670" y="13433"/>
                </a:cubicBezTo>
                <a:cubicBezTo>
                  <a:pt x="7573" y="13358"/>
                  <a:pt x="7498" y="13326"/>
                  <a:pt x="7466" y="13326"/>
                </a:cubicBezTo>
                <a:cubicBezTo>
                  <a:pt x="7445" y="13326"/>
                  <a:pt x="7380" y="13293"/>
                  <a:pt x="7316" y="13240"/>
                </a:cubicBezTo>
                <a:cubicBezTo>
                  <a:pt x="7241" y="13197"/>
                  <a:pt x="7176" y="13164"/>
                  <a:pt x="7166" y="13164"/>
                </a:cubicBezTo>
                <a:cubicBezTo>
                  <a:pt x="7144" y="13164"/>
                  <a:pt x="7133" y="13154"/>
                  <a:pt x="7123" y="13143"/>
                </a:cubicBezTo>
                <a:cubicBezTo>
                  <a:pt x="7123" y="13133"/>
                  <a:pt x="6790" y="12971"/>
                  <a:pt x="6769" y="12971"/>
                </a:cubicBezTo>
                <a:cubicBezTo>
                  <a:pt x="6747" y="12971"/>
                  <a:pt x="6630" y="12875"/>
                  <a:pt x="6597" y="12832"/>
                </a:cubicBezTo>
                <a:cubicBezTo>
                  <a:pt x="6565" y="12800"/>
                  <a:pt x="6511" y="12757"/>
                  <a:pt x="6458" y="12725"/>
                </a:cubicBezTo>
                <a:cubicBezTo>
                  <a:pt x="6361" y="12671"/>
                  <a:pt x="6286" y="12596"/>
                  <a:pt x="6211" y="12499"/>
                </a:cubicBezTo>
                <a:cubicBezTo>
                  <a:pt x="6189" y="12468"/>
                  <a:pt x="6158" y="12446"/>
                  <a:pt x="6146" y="12446"/>
                </a:cubicBezTo>
                <a:cubicBezTo>
                  <a:pt x="6125" y="12446"/>
                  <a:pt x="6093" y="12414"/>
                  <a:pt x="6072" y="12382"/>
                </a:cubicBezTo>
                <a:cubicBezTo>
                  <a:pt x="6050" y="12349"/>
                  <a:pt x="6007" y="12306"/>
                  <a:pt x="5986" y="12296"/>
                </a:cubicBezTo>
                <a:cubicBezTo>
                  <a:pt x="5965" y="12275"/>
                  <a:pt x="5953" y="12253"/>
                  <a:pt x="5953" y="12232"/>
                </a:cubicBezTo>
                <a:cubicBezTo>
                  <a:pt x="5953" y="12221"/>
                  <a:pt x="5922" y="12189"/>
                  <a:pt x="5900" y="12167"/>
                </a:cubicBezTo>
                <a:cubicBezTo>
                  <a:pt x="5868" y="12146"/>
                  <a:pt x="5825" y="12092"/>
                  <a:pt x="5793" y="12049"/>
                </a:cubicBezTo>
                <a:cubicBezTo>
                  <a:pt x="5771" y="12006"/>
                  <a:pt x="5729" y="11931"/>
                  <a:pt x="5696" y="11888"/>
                </a:cubicBezTo>
                <a:cubicBezTo>
                  <a:pt x="5674" y="11856"/>
                  <a:pt x="5610" y="11770"/>
                  <a:pt x="5578" y="11706"/>
                </a:cubicBezTo>
                <a:cubicBezTo>
                  <a:pt x="5535" y="11641"/>
                  <a:pt x="5503" y="11588"/>
                  <a:pt x="5493" y="11588"/>
                </a:cubicBezTo>
                <a:cubicBezTo>
                  <a:pt x="5493" y="11588"/>
                  <a:pt x="5450" y="11534"/>
                  <a:pt x="5396" y="11459"/>
                </a:cubicBezTo>
                <a:cubicBezTo>
                  <a:pt x="5353" y="11384"/>
                  <a:pt x="5310" y="11331"/>
                  <a:pt x="5300" y="11331"/>
                </a:cubicBezTo>
                <a:cubicBezTo>
                  <a:pt x="5288" y="11331"/>
                  <a:pt x="5278" y="11298"/>
                  <a:pt x="5257" y="11266"/>
                </a:cubicBezTo>
                <a:cubicBezTo>
                  <a:pt x="5245" y="11234"/>
                  <a:pt x="5203" y="11169"/>
                  <a:pt x="5160" y="11127"/>
                </a:cubicBezTo>
                <a:cubicBezTo>
                  <a:pt x="5117" y="11084"/>
                  <a:pt x="5085" y="11041"/>
                  <a:pt x="5085" y="11030"/>
                </a:cubicBezTo>
                <a:cubicBezTo>
                  <a:pt x="5085" y="11019"/>
                  <a:pt x="5074" y="10987"/>
                  <a:pt x="5042" y="10955"/>
                </a:cubicBezTo>
                <a:cubicBezTo>
                  <a:pt x="5021" y="10933"/>
                  <a:pt x="5009" y="10902"/>
                  <a:pt x="5009" y="10880"/>
                </a:cubicBezTo>
                <a:cubicBezTo>
                  <a:pt x="5009" y="10869"/>
                  <a:pt x="4988" y="10826"/>
                  <a:pt x="4956" y="10794"/>
                </a:cubicBezTo>
                <a:cubicBezTo>
                  <a:pt x="4935" y="10773"/>
                  <a:pt x="4913" y="10730"/>
                  <a:pt x="4913" y="10709"/>
                </a:cubicBezTo>
                <a:cubicBezTo>
                  <a:pt x="4913" y="10655"/>
                  <a:pt x="4849" y="10526"/>
                  <a:pt x="4773" y="10440"/>
                </a:cubicBezTo>
                <a:cubicBezTo>
                  <a:pt x="4634" y="10247"/>
                  <a:pt x="4580" y="10151"/>
                  <a:pt x="4549" y="10001"/>
                </a:cubicBezTo>
                <a:cubicBezTo>
                  <a:pt x="4516" y="9915"/>
                  <a:pt x="4484" y="9818"/>
                  <a:pt x="4463" y="9775"/>
                </a:cubicBezTo>
                <a:cubicBezTo>
                  <a:pt x="4430" y="9722"/>
                  <a:pt x="4420" y="9679"/>
                  <a:pt x="4420" y="9550"/>
                </a:cubicBezTo>
                <a:cubicBezTo>
                  <a:pt x="4409" y="9453"/>
                  <a:pt x="4398" y="9357"/>
                  <a:pt x="4387" y="9336"/>
                </a:cubicBezTo>
                <a:cubicBezTo>
                  <a:pt x="4356" y="9282"/>
                  <a:pt x="4313" y="9046"/>
                  <a:pt x="4334" y="9014"/>
                </a:cubicBezTo>
                <a:cubicBezTo>
                  <a:pt x="4334" y="9003"/>
                  <a:pt x="4323" y="8928"/>
                  <a:pt x="4302" y="8853"/>
                </a:cubicBezTo>
                <a:cubicBezTo>
                  <a:pt x="4280" y="8756"/>
                  <a:pt x="4270" y="8702"/>
                  <a:pt x="4291" y="8692"/>
                </a:cubicBezTo>
                <a:cubicBezTo>
                  <a:pt x="4291" y="8671"/>
                  <a:pt x="4302" y="8585"/>
                  <a:pt x="4302" y="8499"/>
                </a:cubicBezTo>
                <a:cubicBezTo>
                  <a:pt x="4291" y="8402"/>
                  <a:pt x="4302" y="8295"/>
                  <a:pt x="4313" y="8242"/>
                </a:cubicBezTo>
                <a:cubicBezTo>
                  <a:pt x="4323" y="8199"/>
                  <a:pt x="4344" y="8113"/>
                  <a:pt x="4344" y="8059"/>
                </a:cubicBezTo>
                <a:cubicBezTo>
                  <a:pt x="4366" y="7844"/>
                  <a:pt x="4398" y="7758"/>
                  <a:pt x="4495" y="7544"/>
                </a:cubicBezTo>
                <a:cubicBezTo>
                  <a:pt x="4570" y="7405"/>
                  <a:pt x="4613" y="7298"/>
                  <a:pt x="4613" y="7233"/>
                </a:cubicBezTo>
                <a:cubicBezTo>
                  <a:pt x="4634" y="7136"/>
                  <a:pt x="4656" y="7083"/>
                  <a:pt x="4731" y="7008"/>
                </a:cubicBezTo>
                <a:cubicBezTo>
                  <a:pt x="4859" y="6869"/>
                  <a:pt x="4913" y="6804"/>
                  <a:pt x="4956" y="6718"/>
                </a:cubicBezTo>
                <a:cubicBezTo>
                  <a:pt x="4978" y="6676"/>
                  <a:pt x="4999" y="6621"/>
                  <a:pt x="5021" y="6611"/>
                </a:cubicBezTo>
                <a:cubicBezTo>
                  <a:pt x="5042" y="6590"/>
                  <a:pt x="5074" y="6536"/>
                  <a:pt x="5095" y="6493"/>
                </a:cubicBezTo>
                <a:cubicBezTo>
                  <a:pt x="5171" y="6354"/>
                  <a:pt x="5417" y="6128"/>
                  <a:pt x="5589" y="6032"/>
                </a:cubicBezTo>
                <a:cubicBezTo>
                  <a:pt x="5674" y="5989"/>
                  <a:pt x="5760" y="5956"/>
                  <a:pt x="5793" y="5956"/>
                </a:cubicBezTo>
                <a:cubicBezTo>
                  <a:pt x="5825" y="5956"/>
                  <a:pt x="5889" y="5946"/>
                  <a:pt x="5943" y="5935"/>
                </a:cubicBezTo>
                <a:cubicBezTo>
                  <a:pt x="5996" y="5914"/>
                  <a:pt x="6061" y="5903"/>
                  <a:pt x="6082" y="5892"/>
                </a:cubicBezTo>
                <a:cubicBezTo>
                  <a:pt x="6115" y="5882"/>
                  <a:pt x="6179" y="5860"/>
                  <a:pt x="6222" y="5839"/>
                </a:cubicBezTo>
                <a:cubicBezTo>
                  <a:pt x="6275" y="5817"/>
                  <a:pt x="6351" y="5785"/>
                  <a:pt x="6404" y="5785"/>
                </a:cubicBezTo>
                <a:cubicBezTo>
                  <a:pt x="6447" y="5775"/>
                  <a:pt x="6501" y="5763"/>
                  <a:pt x="6522" y="5763"/>
                </a:cubicBezTo>
                <a:cubicBezTo>
                  <a:pt x="6565" y="5732"/>
                  <a:pt x="6715" y="5699"/>
                  <a:pt x="6811" y="5678"/>
                </a:cubicBezTo>
                <a:cubicBezTo>
                  <a:pt x="6866" y="5678"/>
                  <a:pt x="6919" y="5656"/>
                  <a:pt x="6930" y="5646"/>
                </a:cubicBezTo>
                <a:cubicBezTo>
                  <a:pt x="6946" y="5630"/>
                  <a:pt x="6961" y="5620"/>
                  <a:pt x="6989" y="5620"/>
                </a:cubicBezTo>
                <a:cubicBezTo>
                  <a:pt x="7000" y="5620"/>
                  <a:pt x="7012" y="5621"/>
                  <a:pt x="7026" y="5624"/>
                </a:cubicBezTo>
                <a:cubicBezTo>
                  <a:pt x="7038" y="5627"/>
                  <a:pt x="7052" y="5629"/>
                  <a:pt x="7066" y="5629"/>
                </a:cubicBezTo>
                <a:cubicBezTo>
                  <a:pt x="7099" y="5629"/>
                  <a:pt x="7135" y="5621"/>
                  <a:pt x="7166" y="5613"/>
                </a:cubicBezTo>
                <a:cubicBezTo>
                  <a:pt x="7198" y="5603"/>
                  <a:pt x="7241" y="5592"/>
                  <a:pt x="7273" y="5592"/>
                </a:cubicBezTo>
                <a:cubicBezTo>
                  <a:pt x="7295" y="5592"/>
                  <a:pt x="7369" y="5581"/>
                  <a:pt x="7423" y="5570"/>
                </a:cubicBezTo>
                <a:cubicBezTo>
                  <a:pt x="7488" y="5560"/>
                  <a:pt x="7605" y="5549"/>
                  <a:pt x="7702" y="5549"/>
                </a:cubicBezTo>
                <a:cubicBezTo>
                  <a:pt x="7809" y="5549"/>
                  <a:pt x="7895" y="5539"/>
                  <a:pt x="7917" y="5527"/>
                </a:cubicBezTo>
                <a:cubicBezTo>
                  <a:pt x="7948" y="5517"/>
                  <a:pt x="7991" y="5506"/>
                  <a:pt x="8013" y="5496"/>
                </a:cubicBezTo>
                <a:cubicBezTo>
                  <a:pt x="8034" y="5496"/>
                  <a:pt x="8077" y="5474"/>
                  <a:pt x="8120" y="5463"/>
                </a:cubicBezTo>
                <a:cubicBezTo>
                  <a:pt x="8151" y="5451"/>
                  <a:pt x="8172" y="5445"/>
                  <a:pt x="8190" y="5445"/>
                </a:cubicBezTo>
                <a:cubicBezTo>
                  <a:pt x="8203" y="5445"/>
                  <a:pt x="8214" y="5448"/>
                  <a:pt x="8227" y="5453"/>
                </a:cubicBezTo>
                <a:cubicBezTo>
                  <a:pt x="8244" y="5463"/>
                  <a:pt x="8260" y="5469"/>
                  <a:pt x="8279" y="5469"/>
                </a:cubicBezTo>
                <a:cubicBezTo>
                  <a:pt x="8297" y="5469"/>
                  <a:pt x="8319" y="5463"/>
                  <a:pt x="8346" y="5453"/>
                </a:cubicBezTo>
                <a:cubicBezTo>
                  <a:pt x="8389" y="5442"/>
                  <a:pt x="8453" y="5431"/>
                  <a:pt x="8496" y="5431"/>
                </a:cubicBezTo>
                <a:cubicBezTo>
                  <a:pt x="8539" y="5420"/>
                  <a:pt x="8603" y="5410"/>
                  <a:pt x="8656" y="5399"/>
                </a:cubicBezTo>
                <a:cubicBezTo>
                  <a:pt x="8678" y="5394"/>
                  <a:pt x="8713" y="5391"/>
                  <a:pt x="8753" y="5391"/>
                </a:cubicBezTo>
                <a:cubicBezTo>
                  <a:pt x="8793" y="5391"/>
                  <a:pt x="8839" y="5394"/>
                  <a:pt x="8882" y="5399"/>
                </a:cubicBezTo>
                <a:cubicBezTo>
                  <a:pt x="9021" y="5399"/>
                  <a:pt x="9343" y="5377"/>
                  <a:pt x="9461" y="5356"/>
                </a:cubicBezTo>
                <a:cubicBezTo>
                  <a:pt x="9477" y="5351"/>
                  <a:pt x="9493" y="5348"/>
                  <a:pt x="9505" y="5348"/>
                </a:cubicBezTo>
                <a:cubicBezTo>
                  <a:pt x="9517" y="5348"/>
                  <a:pt x="9526" y="5351"/>
                  <a:pt x="9526" y="5356"/>
                </a:cubicBezTo>
                <a:cubicBezTo>
                  <a:pt x="9536" y="5367"/>
                  <a:pt x="9557" y="5377"/>
                  <a:pt x="9579" y="5377"/>
                </a:cubicBezTo>
                <a:cubicBezTo>
                  <a:pt x="9611" y="5377"/>
                  <a:pt x="9633" y="5377"/>
                  <a:pt x="9643" y="5388"/>
                </a:cubicBezTo>
                <a:cubicBezTo>
                  <a:pt x="9654" y="5399"/>
                  <a:pt x="9667" y="5404"/>
                  <a:pt x="9692" y="5404"/>
                </a:cubicBezTo>
                <a:cubicBezTo>
                  <a:pt x="9716" y="5404"/>
                  <a:pt x="9751" y="5399"/>
                  <a:pt x="9805" y="5388"/>
                </a:cubicBezTo>
                <a:lnTo>
                  <a:pt x="9955" y="5367"/>
                </a:lnTo>
                <a:lnTo>
                  <a:pt x="9986" y="5410"/>
                </a:lnTo>
                <a:cubicBezTo>
                  <a:pt x="10019" y="5453"/>
                  <a:pt x="10029" y="5453"/>
                  <a:pt x="10169" y="5463"/>
                </a:cubicBezTo>
                <a:cubicBezTo>
                  <a:pt x="10276" y="5474"/>
                  <a:pt x="10362" y="5496"/>
                  <a:pt x="10437" y="5527"/>
                </a:cubicBezTo>
                <a:cubicBezTo>
                  <a:pt x="10501" y="5549"/>
                  <a:pt x="10587" y="5581"/>
                  <a:pt x="10641" y="5592"/>
                </a:cubicBezTo>
                <a:cubicBezTo>
                  <a:pt x="10694" y="5592"/>
                  <a:pt x="10737" y="5613"/>
                  <a:pt x="10759" y="5635"/>
                </a:cubicBezTo>
                <a:cubicBezTo>
                  <a:pt x="10770" y="5646"/>
                  <a:pt x="10813" y="5667"/>
                  <a:pt x="10845" y="5678"/>
                </a:cubicBezTo>
                <a:cubicBezTo>
                  <a:pt x="10877" y="5689"/>
                  <a:pt x="10920" y="5710"/>
                  <a:pt x="10930" y="5732"/>
                </a:cubicBezTo>
                <a:cubicBezTo>
                  <a:pt x="10942" y="5742"/>
                  <a:pt x="10995" y="5775"/>
                  <a:pt x="11027" y="5785"/>
                </a:cubicBezTo>
                <a:cubicBezTo>
                  <a:pt x="11070" y="5796"/>
                  <a:pt x="11135" y="5839"/>
                  <a:pt x="11166" y="5871"/>
                </a:cubicBezTo>
                <a:cubicBezTo>
                  <a:pt x="11285" y="5978"/>
                  <a:pt x="11402" y="6096"/>
                  <a:pt x="11445" y="6150"/>
                </a:cubicBezTo>
                <a:cubicBezTo>
                  <a:pt x="11467" y="6182"/>
                  <a:pt x="11521" y="6225"/>
                  <a:pt x="11552" y="6257"/>
                </a:cubicBezTo>
                <a:cubicBezTo>
                  <a:pt x="11585" y="6278"/>
                  <a:pt x="11628" y="6332"/>
                  <a:pt x="11649" y="6375"/>
                </a:cubicBezTo>
                <a:cubicBezTo>
                  <a:pt x="11671" y="6418"/>
                  <a:pt x="11681" y="6440"/>
                  <a:pt x="11692" y="6440"/>
                </a:cubicBezTo>
                <a:cubicBezTo>
                  <a:pt x="11703" y="6440"/>
                  <a:pt x="11757" y="6482"/>
                  <a:pt x="11800" y="6514"/>
                </a:cubicBezTo>
                <a:cubicBezTo>
                  <a:pt x="11874" y="6579"/>
                  <a:pt x="11896" y="6600"/>
                  <a:pt x="11885" y="6633"/>
                </a:cubicBezTo>
                <a:cubicBezTo>
                  <a:pt x="11874" y="6654"/>
                  <a:pt x="11896" y="6676"/>
                  <a:pt x="11928" y="6718"/>
                </a:cubicBezTo>
                <a:lnTo>
                  <a:pt x="11993" y="6783"/>
                </a:lnTo>
                <a:cubicBezTo>
                  <a:pt x="11993" y="6793"/>
                  <a:pt x="12014" y="6836"/>
                  <a:pt x="12036" y="6869"/>
                </a:cubicBezTo>
                <a:cubicBezTo>
                  <a:pt x="12067" y="6900"/>
                  <a:pt x="12089" y="6943"/>
                  <a:pt x="12089" y="6954"/>
                </a:cubicBezTo>
                <a:cubicBezTo>
                  <a:pt x="12089" y="6965"/>
                  <a:pt x="12110" y="7019"/>
                  <a:pt x="12143" y="7072"/>
                </a:cubicBezTo>
                <a:cubicBezTo>
                  <a:pt x="12175" y="7115"/>
                  <a:pt x="12207" y="7190"/>
                  <a:pt x="12218" y="7233"/>
                </a:cubicBezTo>
                <a:cubicBezTo>
                  <a:pt x="12239" y="7265"/>
                  <a:pt x="12260" y="7319"/>
                  <a:pt x="12272" y="7341"/>
                </a:cubicBezTo>
                <a:cubicBezTo>
                  <a:pt x="12282" y="7372"/>
                  <a:pt x="12303" y="7437"/>
                  <a:pt x="12314" y="7480"/>
                </a:cubicBezTo>
                <a:cubicBezTo>
                  <a:pt x="12325" y="7534"/>
                  <a:pt x="12346" y="7608"/>
                  <a:pt x="12368" y="7641"/>
                </a:cubicBezTo>
                <a:cubicBezTo>
                  <a:pt x="12389" y="7705"/>
                  <a:pt x="12422" y="7855"/>
                  <a:pt x="12432" y="8070"/>
                </a:cubicBezTo>
                <a:cubicBezTo>
                  <a:pt x="12443" y="8113"/>
                  <a:pt x="12453" y="8199"/>
                  <a:pt x="12475" y="8242"/>
                </a:cubicBezTo>
                <a:cubicBezTo>
                  <a:pt x="12496" y="8327"/>
                  <a:pt x="12496" y="8327"/>
                  <a:pt x="12475" y="8349"/>
                </a:cubicBezTo>
                <a:cubicBezTo>
                  <a:pt x="12443" y="8370"/>
                  <a:pt x="12443" y="8381"/>
                  <a:pt x="12475" y="8488"/>
                </a:cubicBezTo>
                <a:cubicBezTo>
                  <a:pt x="12508" y="8606"/>
                  <a:pt x="12508" y="8606"/>
                  <a:pt x="12475" y="8628"/>
                </a:cubicBezTo>
                <a:cubicBezTo>
                  <a:pt x="12443" y="8649"/>
                  <a:pt x="12443" y="8649"/>
                  <a:pt x="12465" y="8714"/>
                </a:cubicBezTo>
                <a:cubicBezTo>
                  <a:pt x="12486" y="8810"/>
                  <a:pt x="12486" y="9153"/>
                  <a:pt x="12465" y="9207"/>
                </a:cubicBezTo>
                <a:cubicBezTo>
                  <a:pt x="12443" y="9250"/>
                  <a:pt x="12411" y="9421"/>
                  <a:pt x="12411" y="9486"/>
                </a:cubicBezTo>
                <a:cubicBezTo>
                  <a:pt x="12411" y="9539"/>
                  <a:pt x="12346" y="9754"/>
                  <a:pt x="12282" y="9925"/>
                </a:cubicBezTo>
                <a:cubicBezTo>
                  <a:pt x="12260" y="9968"/>
                  <a:pt x="12250" y="10022"/>
                  <a:pt x="12250" y="10054"/>
                </a:cubicBezTo>
                <a:cubicBezTo>
                  <a:pt x="12250" y="10097"/>
                  <a:pt x="12239" y="10118"/>
                  <a:pt x="12218" y="10129"/>
                </a:cubicBezTo>
                <a:cubicBezTo>
                  <a:pt x="12196" y="10140"/>
                  <a:pt x="12186" y="10151"/>
                  <a:pt x="12186" y="10161"/>
                </a:cubicBezTo>
                <a:cubicBezTo>
                  <a:pt x="12186" y="10172"/>
                  <a:pt x="12143" y="10237"/>
                  <a:pt x="12089" y="10301"/>
                </a:cubicBezTo>
                <a:cubicBezTo>
                  <a:pt x="12003" y="10408"/>
                  <a:pt x="11971" y="10473"/>
                  <a:pt x="11864" y="10644"/>
                </a:cubicBezTo>
                <a:cubicBezTo>
                  <a:pt x="11864" y="10655"/>
                  <a:pt x="11831" y="10687"/>
                  <a:pt x="11810" y="10709"/>
                </a:cubicBezTo>
                <a:cubicBezTo>
                  <a:pt x="11800" y="10730"/>
                  <a:pt x="11757" y="10794"/>
                  <a:pt x="11724" y="10848"/>
                </a:cubicBezTo>
                <a:cubicBezTo>
                  <a:pt x="11660" y="10966"/>
                  <a:pt x="11638" y="11009"/>
                  <a:pt x="11595" y="11009"/>
                </a:cubicBezTo>
                <a:cubicBezTo>
                  <a:pt x="11585" y="11009"/>
                  <a:pt x="11521" y="11062"/>
                  <a:pt x="11456" y="11138"/>
                </a:cubicBezTo>
                <a:cubicBezTo>
                  <a:pt x="11381" y="11202"/>
                  <a:pt x="11328" y="11266"/>
                  <a:pt x="11316" y="11266"/>
                </a:cubicBezTo>
                <a:cubicBezTo>
                  <a:pt x="11306" y="11266"/>
                  <a:pt x="11274" y="11298"/>
                  <a:pt x="11242" y="11352"/>
                </a:cubicBezTo>
                <a:cubicBezTo>
                  <a:pt x="11166" y="11448"/>
                  <a:pt x="10920" y="11706"/>
                  <a:pt x="10834" y="11770"/>
                </a:cubicBezTo>
                <a:cubicBezTo>
                  <a:pt x="10802" y="11792"/>
                  <a:pt x="10770" y="11824"/>
                  <a:pt x="10759" y="11834"/>
                </a:cubicBezTo>
                <a:cubicBezTo>
                  <a:pt x="10759" y="11846"/>
                  <a:pt x="10706" y="11877"/>
                  <a:pt x="10651" y="11910"/>
                </a:cubicBezTo>
                <a:cubicBezTo>
                  <a:pt x="10587" y="11942"/>
                  <a:pt x="10534" y="11974"/>
                  <a:pt x="10534" y="11996"/>
                </a:cubicBezTo>
                <a:cubicBezTo>
                  <a:pt x="10512" y="12028"/>
                  <a:pt x="10458" y="12070"/>
                  <a:pt x="10427" y="12070"/>
                </a:cubicBezTo>
                <a:cubicBezTo>
                  <a:pt x="10415" y="12070"/>
                  <a:pt x="10362" y="12124"/>
                  <a:pt x="10319" y="12178"/>
                </a:cubicBezTo>
                <a:cubicBezTo>
                  <a:pt x="10271" y="12236"/>
                  <a:pt x="10231" y="12276"/>
                  <a:pt x="10216" y="12276"/>
                </a:cubicBezTo>
                <a:cubicBezTo>
                  <a:pt x="10215" y="12276"/>
                  <a:pt x="10213" y="12276"/>
                  <a:pt x="10212" y="12275"/>
                </a:cubicBezTo>
                <a:cubicBezTo>
                  <a:pt x="10191" y="12275"/>
                  <a:pt x="10126" y="12306"/>
                  <a:pt x="9955" y="12425"/>
                </a:cubicBezTo>
                <a:cubicBezTo>
                  <a:pt x="9933" y="12446"/>
                  <a:pt x="9879" y="12478"/>
                  <a:pt x="9847" y="12499"/>
                </a:cubicBezTo>
                <a:cubicBezTo>
                  <a:pt x="9815" y="12521"/>
                  <a:pt x="9772" y="12554"/>
                  <a:pt x="9750" y="12585"/>
                </a:cubicBezTo>
                <a:cubicBezTo>
                  <a:pt x="9710" y="12618"/>
                  <a:pt x="9688" y="12632"/>
                  <a:pt x="9656" y="12632"/>
                </a:cubicBezTo>
                <a:cubicBezTo>
                  <a:pt x="9646" y="12632"/>
                  <a:pt x="9635" y="12631"/>
                  <a:pt x="9622" y="12628"/>
                </a:cubicBezTo>
                <a:cubicBezTo>
                  <a:pt x="9611" y="12628"/>
                  <a:pt x="9557" y="12650"/>
                  <a:pt x="9514" y="12682"/>
                </a:cubicBezTo>
                <a:cubicBezTo>
                  <a:pt x="9471" y="12700"/>
                  <a:pt x="9435" y="12717"/>
                  <a:pt x="9417" y="12717"/>
                </a:cubicBezTo>
                <a:cubicBezTo>
                  <a:pt x="9413" y="12717"/>
                  <a:pt x="9409" y="12716"/>
                  <a:pt x="9407" y="12714"/>
                </a:cubicBezTo>
                <a:cubicBezTo>
                  <a:pt x="9407" y="12714"/>
                  <a:pt x="9364" y="12735"/>
                  <a:pt x="9311" y="12757"/>
                </a:cubicBezTo>
                <a:cubicBezTo>
                  <a:pt x="9257" y="12790"/>
                  <a:pt x="9204" y="12811"/>
                  <a:pt x="9193" y="12811"/>
                </a:cubicBezTo>
                <a:cubicBezTo>
                  <a:pt x="9182" y="12811"/>
                  <a:pt x="9139" y="12821"/>
                  <a:pt x="9085" y="12843"/>
                </a:cubicBezTo>
                <a:cubicBezTo>
                  <a:pt x="8957" y="12907"/>
                  <a:pt x="8849" y="12940"/>
                  <a:pt x="8753" y="12940"/>
                </a:cubicBezTo>
                <a:cubicBezTo>
                  <a:pt x="8699" y="12940"/>
                  <a:pt x="8646" y="12940"/>
                  <a:pt x="8625" y="12950"/>
                </a:cubicBezTo>
                <a:cubicBezTo>
                  <a:pt x="8614" y="12956"/>
                  <a:pt x="8603" y="12958"/>
                  <a:pt x="8588" y="12958"/>
                </a:cubicBezTo>
                <a:cubicBezTo>
                  <a:pt x="8574" y="12958"/>
                  <a:pt x="8555" y="12956"/>
                  <a:pt x="8528" y="12950"/>
                </a:cubicBezTo>
                <a:cubicBezTo>
                  <a:pt x="8496" y="12929"/>
                  <a:pt x="8453" y="12918"/>
                  <a:pt x="8432" y="12918"/>
                </a:cubicBezTo>
                <a:cubicBezTo>
                  <a:pt x="8420" y="12918"/>
                  <a:pt x="8356" y="12897"/>
                  <a:pt x="8303" y="12864"/>
                </a:cubicBezTo>
                <a:cubicBezTo>
                  <a:pt x="8260" y="12832"/>
                  <a:pt x="8174" y="12800"/>
                  <a:pt x="8120" y="12778"/>
                </a:cubicBezTo>
                <a:cubicBezTo>
                  <a:pt x="8067" y="12768"/>
                  <a:pt x="8024" y="12747"/>
                  <a:pt x="8024" y="12735"/>
                </a:cubicBezTo>
                <a:cubicBezTo>
                  <a:pt x="8024" y="12714"/>
                  <a:pt x="7991" y="12704"/>
                  <a:pt x="7948" y="12682"/>
                </a:cubicBezTo>
                <a:cubicBezTo>
                  <a:pt x="7906" y="12671"/>
                  <a:pt x="7831" y="12628"/>
                  <a:pt x="7777" y="12596"/>
                </a:cubicBezTo>
                <a:cubicBezTo>
                  <a:pt x="7734" y="12564"/>
                  <a:pt x="7638" y="12499"/>
                  <a:pt x="7562" y="12457"/>
                </a:cubicBezTo>
                <a:cubicBezTo>
                  <a:pt x="7476" y="12414"/>
                  <a:pt x="7423" y="12382"/>
                  <a:pt x="7423" y="12360"/>
                </a:cubicBezTo>
                <a:cubicBezTo>
                  <a:pt x="7423" y="12349"/>
                  <a:pt x="7391" y="12318"/>
                  <a:pt x="7348" y="12296"/>
                </a:cubicBezTo>
                <a:cubicBezTo>
                  <a:pt x="7316" y="12275"/>
                  <a:pt x="7273" y="12242"/>
                  <a:pt x="7262" y="12221"/>
                </a:cubicBezTo>
                <a:cubicBezTo>
                  <a:pt x="7241" y="12199"/>
                  <a:pt x="7209" y="12178"/>
                  <a:pt x="7187" y="12178"/>
                </a:cubicBezTo>
                <a:cubicBezTo>
                  <a:pt x="7166" y="12178"/>
                  <a:pt x="7123" y="12156"/>
                  <a:pt x="7090" y="12113"/>
                </a:cubicBezTo>
                <a:cubicBezTo>
                  <a:pt x="6866" y="11888"/>
                  <a:pt x="6597" y="11641"/>
                  <a:pt x="6522" y="11598"/>
                </a:cubicBezTo>
                <a:cubicBezTo>
                  <a:pt x="6479" y="11577"/>
                  <a:pt x="6436" y="11545"/>
                  <a:pt x="6436" y="11534"/>
                </a:cubicBezTo>
                <a:cubicBezTo>
                  <a:pt x="6436" y="11524"/>
                  <a:pt x="6415" y="11502"/>
                  <a:pt x="6382" y="11481"/>
                </a:cubicBezTo>
                <a:cubicBezTo>
                  <a:pt x="6361" y="11470"/>
                  <a:pt x="6318" y="11417"/>
                  <a:pt x="6286" y="11374"/>
                </a:cubicBezTo>
                <a:cubicBezTo>
                  <a:pt x="6215" y="11263"/>
                  <a:pt x="6136" y="11190"/>
                  <a:pt x="6090" y="11190"/>
                </a:cubicBezTo>
                <a:cubicBezTo>
                  <a:pt x="6088" y="11190"/>
                  <a:pt x="6085" y="11190"/>
                  <a:pt x="6082" y="11191"/>
                </a:cubicBezTo>
                <a:cubicBezTo>
                  <a:pt x="6076" y="11194"/>
                  <a:pt x="6070" y="11196"/>
                  <a:pt x="6066" y="11196"/>
                </a:cubicBezTo>
                <a:cubicBezTo>
                  <a:pt x="6055" y="11196"/>
                  <a:pt x="6050" y="11188"/>
                  <a:pt x="6050" y="11181"/>
                </a:cubicBezTo>
                <a:cubicBezTo>
                  <a:pt x="6050" y="11169"/>
                  <a:pt x="6018" y="11116"/>
                  <a:pt x="5975" y="11062"/>
                </a:cubicBezTo>
                <a:cubicBezTo>
                  <a:pt x="5932" y="11009"/>
                  <a:pt x="5879" y="10923"/>
                  <a:pt x="5857" y="10869"/>
                </a:cubicBezTo>
                <a:cubicBezTo>
                  <a:pt x="5825" y="10826"/>
                  <a:pt x="5771" y="10740"/>
                  <a:pt x="5717" y="10697"/>
                </a:cubicBezTo>
                <a:cubicBezTo>
                  <a:pt x="5664" y="10644"/>
                  <a:pt x="5621" y="10590"/>
                  <a:pt x="5621" y="10580"/>
                </a:cubicBezTo>
                <a:cubicBezTo>
                  <a:pt x="5621" y="10569"/>
                  <a:pt x="5610" y="10537"/>
                  <a:pt x="5578" y="10516"/>
                </a:cubicBezTo>
                <a:cubicBezTo>
                  <a:pt x="5535" y="10440"/>
                  <a:pt x="5503" y="10333"/>
                  <a:pt x="5481" y="10140"/>
                </a:cubicBezTo>
                <a:cubicBezTo>
                  <a:pt x="5460" y="9968"/>
                  <a:pt x="5439" y="9861"/>
                  <a:pt x="5396" y="9765"/>
                </a:cubicBezTo>
                <a:cubicBezTo>
                  <a:pt x="5385" y="9722"/>
                  <a:pt x="5364" y="9625"/>
                  <a:pt x="5364" y="9529"/>
                </a:cubicBezTo>
                <a:cubicBezTo>
                  <a:pt x="5342" y="9260"/>
                  <a:pt x="5310" y="9035"/>
                  <a:pt x="5288" y="9024"/>
                </a:cubicBezTo>
                <a:cubicBezTo>
                  <a:pt x="5257" y="9003"/>
                  <a:pt x="5278" y="8810"/>
                  <a:pt x="5331" y="8638"/>
                </a:cubicBezTo>
                <a:cubicBezTo>
                  <a:pt x="5353" y="8574"/>
                  <a:pt x="5364" y="8509"/>
                  <a:pt x="5374" y="8478"/>
                </a:cubicBezTo>
                <a:cubicBezTo>
                  <a:pt x="5374" y="8445"/>
                  <a:pt x="5385" y="8413"/>
                  <a:pt x="5385" y="8402"/>
                </a:cubicBezTo>
                <a:cubicBezTo>
                  <a:pt x="5396" y="8392"/>
                  <a:pt x="5428" y="8209"/>
                  <a:pt x="5439" y="8091"/>
                </a:cubicBezTo>
                <a:cubicBezTo>
                  <a:pt x="5439" y="8048"/>
                  <a:pt x="5471" y="7973"/>
                  <a:pt x="5546" y="7844"/>
                </a:cubicBezTo>
                <a:cubicBezTo>
                  <a:pt x="5643" y="7694"/>
                  <a:pt x="5686" y="7641"/>
                  <a:pt x="5814" y="7522"/>
                </a:cubicBezTo>
                <a:cubicBezTo>
                  <a:pt x="5900" y="7437"/>
                  <a:pt x="6029" y="7329"/>
                  <a:pt x="6082" y="7286"/>
                </a:cubicBezTo>
                <a:cubicBezTo>
                  <a:pt x="6146" y="7233"/>
                  <a:pt x="6232" y="7158"/>
                  <a:pt x="6286" y="7115"/>
                </a:cubicBezTo>
                <a:cubicBezTo>
                  <a:pt x="6329" y="7072"/>
                  <a:pt x="6394" y="7019"/>
                  <a:pt x="6425" y="7008"/>
                </a:cubicBezTo>
                <a:cubicBezTo>
                  <a:pt x="6468" y="6997"/>
                  <a:pt x="6511" y="6976"/>
                  <a:pt x="6533" y="6954"/>
                </a:cubicBezTo>
                <a:cubicBezTo>
                  <a:pt x="6554" y="6944"/>
                  <a:pt x="6568" y="6938"/>
                  <a:pt x="6578" y="6938"/>
                </a:cubicBezTo>
                <a:cubicBezTo>
                  <a:pt x="6589" y="6938"/>
                  <a:pt x="6597" y="6944"/>
                  <a:pt x="6608" y="6954"/>
                </a:cubicBezTo>
                <a:cubicBezTo>
                  <a:pt x="6620" y="6958"/>
                  <a:pt x="6630" y="6961"/>
                  <a:pt x="6641" y="6961"/>
                </a:cubicBezTo>
                <a:cubicBezTo>
                  <a:pt x="6660" y="6961"/>
                  <a:pt x="6681" y="6953"/>
                  <a:pt x="6715" y="6933"/>
                </a:cubicBezTo>
                <a:cubicBezTo>
                  <a:pt x="6747" y="6912"/>
                  <a:pt x="6790" y="6900"/>
                  <a:pt x="6811" y="6900"/>
                </a:cubicBezTo>
                <a:cubicBezTo>
                  <a:pt x="6823" y="6900"/>
                  <a:pt x="6887" y="6879"/>
                  <a:pt x="6951" y="6847"/>
                </a:cubicBezTo>
                <a:cubicBezTo>
                  <a:pt x="7005" y="6826"/>
                  <a:pt x="7059" y="6804"/>
                  <a:pt x="7069" y="6804"/>
                </a:cubicBezTo>
                <a:cubicBezTo>
                  <a:pt x="7069" y="6806"/>
                  <a:pt x="7070" y="6807"/>
                  <a:pt x="7073" y="6807"/>
                </a:cubicBezTo>
                <a:cubicBezTo>
                  <a:pt x="7085" y="6807"/>
                  <a:pt x="7121" y="6789"/>
                  <a:pt x="7166" y="6772"/>
                </a:cubicBezTo>
                <a:cubicBezTo>
                  <a:pt x="7230" y="6740"/>
                  <a:pt x="7283" y="6718"/>
                  <a:pt x="7295" y="6718"/>
                </a:cubicBezTo>
                <a:cubicBezTo>
                  <a:pt x="7305" y="6718"/>
                  <a:pt x="7326" y="6707"/>
                  <a:pt x="7348" y="6697"/>
                </a:cubicBezTo>
                <a:cubicBezTo>
                  <a:pt x="7369" y="6676"/>
                  <a:pt x="7423" y="6664"/>
                  <a:pt x="7476" y="6654"/>
                </a:cubicBezTo>
                <a:cubicBezTo>
                  <a:pt x="7541" y="6654"/>
                  <a:pt x="7595" y="6633"/>
                  <a:pt x="7616" y="6621"/>
                </a:cubicBezTo>
                <a:cubicBezTo>
                  <a:pt x="7652" y="6586"/>
                  <a:pt x="7709" y="6565"/>
                  <a:pt x="7758" y="6565"/>
                </a:cubicBezTo>
                <a:cubicBezTo>
                  <a:pt x="7768" y="6565"/>
                  <a:pt x="7778" y="6566"/>
                  <a:pt x="7788" y="6568"/>
                </a:cubicBezTo>
                <a:cubicBezTo>
                  <a:pt x="7856" y="6580"/>
                  <a:pt x="7927" y="6586"/>
                  <a:pt x="7993" y="6586"/>
                </a:cubicBezTo>
                <a:cubicBezTo>
                  <a:pt x="8102" y="6586"/>
                  <a:pt x="8194" y="6569"/>
                  <a:pt x="8227" y="6536"/>
                </a:cubicBezTo>
                <a:cubicBezTo>
                  <a:pt x="8235" y="6532"/>
                  <a:pt x="8243" y="6530"/>
                  <a:pt x="8257" y="6530"/>
                </a:cubicBezTo>
                <a:cubicBezTo>
                  <a:pt x="8283" y="6530"/>
                  <a:pt x="8329" y="6537"/>
                  <a:pt x="8432" y="6557"/>
                </a:cubicBezTo>
                <a:cubicBezTo>
                  <a:pt x="8463" y="6562"/>
                  <a:pt x="8489" y="6565"/>
                  <a:pt x="8514" y="6565"/>
                </a:cubicBezTo>
                <a:cubicBezTo>
                  <a:pt x="8550" y="6565"/>
                  <a:pt x="8585" y="6559"/>
                  <a:pt x="8635" y="6547"/>
                </a:cubicBezTo>
                <a:cubicBezTo>
                  <a:pt x="8691" y="6540"/>
                  <a:pt x="8728" y="6534"/>
                  <a:pt x="8769" y="6534"/>
                </a:cubicBezTo>
                <a:cubicBezTo>
                  <a:pt x="8799" y="6534"/>
                  <a:pt x="8830" y="6538"/>
                  <a:pt x="8871" y="6547"/>
                </a:cubicBezTo>
                <a:cubicBezTo>
                  <a:pt x="8919" y="6552"/>
                  <a:pt x="8949" y="6555"/>
                  <a:pt x="8968" y="6555"/>
                </a:cubicBezTo>
                <a:cubicBezTo>
                  <a:pt x="8987" y="6555"/>
                  <a:pt x="8994" y="6552"/>
                  <a:pt x="9000" y="6547"/>
                </a:cubicBezTo>
                <a:cubicBezTo>
                  <a:pt x="9005" y="6536"/>
                  <a:pt x="9013" y="6531"/>
                  <a:pt x="9029" y="6531"/>
                </a:cubicBezTo>
                <a:cubicBezTo>
                  <a:pt x="9046" y="6531"/>
                  <a:pt x="9070" y="6536"/>
                  <a:pt x="9107" y="6547"/>
                </a:cubicBezTo>
                <a:cubicBezTo>
                  <a:pt x="9139" y="6552"/>
                  <a:pt x="9163" y="6555"/>
                  <a:pt x="9181" y="6555"/>
                </a:cubicBezTo>
                <a:cubicBezTo>
                  <a:pt x="9198" y="6555"/>
                  <a:pt x="9209" y="6552"/>
                  <a:pt x="9214" y="6547"/>
                </a:cubicBezTo>
                <a:cubicBezTo>
                  <a:pt x="9229" y="6539"/>
                  <a:pt x="9239" y="6531"/>
                  <a:pt x="9244" y="6531"/>
                </a:cubicBezTo>
                <a:cubicBezTo>
                  <a:pt x="9246" y="6531"/>
                  <a:pt x="9247" y="6533"/>
                  <a:pt x="9247" y="6536"/>
                </a:cubicBezTo>
                <a:cubicBezTo>
                  <a:pt x="9252" y="6546"/>
                  <a:pt x="9311" y="6552"/>
                  <a:pt x="9394" y="6552"/>
                </a:cubicBezTo>
                <a:cubicBezTo>
                  <a:pt x="9477" y="6552"/>
                  <a:pt x="9584" y="6546"/>
                  <a:pt x="9686" y="6536"/>
                </a:cubicBezTo>
                <a:cubicBezTo>
                  <a:pt x="9739" y="6531"/>
                  <a:pt x="9772" y="6529"/>
                  <a:pt x="9792" y="6529"/>
                </a:cubicBezTo>
                <a:cubicBezTo>
                  <a:pt x="9822" y="6529"/>
                  <a:pt x="9826" y="6534"/>
                  <a:pt x="9826" y="6547"/>
                </a:cubicBezTo>
                <a:cubicBezTo>
                  <a:pt x="9826" y="6567"/>
                  <a:pt x="9835" y="6574"/>
                  <a:pt x="9871" y="6574"/>
                </a:cubicBezTo>
                <a:cubicBezTo>
                  <a:pt x="9892" y="6574"/>
                  <a:pt x="9922" y="6572"/>
                  <a:pt x="9965" y="6568"/>
                </a:cubicBezTo>
                <a:cubicBezTo>
                  <a:pt x="9994" y="6565"/>
                  <a:pt x="10017" y="6564"/>
                  <a:pt x="10037" y="6564"/>
                </a:cubicBezTo>
                <a:cubicBezTo>
                  <a:pt x="10089" y="6564"/>
                  <a:pt x="10111" y="6574"/>
                  <a:pt x="10126" y="6590"/>
                </a:cubicBezTo>
                <a:cubicBezTo>
                  <a:pt x="10137" y="6600"/>
                  <a:pt x="10191" y="6611"/>
                  <a:pt x="10265" y="6611"/>
                </a:cubicBezTo>
                <a:cubicBezTo>
                  <a:pt x="10319" y="6621"/>
                  <a:pt x="10405" y="6633"/>
                  <a:pt x="10448" y="6643"/>
                </a:cubicBezTo>
                <a:cubicBezTo>
                  <a:pt x="10479" y="6659"/>
                  <a:pt x="10511" y="6669"/>
                  <a:pt x="10538" y="6669"/>
                </a:cubicBezTo>
                <a:cubicBezTo>
                  <a:pt x="10548" y="6669"/>
                  <a:pt x="10557" y="6667"/>
                  <a:pt x="10566" y="6664"/>
                </a:cubicBezTo>
                <a:cubicBezTo>
                  <a:pt x="10579" y="6662"/>
                  <a:pt x="10590" y="6661"/>
                  <a:pt x="10601" y="6661"/>
                </a:cubicBezTo>
                <a:cubicBezTo>
                  <a:pt x="10633" y="6661"/>
                  <a:pt x="10657" y="6672"/>
                  <a:pt x="10706" y="6697"/>
                </a:cubicBezTo>
                <a:cubicBezTo>
                  <a:pt x="10748" y="6718"/>
                  <a:pt x="10802" y="6740"/>
                  <a:pt x="10813" y="6740"/>
                </a:cubicBezTo>
                <a:cubicBezTo>
                  <a:pt x="10834" y="6740"/>
                  <a:pt x="10877" y="6761"/>
                  <a:pt x="10920" y="6804"/>
                </a:cubicBezTo>
                <a:cubicBezTo>
                  <a:pt x="10973" y="6836"/>
                  <a:pt x="11038" y="6890"/>
                  <a:pt x="11081" y="6922"/>
                </a:cubicBezTo>
                <a:cubicBezTo>
                  <a:pt x="11123" y="6965"/>
                  <a:pt x="11156" y="6997"/>
                  <a:pt x="11156" y="7008"/>
                </a:cubicBezTo>
                <a:cubicBezTo>
                  <a:pt x="11156" y="7019"/>
                  <a:pt x="11188" y="7062"/>
                  <a:pt x="11220" y="7105"/>
                </a:cubicBezTo>
                <a:cubicBezTo>
                  <a:pt x="11263" y="7147"/>
                  <a:pt x="11295" y="7212"/>
                  <a:pt x="11316" y="7244"/>
                </a:cubicBezTo>
                <a:cubicBezTo>
                  <a:pt x="11328" y="7286"/>
                  <a:pt x="11359" y="7351"/>
                  <a:pt x="11392" y="7405"/>
                </a:cubicBezTo>
                <a:cubicBezTo>
                  <a:pt x="11488" y="7544"/>
                  <a:pt x="11542" y="7673"/>
                  <a:pt x="11521" y="7705"/>
                </a:cubicBezTo>
                <a:cubicBezTo>
                  <a:pt x="11510" y="7716"/>
                  <a:pt x="11510" y="7758"/>
                  <a:pt x="11542" y="7834"/>
                </a:cubicBezTo>
                <a:cubicBezTo>
                  <a:pt x="11564" y="7898"/>
                  <a:pt x="11585" y="7984"/>
                  <a:pt x="11585" y="8048"/>
                </a:cubicBezTo>
                <a:cubicBezTo>
                  <a:pt x="11595" y="8102"/>
                  <a:pt x="11607" y="8156"/>
                  <a:pt x="11617" y="8177"/>
                </a:cubicBezTo>
                <a:cubicBezTo>
                  <a:pt x="11638" y="8209"/>
                  <a:pt x="11628" y="8220"/>
                  <a:pt x="11607" y="8284"/>
                </a:cubicBezTo>
                <a:cubicBezTo>
                  <a:pt x="11585" y="8327"/>
                  <a:pt x="11564" y="8381"/>
                  <a:pt x="11564" y="8423"/>
                </a:cubicBezTo>
                <a:cubicBezTo>
                  <a:pt x="11564" y="8466"/>
                  <a:pt x="11564" y="8520"/>
                  <a:pt x="11552" y="8542"/>
                </a:cubicBezTo>
                <a:cubicBezTo>
                  <a:pt x="11542" y="8563"/>
                  <a:pt x="11531" y="8638"/>
                  <a:pt x="11521" y="8692"/>
                </a:cubicBezTo>
                <a:cubicBezTo>
                  <a:pt x="11521" y="8778"/>
                  <a:pt x="11499" y="8831"/>
                  <a:pt x="11445" y="8938"/>
                </a:cubicBezTo>
                <a:cubicBezTo>
                  <a:pt x="11402" y="9003"/>
                  <a:pt x="11371" y="9089"/>
                  <a:pt x="11359" y="9131"/>
                </a:cubicBezTo>
                <a:cubicBezTo>
                  <a:pt x="11359" y="9174"/>
                  <a:pt x="11338" y="9196"/>
                  <a:pt x="11316" y="9207"/>
                </a:cubicBezTo>
                <a:cubicBezTo>
                  <a:pt x="11295" y="9207"/>
                  <a:pt x="11274" y="9228"/>
                  <a:pt x="11274" y="9250"/>
                </a:cubicBezTo>
                <a:cubicBezTo>
                  <a:pt x="11274" y="9260"/>
                  <a:pt x="11252" y="9336"/>
                  <a:pt x="11220" y="9421"/>
                </a:cubicBezTo>
                <a:cubicBezTo>
                  <a:pt x="11199" y="9507"/>
                  <a:pt x="11177" y="9582"/>
                  <a:pt x="11177" y="9615"/>
                </a:cubicBezTo>
                <a:cubicBezTo>
                  <a:pt x="11188" y="9646"/>
                  <a:pt x="11177" y="9668"/>
                  <a:pt x="11166" y="9668"/>
                </a:cubicBezTo>
                <a:cubicBezTo>
                  <a:pt x="11135" y="9679"/>
                  <a:pt x="11059" y="9839"/>
                  <a:pt x="11016" y="9990"/>
                </a:cubicBezTo>
                <a:cubicBezTo>
                  <a:pt x="10995" y="10075"/>
                  <a:pt x="10963" y="10118"/>
                  <a:pt x="10920" y="10172"/>
                </a:cubicBezTo>
                <a:cubicBezTo>
                  <a:pt x="10866" y="10215"/>
                  <a:pt x="10856" y="10247"/>
                  <a:pt x="10856" y="10290"/>
                </a:cubicBezTo>
                <a:cubicBezTo>
                  <a:pt x="10856" y="10365"/>
                  <a:pt x="10834" y="10387"/>
                  <a:pt x="10706" y="10516"/>
                </a:cubicBezTo>
                <a:cubicBezTo>
                  <a:pt x="10651" y="10558"/>
                  <a:pt x="10609" y="10612"/>
                  <a:pt x="10587" y="10655"/>
                </a:cubicBezTo>
                <a:cubicBezTo>
                  <a:pt x="10566" y="10687"/>
                  <a:pt x="10512" y="10740"/>
                  <a:pt x="10470" y="10773"/>
                </a:cubicBezTo>
                <a:cubicBezTo>
                  <a:pt x="10415" y="10805"/>
                  <a:pt x="10351" y="10869"/>
                  <a:pt x="10319" y="10912"/>
                </a:cubicBezTo>
                <a:cubicBezTo>
                  <a:pt x="10276" y="10955"/>
                  <a:pt x="10234" y="10987"/>
                  <a:pt x="10212" y="10987"/>
                </a:cubicBezTo>
                <a:cubicBezTo>
                  <a:pt x="10201" y="10987"/>
                  <a:pt x="10169" y="11019"/>
                  <a:pt x="10148" y="11052"/>
                </a:cubicBezTo>
                <a:cubicBezTo>
                  <a:pt x="10083" y="11159"/>
                  <a:pt x="10041" y="11202"/>
                  <a:pt x="9998" y="11202"/>
                </a:cubicBezTo>
                <a:cubicBezTo>
                  <a:pt x="9965" y="11202"/>
                  <a:pt x="9944" y="11223"/>
                  <a:pt x="9912" y="11298"/>
                </a:cubicBezTo>
                <a:cubicBezTo>
                  <a:pt x="9847" y="11427"/>
                  <a:pt x="9815" y="11459"/>
                  <a:pt x="9772" y="11459"/>
                </a:cubicBezTo>
                <a:cubicBezTo>
                  <a:pt x="9750" y="11459"/>
                  <a:pt x="9719" y="11470"/>
                  <a:pt x="9697" y="11491"/>
                </a:cubicBezTo>
                <a:cubicBezTo>
                  <a:pt x="9676" y="11513"/>
                  <a:pt x="9654" y="11524"/>
                  <a:pt x="9643" y="11524"/>
                </a:cubicBezTo>
                <a:cubicBezTo>
                  <a:pt x="9633" y="11524"/>
                  <a:pt x="9590" y="11545"/>
                  <a:pt x="9557" y="11577"/>
                </a:cubicBezTo>
                <a:cubicBezTo>
                  <a:pt x="9514" y="11598"/>
                  <a:pt x="9483" y="11620"/>
                  <a:pt x="9472" y="11620"/>
                </a:cubicBezTo>
                <a:cubicBezTo>
                  <a:pt x="9468" y="11619"/>
                  <a:pt x="9462" y="11618"/>
                  <a:pt x="9455" y="11618"/>
                </a:cubicBezTo>
                <a:cubicBezTo>
                  <a:pt x="9408" y="11618"/>
                  <a:pt x="9298" y="11648"/>
                  <a:pt x="9204" y="11695"/>
                </a:cubicBezTo>
                <a:cubicBezTo>
                  <a:pt x="9131" y="11728"/>
                  <a:pt x="9099" y="11741"/>
                  <a:pt x="9081" y="11741"/>
                </a:cubicBezTo>
                <a:cubicBezTo>
                  <a:pt x="9069" y="11741"/>
                  <a:pt x="9062" y="11736"/>
                  <a:pt x="9054" y="11727"/>
                </a:cubicBezTo>
                <a:cubicBezTo>
                  <a:pt x="9041" y="11715"/>
                  <a:pt x="9031" y="11709"/>
                  <a:pt x="9017" y="11709"/>
                </a:cubicBezTo>
                <a:cubicBezTo>
                  <a:pt x="8996" y="11709"/>
                  <a:pt x="8964" y="11723"/>
                  <a:pt x="8892" y="11749"/>
                </a:cubicBezTo>
                <a:cubicBezTo>
                  <a:pt x="8808" y="11782"/>
                  <a:pt x="8753" y="11798"/>
                  <a:pt x="8719" y="11798"/>
                </a:cubicBezTo>
                <a:cubicBezTo>
                  <a:pt x="8687" y="11798"/>
                  <a:pt x="8672" y="11785"/>
                  <a:pt x="8668" y="11760"/>
                </a:cubicBezTo>
                <a:cubicBezTo>
                  <a:pt x="8656" y="11727"/>
                  <a:pt x="8646" y="11717"/>
                  <a:pt x="8528" y="11717"/>
                </a:cubicBezTo>
                <a:cubicBezTo>
                  <a:pt x="8399" y="11706"/>
                  <a:pt x="8303" y="11684"/>
                  <a:pt x="8303" y="11653"/>
                </a:cubicBezTo>
                <a:cubicBezTo>
                  <a:pt x="8303" y="11641"/>
                  <a:pt x="8184" y="11588"/>
                  <a:pt x="8088" y="11556"/>
                </a:cubicBezTo>
                <a:cubicBezTo>
                  <a:pt x="8056" y="11545"/>
                  <a:pt x="7981" y="11502"/>
                  <a:pt x="7938" y="11470"/>
                </a:cubicBezTo>
                <a:cubicBezTo>
                  <a:pt x="7884" y="11427"/>
                  <a:pt x="7831" y="11395"/>
                  <a:pt x="7831" y="11395"/>
                </a:cubicBezTo>
                <a:cubicBezTo>
                  <a:pt x="7809" y="11395"/>
                  <a:pt x="7670" y="11309"/>
                  <a:pt x="7476" y="11169"/>
                </a:cubicBezTo>
                <a:cubicBezTo>
                  <a:pt x="7445" y="11154"/>
                  <a:pt x="7425" y="11144"/>
                  <a:pt x="7408" y="11144"/>
                </a:cubicBezTo>
                <a:cubicBezTo>
                  <a:pt x="7402" y="11144"/>
                  <a:pt x="7396" y="11145"/>
                  <a:pt x="7391" y="11148"/>
                </a:cubicBezTo>
                <a:cubicBezTo>
                  <a:pt x="7387" y="11152"/>
                  <a:pt x="7381" y="11154"/>
                  <a:pt x="7373" y="11154"/>
                </a:cubicBezTo>
                <a:cubicBezTo>
                  <a:pt x="7340" y="11154"/>
                  <a:pt x="7282" y="11119"/>
                  <a:pt x="7273" y="11084"/>
                </a:cubicBezTo>
                <a:lnTo>
                  <a:pt x="7219" y="11030"/>
                </a:lnTo>
                <a:cubicBezTo>
                  <a:pt x="7187" y="11009"/>
                  <a:pt x="7166" y="10987"/>
                  <a:pt x="7155" y="10966"/>
                </a:cubicBezTo>
                <a:cubicBezTo>
                  <a:pt x="7144" y="10933"/>
                  <a:pt x="7026" y="10837"/>
                  <a:pt x="6994" y="10837"/>
                </a:cubicBezTo>
                <a:cubicBezTo>
                  <a:pt x="6962" y="10837"/>
                  <a:pt x="6908" y="10752"/>
                  <a:pt x="6908" y="10709"/>
                </a:cubicBezTo>
                <a:cubicBezTo>
                  <a:pt x="6908" y="10687"/>
                  <a:pt x="6887" y="10655"/>
                  <a:pt x="6866" y="10644"/>
                </a:cubicBezTo>
                <a:cubicBezTo>
                  <a:pt x="6780" y="10580"/>
                  <a:pt x="6511" y="10301"/>
                  <a:pt x="6511" y="10258"/>
                </a:cubicBezTo>
                <a:cubicBezTo>
                  <a:pt x="6501" y="10237"/>
                  <a:pt x="6468" y="10183"/>
                  <a:pt x="6436" y="10151"/>
                </a:cubicBezTo>
                <a:cubicBezTo>
                  <a:pt x="6340" y="10044"/>
                  <a:pt x="6286" y="9968"/>
                  <a:pt x="6286" y="9936"/>
                </a:cubicBezTo>
                <a:cubicBezTo>
                  <a:pt x="6286" y="9925"/>
                  <a:pt x="6265" y="9872"/>
                  <a:pt x="6222" y="9829"/>
                </a:cubicBezTo>
                <a:cubicBezTo>
                  <a:pt x="6189" y="9775"/>
                  <a:pt x="6158" y="9732"/>
                  <a:pt x="6158" y="9722"/>
                </a:cubicBezTo>
                <a:cubicBezTo>
                  <a:pt x="6158" y="9722"/>
                  <a:pt x="6146" y="9689"/>
                  <a:pt x="6125" y="9657"/>
                </a:cubicBezTo>
                <a:cubicBezTo>
                  <a:pt x="6072" y="9582"/>
                  <a:pt x="6039" y="9303"/>
                  <a:pt x="6050" y="9035"/>
                </a:cubicBezTo>
                <a:cubicBezTo>
                  <a:pt x="6061" y="8864"/>
                  <a:pt x="6072" y="8821"/>
                  <a:pt x="6115" y="8735"/>
                </a:cubicBezTo>
                <a:cubicBezTo>
                  <a:pt x="6136" y="8681"/>
                  <a:pt x="6158" y="8628"/>
                  <a:pt x="6158" y="8617"/>
                </a:cubicBezTo>
                <a:cubicBezTo>
                  <a:pt x="6158" y="8595"/>
                  <a:pt x="6243" y="8509"/>
                  <a:pt x="6265" y="8509"/>
                </a:cubicBezTo>
                <a:cubicBezTo>
                  <a:pt x="6275" y="8509"/>
                  <a:pt x="6308" y="8478"/>
                  <a:pt x="6340" y="8435"/>
                </a:cubicBezTo>
                <a:cubicBezTo>
                  <a:pt x="6361" y="8392"/>
                  <a:pt x="6404" y="8349"/>
                  <a:pt x="6415" y="8338"/>
                </a:cubicBezTo>
                <a:cubicBezTo>
                  <a:pt x="6436" y="8338"/>
                  <a:pt x="6468" y="8295"/>
                  <a:pt x="6501" y="8252"/>
                </a:cubicBezTo>
                <a:cubicBezTo>
                  <a:pt x="6533" y="8220"/>
                  <a:pt x="6575" y="8166"/>
                  <a:pt x="6618" y="8145"/>
                </a:cubicBezTo>
                <a:cubicBezTo>
                  <a:pt x="6651" y="8134"/>
                  <a:pt x="6694" y="8091"/>
                  <a:pt x="6715" y="8070"/>
                </a:cubicBezTo>
                <a:cubicBezTo>
                  <a:pt x="6769" y="8006"/>
                  <a:pt x="6854" y="7952"/>
                  <a:pt x="6897" y="7952"/>
                </a:cubicBezTo>
                <a:cubicBezTo>
                  <a:pt x="6908" y="7952"/>
                  <a:pt x="6973" y="7909"/>
                  <a:pt x="7016" y="7866"/>
                </a:cubicBezTo>
                <a:cubicBezTo>
                  <a:pt x="7090" y="7801"/>
                  <a:pt x="7155" y="7758"/>
                  <a:pt x="7283" y="7705"/>
                </a:cubicBezTo>
                <a:cubicBezTo>
                  <a:pt x="7369" y="7673"/>
                  <a:pt x="7466" y="7641"/>
                  <a:pt x="7476" y="7641"/>
                </a:cubicBezTo>
                <a:cubicBezTo>
                  <a:pt x="7488" y="7641"/>
                  <a:pt x="7541" y="7630"/>
                  <a:pt x="7595" y="7619"/>
                </a:cubicBezTo>
                <a:cubicBezTo>
                  <a:pt x="7648" y="7598"/>
                  <a:pt x="7755" y="7587"/>
                  <a:pt x="7841" y="7587"/>
                </a:cubicBezTo>
                <a:cubicBezTo>
                  <a:pt x="8088" y="7577"/>
                  <a:pt x="8292" y="7555"/>
                  <a:pt x="8367" y="7522"/>
                </a:cubicBezTo>
                <a:cubicBezTo>
                  <a:pt x="8397" y="7515"/>
                  <a:pt x="8433" y="7508"/>
                  <a:pt x="8470" y="7508"/>
                </a:cubicBezTo>
                <a:cubicBezTo>
                  <a:pt x="8486" y="7508"/>
                  <a:pt x="8501" y="7509"/>
                  <a:pt x="8517" y="7512"/>
                </a:cubicBezTo>
                <a:cubicBezTo>
                  <a:pt x="8571" y="7512"/>
                  <a:pt x="8625" y="7512"/>
                  <a:pt x="8635" y="7501"/>
                </a:cubicBezTo>
                <a:cubicBezTo>
                  <a:pt x="8658" y="7494"/>
                  <a:pt x="8702" y="7486"/>
                  <a:pt x="8853" y="7486"/>
                </a:cubicBezTo>
                <a:cubicBezTo>
                  <a:pt x="8917" y="7486"/>
                  <a:pt x="8999" y="7487"/>
                  <a:pt x="9107" y="7491"/>
                </a:cubicBezTo>
                <a:cubicBezTo>
                  <a:pt x="9236" y="7491"/>
                  <a:pt x="9279" y="7501"/>
                  <a:pt x="9300" y="7522"/>
                </a:cubicBezTo>
                <a:cubicBezTo>
                  <a:pt x="9343" y="7565"/>
                  <a:pt x="9375" y="7577"/>
                  <a:pt x="9514" y="7587"/>
                </a:cubicBezTo>
                <a:cubicBezTo>
                  <a:pt x="9643" y="7598"/>
                  <a:pt x="9719" y="7630"/>
                  <a:pt x="9847" y="7716"/>
                </a:cubicBezTo>
                <a:cubicBezTo>
                  <a:pt x="9890" y="7748"/>
                  <a:pt x="9944" y="7758"/>
                  <a:pt x="10019" y="7770"/>
                </a:cubicBezTo>
                <a:lnTo>
                  <a:pt x="10137" y="7780"/>
                </a:lnTo>
                <a:lnTo>
                  <a:pt x="10373" y="8016"/>
                </a:lnTo>
                <a:cubicBezTo>
                  <a:pt x="10598" y="8242"/>
                  <a:pt x="10694" y="8359"/>
                  <a:pt x="10694" y="8445"/>
                </a:cubicBezTo>
                <a:cubicBezTo>
                  <a:pt x="10694" y="8466"/>
                  <a:pt x="10706" y="8509"/>
                  <a:pt x="10727" y="8542"/>
                </a:cubicBezTo>
                <a:cubicBezTo>
                  <a:pt x="10770" y="8606"/>
                  <a:pt x="10770" y="8649"/>
                  <a:pt x="10770" y="8745"/>
                </a:cubicBezTo>
                <a:cubicBezTo>
                  <a:pt x="10770" y="8756"/>
                  <a:pt x="10770" y="8864"/>
                  <a:pt x="10780" y="8971"/>
                </a:cubicBezTo>
                <a:cubicBezTo>
                  <a:pt x="10780" y="9121"/>
                  <a:pt x="10780" y="9185"/>
                  <a:pt x="10759" y="9239"/>
                </a:cubicBezTo>
                <a:cubicBezTo>
                  <a:pt x="10748" y="9282"/>
                  <a:pt x="10737" y="9336"/>
                  <a:pt x="10737" y="9379"/>
                </a:cubicBezTo>
                <a:cubicBezTo>
                  <a:pt x="10737" y="9464"/>
                  <a:pt x="10630" y="9679"/>
                  <a:pt x="10587" y="9679"/>
                </a:cubicBezTo>
                <a:cubicBezTo>
                  <a:pt x="10566" y="9689"/>
                  <a:pt x="10555" y="9689"/>
                  <a:pt x="10555" y="9689"/>
                </a:cubicBezTo>
                <a:cubicBezTo>
                  <a:pt x="10555" y="9700"/>
                  <a:pt x="10534" y="9722"/>
                  <a:pt x="10501" y="9754"/>
                </a:cubicBezTo>
                <a:cubicBezTo>
                  <a:pt x="10480" y="9786"/>
                  <a:pt x="10458" y="9839"/>
                  <a:pt x="10448" y="9861"/>
                </a:cubicBezTo>
                <a:cubicBezTo>
                  <a:pt x="10437" y="9882"/>
                  <a:pt x="10415" y="9904"/>
                  <a:pt x="10394" y="9915"/>
                </a:cubicBezTo>
                <a:cubicBezTo>
                  <a:pt x="10373" y="9925"/>
                  <a:pt x="10341" y="9958"/>
                  <a:pt x="10319" y="9990"/>
                </a:cubicBezTo>
                <a:cubicBezTo>
                  <a:pt x="10298" y="10022"/>
                  <a:pt x="10265" y="10054"/>
                  <a:pt x="10244" y="10065"/>
                </a:cubicBezTo>
                <a:cubicBezTo>
                  <a:pt x="10222" y="10086"/>
                  <a:pt x="10180" y="10129"/>
                  <a:pt x="10158" y="10183"/>
                </a:cubicBezTo>
                <a:cubicBezTo>
                  <a:pt x="10115" y="10247"/>
                  <a:pt x="10083" y="10290"/>
                  <a:pt x="10041" y="10311"/>
                </a:cubicBezTo>
                <a:cubicBezTo>
                  <a:pt x="9955" y="10354"/>
                  <a:pt x="9879" y="10419"/>
                  <a:pt x="9879" y="10451"/>
                </a:cubicBezTo>
                <a:cubicBezTo>
                  <a:pt x="9879" y="10494"/>
                  <a:pt x="9805" y="10547"/>
                  <a:pt x="9762" y="10547"/>
                </a:cubicBezTo>
                <a:cubicBezTo>
                  <a:pt x="9740" y="10547"/>
                  <a:pt x="9676" y="10569"/>
                  <a:pt x="9622" y="10601"/>
                </a:cubicBezTo>
                <a:cubicBezTo>
                  <a:pt x="9566" y="10622"/>
                  <a:pt x="9533" y="10634"/>
                  <a:pt x="9511" y="10634"/>
                </a:cubicBezTo>
                <a:cubicBezTo>
                  <a:pt x="9499" y="10634"/>
                  <a:pt x="9490" y="10630"/>
                  <a:pt x="9483" y="10623"/>
                </a:cubicBezTo>
                <a:cubicBezTo>
                  <a:pt x="9477" y="10620"/>
                  <a:pt x="9471" y="10619"/>
                  <a:pt x="9463" y="10619"/>
                </a:cubicBezTo>
                <a:cubicBezTo>
                  <a:pt x="9440" y="10619"/>
                  <a:pt x="9402" y="10631"/>
                  <a:pt x="9321" y="10655"/>
                </a:cubicBezTo>
                <a:cubicBezTo>
                  <a:pt x="9251" y="10670"/>
                  <a:pt x="9203" y="10680"/>
                  <a:pt x="9183" y="10680"/>
                </a:cubicBezTo>
                <a:cubicBezTo>
                  <a:pt x="9175" y="10680"/>
                  <a:pt x="9171" y="10679"/>
                  <a:pt x="9171" y="10676"/>
                </a:cubicBezTo>
                <a:cubicBezTo>
                  <a:pt x="9161" y="10671"/>
                  <a:pt x="9150" y="10668"/>
                  <a:pt x="9138" y="10668"/>
                </a:cubicBezTo>
                <a:cubicBezTo>
                  <a:pt x="9126" y="10668"/>
                  <a:pt x="9112" y="10671"/>
                  <a:pt x="9097" y="10676"/>
                </a:cubicBezTo>
                <a:cubicBezTo>
                  <a:pt x="9064" y="10687"/>
                  <a:pt x="8978" y="10697"/>
                  <a:pt x="8904" y="10709"/>
                </a:cubicBezTo>
                <a:cubicBezTo>
                  <a:pt x="8796" y="10709"/>
                  <a:pt x="8742" y="10709"/>
                  <a:pt x="8710" y="10687"/>
                </a:cubicBezTo>
                <a:cubicBezTo>
                  <a:pt x="8689" y="10676"/>
                  <a:pt x="8613" y="10655"/>
                  <a:pt x="8549" y="10644"/>
                </a:cubicBezTo>
                <a:cubicBezTo>
                  <a:pt x="8496" y="10623"/>
                  <a:pt x="8432" y="10601"/>
                  <a:pt x="8420" y="10590"/>
                </a:cubicBezTo>
                <a:cubicBezTo>
                  <a:pt x="8367" y="10547"/>
                  <a:pt x="8292" y="10516"/>
                  <a:pt x="8238" y="10516"/>
                </a:cubicBezTo>
                <a:cubicBezTo>
                  <a:pt x="8196" y="10516"/>
                  <a:pt x="8163" y="10504"/>
                  <a:pt x="8120" y="10461"/>
                </a:cubicBezTo>
                <a:cubicBezTo>
                  <a:pt x="8088" y="10440"/>
                  <a:pt x="8013" y="10397"/>
                  <a:pt x="7960" y="10387"/>
                </a:cubicBezTo>
                <a:cubicBezTo>
                  <a:pt x="7906" y="10365"/>
                  <a:pt x="7852" y="10344"/>
                  <a:pt x="7841" y="10322"/>
                </a:cubicBezTo>
                <a:cubicBezTo>
                  <a:pt x="7831" y="10311"/>
                  <a:pt x="7777" y="10280"/>
                  <a:pt x="7724" y="10258"/>
                </a:cubicBezTo>
                <a:cubicBezTo>
                  <a:pt x="7670" y="10237"/>
                  <a:pt x="7616" y="10204"/>
                  <a:pt x="7584" y="10183"/>
                </a:cubicBezTo>
                <a:cubicBezTo>
                  <a:pt x="7531" y="10129"/>
                  <a:pt x="7262" y="9936"/>
                  <a:pt x="7241" y="9936"/>
                </a:cubicBezTo>
                <a:cubicBezTo>
                  <a:pt x="7230" y="9936"/>
                  <a:pt x="7230" y="9925"/>
                  <a:pt x="7241" y="9904"/>
                </a:cubicBezTo>
                <a:cubicBezTo>
                  <a:pt x="7241" y="9893"/>
                  <a:pt x="7219" y="9851"/>
                  <a:pt x="7155" y="9796"/>
                </a:cubicBezTo>
                <a:cubicBezTo>
                  <a:pt x="7112" y="9743"/>
                  <a:pt x="7069" y="9689"/>
                  <a:pt x="7059" y="9657"/>
                </a:cubicBezTo>
                <a:cubicBezTo>
                  <a:pt x="7047" y="9636"/>
                  <a:pt x="7026" y="9582"/>
                  <a:pt x="7016" y="9539"/>
                </a:cubicBezTo>
                <a:cubicBezTo>
                  <a:pt x="6983" y="9486"/>
                  <a:pt x="6973" y="9443"/>
                  <a:pt x="6973" y="9357"/>
                </a:cubicBezTo>
                <a:cubicBezTo>
                  <a:pt x="6973" y="9250"/>
                  <a:pt x="6983" y="9217"/>
                  <a:pt x="7047" y="9078"/>
                </a:cubicBezTo>
                <a:cubicBezTo>
                  <a:pt x="7080" y="8992"/>
                  <a:pt x="7112" y="8917"/>
                  <a:pt x="7112" y="8895"/>
                </a:cubicBezTo>
                <a:cubicBezTo>
                  <a:pt x="7112" y="8864"/>
                  <a:pt x="7219" y="8702"/>
                  <a:pt x="7241" y="8702"/>
                </a:cubicBezTo>
                <a:cubicBezTo>
                  <a:pt x="7252" y="8702"/>
                  <a:pt x="7273" y="8681"/>
                  <a:pt x="7283" y="8671"/>
                </a:cubicBezTo>
                <a:cubicBezTo>
                  <a:pt x="7295" y="8649"/>
                  <a:pt x="7316" y="8638"/>
                  <a:pt x="7326" y="8638"/>
                </a:cubicBezTo>
                <a:cubicBezTo>
                  <a:pt x="7380" y="8638"/>
                  <a:pt x="7391" y="8628"/>
                  <a:pt x="7445" y="8542"/>
                </a:cubicBezTo>
                <a:cubicBezTo>
                  <a:pt x="7498" y="8445"/>
                  <a:pt x="7509" y="8435"/>
                  <a:pt x="7584" y="8413"/>
                </a:cubicBezTo>
                <a:cubicBezTo>
                  <a:pt x="7638" y="8402"/>
                  <a:pt x="7734" y="8359"/>
                  <a:pt x="7798" y="8327"/>
                </a:cubicBezTo>
                <a:cubicBezTo>
                  <a:pt x="7895" y="8284"/>
                  <a:pt x="7948" y="8273"/>
                  <a:pt x="8088" y="8252"/>
                </a:cubicBezTo>
                <a:cubicBezTo>
                  <a:pt x="8184" y="8252"/>
                  <a:pt x="8270" y="8230"/>
                  <a:pt x="8270" y="8230"/>
                </a:cubicBezTo>
                <a:cubicBezTo>
                  <a:pt x="8270" y="8220"/>
                  <a:pt x="8356" y="8209"/>
                  <a:pt x="8442" y="8199"/>
                </a:cubicBezTo>
                <a:cubicBezTo>
                  <a:pt x="8582" y="8199"/>
                  <a:pt x="8603" y="8199"/>
                  <a:pt x="8625" y="8220"/>
                </a:cubicBezTo>
                <a:cubicBezTo>
                  <a:pt x="8646" y="8242"/>
                  <a:pt x="8678" y="8242"/>
                  <a:pt x="8742" y="8242"/>
                </a:cubicBezTo>
                <a:cubicBezTo>
                  <a:pt x="8882" y="8242"/>
                  <a:pt x="9150" y="8284"/>
                  <a:pt x="9290" y="8327"/>
                </a:cubicBezTo>
                <a:cubicBezTo>
                  <a:pt x="9343" y="8349"/>
                  <a:pt x="9440" y="8370"/>
                  <a:pt x="9493" y="8381"/>
                </a:cubicBezTo>
                <a:cubicBezTo>
                  <a:pt x="9557" y="8392"/>
                  <a:pt x="9579" y="8413"/>
                  <a:pt x="9590" y="8435"/>
                </a:cubicBezTo>
                <a:cubicBezTo>
                  <a:pt x="9590" y="8456"/>
                  <a:pt x="9622" y="8488"/>
                  <a:pt x="9654" y="8520"/>
                </a:cubicBezTo>
                <a:cubicBezTo>
                  <a:pt x="9686" y="8552"/>
                  <a:pt x="9729" y="8606"/>
                  <a:pt x="9750" y="8638"/>
                </a:cubicBezTo>
                <a:cubicBezTo>
                  <a:pt x="9762" y="8671"/>
                  <a:pt x="9805" y="8724"/>
                  <a:pt x="9836" y="8767"/>
                </a:cubicBezTo>
                <a:cubicBezTo>
                  <a:pt x="9869" y="8799"/>
                  <a:pt x="9901" y="8853"/>
                  <a:pt x="9901" y="8885"/>
                </a:cubicBezTo>
                <a:cubicBezTo>
                  <a:pt x="9912" y="8907"/>
                  <a:pt x="9922" y="8938"/>
                  <a:pt x="9933" y="8949"/>
                </a:cubicBezTo>
                <a:cubicBezTo>
                  <a:pt x="9944" y="8949"/>
                  <a:pt x="9955" y="8981"/>
                  <a:pt x="9955" y="9014"/>
                </a:cubicBezTo>
                <a:cubicBezTo>
                  <a:pt x="9955" y="9046"/>
                  <a:pt x="9976" y="9110"/>
                  <a:pt x="9998" y="9153"/>
                </a:cubicBezTo>
                <a:cubicBezTo>
                  <a:pt x="10019" y="9207"/>
                  <a:pt x="10041" y="9260"/>
                  <a:pt x="10041" y="9271"/>
                </a:cubicBezTo>
                <a:cubicBezTo>
                  <a:pt x="10041" y="9314"/>
                  <a:pt x="9944" y="9550"/>
                  <a:pt x="9922" y="9572"/>
                </a:cubicBezTo>
                <a:cubicBezTo>
                  <a:pt x="9901" y="9582"/>
                  <a:pt x="9879" y="9625"/>
                  <a:pt x="9858" y="9657"/>
                </a:cubicBezTo>
                <a:cubicBezTo>
                  <a:pt x="9826" y="9743"/>
                  <a:pt x="9708" y="9861"/>
                  <a:pt x="9654" y="9872"/>
                </a:cubicBezTo>
                <a:cubicBezTo>
                  <a:pt x="9633" y="9882"/>
                  <a:pt x="9611" y="9904"/>
                  <a:pt x="9600" y="9925"/>
                </a:cubicBezTo>
                <a:cubicBezTo>
                  <a:pt x="9579" y="9979"/>
                  <a:pt x="9514" y="10022"/>
                  <a:pt x="9429" y="10022"/>
                </a:cubicBezTo>
                <a:cubicBezTo>
                  <a:pt x="9386" y="10022"/>
                  <a:pt x="9300" y="10044"/>
                  <a:pt x="9247" y="10065"/>
                </a:cubicBezTo>
                <a:cubicBezTo>
                  <a:pt x="9200" y="10078"/>
                  <a:pt x="9171" y="10087"/>
                  <a:pt x="9152" y="10087"/>
                </a:cubicBezTo>
                <a:cubicBezTo>
                  <a:pt x="9140" y="10087"/>
                  <a:pt x="9133" y="10084"/>
                  <a:pt x="9128" y="10075"/>
                </a:cubicBezTo>
                <a:cubicBezTo>
                  <a:pt x="9107" y="10065"/>
                  <a:pt x="9054" y="10065"/>
                  <a:pt x="8957" y="10065"/>
                </a:cubicBezTo>
                <a:cubicBezTo>
                  <a:pt x="8849" y="10065"/>
                  <a:pt x="8796" y="10065"/>
                  <a:pt x="8764" y="10044"/>
                </a:cubicBezTo>
                <a:cubicBezTo>
                  <a:pt x="8732" y="10022"/>
                  <a:pt x="8699" y="10011"/>
                  <a:pt x="8689" y="10011"/>
                </a:cubicBezTo>
                <a:cubicBezTo>
                  <a:pt x="8646" y="10011"/>
                  <a:pt x="8367" y="9872"/>
                  <a:pt x="8324" y="9818"/>
                </a:cubicBezTo>
                <a:cubicBezTo>
                  <a:pt x="8249" y="9743"/>
                  <a:pt x="8174" y="9603"/>
                  <a:pt x="8142" y="9475"/>
                </a:cubicBezTo>
                <a:cubicBezTo>
                  <a:pt x="8120" y="9379"/>
                  <a:pt x="8120" y="9367"/>
                  <a:pt x="8142" y="9324"/>
                </a:cubicBezTo>
                <a:cubicBezTo>
                  <a:pt x="8184" y="9271"/>
                  <a:pt x="8389" y="9121"/>
                  <a:pt x="8463" y="9089"/>
                </a:cubicBezTo>
                <a:cubicBezTo>
                  <a:pt x="8496" y="9078"/>
                  <a:pt x="8539" y="9078"/>
                  <a:pt x="8549" y="9078"/>
                </a:cubicBezTo>
                <a:cubicBezTo>
                  <a:pt x="8555" y="9081"/>
                  <a:pt x="8562" y="9082"/>
                  <a:pt x="8571" y="9082"/>
                </a:cubicBezTo>
                <a:cubicBezTo>
                  <a:pt x="8594" y="9082"/>
                  <a:pt x="8628" y="9073"/>
                  <a:pt x="8668" y="9057"/>
                </a:cubicBezTo>
                <a:cubicBezTo>
                  <a:pt x="8709" y="9039"/>
                  <a:pt x="8731" y="9031"/>
                  <a:pt x="8756" y="9031"/>
                </a:cubicBezTo>
                <a:cubicBezTo>
                  <a:pt x="8777" y="9031"/>
                  <a:pt x="8801" y="9036"/>
                  <a:pt x="8839" y="9046"/>
                </a:cubicBezTo>
                <a:cubicBezTo>
                  <a:pt x="8914" y="9067"/>
                  <a:pt x="8946" y="9089"/>
                  <a:pt x="8989" y="9143"/>
                </a:cubicBezTo>
                <a:cubicBezTo>
                  <a:pt x="9054" y="9207"/>
                  <a:pt x="9161" y="9432"/>
                  <a:pt x="9161" y="9475"/>
                </a:cubicBezTo>
                <a:cubicBezTo>
                  <a:pt x="9161" y="9486"/>
                  <a:pt x="9139" y="9507"/>
                  <a:pt x="9118" y="9518"/>
                </a:cubicBezTo>
                <a:cubicBezTo>
                  <a:pt x="9099" y="9532"/>
                  <a:pt x="9089" y="9540"/>
                  <a:pt x="9075" y="9540"/>
                </a:cubicBezTo>
                <a:cubicBezTo>
                  <a:pt x="9057" y="9540"/>
                  <a:pt x="9033" y="9527"/>
                  <a:pt x="8978" y="9496"/>
                </a:cubicBezTo>
                <a:cubicBezTo>
                  <a:pt x="8925" y="9464"/>
                  <a:pt x="8849" y="9443"/>
                  <a:pt x="8807" y="9432"/>
                </a:cubicBezTo>
                <a:cubicBezTo>
                  <a:pt x="8732" y="9432"/>
                  <a:pt x="8721" y="9432"/>
                  <a:pt x="8656" y="9496"/>
                </a:cubicBezTo>
                <a:lnTo>
                  <a:pt x="8582" y="9560"/>
                </a:lnTo>
                <a:lnTo>
                  <a:pt x="8613" y="9603"/>
                </a:lnTo>
                <a:cubicBezTo>
                  <a:pt x="8635" y="9636"/>
                  <a:pt x="8646" y="9668"/>
                  <a:pt x="8635" y="9689"/>
                </a:cubicBezTo>
                <a:cubicBezTo>
                  <a:pt x="8625" y="9722"/>
                  <a:pt x="8635" y="9732"/>
                  <a:pt x="8775" y="9839"/>
                </a:cubicBezTo>
                <a:cubicBezTo>
                  <a:pt x="8871" y="9915"/>
                  <a:pt x="8914" y="9936"/>
                  <a:pt x="8957" y="9936"/>
                </a:cubicBezTo>
                <a:cubicBezTo>
                  <a:pt x="8989" y="9936"/>
                  <a:pt x="9021" y="9936"/>
                  <a:pt x="9032" y="9947"/>
                </a:cubicBezTo>
                <a:cubicBezTo>
                  <a:pt x="9036" y="9954"/>
                  <a:pt x="9049" y="9957"/>
                  <a:pt x="9068" y="9957"/>
                </a:cubicBezTo>
                <a:cubicBezTo>
                  <a:pt x="9105" y="9957"/>
                  <a:pt x="9165" y="9943"/>
                  <a:pt x="9214" y="9915"/>
                </a:cubicBezTo>
                <a:cubicBezTo>
                  <a:pt x="9247" y="9904"/>
                  <a:pt x="9279" y="9882"/>
                  <a:pt x="9300" y="9882"/>
                </a:cubicBezTo>
                <a:cubicBezTo>
                  <a:pt x="9343" y="9882"/>
                  <a:pt x="9536" y="9689"/>
                  <a:pt x="9536" y="9646"/>
                </a:cubicBezTo>
                <a:cubicBezTo>
                  <a:pt x="9536" y="9593"/>
                  <a:pt x="9557" y="9560"/>
                  <a:pt x="9579" y="9560"/>
                </a:cubicBezTo>
                <a:cubicBezTo>
                  <a:pt x="9590" y="9560"/>
                  <a:pt x="9600" y="9539"/>
                  <a:pt x="9600" y="9518"/>
                </a:cubicBezTo>
                <a:cubicBezTo>
                  <a:pt x="9600" y="9453"/>
                  <a:pt x="9557" y="9250"/>
                  <a:pt x="9536" y="9228"/>
                </a:cubicBezTo>
                <a:cubicBezTo>
                  <a:pt x="9526" y="9217"/>
                  <a:pt x="9514" y="9164"/>
                  <a:pt x="9493" y="9110"/>
                </a:cubicBezTo>
                <a:cubicBezTo>
                  <a:pt x="9472" y="9014"/>
                  <a:pt x="9450" y="8971"/>
                  <a:pt x="9407" y="8971"/>
                </a:cubicBezTo>
                <a:cubicBezTo>
                  <a:pt x="9397" y="8971"/>
                  <a:pt x="9354" y="8938"/>
                  <a:pt x="9321" y="8907"/>
                </a:cubicBezTo>
                <a:cubicBezTo>
                  <a:pt x="9290" y="8864"/>
                  <a:pt x="9247" y="8831"/>
                  <a:pt x="9225" y="8831"/>
                </a:cubicBezTo>
                <a:cubicBezTo>
                  <a:pt x="9193" y="8821"/>
                  <a:pt x="9182" y="8810"/>
                  <a:pt x="9182" y="8778"/>
                </a:cubicBezTo>
                <a:cubicBezTo>
                  <a:pt x="9171" y="8692"/>
                  <a:pt x="9097" y="8638"/>
                  <a:pt x="8968" y="8606"/>
                </a:cubicBezTo>
                <a:cubicBezTo>
                  <a:pt x="8904" y="8595"/>
                  <a:pt x="8828" y="8585"/>
                  <a:pt x="8796" y="8585"/>
                </a:cubicBezTo>
                <a:lnTo>
                  <a:pt x="8699" y="8585"/>
                </a:lnTo>
                <a:cubicBezTo>
                  <a:pt x="8678" y="8585"/>
                  <a:pt x="8635" y="8595"/>
                  <a:pt x="8603" y="8617"/>
                </a:cubicBezTo>
                <a:cubicBezTo>
                  <a:pt x="8571" y="8638"/>
                  <a:pt x="8528" y="8638"/>
                  <a:pt x="8517" y="8638"/>
                </a:cubicBezTo>
                <a:cubicBezTo>
                  <a:pt x="8515" y="8637"/>
                  <a:pt x="8511" y="8636"/>
                  <a:pt x="8508" y="8636"/>
                </a:cubicBezTo>
                <a:cubicBezTo>
                  <a:pt x="8480" y="8636"/>
                  <a:pt x="8420" y="8669"/>
                  <a:pt x="8335" y="8735"/>
                </a:cubicBezTo>
                <a:cubicBezTo>
                  <a:pt x="8292" y="8756"/>
                  <a:pt x="8238" y="8778"/>
                  <a:pt x="8206" y="8778"/>
                </a:cubicBezTo>
                <a:cubicBezTo>
                  <a:pt x="8184" y="8778"/>
                  <a:pt x="8153" y="8788"/>
                  <a:pt x="8142" y="8810"/>
                </a:cubicBezTo>
                <a:cubicBezTo>
                  <a:pt x="8131" y="8821"/>
                  <a:pt x="8088" y="8853"/>
                  <a:pt x="8056" y="8874"/>
                </a:cubicBezTo>
                <a:cubicBezTo>
                  <a:pt x="8013" y="8895"/>
                  <a:pt x="7938" y="8981"/>
                  <a:pt x="7884" y="9057"/>
                </a:cubicBezTo>
                <a:cubicBezTo>
                  <a:pt x="7798" y="9164"/>
                  <a:pt x="7788" y="9196"/>
                  <a:pt x="7788" y="9250"/>
                </a:cubicBezTo>
                <a:cubicBezTo>
                  <a:pt x="7788" y="9282"/>
                  <a:pt x="7777" y="9324"/>
                  <a:pt x="7767" y="9324"/>
                </a:cubicBezTo>
                <a:cubicBezTo>
                  <a:pt x="7755" y="9324"/>
                  <a:pt x="7755" y="9357"/>
                  <a:pt x="7755" y="9389"/>
                </a:cubicBezTo>
                <a:cubicBezTo>
                  <a:pt x="7755" y="9421"/>
                  <a:pt x="7745" y="9443"/>
                  <a:pt x="7734" y="9443"/>
                </a:cubicBezTo>
                <a:cubicBezTo>
                  <a:pt x="7691" y="9443"/>
                  <a:pt x="7745" y="9668"/>
                  <a:pt x="7841" y="9861"/>
                </a:cubicBezTo>
                <a:cubicBezTo>
                  <a:pt x="7884" y="9958"/>
                  <a:pt x="7917" y="10011"/>
                  <a:pt x="7948" y="10022"/>
                </a:cubicBezTo>
                <a:cubicBezTo>
                  <a:pt x="7991" y="10044"/>
                  <a:pt x="8013" y="10065"/>
                  <a:pt x="8163" y="10204"/>
                </a:cubicBezTo>
                <a:cubicBezTo>
                  <a:pt x="8217" y="10247"/>
                  <a:pt x="8260" y="10290"/>
                  <a:pt x="8270" y="10290"/>
                </a:cubicBezTo>
                <a:cubicBezTo>
                  <a:pt x="8281" y="10290"/>
                  <a:pt x="8324" y="10311"/>
                  <a:pt x="8367" y="10333"/>
                </a:cubicBezTo>
                <a:cubicBezTo>
                  <a:pt x="8420" y="10354"/>
                  <a:pt x="8474" y="10376"/>
                  <a:pt x="8506" y="10376"/>
                </a:cubicBezTo>
                <a:cubicBezTo>
                  <a:pt x="8528" y="10376"/>
                  <a:pt x="8592" y="10397"/>
                  <a:pt x="8646" y="10419"/>
                </a:cubicBezTo>
                <a:cubicBezTo>
                  <a:pt x="8711" y="10451"/>
                  <a:pt x="8727" y="10466"/>
                  <a:pt x="8811" y="10466"/>
                </a:cubicBezTo>
                <a:cubicBezTo>
                  <a:pt x="8838" y="10466"/>
                  <a:pt x="8871" y="10464"/>
                  <a:pt x="8914" y="10461"/>
                </a:cubicBezTo>
                <a:cubicBezTo>
                  <a:pt x="9011" y="10451"/>
                  <a:pt x="9118" y="10440"/>
                  <a:pt x="9161" y="10430"/>
                </a:cubicBezTo>
                <a:cubicBezTo>
                  <a:pt x="9192" y="10417"/>
                  <a:pt x="9213" y="10412"/>
                  <a:pt x="9229" y="10412"/>
                </a:cubicBezTo>
                <a:cubicBezTo>
                  <a:pt x="9239" y="10412"/>
                  <a:pt x="9248" y="10414"/>
                  <a:pt x="9257" y="10419"/>
                </a:cubicBezTo>
                <a:cubicBezTo>
                  <a:pt x="9265" y="10427"/>
                  <a:pt x="9274" y="10430"/>
                  <a:pt x="9283" y="10430"/>
                </a:cubicBezTo>
                <a:cubicBezTo>
                  <a:pt x="9298" y="10430"/>
                  <a:pt x="9317" y="10421"/>
                  <a:pt x="9343" y="10408"/>
                </a:cubicBezTo>
                <a:cubicBezTo>
                  <a:pt x="9364" y="10397"/>
                  <a:pt x="9418" y="10387"/>
                  <a:pt x="9440" y="10387"/>
                </a:cubicBezTo>
                <a:cubicBezTo>
                  <a:pt x="9472" y="10387"/>
                  <a:pt x="9504" y="10376"/>
                  <a:pt x="9526" y="10354"/>
                </a:cubicBezTo>
                <a:cubicBezTo>
                  <a:pt x="9569" y="10322"/>
                  <a:pt x="9654" y="10290"/>
                  <a:pt x="9708" y="10290"/>
                </a:cubicBezTo>
                <a:cubicBezTo>
                  <a:pt x="9729" y="10290"/>
                  <a:pt x="9762" y="10268"/>
                  <a:pt x="9783" y="10247"/>
                </a:cubicBezTo>
                <a:cubicBezTo>
                  <a:pt x="9793" y="10237"/>
                  <a:pt x="9847" y="10204"/>
                  <a:pt x="9879" y="10194"/>
                </a:cubicBezTo>
                <a:cubicBezTo>
                  <a:pt x="9955" y="10172"/>
                  <a:pt x="10008" y="10129"/>
                  <a:pt x="10008" y="10108"/>
                </a:cubicBezTo>
                <a:cubicBezTo>
                  <a:pt x="10008" y="10075"/>
                  <a:pt x="10051" y="10044"/>
                  <a:pt x="10105" y="10032"/>
                </a:cubicBezTo>
                <a:cubicBezTo>
                  <a:pt x="10169" y="10022"/>
                  <a:pt x="10180" y="10011"/>
                  <a:pt x="10319" y="9722"/>
                </a:cubicBezTo>
                <a:cubicBezTo>
                  <a:pt x="10373" y="9603"/>
                  <a:pt x="10405" y="9529"/>
                  <a:pt x="10405" y="9475"/>
                </a:cubicBezTo>
                <a:cubicBezTo>
                  <a:pt x="10405" y="9432"/>
                  <a:pt x="10415" y="9367"/>
                  <a:pt x="10427" y="9346"/>
                </a:cubicBezTo>
                <a:cubicBezTo>
                  <a:pt x="10427" y="9324"/>
                  <a:pt x="10427" y="9282"/>
                  <a:pt x="10415" y="9260"/>
                </a:cubicBezTo>
                <a:cubicBezTo>
                  <a:pt x="10405" y="9228"/>
                  <a:pt x="10405" y="9217"/>
                  <a:pt x="10427" y="9185"/>
                </a:cubicBezTo>
                <a:lnTo>
                  <a:pt x="10458" y="9143"/>
                </a:lnTo>
                <a:lnTo>
                  <a:pt x="10405" y="9024"/>
                </a:lnTo>
                <a:cubicBezTo>
                  <a:pt x="10373" y="8960"/>
                  <a:pt x="10351" y="8885"/>
                  <a:pt x="10351" y="8864"/>
                </a:cubicBezTo>
                <a:cubicBezTo>
                  <a:pt x="10351" y="8842"/>
                  <a:pt x="10330" y="8799"/>
                  <a:pt x="10298" y="8756"/>
                </a:cubicBezTo>
                <a:cubicBezTo>
                  <a:pt x="10244" y="8671"/>
                  <a:pt x="10126" y="8466"/>
                  <a:pt x="10094" y="8402"/>
                </a:cubicBezTo>
                <a:cubicBezTo>
                  <a:pt x="10072" y="8370"/>
                  <a:pt x="10051" y="8349"/>
                  <a:pt x="10029" y="8338"/>
                </a:cubicBezTo>
                <a:cubicBezTo>
                  <a:pt x="10008" y="8327"/>
                  <a:pt x="9986" y="8306"/>
                  <a:pt x="9986" y="8295"/>
                </a:cubicBezTo>
                <a:cubicBezTo>
                  <a:pt x="9986" y="8284"/>
                  <a:pt x="9933" y="8252"/>
                  <a:pt x="9869" y="8220"/>
                </a:cubicBezTo>
                <a:cubicBezTo>
                  <a:pt x="9793" y="8188"/>
                  <a:pt x="9750" y="8156"/>
                  <a:pt x="9750" y="8145"/>
                </a:cubicBezTo>
                <a:cubicBezTo>
                  <a:pt x="9750" y="8123"/>
                  <a:pt x="9740" y="8113"/>
                  <a:pt x="9719" y="8113"/>
                </a:cubicBezTo>
                <a:cubicBezTo>
                  <a:pt x="9708" y="8113"/>
                  <a:pt x="9686" y="8102"/>
                  <a:pt x="9686" y="8080"/>
                </a:cubicBezTo>
                <a:cubicBezTo>
                  <a:pt x="9676" y="8048"/>
                  <a:pt x="9643" y="8027"/>
                  <a:pt x="9579" y="8006"/>
                </a:cubicBezTo>
                <a:cubicBezTo>
                  <a:pt x="9536" y="7994"/>
                  <a:pt x="9483" y="7973"/>
                  <a:pt x="9461" y="7973"/>
                </a:cubicBezTo>
                <a:cubicBezTo>
                  <a:pt x="9450" y="7963"/>
                  <a:pt x="9397" y="7952"/>
                  <a:pt x="9354" y="7930"/>
                </a:cubicBezTo>
                <a:cubicBezTo>
                  <a:pt x="9321" y="7930"/>
                  <a:pt x="9279" y="7909"/>
                  <a:pt x="9268" y="7909"/>
                </a:cubicBezTo>
                <a:cubicBezTo>
                  <a:pt x="9257" y="7898"/>
                  <a:pt x="9214" y="7887"/>
                  <a:pt x="9161" y="7887"/>
                </a:cubicBezTo>
                <a:cubicBezTo>
                  <a:pt x="9118" y="7877"/>
                  <a:pt x="9064" y="7866"/>
                  <a:pt x="9064" y="7855"/>
                </a:cubicBezTo>
                <a:cubicBezTo>
                  <a:pt x="9054" y="7844"/>
                  <a:pt x="9021" y="7844"/>
                  <a:pt x="9000" y="7844"/>
                </a:cubicBezTo>
                <a:cubicBezTo>
                  <a:pt x="8978" y="7844"/>
                  <a:pt x="8946" y="7834"/>
                  <a:pt x="8946" y="7823"/>
                </a:cubicBezTo>
                <a:cubicBezTo>
                  <a:pt x="8935" y="7813"/>
                  <a:pt x="8904" y="7813"/>
                  <a:pt x="8849" y="7813"/>
                </a:cubicBezTo>
                <a:cubicBezTo>
                  <a:pt x="8807" y="7823"/>
                  <a:pt x="8592" y="7823"/>
                  <a:pt x="8389" y="7834"/>
                </a:cubicBezTo>
                <a:cubicBezTo>
                  <a:pt x="8142" y="7844"/>
                  <a:pt x="7991" y="7844"/>
                  <a:pt x="7981" y="7855"/>
                </a:cubicBezTo>
                <a:cubicBezTo>
                  <a:pt x="7970" y="7866"/>
                  <a:pt x="7938" y="7877"/>
                  <a:pt x="7906" y="7887"/>
                </a:cubicBezTo>
                <a:cubicBezTo>
                  <a:pt x="7777" y="7887"/>
                  <a:pt x="7734" y="7898"/>
                  <a:pt x="7681" y="7930"/>
                </a:cubicBezTo>
                <a:cubicBezTo>
                  <a:pt x="7648" y="7952"/>
                  <a:pt x="7595" y="7973"/>
                  <a:pt x="7552" y="7984"/>
                </a:cubicBezTo>
                <a:cubicBezTo>
                  <a:pt x="7434" y="7994"/>
                  <a:pt x="7326" y="8059"/>
                  <a:pt x="7316" y="8113"/>
                </a:cubicBezTo>
                <a:cubicBezTo>
                  <a:pt x="7305" y="8166"/>
                  <a:pt x="7305" y="8166"/>
                  <a:pt x="7219" y="8166"/>
                </a:cubicBezTo>
                <a:cubicBezTo>
                  <a:pt x="7187" y="8177"/>
                  <a:pt x="7166" y="8188"/>
                  <a:pt x="7133" y="8242"/>
                </a:cubicBezTo>
                <a:cubicBezTo>
                  <a:pt x="7112" y="8284"/>
                  <a:pt x="7080" y="8327"/>
                  <a:pt x="7069" y="8338"/>
                </a:cubicBezTo>
                <a:cubicBezTo>
                  <a:pt x="7047" y="8359"/>
                  <a:pt x="7026" y="8392"/>
                  <a:pt x="7026" y="8423"/>
                </a:cubicBezTo>
                <a:cubicBezTo>
                  <a:pt x="7016" y="8466"/>
                  <a:pt x="7005" y="8478"/>
                  <a:pt x="6973" y="8488"/>
                </a:cubicBezTo>
                <a:cubicBezTo>
                  <a:pt x="6951" y="8488"/>
                  <a:pt x="6919" y="8520"/>
                  <a:pt x="6887" y="8563"/>
                </a:cubicBezTo>
                <a:cubicBezTo>
                  <a:pt x="6854" y="8606"/>
                  <a:pt x="6823" y="8659"/>
                  <a:pt x="6801" y="8671"/>
                </a:cubicBezTo>
                <a:cubicBezTo>
                  <a:pt x="6683" y="8788"/>
                  <a:pt x="6608" y="8960"/>
                  <a:pt x="6608" y="9121"/>
                </a:cubicBezTo>
                <a:cubicBezTo>
                  <a:pt x="6608" y="9143"/>
                  <a:pt x="6608" y="9174"/>
                  <a:pt x="6597" y="9174"/>
                </a:cubicBezTo>
                <a:cubicBezTo>
                  <a:pt x="6587" y="9174"/>
                  <a:pt x="6575" y="9196"/>
                  <a:pt x="6587" y="9260"/>
                </a:cubicBezTo>
                <a:cubicBezTo>
                  <a:pt x="6597" y="9303"/>
                  <a:pt x="6587" y="9400"/>
                  <a:pt x="6587" y="9464"/>
                </a:cubicBezTo>
                <a:cubicBezTo>
                  <a:pt x="6565" y="9572"/>
                  <a:pt x="6565" y="9582"/>
                  <a:pt x="6597" y="9636"/>
                </a:cubicBezTo>
                <a:cubicBezTo>
                  <a:pt x="6618" y="9657"/>
                  <a:pt x="6630" y="9700"/>
                  <a:pt x="6630" y="9711"/>
                </a:cubicBezTo>
                <a:cubicBezTo>
                  <a:pt x="6630" y="9732"/>
                  <a:pt x="6661" y="9775"/>
                  <a:pt x="6694" y="9818"/>
                </a:cubicBezTo>
                <a:cubicBezTo>
                  <a:pt x="6737" y="9872"/>
                  <a:pt x="6747" y="9893"/>
                  <a:pt x="6737" y="9936"/>
                </a:cubicBezTo>
                <a:cubicBezTo>
                  <a:pt x="6726" y="9990"/>
                  <a:pt x="6737" y="10001"/>
                  <a:pt x="6769" y="10022"/>
                </a:cubicBezTo>
                <a:cubicBezTo>
                  <a:pt x="6930" y="10140"/>
                  <a:pt x="6962" y="10161"/>
                  <a:pt x="6951" y="10194"/>
                </a:cubicBezTo>
                <a:cubicBezTo>
                  <a:pt x="6940" y="10225"/>
                  <a:pt x="6962" y="10247"/>
                  <a:pt x="7059" y="10301"/>
                </a:cubicBezTo>
                <a:cubicBezTo>
                  <a:pt x="7102" y="10322"/>
                  <a:pt x="7133" y="10354"/>
                  <a:pt x="7144" y="10376"/>
                </a:cubicBezTo>
                <a:cubicBezTo>
                  <a:pt x="7155" y="10387"/>
                  <a:pt x="7198" y="10419"/>
                  <a:pt x="7241" y="10430"/>
                </a:cubicBezTo>
                <a:cubicBezTo>
                  <a:pt x="7283" y="10451"/>
                  <a:pt x="7348" y="10494"/>
                  <a:pt x="7380" y="10526"/>
                </a:cubicBezTo>
                <a:cubicBezTo>
                  <a:pt x="7423" y="10547"/>
                  <a:pt x="7488" y="10590"/>
                  <a:pt x="7519" y="10601"/>
                </a:cubicBezTo>
                <a:cubicBezTo>
                  <a:pt x="7562" y="10612"/>
                  <a:pt x="7627" y="10644"/>
                  <a:pt x="7670" y="10676"/>
                </a:cubicBezTo>
                <a:cubicBezTo>
                  <a:pt x="7702" y="10709"/>
                  <a:pt x="7745" y="10730"/>
                  <a:pt x="7755" y="10730"/>
                </a:cubicBezTo>
                <a:cubicBezTo>
                  <a:pt x="7809" y="10730"/>
                  <a:pt x="7895" y="10762"/>
                  <a:pt x="7927" y="10794"/>
                </a:cubicBezTo>
                <a:cubicBezTo>
                  <a:pt x="7948" y="10816"/>
                  <a:pt x="7981" y="10837"/>
                  <a:pt x="8013" y="10837"/>
                </a:cubicBezTo>
                <a:cubicBezTo>
                  <a:pt x="8067" y="10837"/>
                  <a:pt x="8120" y="10869"/>
                  <a:pt x="8196" y="10923"/>
                </a:cubicBezTo>
                <a:cubicBezTo>
                  <a:pt x="8249" y="10955"/>
                  <a:pt x="8270" y="10966"/>
                  <a:pt x="8335" y="10966"/>
                </a:cubicBezTo>
                <a:cubicBezTo>
                  <a:pt x="8420" y="10966"/>
                  <a:pt x="8517" y="10998"/>
                  <a:pt x="8646" y="11062"/>
                </a:cubicBezTo>
                <a:cubicBezTo>
                  <a:pt x="8703" y="11095"/>
                  <a:pt x="8729" y="11109"/>
                  <a:pt x="8772" y="11109"/>
                </a:cubicBezTo>
                <a:cubicBezTo>
                  <a:pt x="8785" y="11109"/>
                  <a:pt x="8800" y="11108"/>
                  <a:pt x="8818" y="11105"/>
                </a:cubicBezTo>
                <a:cubicBezTo>
                  <a:pt x="8839" y="11101"/>
                  <a:pt x="8858" y="11098"/>
                  <a:pt x="8874" y="11098"/>
                </a:cubicBezTo>
                <a:cubicBezTo>
                  <a:pt x="8897" y="11098"/>
                  <a:pt x="8917" y="11104"/>
                  <a:pt x="8935" y="11116"/>
                </a:cubicBezTo>
                <a:cubicBezTo>
                  <a:pt x="8957" y="11127"/>
                  <a:pt x="8970" y="11132"/>
                  <a:pt x="8989" y="11132"/>
                </a:cubicBezTo>
                <a:cubicBezTo>
                  <a:pt x="9008" y="11132"/>
                  <a:pt x="9032" y="11127"/>
                  <a:pt x="9075" y="11116"/>
                </a:cubicBezTo>
                <a:cubicBezTo>
                  <a:pt x="9128" y="11095"/>
                  <a:pt x="9225" y="11084"/>
                  <a:pt x="9290" y="11073"/>
                </a:cubicBezTo>
                <a:cubicBezTo>
                  <a:pt x="9364" y="11073"/>
                  <a:pt x="9418" y="11052"/>
                  <a:pt x="9472" y="11030"/>
                </a:cubicBezTo>
                <a:cubicBezTo>
                  <a:pt x="9504" y="11009"/>
                  <a:pt x="9557" y="10987"/>
                  <a:pt x="9590" y="10987"/>
                </a:cubicBezTo>
                <a:cubicBezTo>
                  <a:pt x="9665" y="10987"/>
                  <a:pt x="9901" y="10880"/>
                  <a:pt x="9944" y="10826"/>
                </a:cubicBezTo>
                <a:cubicBezTo>
                  <a:pt x="9965" y="10794"/>
                  <a:pt x="9986" y="10773"/>
                  <a:pt x="10008" y="10773"/>
                </a:cubicBezTo>
                <a:cubicBezTo>
                  <a:pt x="10019" y="10773"/>
                  <a:pt x="10072" y="10752"/>
                  <a:pt x="10105" y="10719"/>
                </a:cubicBezTo>
                <a:cubicBezTo>
                  <a:pt x="10148" y="10697"/>
                  <a:pt x="10212" y="10655"/>
                  <a:pt x="10244" y="10633"/>
                </a:cubicBezTo>
                <a:cubicBezTo>
                  <a:pt x="10298" y="10601"/>
                  <a:pt x="10319" y="10590"/>
                  <a:pt x="10319" y="10558"/>
                </a:cubicBezTo>
                <a:cubicBezTo>
                  <a:pt x="10319" y="10516"/>
                  <a:pt x="10330" y="10504"/>
                  <a:pt x="10362" y="10504"/>
                </a:cubicBezTo>
                <a:cubicBezTo>
                  <a:pt x="10394" y="10504"/>
                  <a:pt x="10427" y="10483"/>
                  <a:pt x="10470" y="10419"/>
                </a:cubicBezTo>
                <a:cubicBezTo>
                  <a:pt x="10501" y="10376"/>
                  <a:pt x="10544" y="10344"/>
                  <a:pt x="10555" y="10344"/>
                </a:cubicBezTo>
                <a:cubicBezTo>
                  <a:pt x="10566" y="10344"/>
                  <a:pt x="10587" y="10311"/>
                  <a:pt x="10598" y="10280"/>
                </a:cubicBezTo>
                <a:cubicBezTo>
                  <a:pt x="10620" y="10247"/>
                  <a:pt x="10651" y="10194"/>
                  <a:pt x="10684" y="10161"/>
                </a:cubicBezTo>
                <a:cubicBezTo>
                  <a:pt x="10737" y="10097"/>
                  <a:pt x="10780" y="10044"/>
                  <a:pt x="10920" y="9754"/>
                </a:cubicBezTo>
                <a:cubicBezTo>
                  <a:pt x="10973" y="9636"/>
                  <a:pt x="11016" y="9582"/>
                  <a:pt x="11059" y="9572"/>
                </a:cubicBezTo>
                <a:cubicBezTo>
                  <a:pt x="11102" y="9550"/>
                  <a:pt x="11123" y="9475"/>
                  <a:pt x="11123" y="9367"/>
                </a:cubicBezTo>
                <a:cubicBezTo>
                  <a:pt x="11123" y="9303"/>
                  <a:pt x="11135" y="9282"/>
                  <a:pt x="11156" y="9271"/>
                </a:cubicBezTo>
                <a:cubicBezTo>
                  <a:pt x="11177" y="9260"/>
                  <a:pt x="11177" y="9228"/>
                  <a:pt x="11177" y="9121"/>
                </a:cubicBezTo>
                <a:cubicBezTo>
                  <a:pt x="11177" y="9046"/>
                  <a:pt x="11188" y="8981"/>
                  <a:pt x="11188" y="8960"/>
                </a:cubicBezTo>
                <a:cubicBezTo>
                  <a:pt x="11209" y="8938"/>
                  <a:pt x="11199" y="8907"/>
                  <a:pt x="11166" y="8788"/>
                </a:cubicBezTo>
                <a:cubicBezTo>
                  <a:pt x="11113" y="8574"/>
                  <a:pt x="11113" y="8552"/>
                  <a:pt x="11135" y="8520"/>
                </a:cubicBezTo>
                <a:cubicBezTo>
                  <a:pt x="11145" y="8499"/>
                  <a:pt x="11145" y="8478"/>
                  <a:pt x="11092" y="8402"/>
                </a:cubicBezTo>
                <a:cubicBezTo>
                  <a:pt x="11059" y="8359"/>
                  <a:pt x="11027" y="8306"/>
                  <a:pt x="11027" y="8295"/>
                </a:cubicBezTo>
                <a:cubicBezTo>
                  <a:pt x="11027" y="8295"/>
                  <a:pt x="11016" y="8273"/>
                  <a:pt x="10995" y="8252"/>
                </a:cubicBezTo>
                <a:cubicBezTo>
                  <a:pt x="10963" y="8220"/>
                  <a:pt x="10887" y="8080"/>
                  <a:pt x="10887" y="8048"/>
                </a:cubicBezTo>
                <a:cubicBezTo>
                  <a:pt x="10887" y="8037"/>
                  <a:pt x="10845" y="7994"/>
                  <a:pt x="10802" y="7941"/>
                </a:cubicBezTo>
                <a:cubicBezTo>
                  <a:pt x="10759" y="7898"/>
                  <a:pt x="10706" y="7823"/>
                  <a:pt x="10694" y="7801"/>
                </a:cubicBezTo>
                <a:cubicBezTo>
                  <a:pt x="10684" y="7770"/>
                  <a:pt x="10641" y="7727"/>
                  <a:pt x="10609" y="7705"/>
                </a:cubicBezTo>
                <a:cubicBezTo>
                  <a:pt x="10577" y="7684"/>
                  <a:pt x="10512" y="7619"/>
                  <a:pt x="10458" y="7577"/>
                </a:cubicBezTo>
                <a:cubicBezTo>
                  <a:pt x="10384" y="7501"/>
                  <a:pt x="10373" y="7491"/>
                  <a:pt x="10308" y="7491"/>
                </a:cubicBezTo>
                <a:cubicBezTo>
                  <a:pt x="10255" y="7491"/>
                  <a:pt x="10244" y="7491"/>
                  <a:pt x="10234" y="7458"/>
                </a:cubicBezTo>
                <a:cubicBezTo>
                  <a:pt x="10234" y="7415"/>
                  <a:pt x="10180" y="7383"/>
                  <a:pt x="10126" y="7383"/>
                </a:cubicBezTo>
                <a:cubicBezTo>
                  <a:pt x="10106" y="7386"/>
                  <a:pt x="10088" y="7387"/>
                  <a:pt x="10071" y="7387"/>
                </a:cubicBezTo>
                <a:cubicBezTo>
                  <a:pt x="10016" y="7387"/>
                  <a:pt x="9976" y="7373"/>
                  <a:pt x="9944" y="7341"/>
                </a:cubicBezTo>
                <a:cubicBezTo>
                  <a:pt x="9920" y="7316"/>
                  <a:pt x="9895" y="7304"/>
                  <a:pt x="9871" y="7304"/>
                </a:cubicBezTo>
                <a:cubicBezTo>
                  <a:pt x="9863" y="7304"/>
                  <a:pt x="9855" y="7305"/>
                  <a:pt x="9847" y="7308"/>
                </a:cubicBezTo>
                <a:cubicBezTo>
                  <a:pt x="9843" y="7309"/>
                  <a:pt x="9837" y="7309"/>
                  <a:pt x="9832" y="7309"/>
                </a:cubicBezTo>
                <a:cubicBezTo>
                  <a:pt x="9777" y="7309"/>
                  <a:pt x="9697" y="7262"/>
                  <a:pt x="9697" y="7233"/>
                </a:cubicBezTo>
                <a:cubicBezTo>
                  <a:pt x="9697" y="7201"/>
                  <a:pt x="9686" y="7190"/>
                  <a:pt x="9526" y="7179"/>
                </a:cubicBezTo>
                <a:cubicBezTo>
                  <a:pt x="9418" y="7169"/>
                  <a:pt x="9386" y="7158"/>
                  <a:pt x="9354" y="7126"/>
                </a:cubicBezTo>
                <a:cubicBezTo>
                  <a:pt x="9343" y="7105"/>
                  <a:pt x="9311" y="7093"/>
                  <a:pt x="9290" y="7093"/>
                </a:cubicBezTo>
                <a:cubicBezTo>
                  <a:pt x="9257" y="7093"/>
                  <a:pt x="9247" y="7083"/>
                  <a:pt x="9247" y="7072"/>
                </a:cubicBezTo>
                <a:cubicBezTo>
                  <a:pt x="9247" y="7067"/>
                  <a:pt x="9241" y="7064"/>
                  <a:pt x="9229" y="7064"/>
                </a:cubicBezTo>
                <a:cubicBezTo>
                  <a:pt x="9217" y="7064"/>
                  <a:pt x="9198" y="7067"/>
                  <a:pt x="9171" y="7072"/>
                </a:cubicBezTo>
                <a:cubicBezTo>
                  <a:pt x="9128" y="7072"/>
                  <a:pt x="8989" y="7083"/>
                  <a:pt x="8861" y="7083"/>
                </a:cubicBezTo>
                <a:cubicBezTo>
                  <a:pt x="8732" y="7083"/>
                  <a:pt x="8613" y="7105"/>
                  <a:pt x="8592" y="7105"/>
                </a:cubicBezTo>
                <a:cubicBezTo>
                  <a:pt x="8577" y="7112"/>
                  <a:pt x="8551" y="7120"/>
                  <a:pt x="8526" y="7120"/>
                </a:cubicBezTo>
                <a:cubicBezTo>
                  <a:pt x="8516" y="7120"/>
                  <a:pt x="8505" y="7118"/>
                  <a:pt x="8496" y="7115"/>
                </a:cubicBezTo>
                <a:cubicBezTo>
                  <a:pt x="8484" y="7112"/>
                  <a:pt x="8475" y="7111"/>
                  <a:pt x="8466" y="7111"/>
                </a:cubicBezTo>
                <a:cubicBezTo>
                  <a:pt x="8442" y="7111"/>
                  <a:pt x="8426" y="7121"/>
                  <a:pt x="8410" y="7136"/>
                </a:cubicBezTo>
                <a:cubicBezTo>
                  <a:pt x="8399" y="7147"/>
                  <a:pt x="8391" y="7152"/>
                  <a:pt x="8383" y="7152"/>
                </a:cubicBezTo>
                <a:cubicBezTo>
                  <a:pt x="8375" y="7152"/>
                  <a:pt x="8367" y="7147"/>
                  <a:pt x="8356" y="7136"/>
                </a:cubicBezTo>
                <a:cubicBezTo>
                  <a:pt x="8345" y="7131"/>
                  <a:pt x="8332" y="7129"/>
                  <a:pt x="8315" y="7129"/>
                </a:cubicBezTo>
                <a:cubicBezTo>
                  <a:pt x="8297" y="7129"/>
                  <a:pt x="8276" y="7131"/>
                  <a:pt x="8249" y="7136"/>
                </a:cubicBezTo>
                <a:cubicBezTo>
                  <a:pt x="8206" y="7147"/>
                  <a:pt x="8153" y="7158"/>
                  <a:pt x="8120" y="7158"/>
                </a:cubicBezTo>
                <a:cubicBezTo>
                  <a:pt x="8088" y="7158"/>
                  <a:pt x="8034" y="7169"/>
                  <a:pt x="8013" y="7179"/>
                </a:cubicBezTo>
                <a:cubicBezTo>
                  <a:pt x="7968" y="7207"/>
                  <a:pt x="7756" y="7249"/>
                  <a:pt x="7684" y="7249"/>
                </a:cubicBezTo>
                <a:cubicBezTo>
                  <a:pt x="7670" y="7249"/>
                  <a:pt x="7661" y="7247"/>
                  <a:pt x="7659" y="7244"/>
                </a:cubicBezTo>
                <a:cubicBezTo>
                  <a:pt x="7648" y="7244"/>
                  <a:pt x="7605" y="7255"/>
                  <a:pt x="7573" y="7265"/>
                </a:cubicBezTo>
                <a:cubicBezTo>
                  <a:pt x="7498" y="7298"/>
                  <a:pt x="7348" y="7319"/>
                  <a:pt x="7273" y="7319"/>
                </a:cubicBezTo>
                <a:cubicBezTo>
                  <a:pt x="7252" y="7319"/>
                  <a:pt x="7198" y="7341"/>
                  <a:pt x="7144" y="7362"/>
                </a:cubicBezTo>
                <a:cubicBezTo>
                  <a:pt x="7102" y="7383"/>
                  <a:pt x="7047" y="7405"/>
                  <a:pt x="7026" y="7405"/>
                </a:cubicBezTo>
                <a:cubicBezTo>
                  <a:pt x="7005" y="7405"/>
                  <a:pt x="6983" y="7415"/>
                  <a:pt x="6962" y="7437"/>
                </a:cubicBezTo>
                <a:cubicBezTo>
                  <a:pt x="6946" y="7452"/>
                  <a:pt x="6930" y="7463"/>
                  <a:pt x="6911" y="7463"/>
                </a:cubicBezTo>
                <a:cubicBezTo>
                  <a:pt x="6903" y="7463"/>
                  <a:pt x="6896" y="7461"/>
                  <a:pt x="6887" y="7458"/>
                </a:cubicBezTo>
                <a:cubicBezTo>
                  <a:pt x="6877" y="7456"/>
                  <a:pt x="6869" y="7455"/>
                  <a:pt x="6862" y="7455"/>
                </a:cubicBezTo>
                <a:cubicBezTo>
                  <a:pt x="6836" y="7455"/>
                  <a:pt x="6819" y="7470"/>
                  <a:pt x="6769" y="7512"/>
                </a:cubicBezTo>
                <a:cubicBezTo>
                  <a:pt x="6661" y="7619"/>
                  <a:pt x="6618" y="7662"/>
                  <a:pt x="6587" y="7673"/>
                </a:cubicBezTo>
                <a:cubicBezTo>
                  <a:pt x="6565" y="7673"/>
                  <a:pt x="6533" y="7705"/>
                  <a:pt x="6511" y="7727"/>
                </a:cubicBezTo>
                <a:cubicBezTo>
                  <a:pt x="6501" y="7748"/>
                  <a:pt x="6436" y="7801"/>
                  <a:pt x="6382" y="7834"/>
                </a:cubicBezTo>
                <a:cubicBezTo>
                  <a:pt x="6318" y="7866"/>
                  <a:pt x="6254" y="7920"/>
                  <a:pt x="6232" y="7952"/>
                </a:cubicBezTo>
                <a:cubicBezTo>
                  <a:pt x="6211" y="7984"/>
                  <a:pt x="6179" y="8016"/>
                  <a:pt x="6158" y="8027"/>
                </a:cubicBezTo>
                <a:cubicBezTo>
                  <a:pt x="6115" y="8048"/>
                  <a:pt x="6007" y="8199"/>
                  <a:pt x="5943" y="8327"/>
                </a:cubicBezTo>
                <a:cubicBezTo>
                  <a:pt x="5922" y="8359"/>
                  <a:pt x="5900" y="8392"/>
                  <a:pt x="5879" y="8402"/>
                </a:cubicBezTo>
                <a:cubicBezTo>
                  <a:pt x="5868" y="8402"/>
                  <a:pt x="5846" y="8423"/>
                  <a:pt x="5846" y="8456"/>
                </a:cubicBezTo>
                <a:cubicBezTo>
                  <a:pt x="5836" y="8478"/>
                  <a:pt x="5814" y="8520"/>
                  <a:pt x="5793" y="8542"/>
                </a:cubicBezTo>
                <a:cubicBezTo>
                  <a:pt x="5771" y="8563"/>
                  <a:pt x="5750" y="8606"/>
                  <a:pt x="5750" y="8628"/>
                </a:cubicBezTo>
                <a:cubicBezTo>
                  <a:pt x="5750" y="8659"/>
                  <a:pt x="5739" y="8692"/>
                  <a:pt x="5717" y="8714"/>
                </a:cubicBezTo>
                <a:cubicBezTo>
                  <a:pt x="5707" y="8735"/>
                  <a:pt x="5686" y="8767"/>
                  <a:pt x="5686" y="8767"/>
                </a:cubicBezTo>
                <a:cubicBezTo>
                  <a:pt x="5686" y="8778"/>
                  <a:pt x="5674" y="8799"/>
                  <a:pt x="5664" y="8810"/>
                </a:cubicBezTo>
                <a:cubicBezTo>
                  <a:pt x="5643" y="8831"/>
                  <a:pt x="5643" y="8895"/>
                  <a:pt x="5643" y="9078"/>
                </a:cubicBezTo>
                <a:cubicBezTo>
                  <a:pt x="5632" y="9336"/>
                  <a:pt x="5643" y="9421"/>
                  <a:pt x="5664" y="9475"/>
                </a:cubicBezTo>
                <a:cubicBezTo>
                  <a:pt x="5686" y="9496"/>
                  <a:pt x="5686" y="9550"/>
                  <a:pt x="5686" y="9593"/>
                </a:cubicBezTo>
                <a:cubicBezTo>
                  <a:pt x="5686" y="9668"/>
                  <a:pt x="5696" y="9689"/>
                  <a:pt x="5739" y="9754"/>
                </a:cubicBezTo>
                <a:cubicBezTo>
                  <a:pt x="5782" y="9818"/>
                  <a:pt x="5793" y="9818"/>
                  <a:pt x="5760" y="9851"/>
                </a:cubicBezTo>
                <a:cubicBezTo>
                  <a:pt x="5729" y="9893"/>
                  <a:pt x="5729" y="9925"/>
                  <a:pt x="5803" y="10011"/>
                </a:cubicBezTo>
                <a:cubicBezTo>
                  <a:pt x="5836" y="10044"/>
                  <a:pt x="5868" y="10086"/>
                  <a:pt x="5868" y="10097"/>
                </a:cubicBezTo>
                <a:cubicBezTo>
                  <a:pt x="5868" y="10118"/>
                  <a:pt x="5889" y="10151"/>
                  <a:pt x="5910" y="10172"/>
                </a:cubicBezTo>
                <a:cubicBezTo>
                  <a:pt x="5932" y="10204"/>
                  <a:pt x="5953" y="10247"/>
                  <a:pt x="5953" y="10280"/>
                </a:cubicBezTo>
                <a:cubicBezTo>
                  <a:pt x="5953" y="10311"/>
                  <a:pt x="5965" y="10333"/>
                  <a:pt x="6029" y="10387"/>
                </a:cubicBezTo>
                <a:cubicBezTo>
                  <a:pt x="6072" y="10430"/>
                  <a:pt x="6115" y="10461"/>
                  <a:pt x="6115" y="10483"/>
                </a:cubicBezTo>
                <a:cubicBezTo>
                  <a:pt x="6115" y="10494"/>
                  <a:pt x="6146" y="10526"/>
                  <a:pt x="6179" y="10558"/>
                </a:cubicBezTo>
                <a:cubicBezTo>
                  <a:pt x="6243" y="10612"/>
                  <a:pt x="6254" y="10623"/>
                  <a:pt x="6243" y="10655"/>
                </a:cubicBezTo>
                <a:cubicBezTo>
                  <a:pt x="6222" y="10676"/>
                  <a:pt x="6232" y="10697"/>
                  <a:pt x="6286" y="10740"/>
                </a:cubicBezTo>
                <a:cubicBezTo>
                  <a:pt x="6329" y="10783"/>
                  <a:pt x="6351" y="10816"/>
                  <a:pt x="6351" y="10837"/>
                </a:cubicBezTo>
                <a:cubicBezTo>
                  <a:pt x="6351" y="10859"/>
                  <a:pt x="6436" y="10923"/>
                  <a:pt x="6468" y="10923"/>
                </a:cubicBezTo>
                <a:lnTo>
                  <a:pt x="6554" y="10987"/>
                </a:lnTo>
                <a:cubicBezTo>
                  <a:pt x="6587" y="11019"/>
                  <a:pt x="6640" y="11052"/>
                  <a:pt x="6661" y="11052"/>
                </a:cubicBezTo>
                <a:cubicBezTo>
                  <a:pt x="6694" y="11062"/>
                  <a:pt x="6704" y="11073"/>
                  <a:pt x="6704" y="11116"/>
                </a:cubicBezTo>
                <a:cubicBezTo>
                  <a:pt x="6715" y="11159"/>
                  <a:pt x="6726" y="11169"/>
                  <a:pt x="6769" y="11191"/>
                </a:cubicBezTo>
                <a:cubicBezTo>
                  <a:pt x="6801" y="11202"/>
                  <a:pt x="6844" y="11245"/>
                  <a:pt x="6866" y="11266"/>
                </a:cubicBezTo>
                <a:cubicBezTo>
                  <a:pt x="6897" y="11320"/>
                  <a:pt x="6919" y="11331"/>
                  <a:pt x="6962" y="11331"/>
                </a:cubicBezTo>
                <a:cubicBezTo>
                  <a:pt x="7005" y="11331"/>
                  <a:pt x="7037" y="11341"/>
                  <a:pt x="7112" y="11427"/>
                </a:cubicBezTo>
                <a:cubicBezTo>
                  <a:pt x="7166" y="11470"/>
                  <a:pt x="7230" y="11545"/>
                  <a:pt x="7262" y="11588"/>
                </a:cubicBezTo>
                <a:cubicBezTo>
                  <a:pt x="7295" y="11620"/>
                  <a:pt x="7326" y="11653"/>
                  <a:pt x="7337" y="11653"/>
                </a:cubicBezTo>
                <a:cubicBezTo>
                  <a:pt x="7348" y="11653"/>
                  <a:pt x="7380" y="11674"/>
                  <a:pt x="7412" y="11706"/>
                </a:cubicBezTo>
                <a:cubicBezTo>
                  <a:pt x="7445" y="11727"/>
                  <a:pt x="7509" y="11760"/>
                  <a:pt x="7541" y="11781"/>
                </a:cubicBezTo>
                <a:cubicBezTo>
                  <a:pt x="7584" y="11792"/>
                  <a:pt x="7648" y="11834"/>
                  <a:pt x="7702" y="11867"/>
                </a:cubicBezTo>
                <a:cubicBezTo>
                  <a:pt x="7745" y="11910"/>
                  <a:pt x="7809" y="11953"/>
                  <a:pt x="7841" y="11963"/>
                </a:cubicBezTo>
                <a:cubicBezTo>
                  <a:pt x="7863" y="11963"/>
                  <a:pt x="7927" y="11985"/>
                  <a:pt x="7970" y="12006"/>
                </a:cubicBezTo>
                <a:cubicBezTo>
                  <a:pt x="8013" y="12017"/>
                  <a:pt x="8067" y="12049"/>
                  <a:pt x="8088" y="12060"/>
                </a:cubicBezTo>
                <a:cubicBezTo>
                  <a:pt x="8112" y="12076"/>
                  <a:pt x="8141" y="12086"/>
                  <a:pt x="8172" y="12086"/>
                </a:cubicBezTo>
                <a:cubicBezTo>
                  <a:pt x="8183" y="12086"/>
                  <a:pt x="8194" y="12084"/>
                  <a:pt x="8206" y="12082"/>
                </a:cubicBezTo>
                <a:cubicBezTo>
                  <a:pt x="8260" y="12082"/>
                  <a:pt x="8281" y="12092"/>
                  <a:pt x="8303" y="12124"/>
                </a:cubicBezTo>
                <a:cubicBezTo>
                  <a:pt x="8335" y="12156"/>
                  <a:pt x="8346" y="12156"/>
                  <a:pt x="8506" y="12156"/>
                </a:cubicBezTo>
                <a:cubicBezTo>
                  <a:pt x="8807" y="12156"/>
                  <a:pt x="8807" y="12156"/>
                  <a:pt x="8849" y="12189"/>
                </a:cubicBezTo>
                <a:cubicBezTo>
                  <a:pt x="8865" y="12201"/>
                  <a:pt x="8871" y="12210"/>
                  <a:pt x="8886" y="12210"/>
                </a:cubicBezTo>
                <a:cubicBezTo>
                  <a:pt x="8912" y="12210"/>
                  <a:pt x="8964" y="12184"/>
                  <a:pt x="9139" y="12103"/>
                </a:cubicBezTo>
                <a:cubicBezTo>
                  <a:pt x="9190" y="12074"/>
                  <a:pt x="9216" y="12065"/>
                  <a:pt x="9234" y="12065"/>
                </a:cubicBezTo>
                <a:cubicBezTo>
                  <a:pt x="9243" y="12065"/>
                  <a:pt x="9250" y="12067"/>
                  <a:pt x="9257" y="12070"/>
                </a:cubicBezTo>
                <a:cubicBezTo>
                  <a:pt x="9265" y="12075"/>
                  <a:pt x="9278" y="12078"/>
                  <a:pt x="9295" y="12078"/>
                </a:cubicBezTo>
                <a:cubicBezTo>
                  <a:pt x="9387" y="12078"/>
                  <a:pt x="9582" y="12009"/>
                  <a:pt x="9600" y="11963"/>
                </a:cubicBezTo>
                <a:cubicBezTo>
                  <a:pt x="9608" y="11947"/>
                  <a:pt x="9616" y="11938"/>
                  <a:pt x="9633" y="11938"/>
                </a:cubicBezTo>
                <a:cubicBezTo>
                  <a:pt x="9639" y="11938"/>
                  <a:pt x="9646" y="11939"/>
                  <a:pt x="9654" y="11942"/>
                </a:cubicBezTo>
                <a:cubicBezTo>
                  <a:pt x="9656" y="11942"/>
                  <a:pt x="9659" y="11942"/>
                  <a:pt x="9661" y="11942"/>
                </a:cubicBezTo>
                <a:cubicBezTo>
                  <a:pt x="9717" y="11942"/>
                  <a:pt x="9923" y="11832"/>
                  <a:pt x="9933" y="11781"/>
                </a:cubicBezTo>
                <a:cubicBezTo>
                  <a:pt x="9944" y="11770"/>
                  <a:pt x="9965" y="11727"/>
                  <a:pt x="9998" y="11695"/>
                </a:cubicBezTo>
                <a:cubicBezTo>
                  <a:pt x="10041" y="11663"/>
                  <a:pt x="10051" y="11653"/>
                  <a:pt x="10115" y="11653"/>
                </a:cubicBezTo>
                <a:cubicBezTo>
                  <a:pt x="10131" y="11655"/>
                  <a:pt x="10143" y="11657"/>
                  <a:pt x="10153" y="11657"/>
                </a:cubicBezTo>
                <a:cubicBezTo>
                  <a:pt x="10182" y="11657"/>
                  <a:pt x="10190" y="11639"/>
                  <a:pt x="10222" y="11567"/>
                </a:cubicBezTo>
                <a:cubicBezTo>
                  <a:pt x="10265" y="11491"/>
                  <a:pt x="10287" y="11459"/>
                  <a:pt x="10330" y="11448"/>
                </a:cubicBezTo>
                <a:cubicBezTo>
                  <a:pt x="10362" y="11438"/>
                  <a:pt x="10384" y="11417"/>
                  <a:pt x="10405" y="11362"/>
                </a:cubicBezTo>
                <a:cubicBezTo>
                  <a:pt x="10437" y="11320"/>
                  <a:pt x="10458" y="11288"/>
                  <a:pt x="10501" y="11277"/>
                </a:cubicBezTo>
                <a:cubicBezTo>
                  <a:pt x="10534" y="11255"/>
                  <a:pt x="10555" y="11234"/>
                  <a:pt x="10555" y="11223"/>
                </a:cubicBezTo>
                <a:cubicBezTo>
                  <a:pt x="10555" y="11223"/>
                  <a:pt x="10609" y="11169"/>
                  <a:pt x="10663" y="11105"/>
                </a:cubicBezTo>
                <a:cubicBezTo>
                  <a:pt x="10877" y="10891"/>
                  <a:pt x="10995" y="10752"/>
                  <a:pt x="10995" y="10709"/>
                </a:cubicBezTo>
                <a:cubicBezTo>
                  <a:pt x="10995" y="10697"/>
                  <a:pt x="11016" y="10666"/>
                  <a:pt x="11027" y="10644"/>
                </a:cubicBezTo>
                <a:cubicBezTo>
                  <a:pt x="11049" y="10623"/>
                  <a:pt x="11059" y="10590"/>
                  <a:pt x="11059" y="10590"/>
                </a:cubicBezTo>
                <a:cubicBezTo>
                  <a:pt x="11059" y="10580"/>
                  <a:pt x="11123" y="10516"/>
                  <a:pt x="11188" y="10451"/>
                </a:cubicBezTo>
                <a:cubicBezTo>
                  <a:pt x="11306" y="10333"/>
                  <a:pt x="11316" y="10322"/>
                  <a:pt x="11316" y="10280"/>
                </a:cubicBezTo>
                <a:cubicBezTo>
                  <a:pt x="11306" y="10237"/>
                  <a:pt x="11306" y="10225"/>
                  <a:pt x="11338" y="10215"/>
                </a:cubicBezTo>
                <a:cubicBezTo>
                  <a:pt x="11371" y="10204"/>
                  <a:pt x="11456" y="9958"/>
                  <a:pt x="11467" y="9829"/>
                </a:cubicBezTo>
                <a:cubicBezTo>
                  <a:pt x="11467" y="9786"/>
                  <a:pt x="11478" y="9754"/>
                  <a:pt x="11488" y="9754"/>
                </a:cubicBezTo>
                <a:cubicBezTo>
                  <a:pt x="11499" y="9754"/>
                  <a:pt x="11521" y="9722"/>
                  <a:pt x="11542" y="9679"/>
                </a:cubicBezTo>
                <a:cubicBezTo>
                  <a:pt x="11564" y="9636"/>
                  <a:pt x="11595" y="9593"/>
                  <a:pt x="11607" y="9582"/>
                </a:cubicBezTo>
                <a:cubicBezTo>
                  <a:pt x="11617" y="9582"/>
                  <a:pt x="11628" y="9560"/>
                  <a:pt x="11628" y="9518"/>
                </a:cubicBezTo>
                <a:cubicBezTo>
                  <a:pt x="11628" y="9453"/>
                  <a:pt x="11671" y="9367"/>
                  <a:pt x="11757" y="9196"/>
                </a:cubicBezTo>
                <a:cubicBezTo>
                  <a:pt x="11810" y="9100"/>
                  <a:pt x="11821" y="9057"/>
                  <a:pt x="11821" y="9003"/>
                </a:cubicBezTo>
                <a:cubicBezTo>
                  <a:pt x="11821" y="8949"/>
                  <a:pt x="11831" y="8917"/>
                  <a:pt x="11853" y="8874"/>
                </a:cubicBezTo>
                <a:cubicBezTo>
                  <a:pt x="11874" y="8853"/>
                  <a:pt x="11896" y="8788"/>
                  <a:pt x="11907" y="8745"/>
                </a:cubicBezTo>
                <a:cubicBezTo>
                  <a:pt x="11917" y="8702"/>
                  <a:pt x="11939" y="8649"/>
                  <a:pt x="11950" y="8628"/>
                </a:cubicBezTo>
                <a:cubicBezTo>
                  <a:pt x="11993" y="8552"/>
                  <a:pt x="12003" y="8263"/>
                  <a:pt x="11971" y="8220"/>
                </a:cubicBezTo>
                <a:cubicBezTo>
                  <a:pt x="11950" y="8199"/>
                  <a:pt x="11950" y="8027"/>
                  <a:pt x="11971" y="7920"/>
                </a:cubicBezTo>
                <a:cubicBezTo>
                  <a:pt x="11982" y="7877"/>
                  <a:pt x="11971" y="7844"/>
                  <a:pt x="11950" y="7770"/>
                </a:cubicBezTo>
                <a:cubicBezTo>
                  <a:pt x="11928" y="7716"/>
                  <a:pt x="11907" y="7662"/>
                  <a:pt x="11907" y="7651"/>
                </a:cubicBezTo>
                <a:cubicBezTo>
                  <a:pt x="11907" y="7641"/>
                  <a:pt x="11885" y="7577"/>
                  <a:pt x="11853" y="7512"/>
                </a:cubicBezTo>
                <a:cubicBezTo>
                  <a:pt x="11821" y="7448"/>
                  <a:pt x="11800" y="7372"/>
                  <a:pt x="11800" y="7362"/>
                </a:cubicBezTo>
                <a:cubicBezTo>
                  <a:pt x="11810" y="7341"/>
                  <a:pt x="11778" y="7286"/>
                  <a:pt x="11724" y="7212"/>
                </a:cubicBezTo>
                <a:cubicBezTo>
                  <a:pt x="11681" y="7136"/>
                  <a:pt x="11638" y="7062"/>
                  <a:pt x="11638" y="7029"/>
                </a:cubicBezTo>
                <a:cubicBezTo>
                  <a:pt x="11628" y="6986"/>
                  <a:pt x="11607" y="6943"/>
                  <a:pt x="11585" y="6922"/>
                </a:cubicBezTo>
                <a:cubicBezTo>
                  <a:pt x="11564" y="6890"/>
                  <a:pt x="11521" y="6836"/>
                  <a:pt x="11488" y="6804"/>
                </a:cubicBezTo>
                <a:cubicBezTo>
                  <a:pt x="11424" y="6697"/>
                  <a:pt x="11263" y="6557"/>
                  <a:pt x="11231" y="6557"/>
                </a:cubicBezTo>
                <a:cubicBezTo>
                  <a:pt x="11209" y="6557"/>
                  <a:pt x="11166" y="6536"/>
                  <a:pt x="11135" y="6504"/>
                </a:cubicBezTo>
                <a:cubicBezTo>
                  <a:pt x="11081" y="6461"/>
                  <a:pt x="11038" y="6450"/>
                  <a:pt x="10984" y="6440"/>
                </a:cubicBezTo>
                <a:cubicBezTo>
                  <a:pt x="10930" y="6428"/>
                  <a:pt x="10887" y="6407"/>
                  <a:pt x="10856" y="6385"/>
                </a:cubicBezTo>
                <a:cubicBezTo>
                  <a:pt x="10823" y="6364"/>
                  <a:pt x="10791" y="6343"/>
                  <a:pt x="10770" y="6343"/>
                </a:cubicBezTo>
                <a:cubicBezTo>
                  <a:pt x="10748" y="6343"/>
                  <a:pt x="10684" y="6321"/>
                  <a:pt x="10609" y="6278"/>
                </a:cubicBezTo>
                <a:cubicBezTo>
                  <a:pt x="10501" y="6225"/>
                  <a:pt x="10470" y="6214"/>
                  <a:pt x="10362" y="6214"/>
                </a:cubicBezTo>
                <a:cubicBezTo>
                  <a:pt x="10298" y="6214"/>
                  <a:pt x="10234" y="6214"/>
                  <a:pt x="10234" y="6204"/>
                </a:cubicBezTo>
                <a:cubicBezTo>
                  <a:pt x="10214" y="6191"/>
                  <a:pt x="10162" y="6186"/>
                  <a:pt x="10088" y="6186"/>
                </a:cubicBezTo>
                <a:cubicBezTo>
                  <a:pt x="10038" y="6186"/>
                  <a:pt x="9977" y="6188"/>
                  <a:pt x="9912" y="6192"/>
                </a:cubicBezTo>
                <a:cubicBezTo>
                  <a:pt x="9826" y="6192"/>
                  <a:pt x="9793" y="6192"/>
                  <a:pt x="9772" y="6171"/>
                </a:cubicBezTo>
                <a:cubicBezTo>
                  <a:pt x="9762" y="6161"/>
                  <a:pt x="9729" y="6150"/>
                  <a:pt x="9708" y="6150"/>
                </a:cubicBezTo>
                <a:cubicBezTo>
                  <a:pt x="9686" y="6150"/>
                  <a:pt x="9665" y="6139"/>
                  <a:pt x="9654" y="6139"/>
                </a:cubicBezTo>
                <a:cubicBezTo>
                  <a:pt x="9654" y="6131"/>
                  <a:pt x="9638" y="6124"/>
                  <a:pt x="9621" y="6124"/>
                </a:cubicBezTo>
                <a:cubicBezTo>
                  <a:pt x="9614" y="6124"/>
                  <a:pt x="9607" y="6125"/>
                  <a:pt x="9600" y="6128"/>
                </a:cubicBezTo>
                <a:cubicBezTo>
                  <a:pt x="9569" y="6128"/>
                  <a:pt x="9536" y="6128"/>
                  <a:pt x="9526" y="6118"/>
                </a:cubicBezTo>
                <a:cubicBezTo>
                  <a:pt x="9520" y="6112"/>
                  <a:pt x="9507" y="6109"/>
                  <a:pt x="9485" y="6109"/>
                </a:cubicBezTo>
                <a:cubicBezTo>
                  <a:pt x="9464" y="6109"/>
                  <a:pt x="9434" y="6112"/>
                  <a:pt x="9397" y="6118"/>
                </a:cubicBezTo>
                <a:cubicBezTo>
                  <a:pt x="9349" y="6127"/>
                  <a:pt x="9314" y="6133"/>
                  <a:pt x="9274" y="6133"/>
                </a:cubicBezTo>
                <a:cubicBezTo>
                  <a:pt x="9225" y="6133"/>
                  <a:pt x="9170" y="6125"/>
                  <a:pt x="9075" y="6107"/>
                </a:cubicBezTo>
                <a:cubicBezTo>
                  <a:pt x="9021" y="6107"/>
                  <a:pt x="9000" y="6107"/>
                  <a:pt x="9000" y="6118"/>
                </a:cubicBezTo>
                <a:cubicBezTo>
                  <a:pt x="9000" y="6127"/>
                  <a:pt x="8989" y="6133"/>
                  <a:pt x="8971" y="6133"/>
                </a:cubicBezTo>
                <a:cubicBezTo>
                  <a:pt x="8950" y="6133"/>
                  <a:pt x="8918" y="6125"/>
                  <a:pt x="8882" y="6107"/>
                </a:cubicBezTo>
                <a:cubicBezTo>
                  <a:pt x="8852" y="6099"/>
                  <a:pt x="8832" y="6092"/>
                  <a:pt x="8816" y="6092"/>
                </a:cubicBezTo>
                <a:cubicBezTo>
                  <a:pt x="8809" y="6092"/>
                  <a:pt x="8803" y="6093"/>
                  <a:pt x="8796" y="6096"/>
                </a:cubicBezTo>
                <a:cubicBezTo>
                  <a:pt x="8781" y="6104"/>
                  <a:pt x="8766" y="6111"/>
                  <a:pt x="8758" y="6111"/>
                </a:cubicBezTo>
                <a:cubicBezTo>
                  <a:pt x="8755" y="6111"/>
                  <a:pt x="8753" y="6110"/>
                  <a:pt x="8753" y="6107"/>
                </a:cubicBezTo>
                <a:cubicBezTo>
                  <a:pt x="8742" y="6107"/>
                  <a:pt x="8710" y="6118"/>
                  <a:pt x="8656" y="6128"/>
                </a:cubicBezTo>
                <a:cubicBezTo>
                  <a:pt x="8619" y="6139"/>
                  <a:pt x="8595" y="6144"/>
                  <a:pt x="8557" y="6144"/>
                </a:cubicBezTo>
                <a:cubicBezTo>
                  <a:pt x="8520" y="6144"/>
                  <a:pt x="8469" y="6139"/>
                  <a:pt x="8378" y="6128"/>
                </a:cubicBezTo>
                <a:cubicBezTo>
                  <a:pt x="8362" y="6124"/>
                  <a:pt x="8351" y="6122"/>
                  <a:pt x="8342" y="6122"/>
                </a:cubicBezTo>
                <a:cubicBezTo>
                  <a:pt x="8326" y="6122"/>
                  <a:pt x="8317" y="6129"/>
                  <a:pt x="8303" y="6150"/>
                </a:cubicBezTo>
                <a:cubicBezTo>
                  <a:pt x="8297" y="6168"/>
                  <a:pt x="8274" y="6176"/>
                  <a:pt x="8250" y="6176"/>
                </a:cubicBezTo>
                <a:cubicBezTo>
                  <a:pt x="8231" y="6176"/>
                  <a:pt x="8210" y="6170"/>
                  <a:pt x="8196" y="6161"/>
                </a:cubicBezTo>
                <a:cubicBezTo>
                  <a:pt x="8188" y="6157"/>
                  <a:pt x="8174" y="6155"/>
                  <a:pt x="8157" y="6155"/>
                </a:cubicBezTo>
                <a:cubicBezTo>
                  <a:pt x="8076" y="6155"/>
                  <a:pt x="7914" y="6192"/>
                  <a:pt x="7852" y="6235"/>
                </a:cubicBezTo>
                <a:cubicBezTo>
                  <a:pt x="7777" y="6278"/>
                  <a:pt x="7691" y="6300"/>
                  <a:pt x="7498" y="6300"/>
                </a:cubicBezTo>
                <a:cubicBezTo>
                  <a:pt x="7402" y="6300"/>
                  <a:pt x="7348" y="6300"/>
                  <a:pt x="7326" y="6321"/>
                </a:cubicBezTo>
                <a:cubicBezTo>
                  <a:pt x="7293" y="6346"/>
                  <a:pt x="7215" y="6371"/>
                  <a:pt x="7172" y="6371"/>
                </a:cubicBezTo>
                <a:cubicBezTo>
                  <a:pt x="7159" y="6371"/>
                  <a:pt x="7149" y="6369"/>
                  <a:pt x="7144" y="6364"/>
                </a:cubicBezTo>
                <a:cubicBezTo>
                  <a:pt x="7137" y="6356"/>
                  <a:pt x="7129" y="6353"/>
                  <a:pt x="7121" y="6353"/>
                </a:cubicBezTo>
                <a:cubicBezTo>
                  <a:pt x="7105" y="6353"/>
                  <a:pt x="7086" y="6365"/>
                  <a:pt x="7059" y="6385"/>
                </a:cubicBezTo>
                <a:cubicBezTo>
                  <a:pt x="7026" y="6397"/>
                  <a:pt x="6973" y="6418"/>
                  <a:pt x="6951" y="6418"/>
                </a:cubicBezTo>
                <a:cubicBezTo>
                  <a:pt x="6947" y="6416"/>
                  <a:pt x="6942" y="6415"/>
                  <a:pt x="6936" y="6415"/>
                </a:cubicBezTo>
                <a:cubicBezTo>
                  <a:pt x="6910" y="6415"/>
                  <a:pt x="6868" y="6432"/>
                  <a:pt x="6833" y="6450"/>
                </a:cubicBezTo>
                <a:cubicBezTo>
                  <a:pt x="6801" y="6471"/>
                  <a:pt x="6747" y="6493"/>
                  <a:pt x="6726" y="6493"/>
                </a:cubicBezTo>
                <a:cubicBezTo>
                  <a:pt x="6704" y="6493"/>
                  <a:pt x="6651" y="6525"/>
                  <a:pt x="6597" y="6557"/>
                </a:cubicBezTo>
                <a:cubicBezTo>
                  <a:pt x="6544" y="6590"/>
                  <a:pt x="6479" y="6621"/>
                  <a:pt x="6468" y="6621"/>
                </a:cubicBezTo>
                <a:cubicBezTo>
                  <a:pt x="6458" y="6621"/>
                  <a:pt x="6394" y="6654"/>
                  <a:pt x="6340" y="6686"/>
                </a:cubicBezTo>
                <a:cubicBezTo>
                  <a:pt x="6275" y="6723"/>
                  <a:pt x="6226" y="6752"/>
                  <a:pt x="6200" y="6752"/>
                </a:cubicBezTo>
                <a:cubicBezTo>
                  <a:pt x="6196" y="6752"/>
                  <a:pt x="6192" y="6752"/>
                  <a:pt x="6189" y="6750"/>
                </a:cubicBezTo>
                <a:cubicBezTo>
                  <a:pt x="6158" y="6750"/>
                  <a:pt x="6125" y="6772"/>
                  <a:pt x="6104" y="6783"/>
                </a:cubicBezTo>
                <a:cubicBezTo>
                  <a:pt x="6072" y="6804"/>
                  <a:pt x="6050" y="6815"/>
                  <a:pt x="6039" y="6815"/>
                </a:cubicBezTo>
                <a:cubicBezTo>
                  <a:pt x="6018" y="6815"/>
                  <a:pt x="5803" y="6976"/>
                  <a:pt x="5803" y="6997"/>
                </a:cubicBezTo>
                <a:cubicBezTo>
                  <a:pt x="5803" y="7019"/>
                  <a:pt x="5653" y="7158"/>
                  <a:pt x="5535" y="7244"/>
                </a:cubicBezTo>
                <a:cubicBezTo>
                  <a:pt x="5524" y="7255"/>
                  <a:pt x="5493" y="7286"/>
                  <a:pt x="5471" y="7319"/>
                </a:cubicBezTo>
                <a:cubicBezTo>
                  <a:pt x="5450" y="7341"/>
                  <a:pt x="5407" y="7405"/>
                  <a:pt x="5364" y="7458"/>
                </a:cubicBezTo>
                <a:cubicBezTo>
                  <a:pt x="5278" y="7577"/>
                  <a:pt x="5171" y="7758"/>
                  <a:pt x="5171" y="7813"/>
                </a:cubicBezTo>
                <a:cubicBezTo>
                  <a:pt x="5171" y="7823"/>
                  <a:pt x="5160" y="7844"/>
                  <a:pt x="5149" y="7844"/>
                </a:cubicBezTo>
                <a:cubicBezTo>
                  <a:pt x="5149" y="7855"/>
                  <a:pt x="5138" y="7877"/>
                  <a:pt x="5138" y="7909"/>
                </a:cubicBezTo>
                <a:cubicBezTo>
                  <a:pt x="5138" y="7930"/>
                  <a:pt x="5128" y="7952"/>
                  <a:pt x="5128" y="7952"/>
                </a:cubicBezTo>
                <a:cubicBezTo>
                  <a:pt x="5117" y="7952"/>
                  <a:pt x="5095" y="7984"/>
                  <a:pt x="5085" y="8016"/>
                </a:cubicBezTo>
                <a:cubicBezTo>
                  <a:pt x="5064" y="8048"/>
                  <a:pt x="5042" y="8091"/>
                  <a:pt x="5031" y="8113"/>
                </a:cubicBezTo>
                <a:cubicBezTo>
                  <a:pt x="5021" y="8134"/>
                  <a:pt x="5009" y="8177"/>
                  <a:pt x="5009" y="8199"/>
                </a:cubicBezTo>
                <a:cubicBezTo>
                  <a:pt x="5009" y="8230"/>
                  <a:pt x="4988" y="8273"/>
                  <a:pt x="4978" y="8306"/>
                </a:cubicBezTo>
                <a:cubicBezTo>
                  <a:pt x="4956" y="8349"/>
                  <a:pt x="4945" y="8392"/>
                  <a:pt x="4945" y="8423"/>
                </a:cubicBezTo>
                <a:cubicBezTo>
                  <a:pt x="4945" y="8456"/>
                  <a:pt x="4935" y="8488"/>
                  <a:pt x="4924" y="8499"/>
                </a:cubicBezTo>
                <a:cubicBezTo>
                  <a:pt x="4902" y="8542"/>
                  <a:pt x="4902" y="8649"/>
                  <a:pt x="4924" y="8788"/>
                </a:cubicBezTo>
                <a:cubicBezTo>
                  <a:pt x="4935" y="8938"/>
                  <a:pt x="4935" y="9003"/>
                  <a:pt x="4913" y="9153"/>
                </a:cubicBezTo>
                <a:cubicBezTo>
                  <a:pt x="4902" y="9250"/>
                  <a:pt x="4892" y="9293"/>
                  <a:pt x="4913" y="9314"/>
                </a:cubicBezTo>
                <a:cubicBezTo>
                  <a:pt x="4924" y="9336"/>
                  <a:pt x="4935" y="9410"/>
                  <a:pt x="4935" y="9486"/>
                </a:cubicBezTo>
                <a:cubicBezTo>
                  <a:pt x="4945" y="9582"/>
                  <a:pt x="4956" y="9625"/>
                  <a:pt x="4978" y="9657"/>
                </a:cubicBezTo>
                <a:cubicBezTo>
                  <a:pt x="5009" y="9679"/>
                  <a:pt x="5009" y="9689"/>
                  <a:pt x="4988" y="9711"/>
                </a:cubicBezTo>
                <a:cubicBezTo>
                  <a:pt x="4978" y="9732"/>
                  <a:pt x="4978" y="9754"/>
                  <a:pt x="4988" y="9808"/>
                </a:cubicBezTo>
                <a:cubicBezTo>
                  <a:pt x="4999" y="9839"/>
                  <a:pt x="5021" y="9936"/>
                  <a:pt x="5031" y="10011"/>
                </a:cubicBezTo>
                <a:cubicBezTo>
                  <a:pt x="5064" y="10161"/>
                  <a:pt x="5106" y="10311"/>
                  <a:pt x="5117" y="10333"/>
                </a:cubicBezTo>
                <a:cubicBezTo>
                  <a:pt x="5128" y="10344"/>
                  <a:pt x="5138" y="10365"/>
                  <a:pt x="5138" y="10387"/>
                </a:cubicBezTo>
                <a:cubicBezTo>
                  <a:pt x="5149" y="10419"/>
                  <a:pt x="5171" y="10440"/>
                  <a:pt x="5192" y="10440"/>
                </a:cubicBezTo>
                <a:cubicBezTo>
                  <a:pt x="5224" y="10451"/>
                  <a:pt x="5257" y="10526"/>
                  <a:pt x="5245" y="10558"/>
                </a:cubicBezTo>
                <a:cubicBezTo>
                  <a:pt x="5235" y="10580"/>
                  <a:pt x="5267" y="10633"/>
                  <a:pt x="5310" y="10697"/>
                </a:cubicBezTo>
                <a:cubicBezTo>
                  <a:pt x="5396" y="10794"/>
                  <a:pt x="5407" y="10826"/>
                  <a:pt x="5385" y="10848"/>
                </a:cubicBezTo>
                <a:lnTo>
                  <a:pt x="5364" y="10869"/>
                </a:lnTo>
                <a:cubicBezTo>
                  <a:pt x="5364" y="10902"/>
                  <a:pt x="5524" y="11127"/>
                  <a:pt x="5643" y="11245"/>
                </a:cubicBezTo>
                <a:cubicBezTo>
                  <a:pt x="5717" y="11320"/>
                  <a:pt x="5793" y="11405"/>
                  <a:pt x="5803" y="11438"/>
                </a:cubicBezTo>
                <a:cubicBezTo>
                  <a:pt x="5814" y="11459"/>
                  <a:pt x="5857" y="11534"/>
                  <a:pt x="5910" y="11598"/>
                </a:cubicBezTo>
                <a:cubicBezTo>
                  <a:pt x="5986" y="11706"/>
                  <a:pt x="5996" y="11717"/>
                  <a:pt x="6082" y="11749"/>
                </a:cubicBezTo>
                <a:cubicBezTo>
                  <a:pt x="6146" y="11770"/>
                  <a:pt x="6168" y="11781"/>
                  <a:pt x="6168" y="11813"/>
                </a:cubicBezTo>
                <a:cubicBezTo>
                  <a:pt x="6168" y="11834"/>
                  <a:pt x="6211" y="11888"/>
                  <a:pt x="6318" y="11974"/>
                </a:cubicBezTo>
                <a:cubicBezTo>
                  <a:pt x="6404" y="12049"/>
                  <a:pt x="6490" y="12124"/>
                  <a:pt x="6501" y="12135"/>
                </a:cubicBezTo>
                <a:cubicBezTo>
                  <a:pt x="6533" y="12178"/>
                  <a:pt x="6618" y="12221"/>
                  <a:pt x="6651" y="12221"/>
                </a:cubicBezTo>
                <a:cubicBezTo>
                  <a:pt x="6661" y="12221"/>
                  <a:pt x="6683" y="12232"/>
                  <a:pt x="6694" y="12253"/>
                </a:cubicBezTo>
                <a:cubicBezTo>
                  <a:pt x="6704" y="12263"/>
                  <a:pt x="6737" y="12296"/>
                  <a:pt x="6758" y="12296"/>
                </a:cubicBezTo>
                <a:cubicBezTo>
                  <a:pt x="6790" y="12306"/>
                  <a:pt x="6833" y="12339"/>
                  <a:pt x="6866" y="12371"/>
                </a:cubicBezTo>
                <a:cubicBezTo>
                  <a:pt x="6897" y="12403"/>
                  <a:pt x="6930" y="12435"/>
                  <a:pt x="6951" y="12435"/>
                </a:cubicBezTo>
                <a:cubicBezTo>
                  <a:pt x="6962" y="12435"/>
                  <a:pt x="6983" y="12457"/>
                  <a:pt x="6994" y="12489"/>
                </a:cubicBezTo>
                <a:cubicBezTo>
                  <a:pt x="7037" y="12564"/>
                  <a:pt x="7069" y="12596"/>
                  <a:pt x="7112" y="12596"/>
                </a:cubicBezTo>
                <a:cubicBezTo>
                  <a:pt x="7144" y="12596"/>
                  <a:pt x="7187" y="12618"/>
                  <a:pt x="7241" y="12693"/>
                </a:cubicBezTo>
                <a:cubicBezTo>
                  <a:pt x="7295" y="12735"/>
                  <a:pt x="7402" y="12821"/>
                  <a:pt x="7476" y="12864"/>
                </a:cubicBezTo>
                <a:cubicBezTo>
                  <a:pt x="7552" y="12918"/>
                  <a:pt x="7627" y="12961"/>
                  <a:pt x="7648" y="12983"/>
                </a:cubicBezTo>
                <a:cubicBezTo>
                  <a:pt x="7659" y="13004"/>
                  <a:pt x="7702" y="13014"/>
                  <a:pt x="7745" y="13025"/>
                </a:cubicBezTo>
                <a:cubicBezTo>
                  <a:pt x="7777" y="13025"/>
                  <a:pt x="7841" y="13057"/>
                  <a:pt x="7874" y="13079"/>
                </a:cubicBezTo>
                <a:cubicBezTo>
                  <a:pt x="7970" y="13143"/>
                  <a:pt x="8153" y="13229"/>
                  <a:pt x="8206" y="13229"/>
                </a:cubicBezTo>
                <a:cubicBezTo>
                  <a:pt x="8227" y="13229"/>
                  <a:pt x="8313" y="13250"/>
                  <a:pt x="8389" y="13283"/>
                </a:cubicBezTo>
                <a:cubicBezTo>
                  <a:pt x="8469" y="13307"/>
                  <a:pt x="8513" y="13319"/>
                  <a:pt x="8539" y="13319"/>
                </a:cubicBezTo>
                <a:cubicBezTo>
                  <a:pt x="8548" y="13319"/>
                  <a:pt x="8555" y="13317"/>
                  <a:pt x="8560" y="13315"/>
                </a:cubicBezTo>
                <a:cubicBezTo>
                  <a:pt x="8571" y="13310"/>
                  <a:pt x="8582" y="13307"/>
                  <a:pt x="8591" y="13307"/>
                </a:cubicBezTo>
                <a:cubicBezTo>
                  <a:pt x="8600" y="13307"/>
                  <a:pt x="8608" y="13310"/>
                  <a:pt x="8613" y="13315"/>
                </a:cubicBezTo>
                <a:cubicBezTo>
                  <a:pt x="8627" y="13319"/>
                  <a:pt x="8675" y="13322"/>
                  <a:pt x="8727" y="13322"/>
                </a:cubicBezTo>
                <a:cubicBezTo>
                  <a:pt x="8801" y="13322"/>
                  <a:pt x="8885" y="13317"/>
                  <a:pt x="8904" y="13304"/>
                </a:cubicBezTo>
                <a:cubicBezTo>
                  <a:pt x="8925" y="13304"/>
                  <a:pt x="8935" y="13283"/>
                  <a:pt x="8935" y="13272"/>
                </a:cubicBezTo>
                <a:cubicBezTo>
                  <a:pt x="8935" y="13250"/>
                  <a:pt x="9075" y="13197"/>
                  <a:pt x="9139" y="13197"/>
                </a:cubicBezTo>
                <a:cubicBezTo>
                  <a:pt x="9161" y="13197"/>
                  <a:pt x="9204" y="13186"/>
                  <a:pt x="9247" y="13176"/>
                </a:cubicBezTo>
                <a:cubicBezTo>
                  <a:pt x="9279" y="13154"/>
                  <a:pt x="9333" y="13154"/>
                  <a:pt x="9343" y="13154"/>
                </a:cubicBezTo>
                <a:cubicBezTo>
                  <a:pt x="9348" y="13157"/>
                  <a:pt x="9354" y="13158"/>
                  <a:pt x="9361" y="13158"/>
                </a:cubicBezTo>
                <a:cubicBezTo>
                  <a:pt x="9380" y="13158"/>
                  <a:pt x="9405" y="13146"/>
                  <a:pt x="9429" y="13122"/>
                </a:cubicBezTo>
                <a:cubicBezTo>
                  <a:pt x="9461" y="13100"/>
                  <a:pt x="9504" y="13079"/>
                  <a:pt x="9536" y="13079"/>
                </a:cubicBezTo>
                <a:cubicBezTo>
                  <a:pt x="9557" y="13079"/>
                  <a:pt x="9622" y="13057"/>
                  <a:pt x="9686" y="13004"/>
                </a:cubicBezTo>
                <a:cubicBezTo>
                  <a:pt x="9750" y="12950"/>
                  <a:pt x="9815" y="12918"/>
                  <a:pt x="9815" y="12918"/>
                </a:cubicBezTo>
                <a:cubicBezTo>
                  <a:pt x="9826" y="12918"/>
                  <a:pt x="9890" y="12897"/>
                  <a:pt x="9944" y="12864"/>
                </a:cubicBezTo>
                <a:cubicBezTo>
                  <a:pt x="10008" y="12843"/>
                  <a:pt x="10094" y="12800"/>
                  <a:pt x="10137" y="12790"/>
                </a:cubicBezTo>
                <a:cubicBezTo>
                  <a:pt x="10180" y="12768"/>
                  <a:pt x="10255" y="12704"/>
                  <a:pt x="10330" y="12628"/>
                </a:cubicBezTo>
                <a:cubicBezTo>
                  <a:pt x="10405" y="12554"/>
                  <a:pt x="10458" y="12511"/>
                  <a:pt x="10480" y="12511"/>
                </a:cubicBezTo>
                <a:cubicBezTo>
                  <a:pt x="10501" y="12511"/>
                  <a:pt x="10544" y="12489"/>
                  <a:pt x="10577" y="12457"/>
                </a:cubicBezTo>
                <a:cubicBezTo>
                  <a:pt x="10651" y="12371"/>
                  <a:pt x="10759" y="12296"/>
                  <a:pt x="10856" y="12263"/>
                </a:cubicBezTo>
                <a:cubicBezTo>
                  <a:pt x="10920" y="12242"/>
                  <a:pt x="11027" y="12135"/>
                  <a:pt x="11027" y="12103"/>
                </a:cubicBezTo>
                <a:cubicBezTo>
                  <a:pt x="11027" y="12092"/>
                  <a:pt x="11059" y="12082"/>
                  <a:pt x="11092" y="12060"/>
                </a:cubicBezTo>
                <a:cubicBezTo>
                  <a:pt x="11123" y="12049"/>
                  <a:pt x="11156" y="12017"/>
                  <a:pt x="11166" y="11996"/>
                </a:cubicBezTo>
                <a:cubicBezTo>
                  <a:pt x="11188" y="11953"/>
                  <a:pt x="11445" y="11717"/>
                  <a:pt x="11467" y="11717"/>
                </a:cubicBezTo>
                <a:cubicBezTo>
                  <a:pt x="11478" y="11717"/>
                  <a:pt x="11499" y="11695"/>
                  <a:pt x="11521" y="11653"/>
                </a:cubicBezTo>
                <a:cubicBezTo>
                  <a:pt x="11531" y="11620"/>
                  <a:pt x="11585" y="11556"/>
                  <a:pt x="11638" y="11502"/>
                </a:cubicBezTo>
                <a:cubicBezTo>
                  <a:pt x="11746" y="11405"/>
                  <a:pt x="11843" y="11266"/>
                  <a:pt x="11843" y="11212"/>
                </a:cubicBezTo>
                <a:cubicBezTo>
                  <a:pt x="11843" y="11191"/>
                  <a:pt x="11907" y="11138"/>
                  <a:pt x="11960" y="11116"/>
                </a:cubicBezTo>
                <a:cubicBezTo>
                  <a:pt x="11971" y="11105"/>
                  <a:pt x="12024" y="11041"/>
                  <a:pt x="12078" y="10966"/>
                </a:cubicBezTo>
                <a:cubicBezTo>
                  <a:pt x="12121" y="10891"/>
                  <a:pt x="12186" y="10816"/>
                  <a:pt x="12196" y="10816"/>
                </a:cubicBezTo>
                <a:cubicBezTo>
                  <a:pt x="12229" y="10805"/>
                  <a:pt x="12293" y="10709"/>
                  <a:pt x="12293" y="10666"/>
                </a:cubicBezTo>
                <a:cubicBezTo>
                  <a:pt x="12293" y="10655"/>
                  <a:pt x="12336" y="10580"/>
                  <a:pt x="12389" y="10516"/>
                </a:cubicBezTo>
                <a:cubicBezTo>
                  <a:pt x="12465" y="10419"/>
                  <a:pt x="12486" y="10376"/>
                  <a:pt x="12486" y="10344"/>
                </a:cubicBezTo>
                <a:cubicBezTo>
                  <a:pt x="12475" y="10301"/>
                  <a:pt x="12518" y="10204"/>
                  <a:pt x="12550" y="10204"/>
                </a:cubicBezTo>
                <a:cubicBezTo>
                  <a:pt x="12604" y="10204"/>
                  <a:pt x="12722" y="9893"/>
                  <a:pt x="12754" y="9679"/>
                </a:cubicBezTo>
                <a:cubicBezTo>
                  <a:pt x="12754" y="9625"/>
                  <a:pt x="12775" y="9560"/>
                  <a:pt x="12786" y="9539"/>
                </a:cubicBezTo>
                <a:cubicBezTo>
                  <a:pt x="12797" y="9496"/>
                  <a:pt x="12808" y="9379"/>
                  <a:pt x="12818" y="9143"/>
                </a:cubicBezTo>
                <a:cubicBezTo>
                  <a:pt x="12818" y="9121"/>
                  <a:pt x="12829" y="9089"/>
                  <a:pt x="12829" y="9078"/>
                </a:cubicBezTo>
                <a:cubicBezTo>
                  <a:pt x="12851" y="9067"/>
                  <a:pt x="12851" y="9024"/>
                  <a:pt x="12840" y="8971"/>
                </a:cubicBezTo>
                <a:cubicBezTo>
                  <a:pt x="12829" y="8907"/>
                  <a:pt x="12840" y="8885"/>
                  <a:pt x="12861" y="8864"/>
                </a:cubicBezTo>
                <a:cubicBezTo>
                  <a:pt x="12872" y="8842"/>
                  <a:pt x="12883" y="8810"/>
                  <a:pt x="12872" y="8788"/>
                </a:cubicBezTo>
                <a:cubicBezTo>
                  <a:pt x="12840" y="8595"/>
                  <a:pt x="12840" y="8574"/>
                  <a:pt x="12861" y="8563"/>
                </a:cubicBezTo>
                <a:cubicBezTo>
                  <a:pt x="12883" y="8542"/>
                  <a:pt x="12883" y="8531"/>
                  <a:pt x="12861" y="8466"/>
                </a:cubicBezTo>
                <a:cubicBezTo>
                  <a:pt x="12840" y="8423"/>
                  <a:pt x="12829" y="8359"/>
                  <a:pt x="12829" y="8316"/>
                </a:cubicBezTo>
                <a:cubicBezTo>
                  <a:pt x="12829" y="8113"/>
                  <a:pt x="12818" y="7941"/>
                  <a:pt x="12808" y="7909"/>
                </a:cubicBezTo>
                <a:cubicBezTo>
                  <a:pt x="12797" y="7898"/>
                  <a:pt x="12775" y="7813"/>
                  <a:pt x="12754" y="7716"/>
                </a:cubicBezTo>
                <a:cubicBezTo>
                  <a:pt x="12701" y="7491"/>
                  <a:pt x="12625" y="7255"/>
                  <a:pt x="12582" y="7222"/>
                </a:cubicBezTo>
                <a:cubicBezTo>
                  <a:pt x="12572" y="7201"/>
                  <a:pt x="12561" y="7179"/>
                  <a:pt x="12561" y="7169"/>
                </a:cubicBezTo>
                <a:cubicBezTo>
                  <a:pt x="12572" y="7136"/>
                  <a:pt x="12518" y="6943"/>
                  <a:pt x="12475" y="6879"/>
                </a:cubicBezTo>
                <a:cubicBezTo>
                  <a:pt x="12465" y="6847"/>
                  <a:pt x="12443" y="6815"/>
                  <a:pt x="12443" y="6793"/>
                </a:cubicBezTo>
                <a:cubicBezTo>
                  <a:pt x="12443" y="6783"/>
                  <a:pt x="12422" y="6740"/>
                  <a:pt x="12389" y="6697"/>
                </a:cubicBezTo>
                <a:cubicBezTo>
                  <a:pt x="12368" y="6654"/>
                  <a:pt x="12336" y="6600"/>
                  <a:pt x="12336" y="6579"/>
                </a:cubicBezTo>
                <a:cubicBezTo>
                  <a:pt x="12336" y="6557"/>
                  <a:pt x="12314" y="6514"/>
                  <a:pt x="12282" y="6493"/>
                </a:cubicBezTo>
                <a:cubicBezTo>
                  <a:pt x="12260" y="6482"/>
                  <a:pt x="12229" y="6450"/>
                  <a:pt x="12218" y="6440"/>
                </a:cubicBezTo>
                <a:cubicBezTo>
                  <a:pt x="12207" y="6418"/>
                  <a:pt x="12175" y="6397"/>
                  <a:pt x="12153" y="6375"/>
                </a:cubicBezTo>
                <a:cubicBezTo>
                  <a:pt x="12132" y="6354"/>
                  <a:pt x="12121" y="6321"/>
                  <a:pt x="12121" y="6300"/>
                </a:cubicBezTo>
                <a:cubicBezTo>
                  <a:pt x="12121" y="6278"/>
                  <a:pt x="12089" y="6246"/>
                  <a:pt x="12046" y="6214"/>
                </a:cubicBezTo>
                <a:cubicBezTo>
                  <a:pt x="12003" y="6182"/>
                  <a:pt x="11971" y="6139"/>
                  <a:pt x="11960" y="6107"/>
                </a:cubicBezTo>
                <a:cubicBezTo>
                  <a:pt x="11939" y="6075"/>
                  <a:pt x="11917" y="6042"/>
                  <a:pt x="11874" y="6011"/>
                </a:cubicBezTo>
                <a:cubicBezTo>
                  <a:pt x="11831" y="5989"/>
                  <a:pt x="11735" y="5903"/>
                  <a:pt x="11649" y="5817"/>
                </a:cubicBezTo>
                <a:cubicBezTo>
                  <a:pt x="11531" y="5699"/>
                  <a:pt x="11478" y="5646"/>
                  <a:pt x="11445" y="5646"/>
                </a:cubicBezTo>
                <a:cubicBezTo>
                  <a:pt x="11413" y="5646"/>
                  <a:pt x="11359" y="5603"/>
                  <a:pt x="11328" y="5539"/>
                </a:cubicBezTo>
                <a:cubicBezTo>
                  <a:pt x="11316" y="5517"/>
                  <a:pt x="11274" y="5496"/>
                  <a:pt x="11242" y="5484"/>
                </a:cubicBezTo>
                <a:cubicBezTo>
                  <a:pt x="11199" y="5474"/>
                  <a:pt x="11156" y="5453"/>
                  <a:pt x="11135" y="5431"/>
                </a:cubicBezTo>
                <a:cubicBezTo>
                  <a:pt x="11113" y="5399"/>
                  <a:pt x="11059" y="5377"/>
                  <a:pt x="10984" y="5356"/>
                </a:cubicBezTo>
                <a:cubicBezTo>
                  <a:pt x="10920" y="5334"/>
                  <a:pt x="10856" y="5313"/>
                  <a:pt x="10845" y="5303"/>
                </a:cubicBezTo>
                <a:cubicBezTo>
                  <a:pt x="10845" y="5281"/>
                  <a:pt x="10813" y="5270"/>
                  <a:pt x="10791" y="5270"/>
                </a:cubicBezTo>
                <a:cubicBezTo>
                  <a:pt x="10759" y="5270"/>
                  <a:pt x="10694" y="5260"/>
                  <a:pt x="10630" y="5238"/>
                </a:cubicBezTo>
                <a:cubicBezTo>
                  <a:pt x="10577" y="5217"/>
                  <a:pt x="10491" y="5184"/>
                  <a:pt x="10448" y="5174"/>
                </a:cubicBezTo>
                <a:cubicBezTo>
                  <a:pt x="10405" y="5163"/>
                  <a:pt x="10362" y="5141"/>
                  <a:pt x="10341" y="5131"/>
                </a:cubicBezTo>
                <a:cubicBezTo>
                  <a:pt x="10325" y="5106"/>
                  <a:pt x="10260" y="5095"/>
                  <a:pt x="10169" y="5095"/>
                </a:cubicBezTo>
                <a:cubicBezTo>
                  <a:pt x="10139" y="5095"/>
                  <a:pt x="10107" y="5096"/>
                  <a:pt x="10072" y="5098"/>
                </a:cubicBezTo>
                <a:cubicBezTo>
                  <a:pt x="10041" y="5098"/>
                  <a:pt x="10019" y="5088"/>
                  <a:pt x="10019" y="5077"/>
                </a:cubicBezTo>
                <a:cubicBezTo>
                  <a:pt x="10008" y="5067"/>
                  <a:pt x="9986" y="5067"/>
                  <a:pt x="9965" y="5067"/>
                </a:cubicBezTo>
                <a:cubicBezTo>
                  <a:pt x="9944" y="5067"/>
                  <a:pt x="9922" y="5045"/>
                  <a:pt x="9901" y="5034"/>
                </a:cubicBezTo>
                <a:cubicBezTo>
                  <a:pt x="9887" y="5014"/>
                  <a:pt x="9878" y="5006"/>
                  <a:pt x="9862" y="5006"/>
                </a:cubicBezTo>
                <a:cubicBezTo>
                  <a:pt x="9853" y="5006"/>
                  <a:pt x="9842" y="5009"/>
                  <a:pt x="9826" y="5013"/>
                </a:cubicBezTo>
                <a:cubicBezTo>
                  <a:pt x="9769" y="5025"/>
                  <a:pt x="9708" y="5030"/>
                  <a:pt x="9619" y="5030"/>
                </a:cubicBezTo>
                <a:cubicBezTo>
                  <a:pt x="9557" y="5030"/>
                  <a:pt x="9482" y="5028"/>
                  <a:pt x="9386" y="5024"/>
                </a:cubicBezTo>
                <a:cubicBezTo>
                  <a:pt x="9233" y="5019"/>
                  <a:pt x="9116" y="5016"/>
                  <a:pt x="9029" y="5016"/>
                </a:cubicBezTo>
                <a:cubicBezTo>
                  <a:pt x="8909" y="5016"/>
                  <a:pt x="8847" y="5022"/>
                  <a:pt x="8828" y="5034"/>
                </a:cubicBezTo>
                <a:cubicBezTo>
                  <a:pt x="8807" y="5045"/>
                  <a:pt x="8721" y="5045"/>
                  <a:pt x="8571" y="5045"/>
                </a:cubicBezTo>
                <a:cubicBezTo>
                  <a:pt x="8522" y="5042"/>
                  <a:pt x="8483" y="5041"/>
                  <a:pt x="8451" y="5041"/>
                </a:cubicBezTo>
                <a:cubicBezTo>
                  <a:pt x="8365" y="5041"/>
                  <a:pt x="8331" y="5051"/>
                  <a:pt x="8292" y="5067"/>
                </a:cubicBezTo>
                <a:cubicBezTo>
                  <a:pt x="8260" y="5077"/>
                  <a:pt x="8196" y="5098"/>
                  <a:pt x="8163" y="5098"/>
                </a:cubicBezTo>
                <a:cubicBezTo>
                  <a:pt x="8120" y="5098"/>
                  <a:pt x="8067" y="5109"/>
                  <a:pt x="8034" y="5120"/>
                </a:cubicBezTo>
                <a:cubicBezTo>
                  <a:pt x="8016" y="5132"/>
                  <a:pt x="8000" y="5138"/>
                  <a:pt x="7984" y="5138"/>
                </a:cubicBezTo>
                <a:cubicBezTo>
                  <a:pt x="7973" y="5138"/>
                  <a:pt x="7962" y="5135"/>
                  <a:pt x="7948" y="5131"/>
                </a:cubicBezTo>
                <a:cubicBezTo>
                  <a:pt x="7938" y="5120"/>
                  <a:pt x="7927" y="5115"/>
                  <a:pt x="7914" y="5115"/>
                </a:cubicBezTo>
                <a:cubicBezTo>
                  <a:pt x="7900" y="5115"/>
                  <a:pt x="7884" y="5120"/>
                  <a:pt x="7863" y="5131"/>
                </a:cubicBezTo>
                <a:cubicBezTo>
                  <a:pt x="7847" y="5136"/>
                  <a:pt x="7828" y="5139"/>
                  <a:pt x="7808" y="5139"/>
                </a:cubicBezTo>
                <a:cubicBezTo>
                  <a:pt x="7788" y="5139"/>
                  <a:pt x="7767" y="5136"/>
                  <a:pt x="7745" y="5131"/>
                </a:cubicBezTo>
                <a:cubicBezTo>
                  <a:pt x="7702" y="5131"/>
                  <a:pt x="7681" y="5131"/>
                  <a:pt x="7659" y="5152"/>
                </a:cubicBezTo>
                <a:cubicBezTo>
                  <a:pt x="7638" y="5163"/>
                  <a:pt x="7584" y="5184"/>
                  <a:pt x="7541" y="5184"/>
                </a:cubicBezTo>
                <a:cubicBezTo>
                  <a:pt x="7488" y="5195"/>
                  <a:pt x="7412" y="5206"/>
                  <a:pt x="7369" y="5217"/>
                </a:cubicBezTo>
                <a:cubicBezTo>
                  <a:pt x="7326" y="5238"/>
                  <a:pt x="7273" y="5238"/>
                  <a:pt x="7241" y="5238"/>
                </a:cubicBezTo>
                <a:cubicBezTo>
                  <a:pt x="7229" y="5235"/>
                  <a:pt x="7217" y="5234"/>
                  <a:pt x="7206" y="5234"/>
                </a:cubicBezTo>
                <a:cubicBezTo>
                  <a:pt x="7174" y="5234"/>
                  <a:pt x="7143" y="5244"/>
                  <a:pt x="7112" y="5260"/>
                </a:cubicBezTo>
                <a:cubicBezTo>
                  <a:pt x="7080" y="5281"/>
                  <a:pt x="7005" y="5303"/>
                  <a:pt x="6951" y="5303"/>
                </a:cubicBezTo>
                <a:cubicBezTo>
                  <a:pt x="6694" y="5313"/>
                  <a:pt x="6640" y="5324"/>
                  <a:pt x="6511" y="5367"/>
                </a:cubicBezTo>
                <a:cubicBezTo>
                  <a:pt x="6436" y="5388"/>
                  <a:pt x="6340" y="5399"/>
                  <a:pt x="6286" y="5399"/>
                </a:cubicBezTo>
                <a:cubicBezTo>
                  <a:pt x="6189" y="5399"/>
                  <a:pt x="6072" y="5442"/>
                  <a:pt x="5836" y="5539"/>
                </a:cubicBezTo>
                <a:cubicBezTo>
                  <a:pt x="5771" y="5560"/>
                  <a:pt x="5707" y="5581"/>
                  <a:pt x="5696" y="5581"/>
                </a:cubicBezTo>
                <a:cubicBezTo>
                  <a:pt x="5686" y="5581"/>
                  <a:pt x="5664" y="5603"/>
                  <a:pt x="5653" y="5613"/>
                </a:cubicBezTo>
                <a:cubicBezTo>
                  <a:pt x="5643" y="5635"/>
                  <a:pt x="5621" y="5646"/>
                  <a:pt x="5600" y="5646"/>
                </a:cubicBezTo>
                <a:cubicBezTo>
                  <a:pt x="5578" y="5646"/>
                  <a:pt x="5557" y="5656"/>
                  <a:pt x="5535" y="5678"/>
                </a:cubicBezTo>
                <a:cubicBezTo>
                  <a:pt x="5514" y="5689"/>
                  <a:pt x="5493" y="5699"/>
                  <a:pt x="5471" y="5699"/>
                </a:cubicBezTo>
                <a:cubicBezTo>
                  <a:pt x="5450" y="5699"/>
                  <a:pt x="5407" y="5710"/>
                  <a:pt x="5374" y="5720"/>
                </a:cubicBezTo>
                <a:cubicBezTo>
                  <a:pt x="5342" y="5742"/>
                  <a:pt x="5300" y="5753"/>
                  <a:pt x="5278" y="5753"/>
                </a:cubicBezTo>
                <a:cubicBezTo>
                  <a:pt x="5181" y="5763"/>
                  <a:pt x="4978" y="5946"/>
                  <a:pt x="4924" y="6064"/>
                </a:cubicBezTo>
                <a:cubicBezTo>
                  <a:pt x="4902" y="6107"/>
                  <a:pt x="4870" y="6139"/>
                  <a:pt x="4849" y="6150"/>
                </a:cubicBezTo>
                <a:cubicBezTo>
                  <a:pt x="4828" y="6161"/>
                  <a:pt x="4795" y="6204"/>
                  <a:pt x="4763" y="6268"/>
                </a:cubicBezTo>
                <a:cubicBezTo>
                  <a:pt x="4731" y="6332"/>
                  <a:pt x="4699" y="6385"/>
                  <a:pt x="4677" y="6397"/>
                </a:cubicBezTo>
                <a:cubicBezTo>
                  <a:pt x="4666" y="6407"/>
                  <a:pt x="4634" y="6450"/>
                  <a:pt x="4602" y="6493"/>
                </a:cubicBezTo>
                <a:cubicBezTo>
                  <a:pt x="4580" y="6547"/>
                  <a:pt x="4549" y="6600"/>
                  <a:pt x="4538" y="6621"/>
                </a:cubicBezTo>
                <a:cubicBezTo>
                  <a:pt x="4516" y="6643"/>
                  <a:pt x="4506" y="6686"/>
                  <a:pt x="4495" y="6707"/>
                </a:cubicBezTo>
                <a:cubicBezTo>
                  <a:pt x="4484" y="6729"/>
                  <a:pt x="4463" y="6761"/>
                  <a:pt x="4441" y="6793"/>
                </a:cubicBezTo>
                <a:cubicBezTo>
                  <a:pt x="4420" y="6815"/>
                  <a:pt x="4409" y="6847"/>
                  <a:pt x="4409" y="6869"/>
                </a:cubicBezTo>
                <a:cubicBezTo>
                  <a:pt x="4420" y="6912"/>
                  <a:pt x="4334" y="7072"/>
                  <a:pt x="4313" y="7072"/>
                </a:cubicBezTo>
                <a:cubicBezTo>
                  <a:pt x="4280" y="7072"/>
                  <a:pt x="4173" y="7308"/>
                  <a:pt x="4173" y="7362"/>
                </a:cubicBezTo>
                <a:cubicBezTo>
                  <a:pt x="4173" y="7394"/>
                  <a:pt x="4163" y="7448"/>
                  <a:pt x="4151" y="7491"/>
                </a:cubicBezTo>
                <a:cubicBezTo>
                  <a:pt x="4141" y="7522"/>
                  <a:pt x="4108" y="7608"/>
                  <a:pt x="4098" y="7673"/>
                </a:cubicBezTo>
                <a:cubicBezTo>
                  <a:pt x="4077" y="7737"/>
                  <a:pt x="4055" y="7813"/>
                  <a:pt x="4034" y="7834"/>
                </a:cubicBezTo>
                <a:cubicBezTo>
                  <a:pt x="4012" y="7844"/>
                  <a:pt x="4001" y="7877"/>
                  <a:pt x="4001" y="7898"/>
                </a:cubicBezTo>
                <a:cubicBezTo>
                  <a:pt x="4001" y="7920"/>
                  <a:pt x="3991" y="7941"/>
                  <a:pt x="3980" y="7941"/>
                </a:cubicBezTo>
                <a:cubicBezTo>
                  <a:pt x="3969" y="7952"/>
                  <a:pt x="3958" y="8059"/>
                  <a:pt x="3927" y="8295"/>
                </a:cubicBezTo>
                <a:cubicBezTo>
                  <a:pt x="3927" y="8349"/>
                  <a:pt x="3905" y="8413"/>
                  <a:pt x="3884" y="8456"/>
                </a:cubicBezTo>
                <a:lnTo>
                  <a:pt x="3851" y="8520"/>
                </a:lnTo>
                <a:lnTo>
                  <a:pt x="3884" y="8585"/>
                </a:lnTo>
                <a:cubicBezTo>
                  <a:pt x="3905" y="8638"/>
                  <a:pt x="3915" y="8671"/>
                  <a:pt x="3905" y="8681"/>
                </a:cubicBezTo>
                <a:cubicBezTo>
                  <a:pt x="3894" y="8702"/>
                  <a:pt x="3894" y="8735"/>
                  <a:pt x="3905" y="8756"/>
                </a:cubicBezTo>
                <a:cubicBezTo>
                  <a:pt x="3915" y="8788"/>
                  <a:pt x="3915" y="8810"/>
                  <a:pt x="3905" y="8842"/>
                </a:cubicBezTo>
                <a:cubicBezTo>
                  <a:pt x="3884" y="8874"/>
                  <a:pt x="3884" y="8885"/>
                  <a:pt x="3905" y="8928"/>
                </a:cubicBezTo>
                <a:cubicBezTo>
                  <a:pt x="3927" y="8971"/>
                  <a:pt x="3927" y="9014"/>
                  <a:pt x="3927" y="9078"/>
                </a:cubicBezTo>
                <a:cubicBezTo>
                  <a:pt x="3915" y="9153"/>
                  <a:pt x="3915" y="9174"/>
                  <a:pt x="3948" y="9207"/>
                </a:cubicBezTo>
                <a:cubicBezTo>
                  <a:pt x="3969" y="9228"/>
                  <a:pt x="3969" y="9250"/>
                  <a:pt x="3958" y="9282"/>
                </a:cubicBezTo>
                <a:cubicBezTo>
                  <a:pt x="3948" y="9336"/>
                  <a:pt x="4001" y="9518"/>
                  <a:pt x="4055" y="9625"/>
                </a:cubicBezTo>
                <a:cubicBezTo>
                  <a:pt x="4066" y="9646"/>
                  <a:pt x="4087" y="9711"/>
                  <a:pt x="4087" y="9765"/>
                </a:cubicBezTo>
                <a:cubicBezTo>
                  <a:pt x="4098" y="9882"/>
                  <a:pt x="4173" y="10129"/>
                  <a:pt x="4216" y="10161"/>
                </a:cubicBezTo>
                <a:cubicBezTo>
                  <a:pt x="4227" y="10172"/>
                  <a:pt x="4248" y="10215"/>
                  <a:pt x="4259" y="10237"/>
                </a:cubicBezTo>
                <a:cubicBezTo>
                  <a:pt x="4270" y="10268"/>
                  <a:pt x="4291" y="10333"/>
                  <a:pt x="4313" y="10376"/>
                </a:cubicBezTo>
                <a:cubicBezTo>
                  <a:pt x="4334" y="10419"/>
                  <a:pt x="4366" y="10494"/>
                  <a:pt x="4377" y="10526"/>
                </a:cubicBezTo>
                <a:cubicBezTo>
                  <a:pt x="4387" y="10558"/>
                  <a:pt x="4409" y="10612"/>
                  <a:pt x="4430" y="10644"/>
                </a:cubicBezTo>
                <a:cubicBezTo>
                  <a:pt x="4473" y="10697"/>
                  <a:pt x="4549" y="10848"/>
                  <a:pt x="4549" y="10880"/>
                </a:cubicBezTo>
                <a:cubicBezTo>
                  <a:pt x="4549" y="10891"/>
                  <a:pt x="4580" y="10923"/>
                  <a:pt x="4602" y="10955"/>
                </a:cubicBezTo>
                <a:cubicBezTo>
                  <a:pt x="4634" y="10987"/>
                  <a:pt x="4656" y="11019"/>
                  <a:pt x="4656" y="11030"/>
                </a:cubicBezTo>
                <a:cubicBezTo>
                  <a:pt x="4656" y="11041"/>
                  <a:pt x="4688" y="11084"/>
                  <a:pt x="4731" y="11138"/>
                </a:cubicBezTo>
                <a:cubicBezTo>
                  <a:pt x="4806" y="11234"/>
                  <a:pt x="4816" y="11245"/>
                  <a:pt x="4816" y="11298"/>
                </a:cubicBezTo>
                <a:cubicBezTo>
                  <a:pt x="4806" y="11309"/>
                  <a:pt x="4828" y="11341"/>
                  <a:pt x="4859" y="11362"/>
                </a:cubicBezTo>
                <a:cubicBezTo>
                  <a:pt x="4881" y="11395"/>
                  <a:pt x="4913" y="11438"/>
                  <a:pt x="4935" y="11470"/>
                </a:cubicBezTo>
                <a:cubicBezTo>
                  <a:pt x="4945" y="11502"/>
                  <a:pt x="4967" y="11524"/>
                  <a:pt x="4978" y="11534"/>
                </a:cubicBezTo>
                <a:cubicBezTo>
                  <a:pt x="4999" y="11534"/>
                  <a:pt x="5031" y="11577"/>
                  <a:pt x="5052" y="11631"/>
                </a:cubicBezTo>
                <a:cubicBezTo>
                  <a:pt x="5085" y="11674"/>
                  <a:pt x="5128" y="11727"/>
                  <a:pt x="5149" y="11760"/>
                </a:cubicBezTo>
                <a:cubicBezTo>
                  <a:pt x="5181" y="11781"/>
                  <a:pt x="5214" y="11846"/>
                  <a:pt x="5235" y="11899"/>
                </a:cubicBezTo>
                <a:cubicBezTo>
                  <a:pt x="5257" y="11953"/>
                  <a:pt x="5278" y="11996"/>
                  <a:pt x="5288" y="12006"/>
                </a:cubicBezTo>
                <a:cubicBezTo>
                  <a:pt x="5288" y="12006"/>
                  <a:pt x="5310" y="12039"/>
                  <a:pt x="5331" y="12082"/>
                </a:cubicBezTo>
                <a:cubicBezTo>
                  <a:pt x="5353" y="12113"/>
                  <a:pt x="5374" y="12135"/>
                  <a:pt x="5385" y="12135"/>
                </a:cubicBezTo>
                <a:cubicBezTo>
                  <a:pt x="5396" y="12135"/>
                  <a:pt x="5428" y="12189"/>
                  <a:pt x="5460" y="12242"/>
                </a:cubicBezTo>
                <a:cubicBezTo>
                  <a:pt x="5493" y="12318"/>
                  <a:pt x="5535" y="12360"/>
                  <a:pt x="5589" y="12403"/>
                </a:cubicBezTo>
                <a:cubicBezTo>
                  <a:pt x="5674" y="12468"/>
                  <a:pt x="5782" y="12564"/>
                  <a:pt x="5814" y="12628"/>
                </a:cubicBezTo>
                <a:cubicBezTo>
                  <a:pt x="5825" y="12661"/>
                  <a:pt x="5857" y="12682"/>
                  <a:pt x="5879" y="12693"/>
                </a:cubicBezTo>
                <a:cubicBezTo>
                  <a:pt x="5900" y="12704"/>
                  <a:pt x="5932" y="12735"/>
                  <a:pt x="5943" y="12768"/>
                </a:cubicBezTo>
                <a:cubicBezTo>
                  <a:pt x="5965" y="12800"/>
                  <a:pt x="5986" y="12821"/>
                  <a:pt x="6018" y="12843"/>
                </a:cubicBezTo>
                <a:cubicBezTo>
                  <a:pt x="6061" y="12854"/>
                  <a:pt x="6115" y="12907"/>
                  <a:pt x="6125" y="12940"/>
                </a:cubicBezTo>
                <a:lnTo>
                  <a:pt x="6125" y="12983"/>
                </a:lnTo>
                <a:cubicBezTo>
                  <a:pt x="6125" y="12993"/>
                  <a:pt x="6158" y="13014"/>
                  <a:pt x="6201" y="13036"/>
                </a:cubicBezTo>
                <a:cubicBezTo>
                  <a:pt x="6232" y="13057"/>
                  <a:pt x="6286" y="13100"/>
                  <a:pt x="6308" y="13122"/>
                </a:cubicBezTo>
                <a:cubicBezTo>
                  <a:pt x="6329" y="13143"/>
                  <a:pt x="6394" y="13176"/>
                  <a:pt x="6447" y="13197"/>
                </a:cubicBezTo>
                <a:lnTo>
                  <a:pt x="6533" y="13240"/>
                </a:lnTo>
                <a:cubicBezTo>
                  <a:pt x="6511" y="13283"/>
                  <a:pt x="6715" y="13422"/>
                  <a:pt x="6811" y="13433"/>
                </a:cubicBezTo>
                <a:lnTo>
                  <a:pt x="6866" y="13433"/>
                </a:lnTo>
                <a:cubicBezTo>
                  <a:pt x="6876" y="13433"/>
                  <a:pt x="6919" y="13465"/>
                  <a:pt x="6940" y="13486"/>
                </a:cubicBezTo>
                <a:cubicBezTo>
                  <a:pt x="6973" y="13519"/>
                  <a:pt x="7016" y="13540"/>
                  <a:pt x="7026" y="13540"/>
                </a:cubicBezTo>
                <a:cubicBezTo>
                  <a:pt x="7047" y="13540"/>
                  <a:pt x="7069" y="13551"/>
                  <a:pt x="7102" y="13572"/>
                </a:cubicBezTo>
                <a:cubicBezTo>
                  <a:pt x="7123" y="13583"/>
                  <a:pt x="7155" y="13605"/>
                  <a:pt x="7166" y="13605"/>
                </a:cubicBezTo>
                <a:cubicBezTo>
                  <a:pt x="7198" y="13605"/>
                  <a:pt x="7402" y="13701"/>
                  <a:pt x="7445" y="13744"/>
                </a:cubicBezTo>
                <a:cubicBezTo>
                  <a:pt x="7466" y="13755"/>
                  <a:pt x="7509" y="13776"/>
                  <a:pt x="7562" y="13776"/>
                </a:cubicBezTo>
                <a:cubicBezTo>
                  <a:pt x="7605" y="13776"/>
                  <a:pt x="7659" y="13787"/>
                  <a:pt x="7681" y="13808"/>
                </a:cubicBezTo>
                <a:cubicBezTo>
                  <a:pt x="7810" y="13888"/>
                  <a:pt x="7940" y="13949"/>
                  <a:pt x="7983" y="13949"/>
                </a:cubicBezTo>
                <a:cubicBezTo>
                  <a:pt x="7986" y="13949"/>
                  <a:pt x="7989" y="13949"/>
                  <a:pt x="7991" y="13948"/>
                </a:cubicBezTo>
                <a:cubicBezTo>
                  <a:pt x="8013" y="13948"/>
                  <a:pt x="8056" y="13948"/>
                  <a:pt x="8088" y="13958"/>
                </a:cubicBezTo>
                <a:cubicBezTo>
                  <a:pt x="8131" y="13969"/>
                  <a:pt x="8206" y="13980"/>
                  <a:pt x="8260" y="13991"/>
                </a:cubicBezTo>
                <a:cubicBezTo>
                  <a:pt x="8335" y="14001"/>
                  <a:pt x="8367" y="14012"/>
                  <a:pt x="8378" y="14034"/>
                </a:cubicBezTo>
                <a:cubicBezTo>
                  <a:pt x="8391" y="14054"/>
                  <a:pt x="8401" y="14061"/>
                  <a:pt x="8445" y="14061"/>
                </a:cubicBezTo>
                <a:cubicBezTo>
                  <a:pt x="8470" y="14061"/>
                  <a:pt x="8506" y="14059"/>
                  <a:pt x="8560" y="14055"/>
                </a:cubicBezTo>
                <a:cubicBezTo>
                  <a:pt x="8668" y="14055"/>
                  <a:pt x="8753" y="14055"/>
                  <a:pt x="8796" y="14065"/>
                </a:cubicBezTo>
                <a:cubicBezTo>
                  <a:pt x="8825" y="14074"/>
                  <a:pt x="8845" y="14079"/>
                  <a:pt x="8865" y="14079"/>
                </a:cubicBezTo>
                <a:cubicBezTo>
                  <a:pt x="8897" y="14079"/>
                  <a:pt x="8932" y="14066"/>
                  <a:pt x="9011" y="14034"/>
                </a:cubicBezTo>
                <a:cubicBezTo>
                  <a:pt x="9097" y="14001"/>
                  <a:pt x="9171" y="13980"/>
                  <a:pt x="9193" y="13980"/>
                </a:cubicBezTo>
                <a:cubicBezTo>
                  <a:pt x="9214" y="13980"/>
                  <a:pt x="9290" y="13958"/>
                  <a:pt x="9343" y="13948"/>
                </a:cubicBezTo>
                <a:cubicBezTo>
                  <a:pt x="9398" y="13932"/>
                  <a:pt x="9436" y="13922"/>
                  <a:pt x="9456" y="13922"/>
                </a:cubicBezTo>
                <a:cubicBezTo>
                  <a:pt x="9464" y="13922"/>
                  <a:pt x="9469" y="13923"/>
                  <a:pt x="9472" y="13926"/>
                </a:cubicBezTo>
                <a:cubicBezTo>
                  <a:pt x="9477" y="13932"/>
                  <a:pt x="9483" y="13934"/>
                  <a:pt x="9491" y="13934"/>
                </a:cubicBezTo>
                <a:cubicBezTo>
                  <a:pt x="9499" y="13934"/>
                  <a:pt x="9509" y="13932"/>
                  <a:pt x="9526" y="13926"/>
                </a:cubicBezTo>
                <a:cubicBezTo>
                  <a:pt x="9536" y="13915"/>
                  <a:pt x="9569" y="13905"/>
                  <a:pt x="9590" y="13894"/>
                </a:cubicBezTo>
                <a:cubicBezTo>
                  <a:pt x="9611" y="13894"/>
                  <a:pt x="9676" y="13872"/>
                  <a:pt x="9740" y="13841"/>
                </a:cubicBezTo>
                <a:cubicBezTo>
                  <a:pt x="9805" y="13819"/>
                  <a:pt x="9858" y="13798"/>
                  <a:pt x="9858" y="13798"/>
                </a:cubicBezTo>
                <a:cubicBezTo>
                  <a:pt x="9858" y="13800"/>
                  <a:pt x="9859" y="13800"/>
                  <a:pt x="9862" y="13800"/>
                </a:cubicBezTo>
                <a:cubicBezTo>
                  <a:pt x="9877" y="13800"/>
                  <a:pt x="9919" y="13783"/>
                  <a:pt x="9955" y="13765"/>
                </a:cubicBezTo>
                <a:cubicBezTo>
                  <a:pt x="10105" y="13691"/>
                  <a:pt x="10255" y="13626"/>
                  <a:pt x="10287" y="13626"/>
                </a:cubicBezTo>
                <a:cubicBezTo>
                  <a:pt x="10288" y="13627"/>
                  <a:pt x="10290" y="13627"/>
                  <a:pt x="10292" y="13627"/>
                </a:cubicBezTo>
                <a:cubicBezTo>
                  <a:pt x="10339" y="13627"/>
                  <a:pt x="10556" y="13518"/>
                  <a:pt x="10566" y="13486"/>
                </a:cubicBezTo>
                <a:cubicBezTo>
                  <a:pt x="10577" y="13476"/>
                  <a:pt x="10663" y="13443"/>
                  <a:pt x="10909" y="13369"/>
                </a:cubicBezTo>
                <a:cubicBezTo>
                  <a:pt x="10973" y="13347"/>
                  <a:pt x="11038" y="13336"/>
                  <a:pt x="11038" y="13326"/>
                </a:cubicBezTo>
                <a:cubicBezTo>
                  <a:pt x="11049" y="13315"/>
                  <a:pt x="11092" y="13293"/>
                  <a:pt x="11135" y="13272"/>
                </a:cubicBezTo>
                <a:cubicBezTo>
                  <a:pt x="11188" y="13250"/>
                  <a:pt x="11231" y="13219"/>
                  <a:pt x="11231" y="13207"/>
                </a:cubicBezTo>
                <a:cubicBezTo>
                  <a:pt x="11242" y="13197"/>
                  <a:pt x="11285" y="13176"/>
                  <a:pt x="11328" y="13154"/>
                </a:cubicBezTo>
                <a:cubicBezTo>
                  <a:pt x="11371" y="13133"/>
                  <a:pt x="11435" y="13079"/>
                  <a:pt x="11467" y="13047"/>
                </a:cubicBezTo>
                <a:cubicBezTo>
                  <a:pt x="11499" y="13014"/>
                  <a:pt x="11542" y="12983"/>
                  <a:pt x="11542" y="12983"/>
                </a:cubicBezTo>
                <a:cubicBezTo>
                  <a:pt x="11564" y="12983"/>
                  <a:pt x="11671" y="12864"/>
                  <a:pt x="11703" y="12811"/>
                </a:cubicBezTo>
                <a:cubicBezTo>
                  <a:pt x="11735" y="12757"/>
                  <a:pt x="11896" y="12575"/>
                  <a:pt x="11917" y="12575"/>
                </a:cubicBezTo>
                <a:cubicBezTo>
                  <a:pt x="11928" y="12575"/>
                  <a:pt x="11950" y="12554"/>
                  <a:pt x="11950" y="12521"/>
                </a:cubicBezTo>
                <a:cubicBezTo>
                  <a:pt x="11960" y="12489"/>
                  <a:pt x="11982" y="12468"/>
                  <a:pt x="11993" y="12468"/>
                </a:cubicBezTo>
                <a:cubicBezTo>
                  <a:pt x="12036" y="12457"/>
                  <a:pt x="12078" y="12414"/>
                  <a:pt x="12110" y="12339"/>
                </a:cubicBezTo>
                <a:cubicBezTo>
                  <a:pt x="12121" y="12318"/>
                  <a:pt x="12153" y="12275"/>
                  <a:pt x="12186" y="12253"/>
                </a:cubicBezTo>
                <a:cubicBezTo>
                  <a:pt x="12207" y="12232"/>
                  <a:pt x="12229" y="12210"/>
                  <a:pt x="12229" y="12199"/>
                </a:cubicBezTo>
                <a:cubicBezTo>
                  <a:pt x="12229" y="12178"/>
                  <a:pt x="12336" y="12070"/>
                  <a:pt x="12357" y="12070"/>
                </a:cubicBezTo>
                <a:cubicBezTo>
                  <a:pt x="12368" y="12070"/>
                  <a:pt x="12389" y="12039"/>
                  <a:pt x="12400" y="12006"/>
                </a:cubicBezTo>
                <a:cubicBezTo>
                  <a:pt x="12411" y="11963"/>
                  <a:pt x="12453" y="11910"/>
                  <a:pt x="12486" y="11867"/>
                </a:cubicBezTo>
                <a:cubicBezTo>
                  <a:pt x="12518" y="11834"/>
                  <a:pt x="12539" y="11792"/>
                  <a:pt x="12539" y="11770"/>
                </a:cubicBezTo>
                <a:cubicBezTo>
                  <a:pt x="12539" y="11738"/>
                  <a:pt x="12647" y="11588"/>
                  <a:pt x="12689" y="11567"/>
                </a:cubicBezTo>
                <a:cubicBezTo>
                  <a:pt x="12689" y="11556"/>
                  <a:pt x="12711" y="11524"/>
                  <a:pt x="12722" y="11491"/>
                </a:cubicBezTo>
                <a:cubicBezTo>
                  <a:pt x="12732" y="11459"/>
                  <a:pt x="12765" y="11405"/>
                  <a:pt x="12786" y="11374"/>
                </a:cubicBezTo>
                <a:cubicBezTo>
                  <a:pt x="12808" y="11341"/>
                  <a:pt x="12851" y="11266"/>
                  <a:pt x="12861" y="11212"/>
                </a:cubicBezTo>
                <a:cubicBezTo>
                  <a:pt x="12883" y="11159"/>
                  <a:pt x="12925" y="11073"/>
                  <a:pt x="12958" y="11019"/>
                </a:cubicBezTo>
                <a:cubicBezTo>
                  <a:pt x="13022" y="10945"/>
                  <a:pt x="13044" y="10891"/>
                  <a:pt x="13011" y="10869"/>
                </a:cubicBezTo>
                <a:cubicBezTo>
                  <a:pt x="13001" y="10859"/>
                  <a:pt x="13011" y="10826"/>
                  <a:pt x="13033" y="10783"/>
                </a:cubicBezTo>
                <a:cubicBezTo>
                  <a:pt x="13054" y="10740"/>
                  <a:pt x="13076" y="10697"/>
                  <a:pt x="13076" y="10676"/>
                </a:cubicBezTo>
                <a:cubicBezTo>
                  <a:pt x="13076" y="10666"/>
                  <a:pt x="13087" y="10623"/>
                  <a:pt x="13108" y="10590"/>
                </a:cubicBezTo>
                <a:cubicBezTo>
                  <a:pt x="13130" y="10547"/>
                  <a:pt x="13140" y="10516"/>
                  <a:pt x="13130" y="10494"/>
                </a:cubicBezTo>
                <a:cubicBezTo>
                  <a:pt x="13130" y="10461"/>
                  <a:pt x="13130" y="10440"/>
                  <a:pt x="13140" y="10430"/>
                </a:cubicBezTo>
                <a:cubicBezTo>
                  <a:pt x="13151" y="10408"/>
                  <a:pt x="13173" y="10365"/>
                  <a:pt x="13173" y="10322"/>
                </a:cubicBezTo>
                <a:cubicBezTo>
                  <a:pt x="13183" y="10280"/>
                  <a:pt x="13226" y="10172"/>
                  <a:pt x="13258" y="10097"/>
                </a:cubicBezTo>
                <a:cubicBezTo>
                  <a:pt x="13301" y="10022"/>
                  <a:pt x="13333" y="9936"/>
                  <a:pt x="13333" y="9904"/>
                </a:cubicBezTo>
                <a:cubicBezTo>
                  <a:pt x="13333" y="9882"/>
                  <a:pt x="13344" y="9829"/>
                  <a:pt x="13366" y="9786"/>
                </a:cubicBezTo>
                <a:cubicBezTo>
                  <a:pt x="13387" y="9743"/>
                  <a:pt x="13397" y="9700"/>
                  <a:pt x="13397" y="9679"/>
                </a:cubicBezTo>
                <a:cubicBezTo>
                  <a:pt x="13397" y="9657"/>
                  <a:pt x="13419" y="9615"/>
                  <a:pt x="13430" y="9572"/>
                </a:cubicBezTo>
                <a:cubicBezTo>
                  <a:pt x="13462" y="9496"/>
                  <a:pt x="13462" y="9464"/>
                  <a:pt x="13430" y="9357"/>
                </a:cubicBezTo>
                <a:cubicBezTo>
                  <a:pt x="13430" y="9346"/>
                  <a:pt x="13430" y="9282"/>
                  <a:pt x="13440" y="9207"/>
                </a:cubicBezTo>
                <a:cubicBezTo>
                  <a:pt x="13451" y="9143"/>
                  <a:pt x="13451" y="9078"/>
                  <a:pt x="13451" y="9067"/>
                </a:cubicBezTo>
                <a:cubicBezTo>
                  <a:pt x="13451" y="9057"/>
                  <a:pt x="13440" y="8960"/>
                  <a:pt x="13440" y="8842"/>
                </a:cubicBezTo>
                <a:cubicBezTo>
                  <a:pt x="13440" y="8735"/>
                  <a:pt x="13430" y="8606"/>
                  <a:pt x="13419" y="8552"/>
                </a:cubicBezTo>
                <a:cubicBezTo>
                  <a:pt x="13419" y="8509"/>
                  <a:pt x="13419" y="8423"/>
                  <a:pt x="13430" y="8381"/>
                </a:cubicBezTo>
                <a:cubicBezTo>
                  <a:pt x="13451" y="8295"/>
                  <a:pt x="13440" y="8209"/>
                  <a:pt x="13387" y="8037"/>
                </a:cubicBezTo>
                <a:cubicBezTo>
                  <a:pt x="13376" y="8016"/>
                  <a:pt x="13376" y="7909"/>
                  <a:pt x="13376" y="7813"/>
                </a:cubicBezTo>
                <a:cubicBezTo>
                  <a:pt x="13387" y="7662"/>
                  <a:pt x="13376" y="7630"/>
                  <a:pt x="13344" y="7577"/>
                </a:cubicBezTo>
                <a:cubicBezTo>
                  <a:pt x="13323" y="7522"/>
                  <a:pt x="13312" y="7480"/>
                  <a:pt x="13312" y="7351"/>
                </a:cubicBezTo>
                <a:cubicBezTo>
                  <a:pt x="13312" y="7222"/>
                  <a:pt x="13301" y="7179"/>
                  <a:pt x="13280" y="7169"/>
                </a:cubicBezTo>
                <a:cubicBezTo>
                  <a:pt x="13269" y="7158"/>
                  <a:pt x="13258" y="7136"/>
                  <a:pt x="13269" y="7115"/>
                </a:cubicBezTo>
                <a:cubicBezTo>
                  <a:pt x="13269" y="7093"/>
                  <a:pt x="13247" y="7040"/>
                  <a:pt x="13226" y="6976"/>
                </a:cubicBezTo>
                <a:cubicBezTo>
                  <a:pt x="13194" y="6922"/>
                  <a:pt x="13173" y="6857"/>
                  <a:pt x="13173" y="6847"/>
                </a:cubicBezTo>
                <a:cubicBezTo>
                  <a:pt x="13173" y="6793"/>
                  <a:pt x="13151" y="6772"/>
                  <a:pt x="13119" y="6750"/>
                </a:cubicBezTo>
                <a:cubicBezTo>
                  <a:pt x="13087" y="6740"/>
                  <a:pt x="13076" y="6718"/>
                  <a:pt x="13076" y="6707"/>
                </a:cubicBezTo>
                <a:cubicBezTo>
                  <a:pt x="13076" y="6654"/>
                  <a:pt x="13011" y="6461"/>
                  <a:pt x="12990" y="6450"/>
                </a:cubicBezTo>
                <a:cubicBezTo>
                  <a:pt x="12990" y="6450"/>
                  <a:pt x="12979" y="6428"/>
                  <a:pt x="12979" y="6397"/>
                </a:cubicBezTo>
                <a:cubicBezTo>
                  <a:pt x="12979" y="6375"/>
                  <a:pt x="12958" y="6332"/>
                  <a:pt x="12937" y="6300"/>
                </a:cubicBezTo>
                <a:cubicBezTo>
                  <a:pt x="12915" y="6268"/>
                  <a:pt x="12894" y="6235"/>
                  <a:pt x="12894" y="6214"/>
                </a:cubicBezTo>
                <a:cubicBezTo>
                  <a:pt x="12894" y="6204"/>
                  <a:pt x="12861" y="6128"/>
                  <a:pt x="12818" y="6042"/>
                </a:cubicBezTo>
                <a:cubicBezTo>
                  <a:pt x="12765" y="5935"/>
                  <a:pt x="12732" y="5903"/>
                  <a:pt x="12711" y="5892"/>
                </a:cubicBezTo>
                <a:cubicBezTo>
                  <a:pt x="12679" y="5892"/>
                  <a:pt x="12668" y="5871"/>
                  <a:pt x="12647" y="5817"/>
                </a:cubicBezTo>
                <a:cubicBezTo>
                  <a:pt x="12593" y="5678"/>
                  <a:pt x="12593" y="5667"/>
                  <a:pt x="12572" y="5667"/>
                </a:cubicBezTo>
                <a:cubicBezTo>
                  <a:pt x="12550" y="5667"/>
                  <a:pt x="12529" y="5646"/>
                  <a:pt x="12508" y="5613"/>
                </a:cubicBezTo>
                <a:cubicBezTo>
                  <a:pt x="12475" y="5570"/>
                  <a:pt x="12443" y="5527"/>
                  <a:pt x="12357" y="5367"/>
                </a:cubicBezTo>
                <a:cubicBezTo>
                  <a:pt x="12336" y="5345"/>
                  <a:pt x="12314" y="5303"/>
                  <a:pt x="12293" y="5260"/>
                </a:cubicBezTo>
                <a:cubicBezTo>
                  <a:pt x="12272" y="5217"/>
                  <a:pt x="12250" y="5184"/>
                  <a:pt x="12229" y="5184"/>
                </a:cubicBezTo>
                <a:cubicBezTo>
                  <a:pt x="12218" y="5174"/>
                  <a:pt x="12196" y="5174"/>
                  <a:pt x="12196" y="5163"/>
                </a:cubicBezTo>
                <a:cubicBezTo>
                  <a:pt x="12196" y="5152"/>
                  <a:pt x="12175" y="5131"/>
                  <a:pt x="12153" y="5098"/>
                </a:cubicBezTo>
                <a:cubicBezTo>
                  <a:pt x="12121" y="5067"/>
                  <a:pt x="12089" y="5013"/>
                  <a:pt x="12067" y="4981"/>
                </a:cubicBezTo>
                <a:cubicBezTo>
                  <a:pt x="12046" y="4948"/>
                  <a:pt x="12024" y="4916"/>
                  <a:pt x="12014" y="4905"/>
                </a:cubicBezTo>
                <a:cubicBezTo>
                  <a:pt x="12003" y="4905"/>
                  <a:pt x="11982" y="4884"/>
                  <a:pt x="11982" y="4862"/>
                </a:cubicBezTo>
                <a:cubicBezTo>
                  <a:pt x="11971" y="4841"/>
                  <a:pt x="11950" y="4809"/>
                  <a:pt x="11928" y="4777"/>
                </a:cubicBezTo>
                <a:cubicBezTo>
                  <a:pt x="11907" y="4755"/>
                  <a:pt x="11853" y="4691"/>
                  <a:pt x="11821" y="4648"/>
                </a:cubicBezTo>
                <a:cubicBezTo>
                  <a:pt x="11778" y="4605"/>
                  <a:pt x="11714" y="4552"/>
                  <a:pt x="11649" y="4519"/>
                </a:cubicBezTo>
                <a:cubicBezTo>
                  <a:pt x="11595" y="4498"/>
                  <a:pt x="11552" y="4466"/>
                  <a:pt x="11552" y="4444"/>
                </a:cubicBezTo>
                <a:cubicBezTo>
                  <a:pt x="11552" y="4433"/>
                  <a:pt x="11510" y="4402"/>
                  <a:pt x="11456" y="4369"/>
                </a:cubicBezTo>
                <a:cubicBezTo>
                  <a:pt x="11359" y="4305"/>
                  <a:pt x="11316" y="4283"/>
                  <a:pt x="11145" y="4208"/>
                </a:cubicBezTo>
                <a:cubicBezTo>
                  <a:pt x="11081" y="4187"/>
                  <a:pt x="11027" y="4154"/>
                  <a:pt x="11006" y="4133"/>
                </a:cubicBezTo>
                <a:cubicBezTo>
                  <a:pt x="10963" y="4101"/>
                  <a:pt x="10942" y="4090"/>
                  <a:pt x="10780" y="4090"/>
                </a:cubicBezTo>
                <a:cubicBezTo>
                  <a:pt x="10716" y="4090"/>
                  <a:pt x="10684" y="4080"/>
                  <a:pt x="10663" y="4058"/>
                </a:cubicBezTo>
                <a:cubicBezTo>
                  <a:pt x="10629" y="4033"/>
                  <a:pt x="10507" y="4008"/>
                  <a:pt x="10427" y="4008"/>
                </a:cubicBezTo>
                <a:cubicBezTo>
                  <a:pt x="10404" y="4008"/>
                  <a:pt x="10385" y="4011"/>
                  <a:pt x="10373" y="4015"/>
                </a:cubicBezTo>
                <a:cubicBezTo>
                  <a:pt x="10367" y="4018"/>
                  <a:pt x="10361" y="4019"/>
                  <a:pt x="10353" y="4019"/>
                </a:cubicBezTo>
                <a:cubicBezTo>
                  <a:pt x="10329" y="4019"/>
                  <a:pt x="10295" y="4007"/>
                  <a:pt x="10255" y="3983"/>
                </a:cubicBezTo>
                <a:cubicBezTo>
                  <a:pt x="10212" y="3961"/>
                  <a:pt x="10158" y="3940"/>
                  <a:pt x="10126" y="3940"/>
                </a:cubicBezTo>
                <a:cubicBezTo>
                  <a:pt x="10094" y="3940"/>
                  <a:pt x="10041" y="3930"/>
                  <a:pt x="9998" y="3908"/>
                </a:cubicBezTo>
                <a:cubicBezTo>
                  <a:pt x="9972" y="3895"/>
                  <a:pt x="9954" y="3890"/>
                  <a:pt x="9937" y="3890"/>
                </a:cubicBezTo>
                <a:cubicBezTo>
                  <a:pt x="9925" y="3890"/>
                  <a:pt x="9914" y="3893"/>
                  <a:pt x="9901" y="3897"/>
                </a:cubicBezTo>
                <a:cubicBezTo>
                  <a:pt x="9879" y="3897"/>
                  <a:pt x="9858" y="3902"/>
                  <a:pt x="9840" y="3902"/>
                </a:cubicBezTo>
                <a:cubicBezTo>
                  <a:pt x="9830" y="3902"/>
                  <a:pt x="9822" y="3901"/>
                  <a:pt x="9815" y="3897"/>
                </a:cubicBezTo>
                <a:lnTo>
                  <a:pt x="9611" y="3897"/>
                </a:lnTo>
                <a:cubicBezTo>
                  <a:pt x="9526" y="3897"/>
                  <a:pt x="9429" y="3887"/>
                  <a:pt x="9418" y="3876"/>
                </a:cubicBezTo>
                <a:cubicBezTo>
                  <a:pt x="9397" y="3865"/>
                  <a:pt x="9300" y="3844"/>
                  <a:pt x="9204" y="3833"/>
                </a:cubicBezTo>
                <a:cubicBezTo>
                  <a:pt x="9079" y="3820"/>
                  <a:pt x="9041" y="3815"/>
                  <a:pt x="8969" y="3815"/>
                </a:cubicBezTo>
                <a:cubicBezTo>
                  <a:pt x="8916" y="3815"/>
                  <a:pt x="8845" y="3818"/>
                  <a:pt x="8710" y="3822"/>
                </a:cubicBezTo>
                <a:cubicBezTo>
                  <a:pt x="8560" y="3822"/>
                  <a:pt x="8432" y="3822"/>
                  <a:pt x="8420" y="3811"/>
                </a:cubicBezTo>
                <a:cubicBezTo>
                  <a:pt x="8415" y="3806"/>
                  <a:pt x="8405" y="3803"/>
                  <a:pt x="8390" y="3803"/>
                </a:cubicBezTo>
                <a:cubicBezTo>
                  <a:pt x="8375" y="3803"/>
                  <a:pt x="8356" y="3806"/>
                  <a:pt x="8335" y="3811"/>
                </a:cubicBezTo>
                <a:cubicBezTo>
                  <a:pt x="8303" y="3833"/>
                  <a:pt x="8260" y="3833"/>
                  <a:pt x="8238" y="3844"/>
                </a:cubicBezTo>
                <a:cubicBezTo>
                  <a:pt x="8217" y="3844"/>
                  <a:pt x="8184" y="3844"/>
                  <a:pt x="8174" y="3854"/>
                </a:cubicBezTo>
                <a:cubicBezTo>
                  <a:pt x="8165" y="3859"/>
                  <a:pt x="8158" y="3861"/>
                  <a:pt x="8153" y="3861"/>
                </a:cubicBezTo>
                <a:cubicBezTo>
                  <a:pt x="8145" y="3861"/>
                  <a:pt x="8142" y="3856"/>
                  <a:pt x="8142" y="3844"/>
                </a:cubicBezTo>
                <a:cubicBezTo>
                  <a:pt x="8142" y="3834"/>
                  <a:pt x="8131" y="3829"/>
                  <a:pt x="8115" y="3829"/>
                </a:cubicBezTo>
                <a:cubicBezTo>
                  <a:pt x="8096" y="3829"/>
                  <a:pt x="8069" y="3837"/>
                  <a:pt x="8045" y="3854"/>
                </a:cubicBezTo>
                <a:cubicBezTo>
                  <a:pt x="8034" y="3865"/>
                  <a:pt x="7981" y="3876"/>
                  <a:pt x="7927" y="3876"/>
                </a:cubicBezTo>
                <a:cubicBezTo>
                  <a:pt x="7874" y="3876"/>
                  <a:pt x="7820" y="3887"/>
                  <a:pt x="7777" y="3918"/>
                </a:cubicBezTo>
                <a:cubicBezTo>
                  <a:pt x="7747" y="3936"/>
                  <a:pt x="7731" y="3945"/>
                  <a:pt x="7715" y="3945"/>
                </a:cubicBezTo>
                <a:cubicBezTo>
                  <a:pt x="7702" y="3945"/>
                  <a:pt x="7689" y="3939"/>
                  <a:pt x="7670" y="3930"/>
                </a:cubicBezTo>
                <a:cubicBezTo>
                  <a:pt x="7636" y="3920"/>
                  <a:pt x="7604" y="3915"/>
                  <a:pt x="7577" y="3915"/>
                </a:cubicBezTo>
                <a:cubicBezTo>
                  <a:pt x="7543" y="3915"/>
                  <a:pt x="7516" y="3922"/>
                  <a:pt x="7498" y="3940"/>
                </a:cubicBezTo>
                <a:cubicBezTo>
                  <a:pt x="7488" y="3951"/>
                  <a:pt x="7455" y="3961"/>
                  <a:pt x="7434" y="3961"/>
                </a:cubicBezTo>
                <a:cubicBezTo>
                  <a:pt x="7402" y="3961"/>
                  <a:pt x="7369" y="3973"/>
                  <a:pt x="7359" y="3983"/>
                </a:cubicBezTo>
                <a:cubicBezTo>
                  <a:pt x="7348" y="3994"/>
                  <a:pt x="7283" y="4004"/>
                  <a:pt x="7155" y="4004"/>
                </a:cubicBezTo>
                <a:cubicBezTo>
                  <a:pt x="6887" y="4004"/>
                  <a:pt x="6790" y="4015"/>
                  <a:pt x="6737" y="4047"/>
                </a:cubicBezTo>
                <a:cubicBezTo>
                  <a:pt x="6704" y="4058"/>
                  <a:pt x="6661" y="4080"/>
                  <a:pt x="6630" y="4080"/>
                </a:cubicBezTo>
                <a:cubicBezTo>
                  <a:pt x="6597" y="4090"/>
                  <a:pt x="6554" y="4112"/>
                  <a:pt x="6533" y="4133"/>
                </a:cubicBezTo>
                <a:cubicBezTo>
                  <a:pt x="6520" y="4146"/>
                  <a:pt x="6507" y="4151"/>
                  <a:pt x="6492" y="4151"/>
                </a:cubicBezTo>
                <a:cubicBezTo>
                  <a:pt x="6482" y="4151"/>
                  <a:pt x="6471" y="4148"/>
                  <a:pt x="6458" y="4144"/>
                </a:cubicBezTo>
                <a:cubicBezTo>
                  <a:pt x="6450" y="4140"/>
                  <a:pt x="6441" y="4137"/>
                  <a:pt x="6428" y="4137"/>
                </a:cubicBezTo>
                <a:cubicBezTo>
                  <a:pt x="6407" y="4137"/>
                  <a:pt x="6376" y="4145"/>
                  <a:pt x="6329" y="4166"/>
                </a:cubicBezTo>
                <a:cubicBezTo>
                  <a:pt x="6168" y="4230"/>
                  <a:pt x="6039" y="4273"/>
                  <a:pt x="5986" y="4273"/>
                </a:cubicBezTo>
                <a:cubicBezTo>
                  <a:pt x="5953" y="4273"/>
                  <a:pt x="5900" y="4283"/>
                  <a:pt x="5857" y="4305"/>
                </a:cubicBezTo>
                <a:cubicBezTo>
                  <a:pt x="5814" y="4316"/>
                  <a:pt x="5771" y="4337"/>
                  <a:pt x="5750" y="4337"/>
                </a:cubicBezTo>
                <a:cubicBezTo>
                  <a:pt x="5729" y="4337"/>
                  <a:pt x="5696" y="4359"/>
                  <a:pt x="5674" y="4380"/>
                </a:cubicBezTo>
                <a:cubicBezTo>
                  <a:pt x="5653" y="4412"/>
                  <a:pt x="5621" y="4433"/>
                  <a:pt x="5610" y="4433"/>
                </a:cubicBezTo>
                <a:cubicBezTo>
                  <a:pt x="5589" y="4433"/>
                  <a:pt x="5546" y="4444"/>
                  <a:pt x="5503" y="4476"/>
                </a:cubicBezTo>
                <a:cubicBezTo>
                  <a:pt x="5471" y="4498"/>
                  <a:pt x="5417" y="4509"/>
                  <a:pt x="5396" y="4509"/>
                </a:cubicBezTo>
                <a:cubicBezTo>
                  <a:pt x="5385" y="4509"/>
                  <a:pt x="5364" y="4519"/>
                  <a:pt x="5353" y="4530"/>
                </a:cubicBezTo>
                <a:cubicBezTo>
                  <a:pt x="5353" y="4541"/>
                  <a:pt x="5331" y="4541"/>
                  <a:pt x="5321" y="4541"/>
                </a:cubicBezTo>
                <a:cubicBezTo>
                  <a:pt x="5288" y="4541"/>
                  <a:pt x="5042" y="4691"/>
                  <a:pt x="5021" y="4723"/>
                </a:cubicBezTo>
                <a:cubicBezTo>
                  <a:pt x="5009" y="4734"/>
                  <a:pt x="4967" y="4766"/>
                  <a:pt x="4924" y="4788"/>
                </a:cubicBezTo>
                <a:cubicBezTo>
                  <a:pt x="4881" y="4819"/>
                  <a:pt x="4838" y="4852"/>
                  <a:pt x="4816" y="4884"/>
                </a:cubicBezTo>
                <a:cubicBezTo>
                  <a:pt x="4806" y="4916"/>
                  <a:pt x="4773" y="4938"/>
                  <a:pt x="4763" y="4948"/>
                </a:cubicBezTo>
                <a:cubicBezTo>
                  <a:pt x="4742" y="4948"/>
                  <a:pt x="4720" y="4970"/>
                  <a:pt x="4699" y="4991"/>
                </a:cubicBezTo>
                <a:cubicBezTo>
                  <a:pt x="4677" y="5024"/>
                  <a:pt x="4634" y="5055"/>
                  <a:pt x="4602" y="5077"/>
                </a:cubicBezTo>
                <a:cubicBezTo>
                  <a:pt x="4527" y="5131"/>
                  <a:pt x="4495" y="5152"/>
                  <a:pt x="4430" y="5227"/>
                </a:cubicBezTo>
                <a:cubicBezTo>
                  <a:pt x="4398" y="5249"/>
                  <a:pt x="4356" y="5281"/>
                  <a:pt x="4323" y="5291"/>
                </a:cubicBezTo>
                <a:cubicBezTo>
                  <a:pt x="4302" y="5303"/>
                  <a:pt x="4270" y="5324"/>
                  <a:pt x="4259" y="5345"/>
                </a:cubicBezTo>
                <a:cubicBezTo>
                  <a:pt x="4248" y="5356"/>
                  <a:pt x="4205" y="5399"/>
                  <a:pt x="4163" y="5420"/>
                </a:cubicBezTo>
                <a:cubicBezTo>
                  <a:pt x="4120" y="5453"/>
                  <a:pt x="4077" y="5496"/>
                  <a:pt x="4055" y="5527"/>
                </a:cubicBezTo>
                <a:cubicBezTo>
                  <a:pt x="4023" y="5581"/>
                  <a:pt x="4012" y="5592"/>
                  <a:pt x="3948" y="5603"/>
                </a:cubicBezTo>
                <a:cubicBezTo>
                  <a:pt x="3884" y="5603"/>
                  <a:pt x="3884" y="5613"/>
                  <a:pt x="3862" y="5678"/>
                </a:cubicBezTo>
                <a:cubicBezTo>
                  <a:pt x="3851" y="5710"/>
                  <a:pt x="3830" y="5742"/>
                  <a:pt x="3819" y="5753"/>
                </a:cubicBezTo>
                <a:cubicBezTo>
                  <a:pt x="3765" y="5796"/>
                  <a:pt x="3594" y="6107"/>
                  <a:pt x="3572" y="6192"/>
                </a:cubicBezTo>
                <a:cubicBezTo>
                  <a:pt x="3562" y="6225"/>
                  <a:pt x="3551" y="6246"/>
                  <a:pt x="3529" y="6257"/>
                </a:cubicBezTo>
                <a:cubicBezTo>
                  <a:pt x="3508" y="6257"/>
                  <a:pt x="3497" y="6289"/>
                  <a:pt x="3486" y="6343"/>
                </a:cubicBezTo>
                <a:cubicBezTo>
                  <a:pt x="3465" y="6385"/>
                  <a:pt x="3443" y="6440"/>
                  <a:pt x="3412" y="6471"/>
                </a:cubicBezTo>
                <a:cubicBezTo>
                  <a:pt x="3369" y="6514"/>
                  <a:pt x="3347" y="6536"/>
                  <a:pt x="3336" y="6611"/>
                </a:cubicBezTo>
                <a:cubicBezTo>
                  <a:pt x="3315" y="6718"/>
                  <a:pt x="3229" y="6976"/>
                  <a:pt x="3207" y="6997"/>
                </a:cubicBezTo>
                <a:cubicBezTo>
                  <a:pt x="3197" y="7008"/>
                  <a:pt x="3186" y="7040"/>
                  <a:pt x="3186" y="7062"/>
                </a:cubicBezTo>
                <a:cubicBezTo>
                  <a:pt x="3186" y="7083"/>
                  <a:pt x="3176" y="7115"/>
                  <a:pt x="3154" y="7136"/>
                </a:cubicBezTo>
                <a:cubicBezTo>
                  <a:pt x="3133" y="7158"/>
                  <a:pt x="3111" y="7222"/>
                  <a:pt x="3100" y="7286"/>
                </a:cubicBezTo>
                <a:cubicBezTo>
                  <a:pt x="3079" y="7351"/>
                  <a:pt x="3068" y="7415"/>
                  <a:pt x="3057" y="7437"/>
                </a:cubicBezTo>
                <a:cubicBezTo>
                  <a:pt x="3047" y="7448"/>
                  <a:pt x="3047" y="7480"/>
                  <a:pt x="3047" y="7491"/>
                </a:cubicBezTo>
                <a:cubicBezTo>
                  <a:pt x="3047" y="7512"/>
                  <a:pt x="3036" y="7534"/>
                  <a:pt x="3026" y="7534"/>
                </a:cubicBezTo>
                <a:cubicBezTo>
                  <a:pt x="3004" y="7544"/>
                  <a:pt x="2993" y="7608"/>
                  <a:pt x="2971" y="7705"/>
                </a:cubicBezTo>
                <a:cubicBezTo>
                  <a:pt x="2961" y="7791"/>
                  <a:pt x="2940" y="7898"/>
                  <a:pt x="2918" y="7941"/>
                </a:cubicBezTo>
                <a:cubicBezTo>
                  <a:pt x="2897" y="7994"/>
                  <a:pt x="2875" y="8048"/>
                  <a:pt x="2864" y="8070"/>
                </a:cubicBezTo>
                <a:cubicBezTo>
                  <a:pt x="2864" y="8102"/>
                  <a:pt x="2843" y="8134"/>
                  <a:pt x="2832" y="8156"/>
                </a:cubicBezTo>
                <a:cubicBezTo>
                  <a:pt x="2811" y="8177"/>
                  <a:pt x="2800" y="8209"/>
                  <a:pt x="2800" y="8295"/>
                </a:cubicBezTo>
                <a:cubicBezTo>
                  <a:pt x="2800" y="8349"/>
                  <a:pt x="2800" y="8413"/>
                  <a:pt x="2790" y="8435"/>
                </a:cubicBezTo>
                <a:cubicBezTo>
                  <a:pt x="2768" y="8456"/>
                  <a:pt x="2778" y="8488"/>
                  <a:pt x="2790" y="8552"/>
                </a:cubicBezTo>
                <a:cubicBezTo>
                  <a:pt x="2811" y="8628"/>
                  <a:pt x="2811" y="8649"/>
                  <a:pt x="2800" y="8692"/>
                </a:cubicBezTo>
                <a:cubicBezTo>
                  <a:pt x="2790" y="8735"/>
                  <a:pt x="2778" y="8767"/>
                  <a:pt x="2800" y="8831"/>
                </a:cubicBezTo>
                <a:cubicBezTo>
                  <a:pt x="2821" y="8949"/>
                  <a:pt x="2832" y="9057"/>
                  <a:pt x="2832" y="9143"/>
                </a:cubicBezTo>
                <a:cubicBezTo>
                  <a:pt x="2832" y="9185"/>
                  <a:pt x="2832" y="9228"/>
                  <a:pt x="2843" y="9239"/>
                </a:cubicBezTo>
                <a:cubicBezTo>
                  <a:pt x="2854" y="9250"/>
                  <a:pt x="2864" y="9324"/>
                  <a:pt x="2875" y="9400"/>
                </a:cubicBezTo>
                <a:cubicBezTo>
                  <a:pt x="2886" y="9518"/>
                  <a:pt x="2897" y="9550"/>
                  <a:pt x="2918" y="9593"/>
                </a:cubicBezTo>
                <a:cubicBezTo>
                  <a:pt x="2940" y="9625"/>
                  <a:pt x="2971" y="9700"/>
                  <a:pt x="2993" y="9765"/>
                </a:cubicBezTo>
                <a:cubicBezTo>
                  <a:pt x="3036" y="9893"/>
                  <a:pt x="3122" y="10108"/>
                  <a:pt x="3143" y="10108"/>
                </a:cubicBezTo>
                <a:cubicBezTo>
                  <a:pt x="3154" y="10108"/>
                  <a:pt x="3176" y="10183"/>
                  <a:pt x="3197" y="10247"/>
                </a:cubicBezTo>
                <a:cubicBezTo>
                  <a:pt x="3197" y="10268"/>
                  <a:pt x="3219" y="10290"/>
                  <a:pt x="3240" y="10301"/>
                </a:cubicBezTo>
                <a:cubicBezTo>
                  <a:pt x="3262" y="10311"/>
                  <a:pt x="3272" y="10322"/>
                  <a:pt x="3272" y="10365"/>
                </a:cubicBezTo>
                <a:cubicBezTo>
                  <a:pt x="3272" y="10397"/>
                  <a:pt x="3283" y="10451"/>
                  <a:pt x="3304" y="10483"/>
                </a:cubicBezTo>
                <a:cubicBezTo>
                  <a:pt x="3315" y="10516"/>
                  <a:pt x="3347" y="10590"/>
                  <a:pt x="3369" y="10655"/>
                </a:cubicBezTo>
                <a:cubicBezTo>
                  <a:pt x="3390" y="10719"/>
                  <a:pt x="3422" y="10794"/>
                  <a:pt x="3455" y="10837"/>
                </a:cubicBezTo>
                <a:cubicBezTo>
                  <a:pt x="3540" y="10945"/>
                  <a:pt x="3594" y="11052"/>
                  <a:pt x="3615" y="11234"/>
                </a:cubicBezTo>
                <a:cubicBezTo>
                  <a:pt x="3626" y="11266"/>
                  <a:pt x="3637" y="11309"/>
                  <a:pt x="3658" y="11320"/>
                </a:cubicBezTo>
                <a:cubicBezTo>
                  <a:pt x="3679" y="11341"/>
                  <a:pt x="3701" y="11374"/>
                  <a:pt x="3712" y="11405"/>
                </a:cubicBezTo>
                <a:cubicBezTo>
                  <a:pt x="3722" y="11438"/>
                  <a:pt x="3744" y="11470"/>
                  <a:pt x="3755" y="11481"/>
                </a:cubicBezTo>
                <a:cubicBezTo>
                  <a:pt x="3787" y="11491"/>
                  <a:pt x="3830" y="11545"/>
                  <a:pt x="3894" y="11653"/>
                </a:cubicBezTo>
                <a:cubicBezTo>
                  <a:pt x="3905" y="11663"/>
                  <a:pt x="3927" y="11695"/>
                  <a:pt x="3937" y="11717"/>
                </a:cubicBezTo>
                <a:cubicBezTo>
                  <a:pt x="3948" y="11738"/>
                  <a:pt x="3969" y="11792"/>
                  <a:pt x="3980" y="11824"/>
                </a:cubicBezTo>
                <a:cubicBezTo>
                  <a:pt x="3991" y="11856"/>
                  <a:pt x="4034" y="11931"/>
                  <a:pt x="4077" y="11974"/>
                </a:cubicBezTo>
                <a:cubicBezTo>
                  <a:pt x="4163" y="12082"/>
                  <a:pt x="4216" y="12146"/>
                  <a:pt x="4259" y="12232"/>
                </a:cubicBezTo>
                <a:cubicBezTo>
                  <a:pt x="4280" y="12263"/>
                  <a:pt x="4323" y="12339"/>
                  <a:pt x="4377" y="12382"/>
                </a:cubicBezTo>
                <a:cubicBezTo>
                  <a:pt x="4516" y="12532"/>
                  <a:pt x="4527" y="12554"/>
                  <a:pt x="4559" y="12607"/>
                </a:cubicBezTo>
                <a:cubicBezTo>
                  <a:pt x="4570" y="12628"/>
                  <a:pt x="4602" y="12661"/>
                  <a:pt x="4634" y="12671"/>
                </a:cubicBezTo>
                <a:cubicBezTo>
                  <a:pt x="4709" y="12704"/>
                  <a:pt x="4795" y="12790"/>
                  <a:pt x="4859" y="12907"/>
                </a:cubicBezTo>
                <a:cubicBezTo>
                  <a:pt x="4924" y="13025"/>
                  <a:pt x="5031" y="13164"/>
                  <a:pt x="5138" y="13272"/>
                </a:cubicBezTo>
                <a:cubicBezTo>
                  <a:pt x="5171" y="13304"/>
                  <a:pt x="5214" y="13358"/>
                  <a:pt x="5235" y="13400"/>
                </a:cubicBezTo>
                <a:cubicBezTo>
                  <a:pt x="5257" y="13433"/>
                  <a:pt x="5300" y="13486"/>
                  <a:pt x="5331" y="13519"/>
                </a:cubicBezTo>
                <a:cubicBezTo>
                  <a:pt x="5364" y="13540"/>
                  <a:pt x="5396" y="13583"/>
                  <a:pt x="5407" y="13605"/>
                </a:cubicBezTo>
                <a:cubicBezTo>
                  <a:pt x="5407" y="13626"/>
                  <a:pt x="5439" y="13658"/>
                  <a:pt x="5481" y="13691"/>
                </a:cubicBezTo>
                <a:cubicBezTo>
                  <a:pt x="5524" y="13712"/>
                  <a:pt x="5632" y="13808"/>
                  <a:pt x="5729" y="13905"/>
                </a:cubicBezTo>
                <a:cubicBezTo>
                  <a:pt x="5910" y="14077"/>
                  <a:pt x="5932" y="14098"/>
                  <a:pt x="6082" y="14173"/>
                </a:cubicBezTo>
                <a:cubicBezTo>
                  <a:pt x="6136" y="14194"/>
                  <a:pt x="6211" y="14248"/>
                  <a:pt x="6265" y="14301"/>
                </a:cubicBezTo>
                <a:cubicBezTo>
                  <a:pt x="6318" y="14356"/>
                  <a:pt x="6372" y="14398"/>
                  <a:pt x="6404" y="14409"/>
                </a:cubicBezTo>
                <a:cubicBezTo>
                  <a:pt x="6425" y="14409"/>
                  <a:pt x="6458" y="14430"/>
                  <a:pt x="6479" y="14441"/>
                </a:cubicBezTo>
                <a:cubicBezTo>
                  <a:pt x="6490" y="14452"/>
                  <a:pt x="6522" y="14463"/>
                  <a:pt x="6533" y="14463"/>
                </a:cubicBezTo>
                <a:cubicBezTo>
                  <a:pt x="6554" y="14463"/>
                  <a:pt x="6565" y="14473"/>
                  <a:pt x="6565" y="14484"/>
                </a:cubicBezTo>
                <a:cubicBezTo>
                  <a:pt x="6565" y="14516"/>
                  <a:pt x="6608" y="14537"/>
                  <a:pt x="6694" y="14549"/>
                </a:cubicBezTo>
                <a:cubicBezTo>
                  <a:pt x="6747" y="14559"/>
                  <a:pt x="6790" y="14570"/>
                  <a:pt x="6801" y="14580"/>
                </a:cubicBezTo>
                <a:cubicBezTo>
                  <a:pt x="6801" y="14602"/>
                  <a:pt x="6833" y="14602"/>
                  <a:pt x="6866" y="14602"/>
                </a:cubicBezTo>
                <a:cubicBezTo>
                  <a:pt x="6887" y="14602"/>
                  <a:pt x="6940" y="14623"/>
                  <a:pt x="6973" y="14634"/>
                </a:cubicBezTo>
                <a:cubicBezTo>
                  <a:pt x="7016" y="14656"/>
                  <a:pt x="7059" y="14666"/>
                  <a:pt x="7123" y="14666"/>
                </a:cubicBezTo>
                <a:cubicBezTo>
                  <a:pt x="7176" y="14666"/>
                  <a:pt x="7230" y="14677"/>
                  <a:pt x="7273" y="14699"/>
                </a:cubicBezTo>
                <a:cubicBezTo>
                  <a:pt x="7316" y="14720"/>
                  <a:pt x="7369" y="14742"/>
                  <a:pt x="7402" y="14742"/>
                </a:cubicBezTo>
                <a:cubicBezTo>
                  <a:pt x="7434" y="14742"/>
                  <a:pt x="7455" y="14742"/>
                  <a:pt x="7466" y="14752"/>
                </a:cubicBezTo>
                <a:cubicBezTo>
                  <a:pt x="7466" y="14763"/>
                  <a:pt x="7509" y="14773"/>
                  <a:pt x="7552" y="14773"/>
                </a:cubicBezTo>
                <a:cubicBezTo>
                  <a:pt x="7605" y="14785"/>
                  <a:pt x="7691" y="14795"/>
                  <a:pt x="7755" y="14806"/>
                </a:cubicBezTo>
                <a:cubicBezTo>
                  <a:pt x="7843" y="14819"/>
                  <a:pt x="7905" y="14824"/>
                  <a:pt x="7948" y="14824"/>
                </a:cubicBezTo>
                <a:cubicBezTo>
                  <a:pt x="7979" y="14824"/>
                  <a:pt x="8000" y="14821"/>
                  <a:pt x="8013" y="14816"/>
                </a:cubicBezTo>
                <a:cubicBezTo>
                  <a:pt x="8022" y="14812"/>
                  <a:pt x="8034" y="14810"/>
                  <a:pt x="8049" y="14810"/>
                </a:cubicBezTo>
                <a:cubicBezTo>
                  <a:pt x="8071" y="14810"/>
                  <a:pt x="8099" y="14815"/>
                  <a:pt x="8131" y="14827"/>
                </a:cubicBezTo>
                <a:cubicBezTo>
                  <a:pt x="8169" y="14840"/>
                  <a:pt x="8202" y="14845"/>
                  <a:pt x="8230" y="14845"/>
                </a:cubicBezTo>
                <a:cubicBezTo>
                  <a:pt x="8250" y="14845"/>
                  <a:pt x="8268" y="14842"/>
                  <a:pt x="8281" y="14838"/>
                </a:cubicBezTo>
                <a:cubicBezTo>
                  <a:pt x="8313" y="14838"/>
                  <a:pt x="8496" y="14827"/>
                  <a:pt x="8689" y="14827"/>
                </a:cubicBezTo>
                <a:cubicBezTo>
                  <a:pt x="8761" y="14830"/>
                  <a:pt x="8821" y="14832"/>
                  <a:pt x="8871" y="14832"/>
                </a:cubicBezTo>
                <a:cubicBezTo>
                  <a:pt x="8994" y="14832"/>
                  <a:pt x="9054" y="14824"/>
                  <a:pt x="9054" y="14816"/>
                </a:cubicBezTo>
                <a:cubicBezTo>
                  <a:pt x="9064" y="14806"/>
                  <a:pt x="9085" y="14806"/>
                  <a:pt x="9107" y="14806"/>
                </a:cubicBezTo>
                <a:cubicBezTo>
                  <a:pt x="9128" y="14806"/>
                  <a:pt x="9150" y="14795"/>
                  <a:pt x="9150" y="14785"/>
                </a:cubicBezTo>
                <a:cubicBezTo>
                  <a:pt x="9161" y="14773"/>
                  <a:pt x="9225" y="14763"/>
                  <a:pt x="9311" y="14763"/>
                </a:cubicBezTo>
                <a:cubicBezTo>
                  <a:pt x="9386" y="14752"/>
                  <a:pt x="9461" y="14742"/>
                  <a:pt x="9493" y="14731"/>
                </a:cubicBezTo>
                <a:cubicBezTo>
                  <a:pt x="9514" y="14720"/>
                  <a:pt x="9569" y="14699"/>
                  <a:pt x="9622" y="14677"/>
                </a:cubicBezTo>
                <a:cubicBezTo>
                  <a:pt x="9676" y="14666"/>
                  <a:pt x="9740" y="14645"/>
                  <a:pt x="9750" y="14634"/>
                </a:cubicBezTo>
                <a:cubicBezTo>
                  <a:pt x="9785" y="14613"/>
                  <a:pt x="9846" y="14602"/>
                  <a:pt x="9894" y="14602"/>
                </a:cubicBezTo>
                <a:cubicBezTo>
                  <a:pt x="9921" y="14602"/>
                  <a:pt x="9943" y="14605"/>
                  <a:pt x="9955" y="14613"/>
                </a:cubicBezTo>
                <a:cubicBezTo>
                  <a:pt x="9965" y="14616"/>
                  <a:pt x="9973" y="14619"/>
                  <a:pt x="9982" y="14619"/>
                </a:cubicBezTo>
                <a:cubicBezTo>
                  <a:pt x="10000" y="14619"/>
                  <a:pt x="10019" y="14609"/>
                  <a:pt x="10062" y="14580"/>
                </a:cubicBezTo>
                <a:cubicBezTo>
                  <a:pt x="10094" y="14549"/>
                  <a:pt x="10158" y="14516"/>
                  <a:pt x="10191" y="14506"/>
                </a:cubicBezTo>
                <a:cubicBezTo>
                  <a:pt x="10234" y="14495"/>
                  <a:pt x="10308" y="14473"/>
                  <a:pt x="10362" y="14452"/>
                </a:cubicBezTo>
                <a:cubicBezTo>
                  <a:pt x="10415" y="14430"/>
                  <a:pt x="10491" y="14409"/>
                  <a:pt x="10534" y="14409"/>
                </a:cubicBezTo>
                <a:cubicBezTo>
                  <a:pt x="10566" y="14409"/>
                  <a:pt x="10641" y="14398"/>
                  <a:pt x="10673" y="14387"/>
                </a:cubicBezTo>
                <a:cubicBezTo>
                  <a:pt x="10706" y="14377"/>
                  <a:pt x="10759" y="14366"/>
                  <a:pt x="10780" y="14366"/>
                </a:cubicBezTo>
                <a:cubicBezTo>
                  <a:pt x="10802" y="14366"/>
                  <a:pt x="10856" y="14344"/>
                  <a:pt x="10887" y="14323"/>
                </a:cubicBezTo>
                <a:cubicBezTo>
                  <a:pt x="10920" y="14301"/>
                  <a:pt x="10973" y="14280"/>
                  <a:pt x="11027" y="14270"/>
                </a:cubicBezTo>
                <a:cubicBezTo>
                  <a:pt x="11070" y="14259"/>
                  <a:pt x="11113" y="14237"/>
                  <a:pt x="11135" y="14216"/>
                </a:cubicBezTo>
                <a:cubicBezTo>
                  <a:pt x="11166" y="14194"/>
                  <a:pt x="11242" y="14173"/>
                  <a:pt x="11413" y="14130"/>
                </a:cubicBezTo>
                <a:cubicBezTo>
                  <a:pt x="11478" y="14120"/>
                  <a:pt x="11531" y="14098"/>
                  <a:pt x="11542" y="14087"/>
                </a:cubicBezTo>
                <a:cubicBezTo>
                  <a:pt x="11552" y="14077"/>
                  <a:pt x="11574" y="14077"/>
                  <a:pt x="11595" y="14077"/>
                </a:cubicBezTo>
                <a:cubicBezTo>
                  <a:pt x="11617" y="14077"/>
                  <a:pt x="11638" y="14055"/>
                  <a:pt x="11649" y="14044"/>
                </a:cubicBezTo>
                <a:cubicBezTo>
                  <a:pt x="11660" y="14034"/>
                  <a:pt x="11681" y="14023"/>
                  <a:pt x="11703" y="14012"/>
                </a:cubicBezTo>
                <a:lnTo>
                  <a:pt x="11810" y="13958"/>
                </a:lnTo>
                <a:cubicBezTo>
                  <a:pt x="11843" y="13926"/>
                  <a:pt x="11874" y="13905"/>
                  <a:pt x="11885" y="13905"/>
                </a:cubicBezTo>
                <a:cubicBezTo>
                  <a:pt x="11896" y="13905"/>
                  <a:pt x="11917" y="13884"/>
                  <a:pt x="11950" y="13862"/>
                </a:cubicBezTo>
                <a:cubicBezTo>
                  <a:pt x="11971" y="13830"/>
                  <a:pt x="12036" y="13787"/>
                  <a:pt x="12078" y="13755"/>
                </a:cubicBezTo>
                <a:cubicBezTo>
                  <a:pt x="12121" y="13733"/>
                  <a:pt x="12175" y="13701"/>
                  <a:pt x="12186" y="13691"/>
                </a:cubicBezTo>
                <a:cubicBezTo>
                  <a:pt x="12196" y="13679"/>
                  <a:pt x="12218" y="13669"/>
                  <a:pt x="12229" y="13669"/>
                </a:cubicBezTo>
                <a:cubicBezTo>
                  <a:pt x="12239" y="13669"/>
                  <a:pt x="12282" y="13636"/>
                  <a:pt x="12336" y="13594"/>
                </a:cubicBezTo>
                <a:cubicBezTo>
                  <a:pt x="12379" y="13551"/>
                  <a:pt x="12432" y="13519"/>
                  <a:pt x="12443" y="13519"/>
                </a:cubicBezTo>
                <a:cubicBezTo>
                  <a:pt x="12453" y="13519"/>
                  <a:pt x="12486" y="13497"/>
                  <a:pt x="12508" y="13476"/>
                </a:cubicBezTo>
                <a:cubicBezTo>
                  <a:pt x="12572" y="13422"/>
                  <a:pt x="12604" y="13400"/>
                  <a:pt x="12711" y="13336"/>
                </a:cubicBezTo>
                <a:cubicBezTo>
                  <a:pt x="12744" y="13304"/>
                  <a:pt x="12786" y="13283"/>
                  <a:pt x="12797" y="13261"/>
                </a:cubicBezTo>
                <a:cubicBezTo>
                  <a:pt x="12808" y="13250"/>
                  <a:pt x="12829" y="13240"/>
                  <a:pt x="12851" y="13240"/>
                </a:cubicBezTo>
                <a:cubicBezTo>
                  <a:pt x="12883" y="13229"/>
                  <a:pt x="13054" y="13057"/>
                  <a:pt x="13130" y="12961"/>
                </a:cubicBezTo>
                <a:cubicBezTo>
                  <a:pt x="13151" y="12929"/>
                  <a:pt x="13183" y="12897"/>
                  <a:pt x="13215" y="12875"/>
                </a:cubicBezTo>
                <a:cubicBezTo>
                  <a:pt x="13247" y="12854"/>
                  <a:pt x="13280" y="12821"/>
                  <a:pt x="13290" y="12800"/>
                </a:cubicBezTo>
                <a:cubicBezTo>
                  <a:pt x="13301" y="12778"/>
                  <a:pt x="13333" y="12747"/>
                  <a:pt x="13354" y="12714"/>
                </a:cubicBezTo>
                <a:cubicBezTo>
                  <a:pt x="13397" y="12671"/>
                  <a:pt x="13483" y="12532"/>
                  <a:pt x="13483" y="12499"/>
                </a:cubicBezTo>
                <a:cubicBezTo>
                  <a:pt x="13483" y="12489"/>
                  <a:pt x="13505" y="12457"/>
                  <a:pt x="13537" y="12425"/>
                </a:cubicBezTo>
                <a:cubicBezTo>
                  <a:pt x="13559" y="12403"/>
                  <a:pt x="13612" y="12318"/>
                  <a:pt x="13645" y="12253"/>
                </a:cubicBezTo>
                <a:cubicBezTo>
                  <a:pt x="13676" y="12189"/>
                  <a:pt x="13709" y="12113"/>
                  <a:pt x="13730" y="12092"/>
                </a:cubicBezTo>
                <a:cubicBezTo>
                  <a:pt x="13773" y="12039"/>
                  <a:pt x="13805" y="11953"/>
                  <a:pt x="13805" y="11910"/>
                </a:cubicBezTo>
                <a:cubicBezTo>
                  <a:pt x="13805" y="11899"/>
                  <a:pt x="13826" y="11856"/>
                  <a:pt x="13859" y="11813"/>
                </a:cubicBezTo>
                <a:cubicBezTo>
                  <a:pt x="13977" y="11674"/>
                  <a:pt x="13998" y="11631"/>
                  <a:pt x="14041" y="11524"/>
                </a:cubicBezTo>
                <a:cubicBezTo>
                  <a:pt x="14052" y="11448"/>
                  <a:pt x="14084" y="11395"/>
                  <a:pt x="14095" y="11384"/>
                </a:cubicBezTo>
                <a:cubicBezTo>
                  <a:pt x="14105" y="11384"/>
                  <a:pt x="14116" y="11362"/>
                  <a:pt x="14116" y="11341"/>
                </a:cubicBezTo>
                <a:cubicBezTo>
                  <a:pt x="14116" y="11331"/>
                  <a:pt x="14127" y="11309"/>
                  <a:pt x="14148" y="11288"/>
                </a:cubicBezTo>
                <a:cubicBezTo>
                  <a:pt x="14181" y="11255"/>
                  <a:pt x="14298" y="11062"/>
                  <a:pt x="14320" y="11009"/>
                </a:cubicBezTo>
                <a:cubicBezTo>
                  <a:pt x="14320" y="10976"/>
                  <a:pt x="14352" y="10923"/>
                  <a:pt x="14384" y="10869"/>
                </a:cubicBezTo>
                <a:cubicBezTo>
                  <a:pt x="14417" y="10816"/>
                  <a:pt x="14438" y="10773"/>
                  <a:pt x="14427" y="10762"/>
                </a:cubicBezTo>
                <a:cubicBezTo>
                  <a:pt x="14427" y="10752"/>
                  <a:pt x="14438" y="10730"/>
                  <a:pt x="14449" y="10709"/>
                </a:cubicBezTo>
                <a:cubicBezTo>
                  <a:pt x="14470" y="10666"/>
                  <a:pt x="14470" y="10655"/>
                  <a:pt x="14460" y="10590"/>
                </a:cubicBezTo>
                <a:cubicBezTo>
                  <a:pt x="14449" y="10537"/>
                  <a:pt x="14449" y="10504"/>
                  <a:pt x="14460" y="10451"/>
                </a:cubicBezTo>
                <a:cubicBezTo>
                  <a:pt x="14481" y="10408"/>
                  <a:pt x="14491" y="10311"/>
                  <a:pt x="14491" y="10225"/>
                </a:cubicBezTo>
                <a:cubicBezTo>
                  <a:pt x="14503" y="10140"/>
                  <a:pt x="14513" y="10065"/>
                  <a:pt x="14524" y="10054"/>
                </a:cubicBezTo>
                <a:cubicBezTo>
                  <a:pt x="14534" y="10032"/>
                  <a:pt x="14534" y="10011"/>
                  <a:pt x="14524" y="9968"/>
                </a:cubicBezTo>
                <a:cubicBezTo>
                  <a:pt x="14513" y="9925"/>
                  <a:pt x="14503" y="9851"/>
                  <a:pt x="14513" y="9754"/>
                </a:cubicBezTo>
                <a:cubicBezTo>
                  <a:pt x="14524" y="9636"/>
                  <a:pt x="14513" y="9615"/>
                  <a:pt x="14503" y="9603"/>
                </a:cubicBezTo>
                <a:cubicBezTo>
                  <a:pt x="14470" y="9593"/>
                  <a:pt x="14470" y="9539"/>
                  <a:pt x="14503" y="9475"/>
                </a:cubicBezTo>
                <a:cubicBezTo>
                  <a:pt x="14513" y="9443"/>
                  <a:pt x="14513" y="9410"/>
                  <a:pt x="14503" y="9271"/>
                </a:cubicBezTo>
                <a:cubicBezTo>
                  <a:pt x="14491" y="9185"/>
                  <a:pt x="14491" y="9089"/>
                  <a:pt x="14503" y="9067"/>
                </a:cubicBezTo>
                <a:cubicBezTo>
                  <a:pt x="14503" y="9046"/>
                  <a:pt x="14491" y="8981"/>
                  <a:pt x="14481" y="8938"/>
                </a:cubicBezTo>
                <a:cubicBezTo>
                  <a:pt x="14460" y="8885"/>
                  <a:pt x="14460" y="8821"/>
                  <a:pt x="14460" y="8778"/>
                </a:cubicBezTo>
                <a:cubicBezTo>
                  <a:pt x="14470" y="8745"/>
                  <a:pt x="14460" y="8681"/>
                  <a:pt x="14460" y="8617"/>
                </a:cubicBezTo>
                <a:cubicBezTo>
                  <a:pt x="14449" y="8563"/>
                  <a:pt x="14438" y="8402"/>
                  <a:pt x="14438" y="8273"/>
                </a:cubicBezTo>
                <a:cubicBezTo>
                  <a:pt x="14427" y="8048"/>
                  <a:pt x="14427" y="8016"/>
                  <a:pt x="14395" y="7963"/>
                </a:cubicBezTo>
                <a:cubicBezTo>
                  <a:pt x="14363" y="7920"/>
                  <a:pt x="14363" y="7898"/>
                  <a:pt x="14374" y="7877"/>
                </a:cubicBezTo>
                <a:cubicBezTo>
                  <a:pt x="14395" y="7866"/>
                  <a:pt x="14384" y="7844"/>
                  <a:pt x="14363" y="7813"/>
                </a:cubicBezTo>
                <a:cubicBezTo>
                  <a:pt x="14352" y="7780"/>
                  <a:pt x="14341" y="7737"/>
                  <a:pt x="14341" y="7716"/>
                </a:cubicBezTo>
                <a:cubicBezTo>
                  <a:pt x="14341" y="7651"/>
                  <a:pt x="14320" y="7501"/>
                  <a:pt x="14298" y="7448"/>
                </a:cubicBezTo>
                <a:cubicBezTo>
                  <a:pt x="14288" y="7415"/>
                  <a:pt x="14277" y="7362"/>
                  <a:pt x="14277" y="7329"/>
                </a:cubicBezTo>
                <a:cubicBezTo>
                  <a:pt x="14277" y="7286"/>
                  <a:pt x="14267" y="7222"/>
                  <a:pt x="14234" y="7179"/>
                </a:cubicBezTo>
                <a:cubicBezTo>
                  <a:pt x="14213" y="7126"/>
                  <a:pt x="14202" y="7093"/>
                  <a:pt x="14213" y="7072"/>
                </a:cubicBezTo>
                <a:cubicBezTo>
                  <a:pt x="14224" y="7029"/>
                  <a:pt x="14181" y="6847"/>
                  <a:pt x="14148" y="6815"/>
                </a:cubicBezTo>
                <a:cubicBezTo>
                  <a:pt x="14148" y="6804"/>
                  <a:pt x="14138" y="6761"/>
                  <a:pt x="14138" y="6729"/>
                </a:cubicBezTo>
                <a:cubicBezTo>
                  <a:pt x="14138" y="6697"/>
                  <a:pt x="14127" y="6654"/>
                  <a:pt x="14116" y="6643"/>
                </a:cubicBezTo>
                <a:cubicBezTo>
                  <a:pt x="14105" y="6633"/>
                  <a:pt x="14095" y="6579"/>
                  <a:pt x="14095" y="6547"/>
                </a:cubicBezTo>
                <a:cubicBezTo>
                  <a:pt x="14084" y="6504"/>
                  <a:pt x="14052" y="6407"/>
                  <a:pt x="14020" y="6332"/>
                </a:cubicBezTo>
                <a:cubicBezTo>
                  <a:pt x="13977" y="6246"/>
                  <a:pt x="13955" y="6150"/>
                  <a:pt x="13955" y="6118"/>
                </a:cubicBezTo>
                <a:cubicBezTo>
                  <a:pt x="13955" y="6085"/>
                  <a:pt x="13945" y="6042"/>
                  <a:pt x="13923" y="6021"/>
                </a:cubicBezTo>
                <a:cubicBezTo>
                  <a:pt x="13902" y="5989"/>
                  <a:pt x="13880" y="5935"/>
                  <a:pt x="13869" y="5860"/>
                </a:cubicBezTo>
                <a:cubicBezTo>
                  <a:pt x="13859" y="5796"/>
                  <a:pt x="13838" y="5699"/>
                  <a:pt x="13805" y="5635"/>
                </a:cubicBezTo>
                <a:cubicBezTo>
                  <a:pt x="13784" y="5581"/>
                  <a:pt x="13762" y="5527"/>
                  <a:pt x="13762" y="5517"/>
                </a:cubicBezTo>
                <a:cubicBezTo>
                  <a:pt x="13762" y="5506"/>
                  <a:pt x="13719" y="5453"/>
                  <a:pt x="13687" y="5377"/>
                </a:cubicBezTo>
                <a:cubicBezTo>
                  <a:pt x="13633" y="5313"/>
                  <a:pt x="13580" y="5217"/>
                  <a:pt x="13559" y="5184"/>
                </a:cubicBezTo>
                <a:cubicBezTo>
                  <a:pt x="13537" y="5141"/>
                  <a:pt x="13505" y="5098"/>
                  <a:pt x="13483" y="5088"/>
                </a:cubicBezTo>
                <a:cubicBezTo>
                  <a:pt x="13451" y="5077"/>
                  <a:pt x="13387" y="4981"/>
                  <a:pt x="13387" y="4948"/>
                </a:cubicBezTo>
                <a:cubicBezTo>
                  <a:pt x="13387" y="4938"/>
                  <a:pt x="13333" y="4884"/>
                  <a:pt x="13280" y="4819"/>
                </a:cubicBezTo>
                <a:cubicBezTo>
                  <a:pt x="13226" y="4766"/>
                  <a:pt x="13173" y="4712"/>
                  <a:pt x="13173" y="4702"/>
                </a:cubicBezTo>
                <a:cubicBezTo>
                  <a:pt x="13173" y="4691"/>
                  <a:pt x="13140" y="4648"/>
                  <a:pt x="13087" y="4605"/>
                </a:cubicBezTo>
                <a:cubicBezTo>
                  <a:pt x="12979" y="4498"/>
                  <a:pt x="12947" y="4455"/>
                  <a:pt x="12947" y="4423"/>
                </a:cubicBezTo>
                <a:cubicBezTo>
                  <a:pt x="12947" y="4412"/>
                  <a:pt x="12925" y="4390"/>
                  <a:pt x="12894" y="4359"/>
                </a:cubicBezTo>
                <a:cubicBezTo>
                  <a:pt x="12872" y="4337"/>
                  <a:pt x="12818" y="4273"/>
                  <a:pt x="12786" y="4230"/>
                </a:cubicBezTo>
                <a:cubicBezTo>
                  <a:pt x="12744" y="4187"/>
                  <a:pt x="12658" y="4090"/>
                  <a:pt x="12593" y="4015"/>
                </a:cubicBezTo>
                <a:cubicBezTo>
                  <a:pt x="12529" y="3951"/>
                  <a:pt x="12453" y="3865"/>
                  <a:pt x="12443" y="3833"/>
                </a:cubicBezTo>
                <a:cubicBezTo>
                  <a:pt x="12422" y="3801"/>
                  <a:pt x="12400" y="3779"/>
                  <a:pt x="12368" y="3779"/>
                </a:cubicBezTo>
                <a:cubicBezTo>
                  <a:pt x="12346" y="3779"/>
                  <a:pt x="12325" y="3768"/>
                  <a:pt x="12314" y="3747"/>
                </a:cubicBezTo>
                <a:cubicBezTo>
                  <a:pt x="12303" y="3737"/>
                  <a:pt x="12250" y="3694"/>
                  <a:pt x="12207" y="3661"/>
                </a:cubicBezTo>
                <a:cubicBezTo>
                  <a:pt x="12153" y="3640"/>
                  <a:pt x="12121" y="3608"/>
                  <a:pt x="12121" y="3597"/>
                </a:cubicBezTo>
                <a:cubicBezTo>
                  <a:pt x="12121" y="3597"/>
                  <a:pt x="12089" y="3575"/>
                  <a:pt x="12057" y="3543"/>
                </a:cubicBezTo>
                <a:cubicBezTo>
                  <a:pt x="12014" y="3522"/>
                  <a:pt x="11993" y="3501"/>
                  <a:pt x="11993" y="3479"/>
                </a:cubicBezTo>
                <a:cubicBezTo>
                  <a:pt x="11993" y="3458"/>
                  <a:pt x="11821" y="3329"/>
                  <a:pt x="11778" y="3329"/>
                </a:cubicBezTo>
                <a:cubicBezTo>
                  <a:pt x="11746" y="3329"/>
                  <a:pt x="11681" y="3286"/>
                  <a:pt x="11681" y="3253"/>
                </a:cubicBezTo>
                <a:cubicBezTo>
                  <a:pt x="11681" y="3222"/>
                  <a:pt x="11445" y="3103"/>
                  <a:pt x="11359" y="3093"/>
                </a:cubicBezTo>
                <a:cubicBezTo>
                  <a:pt x="11328" y="3093"/>
                  <a:pt x="11306" y="3072"/>
                  <a:pt x="11295" y="3050"/>
                </a:cubicBezTo>
                <a:cubicBezTo>
                  <a:pt x="11285" y="3029"/>
                  <a:pt x="11263" y="3017"/>
                  <a:pt x="11242" y="3017"/>
                </a:cubicBezTo>
                <a:cubicBezTo>
                  <a:pt x="11220" y="3017"/>
                  <a:pt x="11188" y="3007"/>
                  <a:pt x="11177" y="2996"/>
                </a:cubicBezTo>
                <a:cubicBezTo>
                  <a:pt x="11166" y="2986"/>
                  <a:pt x="11102" y="2975"/>
                  <a:pt x="10952" y="2964"/>
                </a:cubicBezTo>
                <a:cubicBezTo>
                  <a:pt x="10877" y="2964"/>
                  <a:pt x="10877" y="2964"/>
                  <a:pt x="10856" y="2910"/>
                </a:cubicBezTo>
                <a:cubicBezTo>
                  <a:pt x="10845" y="2889"/>
                  <a:pt x="10823" y="2878"/>
                  <a:pt x="10748" y="2878"/>
                </a:cubicBezTo>
                <a:cubicBezTo>
                  <a:pt x="10706" y="2878"/>
                  <a:pt x="10620" y="2878"/>
                  <a:pt x="10555" y="2867"/>
                </a:cubicBezTo>
                <a:cubicBezTo>
                  <a:pt x="10537" y="2864"/>
                  <a:pt x="10517" y="2863"/>
                  <a:pt x="10497" y="2863"/>
                </a:cubicBezTo>
                <a:cubicBezTo>
                  <a:pt x="10447" y="2863"/>
                  <a:pt x="10394" y="2871"/>
                  <a:pt x="10341" y="2878"/>
                </a:cubicBezTo>
                <a:cubicBezTo>
                  <a:pt x="10287" y="2900"/>
                  <a:pt x="10180" y="2900"/>
                  <a:pt x="10115" y="2900"/>
                </a:cubicBezTo>
                <a:cubicBezTo>
                  <a:pt x="9955" y="2900"/>
                  <a:pt x="9740" y="2921"/>
                  <a:pt x="9708" y="2953"/>
                </a:cubicBezTo>
                <a:cubicBezTo>
                  <a:pt x="9697" y="2964"/>
                  <a:pt x="9676" y="2964"/>
                  <a:pt x="9665" y="2964"/>
                </a:cubicBezTo>
                <a:cubicBezTo>
                  <a:pt x="9662" y="2961"/>
                  <a:pt x="9658" y="2960"/>
                  <a:pt x="9653" y="2960"/>
                </a:cubicBezTo>
                <a:cubicBezTo>
                  <a:pt x="9641" y="2960"/>
                  <a:pt x="9623" y="2967"/>
                  <a:pt x="9600" y="2975"/>
                </a:cubicBezTo>
                <a:cubicBezTo>
                  <a:pt x="9557" y="2996"/>
                  <a:pt x="9504" y="3007"/>
                  <a:pt x="9300" y="3007"/>
                </a:cubicBezTo>
                <a:cubicBezTo>
                  <a:pt x="9247" y="3007"/>
                  <a:pt x="9150" y="3017"/>
                  <a:pt x="9075" y="3029"/>
                </a:cubicBezTo>
                <a:cubicBezTo>
                  <a:pt x="8978" y="3050"/>
                  <a:pt x="8871" y="3050"/>
                  <a:pt x="8775" y="3050"/>
                </a:cubicBezTo>
                <a:cubicBezTo>
                  <a:pt x="8668" y="3050"/>
                  <a:pt x="8592" y="3060"/>
                  <a:pt x="8539" y="3072"/>
                </a:cubicBezTo>
                <a:cubicBezTo>
                  <a:pt x="8507" y="3084"/>
                  <a:pt x="8484" y="3089"/>
                  <a:pt x="8454" y="3089"/>
                </a:cubicBezTo>
                <a:cubicBezTo>
                  <a:pt x="8433" y="3089"/>
                  <a:pt x="8409" y="3086"/>
                  <a:pt x="8378" y="3082"/>
                </a:cubicBezTo>
                <a:cubicBezTo>
                  <a:pt x="8339" y="3072"/>
                  <a:pt x="8316" y="3067"/>
                  <a:pt x="8299" y="3067"/>
                </a:cubicBezTo>
                <a:cubicBezTo>
                  <a:pt x="8278" y="3067"/>
                  <a:pt x="8267" y="3075"/>
                  <a:pt x="8249" y="3093"/>
                </a:cubicBezTo>
                <a:cubicBezTo>
                  <a:pt x="8233" y="3109"/>
                  <a:pt x="8225" y="3117"/>
                  <a:pt x="8210" y="3117"/>
                </a:cubicBezTo>
                <a:cubicBezTo>
                  <a:pt x="8196" y="3117"/>
                  <a:pt x="8174" y="3109"/>
                  <a:pt x="8131" y="3093"/>
                </a:cubicBezTo>
                <a:cubicBezTo>
                  <a:pt x="8087" y="3080"/>
                  <a:pt x="8061" y="3075"/>
                  <a:pt x="8043" y="3075"/>
                </a:cubicBezTo>
                <a:cubicBezTo>
                  <a:pt x="8030" y="3075"/>
                  <a:pt x="8022" y="3078"/>
                  <a:pt x="8013" y="3082"/>
                </a:cubicBezTo>
                <a:cubicBezTo>
                  <a:pt x="7991" y="3103"/>
                  <a:pt x="7938" y="3103"/>
                  <a:pt x="7798" y="3103"/>
                </a:cubicBezTo>
                <a:cubicBezTo>
                  <a:pt x="7562" y="3103"/>
                  <a:pt x="7295" y="3093"/>
                  <a:pt x="7047" y="3072"/>
                </a:cubicBezTo>
                <a:cubicBezTo>
                  <a:pt x="6985" y="3067"/>
                  <a:pt x="6937" y="3064"/>
                  <a:pt x="6894" y="3064"/>
                </a:cubicBezTo>
                <a:cubicBezTo>
                  <a:pt x="6836" y="3064"/>
                  <a:pt x="6788" y="3069"/>
                  <a:pt x="6726" y="3082"/>
                </a:cubicBezTo>
                <a:cubicBezTo>
                  <a:pt x="6680" y="3090"/>
                  <a:pt x="6649" y="3094"/>
                  <a:pt x="6624" y="3094"/>
                </a:cubicBezTo>
                <a:cubicBezTo>
                  <a:pt x="6583" y="3094"/>
                  <a:pt x="6557" y="3085"/>
                  <a:pt x="6511" y="3072"/>
                </a:cubicBezTo>
                <a:cubicBezTo>
                  <a:pt x="6458" y="3061"/>
                  <a:pt x="6420" y="3055"/>
                  <a:pt x="6392" y="3055"/>
                </a:cubicBezTo>
                <a:cubicBezTo>
                  <a:pt x="6364" y="3055"/>
                  <a:pt x="6345" y="3061"/>
                  <a:pt x="6329" y="3072"/>
                </a:cubicBezTo>
                <a:cubicBezTo>
                  <a:pt x="6318" y="3093"/>
                  <a:pt x="6254" y="3103"/>
                  <a:pt x="6168" y="3114"/>
                </a:cubicBezTo>
                <a:cubicBezTo>
                  <a:pt x="6082" y="3114"/>
                  <a:pt x="5996" y="3125"/>
                  <a:pt x="5965" y="3146"/>
                </a:cubicBezTo>
                <a:cubicBezTo>
                  <a:pt x="5942" y="3151"/>
                  <a:pt x="5927" y="3154"/>
                  <a:pt x="5916" y="3154"/>
                </a:cubicBezTo>
                <a:cubicBezTo>
                  <a:pt x="5900" y="3154"/>
                  <a:pt x="5891" y="3148"/>
                  <a:pt x="5879" y="3136"/>
                </a:cubicBezTo>
                <a:cubicBezTo>
                  <a:pt x="5868" y="3130"/>
                  <a:pt x="5857" y="3127"/>
                  <a:pt x="5847" y="3127"/>
                </a:cubicBezTo>
                <a:cubicBezTo>
                  <a:pt x="5836" y="3127"/>
                  <a:pt x="5825" y="3130"/>
                  <a:pt x="5814" y="3136"/>
                </a:cubicBezTo>
                <a:cubicBezTo>
                  <a:pt x="5806" y="3140"/>
                  <a:pt x="5797" y="3143"/>
                  <a:pt x="5788" y="3143"/>
                </a:cubicBezTo>
                <a:cubicBezTo>
                  <a:pt x="5775" y="3143"/>
                  <a:pt x="5763" y="3137"/>
                  <a:pt x="5750" y="3125"/>
                </a:cubicBezTo>
                <a:cubicBezTo>
                  <a:pt x="5734" y="3109"/>
                  <a:pt x="5726" y="3101"/>
                  <a:pt x="5715" y="3101"/>
                </a:cubicBezTo>
                <a:cubicBezTo>
                  <a:pt x="5704" y="3101"/>
                  <a:pt x="5691" y="3109"/>
                  <a:pt x="5664" y="3125"/>
                </a:cubicBezTo>
                <a:cubicBezTo>
                  <a:pt x="5632" y="3136"/>
                  <a:pt x="5578" y="3146"/>
                  <a:pt x="5546" y="3146"/>
                </a:cubicBezTo>
                <a:cubicBezTo>
                  <a:pt x="5514" y="3146"/>
                  <a:pt x="5471" y="3157"/>
                  <a:pt x="5439" y="3179"/>
                </a:cubicBezTo>
                <a:cubicBezTo>
                  <a:pt x="5407" y="3189"/>
                  <a:pt x="5364" y="3211"/>
                  <a:pt x="5321" y="3211"/>
                </a:cubicBezTo>
                <a:cubicBezTo>
                  <a:pt x="5235" y="3232"/>
                  <a:pt x="5042" y="3296"/>
                  <a:pt x="5021" y="3329"/>
                </a:cubicBezTo>
                <a:cubicBezTo>
                  <a:pt x="5009" y="3339"/>
                  <a:pt x="4988" y="3339"/>
                  <a:pt x="4978" y="3339"/>
                </a:cubicBezTo>
                <a:cubicBezTo>
                  <a:pt x="4967" y="3339"/>
                  <a:pt x="4913" y="3361"/>
                  <a:pt x="4859" y="3393"/>
                </a:cubicBezTo>
                <a:cubicBezTo>
                  <a:pt x="4795" y="3415"/>
                  <a:pt x="4742" y="3436"/>
                  <a:pt x="4731" y="3436"/>
                </a:cubicBezTo>
                <a:cubicBezTo>
                  <a:pt x="4727" y="3434"/>
                  <a:pt x="4722" y="3433"/>
                  <a:pt x="4718" y="3433"/>
                </a:cubicBezTo>
                <a:cubicBezTo>
                  <a:pt x="4698" y="3433"/>
                  <a:pt x="4671" y="3452"/>
                  <a:pt x="4645" y="3479"/>
                </a:cubicBezTo>
                <a:cubicBezTo>
                  <a:pt x="4602" y="3501"/>
                  <a:pt x="4559" y="3532"/>
                  <a:pt x="4538" y="3532"/>
                </a:cubicBezTo>
                <a:cubicBezTo>
                  <a:pt x="4516" y="3543"/>
                  <a:pt x="4452" y="3586"/>
                  <a:pt x="4409" y="3629"/>
                </a:cubicBezTo>
                <a:cubicBezTo>
                  <a:pt x="4248" y="3790"/>
                  <a:pt x="4205" y="3833"/>
                  <a:pt x="4163" y="3844"/>
                </a:cubicBezTo>
                <a:cubicBezTo>
                  <a:pt x="4141" y="3854"/>
                  <a:pt x="4087" y="3897"/>
                  <a:pt x="4034" y="3951"/>
                </a:cubicBezTo>
                <a:cubicBezTo>
                  <a:pt x="3991" y="3994"/>
                  <a:pt x="3948" y="4026"/>
                  <a:pt x="3937" y="4026"/>
                </a:cubicBezTo>
                <a:cubicBezTo>
                  <a:pt x="3927" y="4026"/>
                  <a:pt x="3862" y="4069"/>
                  <a:pt x="3808" y="4123"/>
                </a:cubicBezTo>
                <a:cubicBezTo>
                  <a:pt x="3744" y="4176"/>
                  <a:pt x="3669" y="4240"/>
                  <a:pt x="3626" y="4262"/>
                </a:cubicBezTo>
                <a:cubicBezTo>
                  <a:pt x="3583" y="4283"/>
                  <a:pt x="3540" y="4316"/>
                  <a:pt x="3529" y="4326"/>
                </a:cubicBezTo>
                <a:cubicBezTo>
                  <a:pt x="3519" y="4348"/>
                  <a:pt x="3476" y="4369"/>
                  <a:pt x="3443" y="4390"/>
                </a:cubicBezTo>
                <a:cubicBezTo>
                  <a:pt x="3412" y="4402"/>
                  <a:pt x="3369" y="4433"/>
                  <a:pt x="3358" y="4455"/>
                </a:cubicBezTo>
                <a:cubicBezTo>
                  <a:pt x="3336" y="4487"/>
                  <a:pt x="3262" y="4573"/>
                  <a:pt x="3176" y="4648"/>
                </a:cubicBezTo>
                <a:cubicBezTo>
                  <a:pt x="3090" y="4734"/>
                  <a:pt x="3026" y="4809"/>
                  <a:pt x="3026" y="4819"/>
                </a:cubicBezTo>
                <a:cubicBezTo>
                  <a:pt x="3026" y="4831"/>
                  <a:pt x="3014" y="4841"/>
                  <a:pt x="3004" y="4852"/>
                </a:cubicBezTo>
                <a:cubicBezTo>
                  <a:pt x="2993" y="4862"/>
                  <a:pt x="2971" y="4895"/>
                  <a:pt x="2961" y="4938"/>
                </a:cubicBezTo>
                <a:cubicBezTo>
                  <a:pt x="2950" y="4970"/>
                  <a:pt x="2940" y="5002"/>
                  <a:pt x="2918" y="5002"/>
                </a:cubicBezTo>
                <a:cubicBezTo>
                  <a:pt x="2897" y="5013"/>
                  <a:pt x="2778" y="5238"/>
                  <a:pt x="2778" y="5281"/>
                </a:cubicBezTo>
                <a:cubicBezTo>
                  <a:pt x="2778" y="5303"/>
                  <a:pt x="2757" y="5367"/>
                  <a:pt x="2725" y="5410"/>
                </a:cubicBezTo>
                <a:cubicBezTo>
                  <a:pt x="2661" y="5527"/>
                  <a:pt x="2628" y="5603"/>
                  <a:pt x="2639" y="5678"/>
                </a:cubicBezTo>
                <a:cubicBezTo>
                  <a:pt x="2650" y="5699"/>
                  <a:pt x="2650" y="5732"/>
                  <a:pt x="2639" y="5732"/>
                </a:cubicBezTo>
                <a:cubicBezTo>
                  <a:pt x="2628" y="5742"/>
                  <a:pt x="2554" y="5946"/>
                  <a:pt x="2532" y="6021"/>
                </a:cubicBezTo>
                <a:cubicBezTo>
                  <a:pt x="2532" y="6042"/>
                  <a:pt x="2511" y="6075"/>
                  <a:pt x="2489" y="6075"/>
                </a:cubicBezTo>
                <a:cubicBezTo>
                  <a:pt x="2468" y="6085"/>
                  <a:pt x="2457" y="6107"/>
                  <a:pt x="2446" y="6161"/>
                </a:cubicBezTo>
                <a:cubicBezTo>
                  <a:pt x="2446" y="6204"/>
                  <a:pt x="2425" y="6257"/>
                  <a:pt x="2382" y="6300"/>
                </a:cubicBezTo>
                <a:cubicBezTo>
                  <a:pt x="2328" y="6364"/>
                  <a:pt x="2328" y="6364"/>
                  <a:pt x="2349" y="6428"/>
                </a:cubicBezTo>
                <a:cubicBezTo>
                  <a:pt x="2371" y="6504"/>
                  <a:pt x="2339" y="6590"/>
                  <a:pt x="2264" y="6707"/>
                </a:cubicBezTo>
                <a:cubicBezTo>
                  <a:pt x="2232" y="6750"/>
                  <a:pt x="2210" y="6793"/>
                  <a:pt x="2210" y="6815"/>
                </a:cubicBezTo>
                <a:cubicBezTo>
                  <a:pt x="2210" y="6836"/>
                  <a:pt x="2210" y="6869"/>
                  <a:pt x="2199" y="6879"/>
                </a:cubicBezTo>
                <a:cubicBezTo>
                  <a:pt x="2146" y="6922"/>
                  <a:pt x="2070" y="7105"/>
                  <a:pt x="2070" y="7158"/>
                </a:cubicBezTo>
                <a:cubicBezTo>
                  <a:pt x="2070" y="7222"/>
                  <a:pt x="2028" y="7286"/>
                  <a:pt x="1985" y="7286"/>
                </a:cubicBezTo>
                <a:cubicBezTo>
                  <a:pt x="1953" y="7286"/>
                  <a:pt x="1953" y="7286"/>
                  <a:pt x="1910" y="7512"/>
                </a:cubicBezTo>
                <a:cubicBezTo>
                  <a:pt x="1889" y="7598"/>
                  <a:pt x="1856" y="7684"/>
                  <a:pt x="1846" y="7694"/>
                </a:cubicBezTo>
                <a:cubicBezTo>
                  <a:pt x="1824" y="7716"/>
                  <a:pt x="1824" y="7748"/>
                  <a:pt x="1834" y="7813"/>
                </a:cubicBezTo>
                <a:cubicBezTo>
                  <a:pt x="1846" y="7887"/>
                  <a:pt x="1834" y="7898"/>
                  <a:pt x="1803" y="7920"/>
                </a:cubicBezTo>
                <a:cubicBezTo>
                  <a:pt x="1770" y="7941"/>
                  <a:pt x="1770" y="7952"/>
                  <a:pt x="1792" y="8006"/>
                </a:cubicBezTo>
                <a:cubicBezTo>
                  <a:pt x="1803" y="8059"/>
                  <a:pt x="1803" y="8080"/>
                  <a:pt x="1781" y="8134"/>
                </a:cubicBezTo>
                <a:cubicBezTo>
                  <a:pt x="1770" y="8166"/>
                  <a:pt x="1760" y="8209"/>
                  <a:pt x="1770" y="8242"/>
                </a:cubicBezTo>
                <a:cubicBezTo>
                  <a:pt x="1781" y="8316"/>
                  <a:pt x="1781" y="8638"/>
                  <a:pt x="1760" y="8681"/>
                </a:cubicBezTo>
                <a:cubicBezTo>
                  <a:pt x="1749" y="8724"/>
                  <a:pt x="1781" y="8928"/>
                  <a:pt x="1813" y="8992"/>
                </a:cubicBezTo>
                <a:cubicBezTo>
                  <a:pt x="1824" y="9014"/>
                  <a:pt x="1824" y="9046"/>
                  <a:pt x="1813" y="9067"/>
                </a:cubicBezTo>
                <a:cubicBezTo>
                  <a:pt x="1813" y="9089"/>
                  <a:pt x="1813" y="9121"/>
                  <a:pt x="1824" y="9143"/>
                </a:cubicBezTo>
                <a:cubicBezTo>
                  <a:pt x="1834" y="9153"/>
                  <a:pt x="1846" y="9217"/>
                  <a:pt x="1846" y="9282"/>
                </a:cubicBezTo>
                <a:cubicBezTo>
                  <a:pt x="1846" y="9336"/>
                  <a:pt x="1856" y="9400"/>
                  <a:pt x="1867" y="9421"/>
                </a:cubicBezTo>
                <a:cubicBezTo>
                  <a:pt x="1910" y="9529"/>
                  <a:pt x="1996" y="9754"/>
                  <a:pt x="1996" y="9765"/>
                </a:cubicBezTo>
                <a:cubicBezTo>
                  <a:pt x="2006" y="9775"/>
                  <a:pt x="2006" y="9818"/>
                  <a:pt x="2017" y="9872"/>
                </a:cubicBezTo>
                <a:cubicBezTo>
                  <a:pt x="2017" y="9925"/>
                  <a:pt x="2017" y="9979"/>
                  <a:pt x="2039" y="9990"/>
                </a:cubicBezTo>
                <a:cubicBezTo>
                  <a:pt x="2060" y="10011"/>
                  <a:pt x="2060" y="10075"/>
                  <a:pt x="2039" y="10086"/>
                </a:cubicBezTo>
                <a:cubicBezTo>
                  <a:pt x="2017" y="10097"/>
                  <a:pt x="2028" y="10151"/>
                  <a:pt x="2070" y="10215"/>
                </a:cubicBezTo>
                <a:cubicBezTo>
                  <a:pt x="2092" y="10247"/>
                  <a:pt x="2125" y="10322"/>
                  <a:pt x="2135" y="10365"/>
                </a:cubicBezTo>
                <a:cubicBezTo>
                  <a:pt x="2156" y="10483"/>
                  <a:pt x="2178" y="10516"/>
                  <a:pt x="2210" y="10516"/>
                </a:cubicBezTo>
                <a:cubicBezTo>
                  <a:pt x="2221" y="10516"/>
                  <a:pt x="2232" y="10537"/>
                  <a:pt x="2232" y="10569"/>
                </a:cubicBezTo>
                <a:cubicBezTo>
                  <a:pt x="2232" y="10666"/>
                  <a:pt x="2275" y="10848"/>
                  <a:pt x="2318" y="10933"/>
                </a:cubicBezTo>
                <a:cubicBezTo>
                  <a:pt x="2339" y="10976"/>
                  <a:pt x="2361" y="11030"/>
                  <a:pt x="2361" y="11052"/>
                </a:cubicBezTo>
                <a:cubicBezTo>
                  <a:pt x="2361" y="11062"/>
                  <a:pt x="2371" y="11095"/>
                  <a:pt x="2382" y="11105"/>
                </a:cubicBezTo>
                <a:cubicBezTo>
                  <a:pt x="2392" y="11116"/>
                  <a:pt x="2414" y="11148"/>
                  <a:pt x="2414" y="11169"/>
                </a:cubicBezTo>
                <a:cubicBezTo>
                  <a:pt x="2425" y="11191"/>
                  <a:pt x="2446" y="11234"/>
                  <a:pt x="2478" y="11277"/>
                </a:cubicBezTo>
                <a:cubicBezTo>
                  <a:pt x="2500" y="11309"/>
                  <a:pt x="2521" y="11352"/>
                  <a:pt x="2521" y="11374"/>
                </a:cubicBezTo>
                <a:cubicBezTo>
                  <a:pt x="2521" y="11395"/>
                  <a:pt x="2564" y="11459"/>
                  <a:pt x="2618" y="11524"/>
                </a:cubicBezTo>
                <a:cubicBezTo>
                  <a:pt x="2671" y="11588"/>
                  <a:pt x="2735" y="11663"/>
                  <a:pt x="2757" y="11706"/>
                </a:cubicBezTo>
                <a:cubicBezTo>
                  <a:pt x="2821" y="11792"/>
                  <a:pt x="2854" y="11824"/>
                  <a:pt x="2950" y="11899"/>
                </a:cubicBezTo>
                <a:cubicBezTo>
                  <a:pt x="2993" y="11931"/>
                  <a:pt x="3026" y="11974"/>
                  <a:pt x="3026" y="11996"/>
                </a:cubicBezTo>
                <a:cubicBezTo>
                  <a:pt x="3026" y="12006"/>
                  <a:pt x="3036" y="12028"/>
                  <a:pt x="3047" y="12039"/>
                </a:cubicBezTo>
                <a:cubicBezTo>
                  <a:pt x="3068" y="12049"/>
                  <a:pt x="3079" y="12070"/>
                  <a:pt x="3079" y="12082"/>
                </a:cubicBezTo>
                <a:cubicBezTo>
                  <a:pt x="3079" y="12113"/>
                  <a:pt x="3133" y="12199"/>
                  <a:pt x="3219" y="12296"/>
                </a:cubicBezTo>
                <a:cubicBezTo>
                  <a:pt x="3262" y="12349"/>
                  <a:pt x="3283" y="12382"/>
                  <a:pt x="3283" y="12392"/>
                </a:cubicBezTo>
                <a:cubicBezTo>
                  <a:pt x="3283" y="12403"/>
                  <a:pt x="3315" y="12435"/>
                  <a:pt x="3358" y="12468"/>
                </a:cubicBezTo>
                <a:cubicBezTo>
                  <a:pt x="3401" y="12511"/>
                  <a:pt x="3455" y="12575"/>
                  <a:pt x="3486" y="12650"/>
                </a:cubicBezTo>
                <a:cubicBezTo>
                  <a:pt x="3529" y="12735"/>
                  <a:pt x="3562" y="12778"/>
                  <a:pt x="3594" y="12778"/>
                </a:cubicBezTo>
                <a:cubicBezTo>
                  <a:pt x="3615" y="12790"/>
                  <a:pt x="3626" y="12800"/>
                  <a:pt x="3626" y="12811"/>
                </a:cubicBezTo>
                <a:cubicBezTo>
                  <a:pt x="3626" y="12821"/>
                  <a:pt x="3648" y="12843"/>
                  <a:pt x="3669" y="12864"/>
                </a:cubicBezTo>
                <a:cubicBezTo>
                  <a:pt x="3691" y="12897"/>
                  <a:pt x="3701" y="12918"/>
                  <a:pt x="3701" y="12940"/>
                </a:cubicBezTo>
                <a:cubicBezTo>
                  <a:pt x="3691" y="12971"/>
                  <a:pt x="3701" y="12993"/>
                  <a:pt x="3755" y="13025"/>
                </a:cubicBezTo>
                <a:cubicBezTo>
                  <a:pt x="3787" y="13047"/>
                  <a:pt x="3819" y="13079"/>
                  <a:pt x="3819" y="13090"/>
                </a:cubicBezTo>
                <a:cubicBezTo>
                  <a:pt x="3819" y="13100"/>
                  <a:pt x="3872" y="13154"/>
                  <a:pt x="3927" y="13207"/>
                </a:cubicBezTo>
                <a:cubicBezTo>
                  <a:pt x="3980" y="13261"/>
                  <a:pt x="4044" y="13347"/>
                  <a:pt x="4066" y="13379"/>
                </a:cubicBezTo>
                <a:cubicBezTo>
                  <a:pt x="4077" y="13422"/>
                  <a:pt x="4120" y="13465"/>
                  <a:pt x="4141" y="13476"/>
                </a:cubicBezTo>
                <a:cubicBezTo>
                  <a:pt x="4163" y="13497"/>
                  <a:pt x="4184" y="13519"/>
                  <a:pt x="4184" y="13540"/>
                </a:cubicBezTo>
                <a:cubicBezTo>
                  <a:pt x="4184" y="13572"/>
                  <a:pt x="4216" y="13615"/>
                  <a:pt x="4280" y="13691"/>
                </a:cubicBezTo>
                <a:cubicBezTo>
                  <a:pt x="4387" y="13787"/>
                  <a:pt x="4441" y="13872"/>
                  <a:pt x="4463" y="13958"/>
                </a:cubicBezTo>
                <a:cubicBezTo>
                  <a:pt x="4463" y="13980"/>
                  <a:pt x="4495" y="14023"/>
                  <a:pt x="4538" y="14055"/>
                </a:cubicBezTo>
                <a:cubicBezTo>
                  <a:pt x="4570" y="14087"/>
                  <a:pt x="4602" y="14120"/>
                  <a:pt x="4602" y="14130"/>
                </a:cubicBezTo>
                <a:cubicBezTo>
                  <a:pt x="4602" y="14141"/>
                  <a:pt x="4623" y="14173"/>
                  <a:pt x="4656" y="14205"/>
                </a:cubicBezTo>
                <a:cubicBezTo>
                  <a:pt x="4677" y="14227"/>
                  <a:pt x="4709" y="14270"/>
                  <a:pt x="4709" y="14280"/>
                </a:cubicBezTo>
                <a:cubicBezTo>
                  <a:pt x="4709" y="14313"/>
                  <a:pt x="4731" y="14334"/>
                  <a:pt x="4785" y="14366"/>
                </a:cubicBezTo>
                <a:cubicBezTo>
                  <a:pt x="4828" y="14387"/>
                  <a:pt x="4870" y="14430"/>
                  <a:pt x="4892" y="14473"/>
                </a:cubicBezTo>
                <a:cubicBezTo>
                  <a:pt x="4902" y="14506"/>
                  <a:pt x="4935" y="14537"/>
                  <a:pt x="4956" y="14537"/>
                </a:cubicBezTo>
                <a:cubicBezTo>
                  <a:pt x="4978" y="14537"/>
                  <a:pt x="5009" y="14570"/>
                  <a:pt x="5031" y="14602"/>
                </a:cubicBezTo>
                <a:cubicBezTo>
                  <a:pt x="5052" y="14623"/>
                  <a:pt x="5106" y="14666"/>
                  <a:pt x="5149" y="14688"/>
                </a:cubicBezTo>
                <a:cubicBezTo>
                  <a:pt x="5192" y="14709"/>
                  <a:pt x="5278" y="14763"/>
                  <a:pt x="5342" y="14816"/>
                </a:cubicBezTo>
                <a:cubicBezTo>
                  <a:pt x="5460" y="14924"/>
                  <a:pt x="5557" y="14988"/>
                  <a:pt x="5632" y="15021"/>
                </a:cubicBezTo>
                <a:cubicBezTo>
                  <a:pt x="5653" y="15021"/>
                  <a:pt x="5686" y="15042"/>
                  <a:pt x="5686" y="15042"/>
                </a:cubicBezTo>
                <a:cubicBezTo>
                  <a:pt x="5696" y="15052"/>
                  <a:pt x="5814" y="15106"/>
                  <a:pt x="5889" y="15138"/>
                </a:cubicBezTo>
                <a:cubicBezTo>
                  <a:pt x="5922" y="15149"/>
                  <a:pt x="5953" y="15181"/>
                  <a:pt x="5965" y="15214"/>
                </a:cubicBezTo>
                <a:cubicBezTo>
                  <a:pt x="5986" y="15257"/>
                  <a:pt x="5996" y="15267"/>
                  <a:pt x="6061" y="15278"/>
                </a:cubicBezTo>
                <a:cubicBezTo>
                  <a:pt x="6104" y="15278"/>
                  <a:pt x="6136" y="15299"/>
                  <a:pt x="6146" y="15310"/>
                </a:cubicBezTo>
                <a:cubicBezTo>
                  <a:pt x="6158" y="15310"/>
                  <a:pt x="6189" y="15321"/>
                  <a:pt x="6222" y="15321"/>
                </a:cubicBezTo>
                <a:cubicBezTo>
                  <a:pt x="6243" y="15321"/>
                  <a:pt x="6297" y="15342"/>
                  <a:pt x="6329" y="15364"/>
                </a:cubicBezTo>
                <a:cubicBezTo>
                  <a:pt x="6361" y="15385"/>
                  <a:pt x="6404" y="15407"/>
                  <a:pt x="6436" y="15407"/>
                </a:cubicBezTo>
                <a:cubicBezTo>
                  <a:pt x="6458" y="15407"/>
                  <a:pt x="6501" y="15417"/>
                  <a:pt x="6522" y="15428"/>
                </a:cubicBezTo>
                <a:cubicBezTo>
                  <a:pt x="6541" y="15441"/>
                  <a:pt x="6559" y="15446"/>
                  <a:pt x="6580" y="15446"/>
                </a:cubicBezTo>
                <a:cubicBezTo>
                  <a:pt x="6595" y="15446"/>
                  <a:pt x="6612" y="15443"/>
                  <a:pt x="6630" y="15438"/>
                </a:cubicBezTo>
                <a:cubicBezTo>
                  <a:pt x="6672" y="15438"/>
                  <a:pt x="6704" y="15438"/>
                  <a:pt x="6737" y="15460"/>
                </a:cubicBezTo>
                <a:cubicBezTo>
                  <a:pt x="6762" y="15473"/>
                  <a:pt x="6780" y="15478"/>
                  <a:pt x="6797" y="15478"/>
                </a:cubicBezTo>
                <a:cubicBezTo>
                  <a:pt x="6809" y="15478"/>
                  <a:pt x="6820" y="15475"/>
                  <a:pt x="6833" y="15471"/>
                </a:cubicBezTo>
                <a:cubicBezTo>
                  <a:pt x="6849" y="15460"/>
                  <a:pt x="6863" y="15455"/>
                  <a:pt x="6878" y="15455"/>
                </a:cubicBezTo>
                <a:cubicBezTo>
                  <a:pt x="6892" y="15455"/>
                  <a:pt x="6908" y="15460"/>
                  <a:pt x="6930" y="15471"/>
                </a:cubicBezTo>
                <a:cubicBezTo>
                  <a:pt x="6953" y="15487"/>
                  <a:pt x="6982" y="15497"/>
                  <a:pt x="7005" y="15497"/>
                </a:cubicBezTo>
                <a:cubicBezTo>
                  <a:pt x="7013" y="15497"/>
                  <a:pt x="7020" y="15495"/>
                  <a:pt x="7026" y="15493"/>
                </a:cubicBezTo>
                <a:lnTo>
                  <a:pt x="7069" y="15493"/>
                </a:lnTo>
                <a:cubicBezTo>
                  <a:pt x="7069" y="15503"/>
                  <a:pt x="7123" y="15514"/>
                  <a:pt x="7187" y="15524"/>
                </a:cubicBezTo>
                <a:cubicBezTo>
                  <a:pt x="7241" y="15524"/>
                  <a:pt x="7316" y="15535"/>
                  <a:pt x="7337" y="15557"/>
                </a:cubicBezTo>
                <a:cubicBezTo>
                  <a:pt x="7350" y="15561"/>
                  <a:pt x="7364" y="15564"/>
                  <a:pt x="7380" y="15564"/>
                </a:cubicBezTo>
                <a:cubicBezTo>
                  <a:pt x="7405" y="15564"/>
                  <a:pt x="7437" y="15558"/>
                  <a:pt x="7488" y="15546"/>
                </a:cubicBezTo>
                <a:cubicBezTo>
                  <a:pt x="7523" y="15542"/>
                  <a:pt x="7548" y="15540"/>
                  <a:pt x="7569" y="15540"/>
                </a:cubicBezTo>
                <a:cubicBezTo>
                  <a:pt x="7608" y="15540"/>
                  <a:pt x="7636" y="15547"/>
                  <a:pt x="7691" y="15567"/>
                </a:cubicBezTo>
                <a:cubicBezTo>
                  <a:pt x="7745" y="15578"/>
                  <a:pt x="7809" y="15600"/>
                  <a:pt x="7831" y="15600"/>
                </a:cubicBezTo>
                <a:cubicBezTo>
                  <a:pt x="7852" y="15600"/>
                  <a:pt x="7917" y="15610"/>
                  <a:pt x="7960" y="15621"/>
                </a:cubicBezTo>
                <a:cubicBezTo>
                  <a:pt x="7986" y="15626"/>
                  <a:pt x="8010" y="15629"/>
                  <a:pt x="8030" y="15629"/>
                </a:cubicBezTo>
                <a:cubicBezTo>
                  <a:pt x="8050" y="15629"/>
                  <a:pt x="8066" y="15626"/>
                  <a:pt x="8077" y="15621"/>
                </a:cubicBezTo>
                <a:cubicBezTo>
                  <a:pt x="8088" y="15616"/>
                  <a:pt x="8112" y="15613"/>
                  <a:pt x="8146" y="15613"/>
                </a:cubicBezTo>
                <a:cubicBezTo>
                  <a:pt x="8179" y="15613"/>
                  <a:pt x="8222" y="15616"/>
                  <a:pt x="8270" y="15621"/>
                </a:cubicBezTo>
                <a:cubicBezTo>
                  <a:pt x="8305" y="15624"/>
                  <a:pt x="8333" y="15625"/>
                  <a:pt x="8357" y="15625"/>
                </a:cubicBezTo>
                <a:cubicBezTo>
                  <a:pt x="8415" y="15625"/>
                  <a:pt x="8450" y="15618"/>
                  <a:pt x="8496" y="15610"/>
                </a:cubicBezTo>
                <a:cubicBezTo>
                  <a:pt x="8535" y="15594"/>
                  <a:pt x="8574" y="15585"/>
                  <a:pt x="8610" y="15585"/>
                </a:cubicBezTo>
                <a:cubicBezTo>
                  <a:pt x="8622" y="15585"/>
                  <a:pt x="8635" y="15586"/>
                  <a:pt x="8646" y="15589"/>
                </a:cubicBezTo>
                <a:cubicBezTo>
                  <a:pt x="8660" y="15592"/>
                  <a:pt x="8673" y="15593"/>
                  <a:pt x="8685" y="15593"/>
                </a:cubicBezTo>
                <a:cubicBezTo>
                  <a:pt x="8718" y="15593"/>
                  <a:pt x="8746" y="15583"/>
                  <a:pt x="8785" y="15567"/>
                </a:cubicBezTo>
                <a:cubicBezTo>
                  <a:pt x="8808" y="15560"/>
                  <a:pt x="8831" y="15552"/>
                  <a:pt x="8849" y="15552"/>
                </a:cubicBezTo>
                <a:cubicBezTo>
                  <a:pt x="8857" y="15552"/>
                  <a:pt x="8865" y="15554"/>
                  <a:pt x="8871" y="15557"/>
                </a:cubicBezTo>
                <a:cubicBezTo>
                  <a:pt x="8882" y="15557"/>
                  <a:pt x="8925" y="15557"/>
                  <a:pt x="8978" y="15535"/>
                </a:cubicBezTo>
                <a:cubicBezTo>
                  <a:pt x="9021" y="15524"/>
                  <a:pt x="9097" y="15514"/>
                  <a:pt x="9128" y="15514"/>
                </a:cubicBezTo>
                <a:lnTo>
                  <a:pt x="9321" y="15514"/>
                </a:lnTo>
                <a:cubicBezTo>
                  <a:pt x="9333" y="15514"/>
                  <a:pt x="9386" y="15514"/>
                  <a:pt x="9429" y="15503"/>
                </a:cubicBezTo>
                <a:cubicBezTo>
                  <a:pt x="9460" y="15490"/>
                  <a:pt x="9484" y="15485"/>
                  <a:pt x="9507" y="15485"/>
                </a:cubicBezTo>
                <a:cubicBezTo>
                  <a:pt x="9523" y="15485"/>
                  <a:pt x="9539" y="15488"/>
                  <a:pt x="9557" y="15493"/>
                </a:cubicBezTo>
                <a:cubicBezTo>
                  <a:pt x="9570" y="15501"/>
                  <a:pt x="9582" y="15504"/>
                  <a:pt x="9597" y="15504"/>
                </a:cubicBezTo>
                <a:cubicBezTo>
                  <a:pt x="9622" y="15504"/>
                  <a:pt x="9654" y="15495"/>
                  <a:pt x="9708" y="15481"/>
                </a:cubicBezTo>
                <a:cubicBezTo>
                  <a:pt x="9772" y="15460"/>
                  <a:pt x="9847" y="15438"/>
                  <a:pt x="9869" y="15428"/>
                </a:cubicBezTo>
                <a:cubicBezTo>
                  <a:pt x="9891" y="15420"/>
                  <a:pt x="9920" y="15413"/>
                  <a:pt x="9942" y="15413"/>
                </a:cubicBezTo>
                <a:cubicBezTo>
                  <a:pt x="9951" y="15413"/>
                  <a:pt x="9959" y="15414"/>
                  <a:pt x="9965" y="15417"/>
                </a:cubicBezTo>
                <a:cubicBezTo>
                  <a:pt x="9986" y="15417"/>
                  <a:pt x="10029" y="15407"/>
                  <a:pt x="10051" y="15396"/>
                </a:cubicBezTo>
                <a:cubicBezTo>
                  <a:pt x="10083" y="15374"/>
                  <a:pt x="10115" y="15374"/>
                  <a:pt x="10126" y="15374"/>
                </a:cubicBezTo>
                <a:cubicBezTo>
                  <a:pt x="10133" y="15377"/>
                  <a:pt x="10140" y="15379"/>
                  <a:pt x="10147" y="15379"/>
                </a:cubicBezTo>
                <a:cubicBezTo>
                  <a:pt x="10166" y="15379"/>
                  <a:pt x="10186" y="15371"/>
                  <a:pt x="10201" y="15364"/>
                </a:cubicBezTo>
                <a:cubicBezTo>
                  <a:pt x="10265" y="15353"/>
                  <a:pt x="10384" y="15331"/>
                  <a:pt x="10544" y="15310"/>
                </a:cubicBezTo>
                <a:cubicBezTo>
                  <a:pt x="10587" y="15299"/>
                  <a:pt x="10663" y="15288"/>
                  <a:pt x="10694" y="15278"/>
                </a:cubicBezTo>
                <a:cubicBezTo>
                  <a:pt x="10737" y="15267"/>
                  <a:pt x="10791" y="15257"/>
                  <a:pt x="10823" y="15257"/>
                </a:cubicBezTo>
                <a:cubicBezTo>
                  <a:pt x="10856" y="15257"/>
                  <a:pt x="10909" y="15235"/>
                  <a:pt x="10942" y="15214"/>
                </a:cubicBezTo>
                <a:cubicBezTo>
                  <a:pt x="10979" y="15189"/>
                  <a:pt x="11002" y="15178"/>
                  <a:pt x="11021" y="15178"/>
                </a:cubicBezTo>
                <a:cubicBezTo>
                  <a:pt x="11035" y="15178"/>
                  <a:pt x="11046" y="15183"/>
                  <a:pt x="11059" y="15192"/>
                </a:cubicBezTo>
                <a:cubicBezTo>
                  <a:pt x="11065" y="15195"/>
                  <a:pt x="11071" y="15196"/>
                  <a:pt x="11079" y="15196"/>
                </a:cubicBezTo>
                <a:cubicBezTo>
                  <a:pt x="11099" y="15196"/>
                  <a:pt x="11127" y="15186"/>
                  <a:pt x="11166" y="15171"/>
                </a:cubicBezTo>
                <a:cubicBezTo>
                  <a:pt x="11206" y="15155"/>
                  <a:pt x="11245" y="15145"/>
                  <a:pt x="11280" y="15145"/>
                </a:cubicBezTo>
                <a:cubicBezTo>
                  <a:pt x="11293" y="15145"/>
                  <a:pt x="11305" y="15146"/>
                  <a:pt x="11316" y="15149"/>
                </a:cubicBezTo>
                <a:cubicBezTo>
                  <a:pt x="11328" y="15151"/>
                  <a:pt x="11340" y="15152"/>
                  <a:pt x="11351" y="15152"/>
                </a:cubicBezTo>
                <a:cubicBezTo>
                  <a:pt x="11412" y="15152"/>
                  <a:pt x="11467" y="15128"/>
                  <a:pt x="11521" y="15074"/>
                </a:cubicBezTo>
                <a:cubicBezTo>
                  <a:pt x="11574" y="15031"/>
                  <a:pt x="11660" y="15009"/>
                  <a:pt x="11810" y="14988"/>
                </a:cubicBezTo>
                <a:lnTo>
                  <a:pt x="11896" y="14967"/>
                </a:lnTo>
                <a:cubicBezTo>
                  <a:pt x="11907" y="14956"/>
                  <a:pt x="11928" y="14945"/>
                  <a:pt x="11960" y="14945"/>
                </a:cubicBezTo>
                <a:cubicBezTo>
                  <a:pt x="12046" y="14945"/>
                  <a:pt x="12175" y="14913"/>
                  <a:pt x="12218" y="14870"/>
                </a:cubicBezTo>
                <a:cubicBezTo>
                  <a:pt x="12239" y="14849"/>
                  <a:pt x="12272" y="14838"/>
                  <a:pt x="12293" y="14838"/>
                </a:cubicBezTo>
                <a:cubicBezTo>
                  <a:pt x="12314" y="14838"/>
                  <a:pt x="12357" y="14816"/>
                  <a:pt x="12400" y="14795"/>
                </a:cubicBezTo>
                <a:cubicBezTo>
                  <a:pt x="12443" y="14773"/>
                  <a:pt x="12475" y="14773"/>
                  <a:pt x="12508" y="14773"/>
                </a:cubicBezTo>
                <a:cubicBezTo>
                  <a:pt x="12513" y="14776"/>
                  <a:pt x="12520" y="14778"/>
                  <a:pt x="12528" y="14778"/>
                </a:cubicBezTo>
                <a:cubicBezTo>
                  <a:pt x="12551" y="14778"/>
                  <a:pt x="12585" y="14765"/>
                  <a:pt x="12625" y="14742"/>
                </a:cubicBezTo>
                <a:cubicBezTo>
                  <a:pt x="12668" y="14709"/>
                  <a:pt x="12711" y="14688"/>
                  <a:pt x="12722" y="14688"/>
                </a:cubicBezTo>
                <a:cubicBezTo>
                  <a:pt x="12722" y="14688"/>
                  <a:pt x="12744" y="14677"/>
                  <a:pt x="12765" y="14656"/>
                </a:cubicBezTo>
                <a:cubicBezTo>
                  <a:pt x="12775" y="14634"/>
                  <a:pt x="12797" y="14623"/>
                  <a:pt x="12818" y="14623"/>
                </a:cubicBezTo>
                <a:cubicBezTo>
                  <a:pt x="12829" y="14623"/>
                  <a:pt x="12851" y="14602"/>
                  <a:pt x="12872" y="14592"/>
                </a:cubicBezTo>
                <a:cubicBezTo>
                  <a:pt x="12898" y="14574"/>
                  <a:pt x="12925" y="14556"/>
                  <a:pt x="12946" y="14556"/>
                </a:cubicBezTo>
                <a:cubicBezTo>
                  <a:pt x="12950" y="14556"/>
                  <a:pt x="12954" y="14557"/>
                  <a:pt x="12958" y="14559"/>
                </a:cubicBezTo>
                <a:cubicBezTo>
                  <a:pt x="13001" y="14559"/>
                  <a:pt x="13033" y="14549"/>
                  <a:pt x="13076" y="14506"/>
                </a:cubicBezTo>
                <a:cubicBezTo>
                  <a:pt x="13108" y="14473"/>
                  <a:pt x="13140" y="14441"/>
                  <a:pt x="13151" y="14441"/>
                </a:cubicBezTo>
                <a:cubicBezTo>
                  <a:pt x="13183" y="14441"/>
                  <a:pt x="13548" y="14151"/>
                  <a:pt x="13548" y="14120"/>
                </a:cubicBezTo>
                <a:cubicBezTo>
                  <a:pt x="13548" y="14108"/>
                  <a:pt x="13580" y="14055"/>
                  <a:pt x="13633" y="14012"/>
                </a:cubicBezTo>
                <a:lnTo>
                  <a:pt x="13730" y="13915"/>
                </a:lnTo>
                <a:cubicBezTo>
                  <a:pt x="13741" y="13905"/>
                  <a:pt x="13784" y="13830"/>
                  <a:pt x="13826" y="13744"/>
                </a:cubicBezTo>
                <a:cubicBezTo>
                  <a:pt x="13869" y="13648"/>
                  <a:pt x="13923" y="13562"/>
                  <a:pt x="13934" y="13540"/>
                </a:cubicBezTo>
                <a:cubicBezTo>
                  <a:pt x="13945" y="13508"/>
                  <a:pt x="13988" y="13443"/>
                  <a:pt x="14020" y="13390"/>
                </a:cubicBezTo>
                <a:cubicBezTo>
                  <a:pt x="14052" y="13326"/>
                  <a:pt x="14105" y="13261"/>
                  <a:pt x="14127" y="13250"/>
                </a:cubicBezTo>
                <a:cubicBezTo>
                  <a:pt x="14148" y="13219"/>
                  <a:pt x="14159" y="13197"/>
                  <a:pt x="14159" y="13176"/>
                </a:cubicBezTo>
                <a:cubicBezTo>
                  <a:pt x="14159" y="13164"/>
                  <a:pt x="14170" y="13133"/>
                  <a:pt x="14191" y="13111"/>
                </a:cubicBezTo>
                <a:cubicBezTo>
                  <a:pt x="14213" y="13100"/>
                  <a:pt x="14234" y="13068"/>
                  <a:pt x="14234" y="13068"/>
                </a:cubicBezTo>
                <a:cubicBezTo>
                  <a:pt x="14234" y="13057"/>
                  <a:pt x="14267" y="12993"/>
                  <a:pt x="14310" y="12940"/>
                </a:cubicBezTo>
                <a:cubicBezTo>
                  <a:pt x="14352" y="12875"/>
                  <a:pt x="14384" y="12821"/>
                  <a:pt x="14384" y="12811"/>
                </a:cubicBezTo>
                <a:cubicBezTo>
                  <a:pt x="14384" y="12790"/>
                  <a:pt x="14427" y="12735"/>
                  <a:pt x="14470" y="12693"/>
                </a:cubicBezTo>
                <a:cubicBezTo>
                  <a:pt x="14513" y="12639"/>
                  <a:pt x="14567" y="12575"/>
                  <a:pt x="14577" y="12554"/>
                </a:cubicBezTo>
                <a:cubicBezTo>
                  <a:pt x="14599" y="12521"/>
                  <a:pt x="14631" y="12478"/>
                  <a:pt x="14653" y="12457"/>
                </a:cubicBezTo>
                <a:cubicBezTo>
                  <a:pt x="14674" y="12425"/>
                  <a:pt x="14696" y="12382"/>
                  <a:pt x="14696" y="12371"/>
                </a:cubicBezTo>
                <a:cubicBezTo>
                  <a:pt x="14696" y="12349"/>
                  <a:pt x="14727" y="12318"/>
                  <a:pt x="14760" y="12296"/>
                </a:cubicBezTo>
                <a:cubicBezTo>
                  <a:pt x="14792" y="12275"/>
                  <a:pt x="14835" y="12221"/>
                  <a:pt x="14846" y="12167"/>
                </a:cubicBezTo>
                <a:cubicBezTo>
                  <a:pt x="14867" y="12124"/>
                  <a:pt x="14889" y="12092"/>
                  <a:pt x="14910" y="12092"/>
                </a:cubicBezTo>
                <a:cubicBezTo>
                  <a:pt x="14921" y="12092"/>
                  <a:pt x="14932" y="12070"/>
                  <a:pt x="14942" y="12049"/>
                </a:cubicBezTo>
                <a:cubicBezTo>
                  <a:pt x="14953" y="12039"/>
                  <a:pt x="14985" y="11996"/>
                  <a:pt x="15017" y="11974"/>
                </a:cubicBezTo>
                <a:cubicBezTo>
                  <a:pt x="15060" y="11931"/>
                  <a:pt x="15071" y="11899"/>
                  <a:pt x="15082" y="11856"/>
                </a:cubicBezTo>
                <a:cubicBezTo>
                  <a:pt x="15082" y="11824"/>
                  <a:pt x="15103" y="11749"/>
                  <a:pt x="15125" y="11695"/>
                </a:cubicBezTo>
                <a:cubicBezTo>
                  <a:pt x="15156" y="11641"/>
                  <a:pt x="15168" y="11577"/>
                  <a:pt x="15168" y="11545"/>
                </a:cubicBezTo>
                <a:cubicBezTo>
                  <a:pt x="15168" y="11513"/>
                  <a:pt x="15189" y="11481"/>
                  <a:pt x="15211" y="11459"/>
                </a:cubicBezTo>
                <a:cubicBezTo>
                  <a:pt x="15232" y="11438"/>
                  <a:pt x="15242" y="11417"/>
                  <a:pt x="15232" y="11374"/>
                </a:cubicBezTo>
                <a:cubicBezTo>
                  <a:pt x="15221" y="11331"/>
                  <a:pt x="15199" y="11223"/>
                  <a:pt x="15199" y="11181"/>
                </a:cubicBezTo>
                <a:cubicBezTo>
                  <a:pt x="15199" y="11181"/>
                  <a:pt x="15199" y="11159"/>
                  <a:pt x="15211" y="11148"/>
                </a:cubicBezTo>
                <a:cubicBezTo>
                  <a:pt x="15242" y="11062"/>
                  <a:pt x="15253" y="10837"/>
                  <a:pt x="15221" y="10794"/>
                </a:cubicBezTo>
                <a:cubicBezTo>
                  <a:pt x="15199" y="10773"/>
                  <a:pt x="15178" y="10601"/>
                  <a:pt x="15199" y="10601"/>
                </a:cubicBezTo>
                <a:cubicBezTo>
                  <a:pt x="15221" y="10601"/>
                  <a:pt x="15232" y="10473"/>
                  <a:pt x="15242" y="10311"/>
                </a:cubicBezTo>
                <a:cubicBezTo>
                  <a:pt x="15242" y="10258"/>
                  <a:pt x="15242" y="9958"/>
                  <a:pt x="15232" y="9775"/>
                </a:cubicBezTo>
                <a:lnTo>
                  <a:pt x="15232" y="9507"/>
                </a:lnTo>
                <a:cubicBezTo>
                  <a:pt x="15242" y="9014"/>
                  <a:pt x="15221" y="8381"/>
                  <a:pt x="15199" y="8327"/>
                </a:cubicBezTo>
                <a:cubicBezTo>
                  <a:pt x="15189" y="8306"/>
                  <a:pt x="15189" y="8263"/>
                  <a:pt x="15199" y="8230"/>
                </a:cubicBezTo>
                <a:cubicBezTo>
                  <a:pt x="15221" y="8177"/>
                  <a:pt x="15211" y="8145"/>
                  <a:pt x="15189" y="8037"/>
                </a:cubicBezTo>
                <a:cubicBezTo>
                  <a:pt x="15156" y="7930"/>
                  <a:pt x="15156" y="7898"/>
                  <a:pt x="15168" y="7770"/>
                </a:cubicBezTo>
                <a:cubicBezTo>
                  <a:pt x="15189" y="7598"/>
                  <a:pt x="15178" y="7437"/>
                  <a:pt x="15146" y="7222"/>
                </a:cubicBezTo>
                <a:cubicBezTo>
                  <a:pt x="15135" y="7136"/>
                  <a:pt x="15125" y="7051"/>
                  <a:pt x="15125" y="7019"/>
                </a:cubicBezTo>
                <a:cubicBezTo>
                  <a:pt x="15125" y="6997"/>
                  <a:pt x="15114" y="6965"/>
                  <a:pt x="15103" y="6954"/>
                </a:cubicBezTo>
                <a:cubicBezTo>
                  <a:pt x="15092" y="6943"/>
                  <a:pt x="15082" y="6890"/>
                  <a:pt x="15071" y="6847"/>
                </a:cubicBezTo>
                <a:cubicBezTo>
                  <a:pt x="15060" y="6793"/>
                  <a:pt x="15039" y="6729"/>
                  <a:pt x="15017" y="6697"/>
                </a:cubicBezTo>
                <a:cubicBezTo>
                  <a:pt x="14996" y="6654"/>
                  <a:pt x="14975" y="6611"/>
                  <a:pt x="14963" y="6525"/>
                </a:cubicBezTo>
                <a:cubicBezTo>
                  <a:pt x="14963" y="6471"/>
                  <a:pt x="14953" y="6397"/>
                  <a:pt x="14932" y="6375"/>
                </a:cubicBezTo>
                <a:cubicBezTo>
                  <a:pt x="14878" y="6278"/>
                  <a:pt x="14856" y="6204"/>
                  <a:pt x="14846" y="6118"/>
                </a:cubicBezTo>
                <a:cubicBezTo>
                  <a:pt x="14835" y="6075"/>
                  <a:pt x="14824" y="6021"/>
                  <a:pt x="14803" y="5999"/>
                </a:cubicBezTo>
                <a:cubicBezTo>
                  <a:pt x="14792" y="5978"/>
                  <a:pt x="14782" y="5935"/>
                  <a:pt x="14782" y="5903"/>
                </a:cubicBezTo>
                <a:cubicBezTo>
                  <a:pt x="14782" y="5860"/>
                  <a:pt x="14770" y="5828"/>
                  <a:pt x="14749" y="5806"/>
                </a:cubicBezTo>
                <a:cubicBezTo>
                  <a:pt x="14727" y="5785"/>
                  <a:pt x="14727" y="5742"/>
                  <a:pt x="14727" y="5678"/>
                </a:cubicBezTo>
                <a:cubicBezTo>
                  <a:pt x="14727" y="5592"/>
                  <a:pt x="14706" y="5549"/>
                  <a:pt x="14674" y="5463"/>
                </a:cubicBezTo>
                <a:cubicBezTo>
                  <a:pt x="14631" y="5388"/>
                  <a:pt x="14620" y="5345"/>
                  <a:pt x="14631" y="5313"/>
                </a:cubicBezTo>
                <a:cubicBezTo>
                  <a:pt x="14631" y="5291"/>
                  <a:pt x="14631" y="5260"/>
                  <a:pt x="14610" y="5227"/>
                </a:cubicBezTo>
                <a:cubicBezTo>
                  <a:pt x="14599" y="5206"/>
                  <a:pt x="14577" y="5163"/>
                  <a:pt x="14567" y="5131"/>
                </a:cubicBezTo>
                <a:cubicBezTo>
                  <a:pt x="14556" y="5098"/>
                  <a:pt x="14524" y="5045"/>
                  <a:pt x="14491" y="5002"/>
                </a:cubicBezTo>
                <a:cubicBezTo>
                  <a:pt x="14460" y="4959"/>
                  <a:pt x="14438" y="4916"/>
                  <a:pt x="14438" y="4895"/>
                </a:cubicBezTo>
                <a:cubicBezTo>
                  <a:pt x="14438" y="4874"/>
                  <a:pt x="14417" y="4831"/>
                  <a:pt x="14384" y="4788"/>
                </a:cubicBezTo>
                <a:cubicBezTo>
                  <a:pt x="14352" y="4745"/>
                  <a:pt x="14320" y="4691"/>
                  <a:pt x="14320" y="4669"/>
                </a:cubicBezTo>
                <a:cubicBezTo>
                  <a:pt x="14310" y="4648"/>
                  <a:pt x="14298" y="4626"/>
                  <a:pt x="14288" y="4616"/>
                </a:cubicBezTo>
                <a:cubicBezTo>
                  <a:pt x="14277" y="4605"/>
                  <a:pt x="14245" y="4573"/>
                  <a:pt x="14234" y="4530"/>
                </a:cubicBezTo>
                <a:cubicBezTo>
                  <a:pt x="14213" y="4498"/>
                  <a:pt x="14159" y="4433"/>
                  <a:pt x="14116" y="4402"/>
                </a:cubicBezTo>
                <a:cubicBezTo>
                  <a:pt x="14062" y="4359"/>
                  <a:pt x="14031" y="4316"/>
                  <a:pt x="14020" y="4273"/>
                </a:cubicBezTo>
                <a:cubicBezTo>
                  <a:pt x="14009" y="4230"/>
                  <a:pt x="13977" y="4197"/>
                  <a:pt x="13955" y="4187"/>
                </a:cubicBezTo>
                <a:cubicBezTo>
                  <a:pt x="13934" y="4176"/>
                  <a:pt x="13912" y="4154"/>
                  <a:pt x="13902" y="4133"/>
                </a:cubicBezTo>
                <a:cubicBezTo>
                  <a:pt x="13891" y="4112"/>
                  <a:pt x="13848" y="4058"/>
                  <a:pt x="13805" y="4004"/>
                </a:cubicBezTo>
                <a:cubicBezTo>
                  <a:pt x="13773" y="3951"/>
                  <a:pt x="13719" y="3887"/>
                  <a:pt x="13698" y="3854"/>
                </a:cubicBezTo>
                <a:cubicBezTo>
                  <a:pt x="13666" y="3822"/>
                  <a:pt x="13633" y="3779"/>
                  <a:pt x="13602" y="3768"/>
                </a:cubicBezTo>
                <a:cubicBezTo>
                  <a:pt x="13580" y="3747"/>
                  <a:pt x="13473" y="3651"/>
                  <a:pt x="13366" y="3554"/>
                </a:cubicBezTo>
                <a:cubicBezTo>
                  <a:pt x="13269" y="3458"/>
                  <a:pt x="13173" y="3372"/>
                  <a:pt x="13161" y="3372"/>
                </a:cubicBezTo>
                <a:cubicBezTo>
                  <a:pt x="13151" y="3372"/>
                  <a:pt x="13119" y="3339"/>
                  <a:pt x="13097" y="3286"/>
                </a:cubicBezTo>
                <a:cubicBezTo>
                  <a:pt x="13065" y="3211"/>
                  <a:pt x="13033" y="3179"/>
                  <a:pt x="12979" y="3157"/>
                </a:cubicBezTo>
                <a:cubicBezTo>
                  <a:pt x="12904" y="3103"/>
                  <a:pt x="12829" y="3017"/>
                  <a:pt x="12797" y="2953"/>
                </a:cubicBezTo>
                <a:cubicBezTo>
                  <a:pt x="12786" y="2921"/>
                  <a:pt x="12754" y="2867"/>
                  <a:pt x="12701" y="2836"/>
                </a:cubicBezTo>
                <a:cubicBezTo>
                  <a:pt x="12647" y="2781"/>
                  <a:pt x="12625" y="2760"/>
                  <a:pt x="12636" y="2739"/>
                </a:cubicBezTo>
                <a:cubicBezTo>
                  <a:pt x="12636" y="2717"/>
                  <a:pt x="12625" y="2685"/>
                  <a:pt x="12582" y="2653"/>
                </a:cubicBezTo>
                <a:cubicBezTo>
                  <a:pt x="12486" y="2557"/>
                  <a:pt x="12432" y="2492"/>
                  <a:pt x="12400" y="2438"/>
                </a:cubicBezTo>
                <a:cubicBezTo>
                  <a:pt x="12389" y="2406"/>
                  <a:pt x="12357" y="2385"/>
                  <a:pt x="12336" y="2374"/>
                </a:cubicBezTo>
                <a:cubicBezTo>
                  <a:pt x="12314" y="2374"/>
                  <a:pt x="12282" y="2342"/>
                  <a:pt x="12260" y="2310"/>
                </a:cubicBezTo>
                <a:cubicBezTo>
                  <a:pt x="12229" y="2278"/>
                  <a:pt x="12207" y="2256"/>
                  <a:pt x="12196" y="2256"/>
                </a:cubicBezTo>
                <a:cubicBezTo>
                  <a:pt x="12186" y="2256"/>
                  <a:pt x="12143" y="2224"/>
                  <a:pt x="12100" y="2192"/>
                </a:cubicBezTo>
                <a:cubicBezTo>
                  <a:pt x="12064" y="2156"/>
                  <a:pt x="12036" y="2135"/>
                  <a:pt x="12021" y="2135"/>
                </a:cubicBezTo>
                <a:cubicBezTo>
                  <a:pt x="12018" y="2135"/>
                  <a:pt x="12016" y="2136"/>
                  <a:pt x="12014" y="2138"/>
                </a:cubicBezTo>
                <a:cubicBezTo>
                  <a:pt x="11993" y="2138"/>
                  <a:pt x="11950" y="2116"/>
                  <a:pt x="11896" y="2074"/>
                </a:cubicBezTo>
                <a:cubicBezTo>
                  <a:pt x="11853" y="2042"/>
                  <a:pt x="11800" y="2009"/>
                  <a:pt x="11788" y="2009"/>
                </a:cubicBezTo>
                <a:cubicBezTo>
                  <a:pt x="11767" y="2009"/>
                  <a:pt x="11746" y="1999"/>
                  <a:pt x="11735" y="1988"/>
                </a:cubicBezTo>
                <a:cubicBezTo>
                  <a:pt x="11714" y="1977"/>
                  <a:pt x="11638" y="1956"/>
                  <a:pt x="11564" y="1945"/>
                </a:cubicBezTo>
                <a:cubicBezTo>
                  <a:pt x="11456" y="1923"/>
                  <a:pt x="11413" y="1913"/>
                  <a:pt x="11392" y="1880"/>
                </a:cubicBezTo>
                <a:cubicBezTo>
                  <a:pt x="11359" y="1838"/>
                  <a:pt x="11156" y="1816"/>
                  <a:pt x="10415" y="1806"/>
                </a:cubicBezTo>
                <a:lnTo>
                  <a:pt x="9869" y="1806"/>
                </a:lnTo>
                <a:cubicBezTo>
                  <a:pt x="9697" y="1806"/>
                  <a:pt x="9472" y="1816"/>
                  <a:pt x="9440" y="1838"/>
                </a:cubicBezTo>
                <a:cubicBezTo>
                  <a:pt x="9429" y="1843"/>
                  <a:pt x="9418" y="1846"/>
                  <a:pt x="9409" y="1846"/>
                </a:cubicBezTo>
                <a:cubicBezTo>
                  <a:pt x="9400" y="1846"/>
                  <a:pt x="9391" y="1843"/>
                  <a:pt x="9386" y="1838"/>
                </a:cubicBezTo>
                <a:cubicBezTo>
                  <a:pt x="9371" y="1830"/>
                  <a:pt x="9356" y="1823"/>
                  <a:pt x="9337" y="1823"/>
                </a:cubicBezTo>
                <a:cubicBezTo>
                  <a:pt x="9329" y="1823"/>
                  <a:pt x="9320" y="1824"/>
                  <a:pt x="9311" y="1827"/>
                </a:cubicBezTo>
                <a:cubicBezTo>
                  <a:pt x="9290" y="1827"/>
                  <a:pt x="9225" y="1849"/>
                  <a:pt x="9161" y="1859"/>
                </a:cubicBezTo>
                <a:cubicBezTo>
                  <a:pt x="9107" y="1870"/>
                  <a:pt x="9032" y="1875"/>
                  <a:pt x="8966" y="1875"/>
                </a:cubicBezTo>
                <a:cubicBezTo>
                  <a:pt x="8901" y="1875"/>
                  <a:pt x="8844" y="1870"/>
                  <a:pt x="8828" y="1859"/>
                </a:cubicBezTo>
                <a:cubicBezTo>
                  <a:pt x="8818" y="1859"/>
                  <a:pt x="8764" y="1859"/>
                  <a:pt x="8721" y="1870"/>
                </a:cubicBezTo>
                <a:cubicBezTo>
                  <a:pt x="8665" y="1889"/>
                  <a:pt x="8587" y="1900"/>
                  <a:pt x="8517" y="1900"/>
                </a:cubicBezTo>
                <a:cubicBezTo>
                  <a:pt x="8466" y="1900"/>
                  <a:pt x="8420" y="1894"/>
                  <a:pt x="8389" y="1880"/>
                </a:cubicBezTo>
                <a:cubicBezTo>
                  <a:pt x="8356" y="1880"/>
                  <a:pt x="8313" y="1880"/>
                  <a:pt x="8270" y="1892"/>
                </a:cubicBezTo>
                <a:cubicBezTo>
                  <a:pt x="8227" y="1892"/>
                  <a:pt x="8163" y="1902"/>
                  <a:pt x="8131" y="1902"/>
                </a:cubicBezTo>
                <a:cubicBezTo>
                  <a:pt x="8088" y="1902"/>
                  <a:pt x="8045" y="1902"/>
                  <a:pt x="8034" y="1913"/>
                </a:cubicBezTo>
                <a:cubicBezTo>
                  <a:pt x="8024" y="1923"/>
                  <a:pt x="7927" y="1923"/>
                  <a:pt x="7820" y="1923"/>
                </a:cubicBezTo>
                <a:cubicBezTo>
                  <a:pt x="7691" y="1923"/>
                  <a:pt x="7605" y="1935"/>
                  <a:pt x="7595" y="1945"/>
                </a:cubicBezTo>
                <a:cubicBezTo>
                  <a:pt x="7575" y="1958"/>
                  <a:pt x="7509" y="1968"/>
                  <a:pt x="7454" y="1968"/>
                </a:cubicBezTo>
                <a:cubicBezTo>
                  <a:pt x="7421" y="1968"/>
                  <a:pt x="7392" y="1964"/>
                  <a:pt x="7380" y="1956"/>
                </a:cubicBezTo>
                <a:cubicBezTo>
                  <a:pt x="7369" y="1956"/>
                  <a:pt x="7337" y="1956"/>
                  <a:pt x="7305" y="1966"/>
                </a:cubicBezTo>
                <a:cubicBezTo>
                  <a:pt x="7234" y="1992"/>
                  <a:pt x="7186" y="2007"/>
                  <a:pt x="7157" y="2007"/>
                </a:cubicBezTo>
                <a:cubicBezTo>
                  <a:pt x="7138" y="2007"/>
                  <a:pt x="7127" y="2001"/>
                  <a:pt x="7123" y="1988"/>
                </a:cubicBezTo>
                <a:cubicBezTo>
                  <a:pt x="7118" y="1978"/>
                  <a:pt x="7092" y="1973"/>
                  <a:pt x="7035" y="1973"/>
                </a:cubicBezTo>
                <a:cubicBezTo>
                  <a:pt x="6966" y="1973"/>
                  <a:pt x="6850" y="1981"/>
                  <a:pt x="6672" y="1999"/>
                </a:cubicBezTo>
                <a:cubicBezTo>
                  <a:pt x="6587" y="1999"/>
                  <a:pt x="6458" y="2009"/>
                  <a:pt x="6382" y="2009"/>
                </a:cubicBezTo>
                <a:cubicBezTo>
                  <a:pt x="6351" y="2006"/>
                  <a:pt x="6326" y="2005"/>
                  <a:pt x="6306" y="2005"/>
                </a:cubicBezTo>
                <a:cubicBezTo>
                  <a:pt x="6258" y="2005"/>
                  <a:pt x="6237" y="2012"/>
                  <a:pt x="6222" y="2020"/>
                </a:cubicBezTo>
                <a:cubicBezTo>
                  <a:pt x="6209" y="2033"/>
                  <a:pt x="6197" y="2038"/>
                  <a:pt x="6176" y="2038"/>
                </a:cubicBezTo>
                <a:cubicBezTo>
                  <a:pt x="6161" y="2038"/>
                  <a:pt x="6142" y="2035"/>
                  <a:pt x="6115" y="2031"/>
                </a:cubicBezTo>
                <a:cubicBezTo>
                  <a:pt x="6062" y="2021"/>
                  <a:pt x="6028" y="2016"/>
                  <a:pt x="6003" y="2016"/>
                </a:cubicBezTo>
                <a:cubicBezTo>
                  <a:pt x="5973" y="2016"/>
                  <a:pt x="5956" y="2024"/>
                  <a:pt x="5932" y="2042"/>
                </a:cubicBezTo>
                <a:cubicBezTo>
                  <a:pt x="5910" y="2063"/>
                  <a:pt x="5868" y="2074"/>
                  <a:pt x="5825" y="2074"/>
                </a:cubicBezTo>
                <a:cubicBezTo>
                  <a:pt x="5793" y="2085"/>
                  <a:pt x="5717" y="2085"/>
                  <a:pt x="5664" y="2106"/>
                </a:cubicBezTo>
                <a:cubicBezTo>
                  <a:pt x="5610" y="2116"/>
                  <a:pt x="5524" y="2128"/>
                  <a:pt x="5471" y="2128"/>
                </a:cubicBezTo>
                <a:cubicBezTo>
                  <a:pt x="5407" y="2128"/>
                  <a:pt x="5374" y="2138"/>
                  <a:pt x="5364" y="2149"/>
                </a:cubicBezTo>
                <a:cubicBezTo>
                  <a:pt x="5364" y="2171"/>
                  <a:pt x="5321" y="2192"/>
                  <a:pt x="5267" y="2213"/>
                </a:cubicBezTo>
                <a:cubicBezTo>
                  <a:pt x="5225" y="2234"/>
                  <a:pt x="5201" y="2246"/>
                  <a:pt x="5181" y="2246"/>
                </a:cubicBezTo>
                <a:cubicBezTo>
                  <a:pt x="5170" y="2246"/>
                  <a:pt x="5161" y="2242"/>
                  <a:pt x="5149" y="2235"/>
                </a:cubicBezTo>
                <a:cubicBezTo>
                  <a:pt x="5142" y="2231"/>
                  <a:pt x="5136" y="2229"/>
                  <a:pt x="5129" y="2229"/>
                </a:cubicBezTo>
                <a:cubicBezTo>
                  <a:pt x="5114" y="2229"/>
                  <a:pt x="5095" y="2238"/>
                  <a:pt x="5052" y="2267"/>
                </a:cubicBezTo>
                <a:cubicBezTo>
                  <a:pt x="5009" y="2299"/>
                  <a:pt x="4967" y="2321"/>
                  <a:pt x="4956" y="2321"/>
                </a:cubicBezTo>
                <a:cubicBezTo>
                  <a:pt x="4935" y="2321"/>
                  <a:pt x="4881" y="2352"/>
                  <a:pt x="4828" y="2385"/>
                </a:cubicBezTo>
                <a:cubicBezTo>
                  <a:pt x="4765" y="2420"/>
                  <a:pt x="4725" y="2441"/>
                  <a:pt x="4701" y="2441"/>
                </a:cubicBezTo>
                <a:cubicBezTo>
                  <a:pt x="4696" y="2441"/>
                  <a:pt x="4691" y="2440"/>
                  <a:pt x="4688" y="2438"/>
                </a:cubicBezTo>
                <a:cubicBezTo>
                  <a:pt x="4683" y="2437"/>
                  <a:pt x="4679" y="2437"/>
                  <a:pt x="4674" y="2437"/>
                </a:cubicBezTo>
                <a:cubicBezTo>
                  <a:pt x="4632" y="2437"/>
                  <a:pt x="4572" y="2478"/>
                  <a:pt x="4495" y="2545"/>
                </a:cubicBezTo>
                <a:cubicBezTo>
                  <a:pt x="4463" y="2578"/>
                  <a:pt x="4420" y="2600"/>
                  <a:pt x="4377" y="2600"/>
                </a:cubicBezTo>
                <a:cubicBezTo>
                  <a:pt x="4334" y="2610"/>
                  <a:pt x="4237" y="2653"/>
                  <a:pt x="4163" y="2696"/>
                </a:cubicBezTo>
                <a:cubicBezTo>
                  <a:pt x="4077" y="2739"/>
                  <a:pt x="4001" y="2771"/>
                  <a:pt x="3980" y="2771"/>
                </a:cubicBezTo>
                <a:cubicBezTo>
                  <a:pt x="3958" y="2771"/>
                  <a:pt x="3819" y="2836"/>
                  <a:pt x="3722" y="2878"/>
                </a:cubicBezTo>
                <a:cubicBezTo>
                  <a:pt x="3691" y="2900"/>
                  <a:pt x="3637" y="2910"/>
                  <a:pt x="3583" y="2910"/>
                </a:cubicBezTo>
                <a:cubicBezTo>
                  <a:pt x="3519" y="2910"/>
                  <a:pt x="3497" y="2910"/>
                  <a:pt x="3476" y="2932"/>
                </a:cubicBezTo>
                <a:cubicBezTo>
                  <a:pt x="3457" y="2961"/>
                  <a:pt x="3378" y="2998"/>
                  <a:pt x="3339" y="2998"/>
                </a:cubicBezTo>
                <a:cubicBezTo>
                  <a:pt x="3334" y="2998"/>
                  <a:pt x="3329" y="2997"/>
                  <a:pt x="3326" y="2996"/>
                </a:cubicBezTo>
                <a:cubicBezTo>
                  <a:pt x="3324" y="2994"/>
                  <a:pt x="3321" y="2993"/>
                  <a:pt x="3317" y="2993"/>
                </a:cubicBezTo>
                <a:cubicBezTo>
                  <a:pt x="3297" y="2993"/>
                  <a:pt x="3254" y="3013"/>
                  <a:pt x="3219" y="3039"/>
                </a:cubicBezTo>
                <a:cubicBezTo>
                  <a:pt x="3165" y="3060"/>
                  <a:pt x="3100" y="3082"/>
                  <a:pt x="3068" y="3082"/>
                </a:cubicBezTo>
                <a:cubicBezTo>
                  <a:pt x="3036" y="3082"/>
                  <a:pt x="3004" y="3103"/>
                  <a:pt x="2983" y="3125"/>
                </a:cubicBezTo>
                <a:cubicBezTo>
                  <a:pt x="2940" y="3168"/>
                  <a:pt x="2875" y="3200"/>
                  <a:pt x="2725" y="3265"/>
                </a:cubicBezTo>
                <a:cubicBezTo>
                  <a:pt x="2704" y="3275"/>
                  <a:pt x="2682" y="3296"/>
                  <a:pt x="2671" y="3318"/>
                </a:cubicBezTo>
                <a:cubicBezTo>
                  <a:pt x="2671" y="3350"/>
                  <a:pt x="2639" y="3372"/>
                  <a:pt x="2564" y="3415"/>
                </a:cubicBezTo>
                <a:cubicBezTo>
                  <a:pt x="2478" y="3468"/>
                  <a:pt x="2457" y="3489"/>
                  <a:pt x="2446" y="3522"/>
                </a:cubicBezTo>
                <a:cubicBezTo>
                  <a:pt x="2446" y="3554"/>
                  <a:pt x="2425" y="3586"/>
                  <a:pt x="2392" y="3597"/>
                </a:cubicBezTo>
                <a:cubicBezTo>
                  <a:pt x="2318" y="3640"/>
                  <a:pt x="2178" y="3790"/>
                  <a:pt x="2167" y="3844"/>
                </a:cubicBezTo>
                <a:cubicBezTo>
                  <a:pt x="2167" y="3876"/>
                  <a:pt x="2146" y="3918"/>
                  <a:pt x="2125" y="3940"/>
                </a:cubicBezTo>
                <a:cubicBezTo>
                  <a:pt x="2070" y="4004"/>
                  <a:pt x="1803" y="4498"/>
                  <a:pt x="1803" y="4541"/>
                </a:cubicBezTo>
                <a:cubicBezTo>
                  <a:pt x="1803" y="4552"/>
                  <a:pt x="1781" y="4595"/>
                  <a:pt x="1749" y="4638"/>
                </a:cubicBezTo>
                <a:cubicBezTo>
                  <a:pt x="1717" y="4680"/>
                  <a:pt x="1695" y="4723"/>
                  <a:pt x="1695" y="4755"/>
                </a:cubicBezTo>
                <a:cubicBezTo>
                  <a:pt x="1695" y="4788"/>
                  <a:pt x="1674" y="4841"/>
                  <a:pt x="1653" y="4884"/>
                </a:cubicBezTo>
                <a:cubicBezTo>
                  <a:pt x="1631" y="4927"/>
                  <a:pt x="1610" y="4970"/>
                  <a:pt x="1610" y="4991"/>
                </a:cubicBezTo>
                <a:cubicBezTo>
                  <a:pt x="1610" y="5013"/>
                  <a:pt x="1599" y="5034"/>
                  <a:pt x="1588" y="5055"/>
                </a:cubicBezTo>
                <a:cubicBezTo>
                  <a:pt x="1577" y="5077"/>
                  <a:pt x="1567" y="5109"/>
                  <a:pt x="1567" y="5141"/>
                </a:cubicBezTo>
                <a:cubicBezTo>
                  <a:pt x="1567" y="5195"/>
                  <a:pt x="1556" y="5206"/>
                  <a:pt x="1470" y="5388"/>
                </a:cubicBezTo>
                <a:cubicBezTo>
                  <a:pt x="1438" y="5453"/>
                  <a:pt x="1417" y="5506"/>
                  <a:pt x="1427" y="5527"/>
                </a:cubicBezTo>
                <a:cubicBezTo>
                  <a:pt x="1427" y="5549"/>
                  <a:pt x="1417" y="5592"/>
                  <a:pt x="1384" y="5646"/>
                </a:cubicBezTo>
                <a:cubicBezTo>
                  <a:pt x="1331" y="5720"/>
                  <a:pt x="1331" y="5753"/>
                  <a:pt x="1320" y="5839"/>
                </a:cubicBezTo>
                <a:cubicBezTo>
                  <a:pt x="1320" y="5914"/>
                  <a:pt x="1309" y="5956"/>
                  <a:pt x="1288" y="5999"/>
                </a:cubicBezTo>
                <a:cubicBezTo>
                  <a:pt x="1266" y="6032"/>
                  <a:pt x="1255" y="6064"/>
                  <a:pt x="1255" y="6075"/>
                </a:cubicBezTo>
                <a:cubicBezTo>
                  <a:pt x="1255" y="6085"/>
                  <a:pt x="1234" y="6118"/>
                  <a:pt x="1212" y="6139"/>
                </a:cubicBezTo>
                <a:cubicBezTo>
                  <a:pt x="1181" y="6182"/>
                  <a:pt x="1169" y="6204"/>
                  <a:pt x="1181" y="6246"/>
                </a:cubicBezTo>
                <a:cubicBezTo>
                  <a:pt x="1191" y="6300"/>
                  <a:pt x="1191" y="6311"/>
                  <a:pt x="1148" y="6332"/>
                </a:cubicBezTo>
                <a:cubicBezTo>
                  <a:pt x="1116" y="6354"/>
                  <a:pt x="1105" y="6375"/>
                  <a:pt x="1105" y="6418"/>
                </a:cubicBezTo>
                <a:cubicBezTo>
                  <a:pt x="1105" y="6450"/>
                  <a:pt x="1105" y="6493"/>
                  <a:pt x="1095" y="6525"/>
                </a:cubicBezTo>
                <a:cubicBezTo>
                  <a:pt x="1084" y="6547"/>
                  <a:pt x="1062" y="6611"/>
                  <a:pt x="1052" y="6676"/>
                </a:cubicBezTo>
                <a:cubicBezTo>
                  <a:pt x="1041" y="6740"/>
                  <a:pt x="1019" y="6826"/>
                  <a:pt x="1009" y="6869"/>
                </a:cubicBezTo>
                <a:cubicBezTo>
                  <a:pt x="988" y="6912"/>
                  <a:pt x="976" y="6965"/>
                  <a:pt x="988" y="6986"/>
                </a:cubicBezTo>
                <a:cubicBezTo>
                  <a:pt x="988" y="7019"/>
                  <a:pt x="988" y="7051"/>
                  <a:pt x="976" y="7062"/>
                </a:cubicBezTo>
                <a:cubicBezTo>
                  <a:pt x="955" y="7072"/>
                  <a:pt x="955" y="7126"/>
                  <a:pt x="966" y="7448"/>
                </a:cubicBezTo>
                <a:cubicBezTo>
                  <a:pt x="966" y="7544"/>
                  <a:pt x="945" y="7758"/>
                  <a:pt x="923" y="7844"/>
                </a:cubicBezTo>
                <a:cubicBezTo>
                  <a:pt x="912" y="7877"/>
                  <a:pt x="912" y="7930"/>
                  <a:pt x="923" y="8006"/>
                </a:cubicBezTo>
                <a:cubicBezTo>
                  <a:pt x="933" y="8059"/>
                  <a:pt x="945" y="8123"/>
                  <a:pt x="945" y="8156"/>
                </a:cubicBezTo>
                <a:cubicBezTo>
                  <a:pt x="933" y="8199"/>
                  <a:pt x="923" y="8552"/>
                  <a:pt x="912" y="8895"/>
                </a:cubicBezTo>
                <a:cubicBezTo>
                  <a:pt x="912" y="8938"/>
                  <a:pt x="912" y="9078"/>
                  <a:pt x="923" y="9217"/>
                </a:cubicBezTo>
                <a:cubicBezTo>
                  <a:pt x="933" y="9486"/>
                  <a:pt x="933" y="9722"/>
                  <a:pt x="923" y="9743"/>
                </a:cubicBezTo>
                <a:cubicBezTo>
                  <a:pt x="912" y="9754"/>
                  <a:pt x="923" y="9796"/>
                  <a:pt x="933" y="9861"/>
                </a:cubicBezTo>
                <a:cubicBezTo>
                  <a:pt x="945" y="9915"/>
                  <a:pt x="955" y="10011"/>
                  <a:pt x="955" y="10075"/>
                </a:cubicBezTo>
                <a:cubicBezTo>
                  <a:pt x="966" y="10215"/>
                  <a:pt x="998" y="10376"/>
                  <a:pt x="1030" y="10419"/>
                </a:cubicBezTo>
                <a:cubicBezTo>
                  <a:pt x="1052" y="10430"/>
                  <a:pt x="1062" y="10473"/>
                  <a:pt x="1062" y="10516"/>
                </a:cubicBezTo>
                <a:cubicBezTo>
                  <a:pt x="1062" y="10547"/>
                  <a:pt x="1073" y="10612"/>
                  <a:pt x="1095" y="10655"/>
                </a:cubicBezTo>
                <a:cubicBezTo>
                  <a:pt x="1116" y="10687"/>
                  <a:pt x="1116" y="10740"/>
                  <a:pt x="1116" y="10752"/>
                </a:cubicBezTo>
                <a:cubicBezTo>
                  <a:pt x="1116" y="10762"/>
                  <a:pt x="1116" y="10794"/>
                  <a:pt x="1138" y="10816"/>
                </a:cubicBezTo>
                <a:cubicBezTo>
                  <a:pt x="1148" y="10837"/>
                  <a:pt x="1159" y="10880"/>
                  <a:pt x="1159" y="10902"/>
                </a:cubicBezTo>
                <a:cubicBezTo>
                  <a:pt x="1159" y="10933"/>
                  <a:pt x="1169" y="10966"/>
                  <a:pt x="1191" y="10987"/>
                </a:cubicBezTo>
                <a:cubicBezTo>
                  <a:pt x="1266" y="11095"/>
                  <a:pt x="1309" y="11234"/>
                  <a:pt x="1288" y="11277"/>
                </a:cubicBezTo>
                <a:cubicBezTo>
                  <a:pt x="1266" y="11309"/>
                  <a:pt x="1266" y="11331"/>
                  <a:pt x="1341" y="11556"/>
                </a:cubicBezTo>
                <a:cubicBezTo>
                  <a:pt x="1363" y="11610"/>
                  <a:pt x="1384" y="11674"/>
                  <a:pt x="1395" y="11684"/>
                </a:cubicBezTo>
                <a:cubicBezTo>
                  <a:pt x="1405" y="11695"/>
                  <a:pt x="1417" y="11738"/>
                  <a:pt x="1427" y="11770"/>
                </a:cubicBezTo>
                <a:cubicBezTo>
                  <a:pt x="1448" y="11910"/>
                  <a:pt x="1491" y="12049"/>
                  <a:pt x="1502" y="12070"/>
                </a:cubicBezTo>
                <a:cubicBezTo>
                  <a:pt x="1524" y="12092"/>
                  <a:pt x="1534" y="12135"/>
                  <a:pt x="1545" y="12167"/>
                </a:cubicBezTo>
                <a:cubicBezTo>
                  <a:pt x="1556" y="12210"/>
                  <a:pt x="1588" y="12253"/>
                  <a:pt x="1599" y="12263"/>
                </a:cubicBezTo>
                <a:cubicBezTo>
                  <a:pt x="1620" y="12275"/>
                  <a:pt x="1631" y="12296"/>
                  <a:pt x="1620" y="12306"/>
                </a:cubicBezTo>
                <a:cubicBezTo>
                  <a:pt x="1620" y="12318"/>
                  <a:pt x="1631" y="12360"/>
                  <a:pt x="1663" y="12403"/>
                </a:cubicBezTo>
                <a:cubicBezTo>
                  <a:pt x="1770" y="12532"/>
                  <a:pt x="1846" y="12661"/>
                  <a:pt x="1856" y="12714"/>
                </a:cubicBezTo>
                <a:cubicBezTo>
                  <a:pt x="1867" y="12747"/>
                  <a:pt x="1899" y="12790"/>
                  <a:pt x="1920" y="12821"/>
                </a:cubicBezTo>
                <a:cubicBezTo>
                  <a:pt x="1953" y="12854"/>
                  <a:pt x="1963" y="12875"/>
                  <a:pt x="1963" y="12897"/>
                </a:cubicBezTo>
                <a:cubicBezTo>
                  <a:pt x="1953" y="12907"/>
                  <a:pt x="1963" y="12929"/>
                  <a:pt x="1985" y="12961"/>
                </a:cubicBezTo>
                <a:cubicBezTo>
                  <a:pt x="2006" y="12983"/>
                  <a:pt x="2039" y="13036"/>
                  <a:pt x="2049" y="13057"/>
                </a:cubicBezTo>
                <a:cubicBezTo>
                  <a:pt x="2070" y="13090"/>
                  <a:pt x="2092" y="13111"/>
                  <a:pt x="2113" y="13122"/>
                </a:cubicBezTo>
                <a:cubicBezTo>
                  <a:pt x="2125" y="13122"/>
                  <a:pt x="2135" y="13143"/>
                  <a:pt x="2135" y="13154"/>
                </a:cubicBezTo>
                <a:cubicBezTo>
                  <a:pt x="2135" y="13176"/>
                  <a:pt x="2156" y="13207"/>
                  <a:pt x="2178" y="13240"/>
                </a:cubicBezTo>
                <a:cubicBezTo>
                  <a:pt x="2210" y="13261"/>
                  <a:pt x="2253" y="13315"/>
                  <a:pt x="2275" y="13347"/>
                </a:cubicBezTo>
                <a:cubicBezTo>
                  <a:pt x="2296" y="13390"/>
                  <a:pt x="2339" y="13443"/>
                  <a:pt x="2371" y="13476"/>
                </a:cubicBezTo>
                <a:cubicBezTo>
                  <a:pt x="2403" y="13508"/>
                  <a:pt x="2425" y="13551"/>
                  <a:pt x="2425" y="13562"/>
                </a:cubicBezTo>
                <a:cubicBezTo>
                  <a:pt x="2425" y="13572"/>
                  <a:pt x="2446" y="13615"/>
                  <a:pt x="2468" y="13636"/>
                </a:cubicBezTo>
                <a:cubicBezTo>
                  <a:pt x="2489" y="13669"/>
                  <a:pt x="2521" y="13722"/>
                  <a:pt x="2554" y="13765"/>
                </a:cubicBezTo>
                <a:cubicBezTo>
                  <a:pt x="2564" y="13808"/>
                  <a:pt x="2596" y="13841"/>
                  <a:pt x="2607" y="13841"/>
                </a:cubicBezTo>
                <a:cubicBezTo>
                  <a:pt x="2639" y="13841"/>
                  <a:pt x="2832" y="14055"/>
                  <a:pt x="2864" y="14130"/>
                </a:cubicBezTo>
                <a:cubicBezTo>
                  <a:pt x="2886" y="14184"/>
                  <a:pt x="2907" y="14205"/>
                  <a:pt x="2950" y="14227"/>
                </a:cubicBezTo>
                <a:cubicBezTo>
                  <a:pt x="2983" y="14248"/>
                  <a:pt x="3014" y="14280"/>
                  <a:pt x="3026" y="14301"/>
                </a:cubicBezTo>
                <a:cubicBezTo>
                  <a:pt x="3043" y="14337"/>
                  <a:pt x="3068" y="14358"/>
                  <a:pt x="3095" y="14358"/>
                </a:cubicBezTo>
                <a:cubicBezTo>
                  <a:pt x="3101" y="14358"/>
                  <a:pt x="3106" y="14357"/>
                  <a:pt x="3111" y="14356"/>
                </a:cubicBezTo>
                <a:cubicBezTo>
                  <a:pt x="3122" y="14356"/>
                  <a:pt x="3143" y="14366"/>
                  <a:pt x="3154" y="14387"/>
                </a:cubicBezTo>
                <a:cubicBezTo>
                  <a:pt x="3165" y="14409"/>
                  <a:pt x="3219" y="14463"/>
                  <a:pt x="3283" y="14516"/>
                </a:cubicBezTo>
                <a:cubicBezTo>
                  <a:pt x="3347" y="14570"/>
                  <a:pt x="3401" y="14623"/>
                  <a:pt x="3412" y="14645"/>
                </a:cubicBezTo>
                <a:cubicBezTo>
                  <a:pt x="3422" y="14656"/>
                  <a:pt x="3443" y="14677"/>
                  <a:pt x="3455" y="14677"/>
                </a:cubicBezTo>
                <a:cubicBezTo>
                  <a:pt x="3508" y="14677"/>
                  <a:pt x="3626" y="14742"/>
                  <a:pt x="3615" y="14763"/>
                </a:cubicBezTo>
                <a:cubicBezTo>
                  <a:pt x="3605" y="14785"/>
                  <a:pt x="3808" y="14945"/>
                  <a:pt x="3841" y="14945"/>
                </a:cubicBezTo>
                <a:cubicBezTo>
                  <a:pt x="3841" y="14945"/>
                  <a:pt x="3851" y="14967"/>
                  <a:pt x="3862" y="14978"/>
                </a:cubicBezTo>
                <a:cubicBezTo>
                  <a:pt x="3862" y="14999"/>
                  <a:pt x="3884" y="15021"/>
                  <a:pt x="3915" y="15031"/>
                </a:cubicBezTo>
                <a:cubicBezTo>
                  <a:pt x="3937" y="15042"/>
                  <a:pt x="3991" y="15074"/>
                  <a:pt x="4023" y="15106"/>
                </a:cubicBezTo>
                <a:cubicBezTo>
                  <a:pt x="4055" y="15138"/>
                  <a:pt x="4108" y="15160"/>
                  <a:pt x="4130" y="15171"/>
                </a:cubicBezTo>
                <a:cubicBezTo>
                  <a:pt x="4163" y="15171"/>
                  <a:pt x="4184" y="15192"/>
                  <a:pt x="4184" y="15202"/>
                </a:cubicBezTo>
                <a:cubicBezTo>
                  <a:pt x="4184" y="15235"/>
                  <a:pt x="4302" y="15310"/>
                  <a:pt x="4398" y="15342"/>
                </a:cubicBezTo>
                <a:cubicBezTo>
                  <a:pt x="4463" y="15364"/>
                  <a:pt x="4484" y="15385"/>
                  <a:pt x="4495" y="15407"/>
                </a:cubicBezTo>
                <a:cubicBezTo>
                  <a:pt x="4495" y="15438"/>
                  <a:pt x="4527" y="15450"/>
                  <a:pt x="4645" y="15493"/>
                </a:cubicBezTo>
                <a:cubicBezTo>
                  <a:pt x="4731" y="15524"/>
                  <a:pt x="4806" y="15557"/>
                  <a:pt x="4816" y="15567"/>
                </a:cubicBezTo>
                <a:cubicBezTo>
                  <a:pt x="4828" y="15589"/>
                  <a:pt x="4849" y="15610"/>
                  <a:pt x="4881" y="15621"/>
                </a:cubicBezTo>
                <a:cubicBezTo>
                  <a:pt x="4913" y="15632"/>
                  <a:pt x="4956" y="15664"/>
                  <a:pt x="4988" y="15696"/>
                </a:cubicBezTo>
                <a:cubicBezTo>
                  <a:pt x="5009" y="15717"/>
                  <a:pt x="5042" y="15739"/>
                  <a:pt x="5064" y="15739"/>
                </a:cubicBezTo>
                <a:cubicBezTo>
                  <a:pt x="5074" y="15739"/>
                  <a:pt x="5106" y="15771"/>
                  <a:pt x="5138" y="15814"/>
                </a:cubicBezTo>
                <a:cubicBezTo>
                  <a:pt x="5181" y="15857"/>
                  <a:pt x="5224" y="15889"/>
                  <a:pt x="5300" y="15922"/>
                </a:cubicBezTo>
                <a:cubicBezTo>
                  <a:pt x="5374" y="15953"/>
                  <a:pt x="5428" y="15986"/>
                  <a:pt x="5493" y="16050"/>
                </a:cubicBezTo>
                <a:cubicBezTo>
                  <a:pt x="5535" y="16093"/>
                  <a:pt x="5589" y="16136"/>
                  <a:pt x="5600" y="16136"/>
                </a:cubicBezTo>
                <a:cubicBezTo>
                  <a:pt x="5621" y="16136"/>
                  <a:pt x="5696" y="16168"/>
                  <a:pt x="5771" y="16200"/>
                </a:cubicBezTo>
                <a:cubicBezTo>
                  <a:pt x="5857" y="16243"/>
                  <a:pt x="5943" y="16275"/>
                  <a:pt x="5965" y="16275"/>
                </a:cubicBezTo>
                <a:cubicBezTo>
                  <a:pt x="5996" y="16275"/>
                  <a:pt x="6050" y="16297"/>
                  <a:pt x="6082" y="16308"/>
                </a:cubicBezTo>
                <a:cubicBezTo>
                  <a:pt x="6157" y="16354"/>
                  <a:pt x="6280" y="16385"/>
                  <a:pt x="6346" y="16385"/>
                </a:cubicBezTo>
                <a:cubicBezTo>
                  <a:pt x="6356" y="16385"/>
                  <a:pt x="6365" y="16384"/>
                  <a:pt x="6372" y="16382"/>
                </a:cubicBezTo>
                <a:cubicBezTo>
                  <a:pt x="6381" y="16379"/>
                  <a:pt x="6390" y="16378"/>
                  <a:pt x="6397" y="16378"/>
                </a:cubicBezTo>
                <a:cubicBezTo>
                  <a:pt x="6415" y="16378"/>
                  <a:pt x="6425" y="16386"/>
                  <a:pt x="6425" y="16394"/>
                </a:cubicBezTo>
                <a:cubicBezTo>
                  <a:pt x="6436" y="16415"/>
                  <a:pt x="6490" y="16436"/>
                  <a:pt x="6565" y="16447"/>
                </a:cubicBezTo>
                <a:cubicBezTo>
                  <a:pt x="6630" y="16468"/>
                  <a:pt x="6715" y="16490"/>
                  <a:pt x="6737" y="16501"/>
                </a:cubicBezTo>
                <a:cubicBezTo>
                  <a:pt x="6762" y="16513"/>
                  <a:pt x="6783" y="16518"/>
                  <a:pt x="6807" y="16518"/>
                </a:cubicBezTo>
                <a:cubicBezTo>
                  <a:pt x="6824" y="16518"/>
                  <a:pt x="6843" y="16516"/>
                  <a:pt x="6866" y="16511"/>
                </a:cubicBezTo>
                <a:cubicBezTo>
                  <a:pt x="6914" y="16500"/>
                  <a:pt x="7042" y="16495"/>
                  <a:pt x="7164" y="16495"/>
                </a:cubicBezTo>
                <a:cubicBezTo>
                  <a:pt x="7286" y="16495"/>
                  <a:pt x="7402" y="16500"/>
                  <a:pt x="7423" y="16511"/>
                </a:cubicBezTo>
                <a:cubicBezTo>
                  <a:pt x="7429" y="16524"/>
                  <a:pt x="7447" y="16529"/>
                  <a:pt x="7471" y="16529"/>
                </a:cubicBezTo>
                <a:cubicBezTo>
                  <a:pt x="7488" y="16529"/>
                  <a:pt x="7508" y="16526"/>
                  <a:pt x="7531" y="16522"/>
                </a:cubicBezTo>
                <a:cubicBezTo>
                  <a:pt x="7545" y="16519"/>
                  <a:pt x="7562" y="16517"/>
                  <a:pt x="7579" y="16517"/>
                </a:cubicBezTo>
                <a:cubicBezTo>
                  <a:pt x="7614" y="16517"/>
                  <a:pt x="7652" y="16522"/>
                  <a:pt x="7681" y="16522"/>
                </a:cubicBezTo>
                <a:cubicBezTo>
                  <a:pt x="7724" y="16533"/>
                  <a:pt x="7841" y="16544"/>
                  <a:pt x="7948" y="16544"/>
                </a:cubicBezTo>
                <a:cubicBezTo>
                  <a:pt x="8056" y="16544"/>
                  <a:pt x="8153" y="16554"/>
                  <a:pt x="8163" y="16554"/>
                </a:cubicBezTo>
                <a:cubicBezTo>
                  <a:pt x="8163" y="16565"/>
                  <a:pt x="8238" y="16575"/>
                  <a:pt x="8335" y="16575"/>
                </a:cubicBezTo>
                <a:cubicBezTo>
                  <a:pt x="8432" y="16587"/>
                  <a:pt x="8506" y="16597"/>
                  <a:pt x="8517" y="16608"/>
                </a:cubicBezTo>
                <a:cubicBezTo>
                  <a:pt x="8528" y="16608"/>
                  <a:pt x="8592" y="16618"/>
                  <a:pt x="8656" y="16618"/>
                </a:cubicBezTo>
                <a:cubicBezTo>
                  <a:pt x="8732" y="16618"/>
                  <a:pt x="8807" y="16630"/>
                  <a:pt x="8828" y="16640"/>
                </a:cubicBezTo>
                <a:cubicBezTo>
                  <a:pt x="8875" y="16653"/>
                  <a:pt x="8938" y="16663"/>
                  <a:pt x="8992" y="16663"/>
                </a:cubicBezTo>
                <a:cubicBezTo>
                  <a:pt x="9025" y="16663"/>
                  <a:pt x="9055" y="16659"/>
                  <a:pt x="9075" y="16651"/>
                </a:cubicBezTo>
                <a:cubicBezTo>
                  <a:pt x="9118" y="16640"/>
                  <a:pt x="9139" y="16640"/>
                  <a:pt x="9161" y="16640"/>
                </a:cubicBezTo>
                <a:cubicBezTo>
                  <a:pt x="9177" y="16651"/>
                  <a:pt x="9193" y="16656"/>
                  <a:pt x="9213" y="16656"/>
                </a:cubicBezTo>
                <a:cubicBezTo>
                  <a:pt x="9233" y="16656"/>
                  <a:pt x="9257" y="16651"/>
                  <a:pt x="9290" y="16640"/>
                </a:cubicBezTo>
                <a:cubicBezTo>
                  <a:pt x="9343" y="16630"/>
                  <a:pt x="9418" y="16618"/>
                  <a:pt x="9461" y="16618"/>
                </a:cubicBezTo>
                <a:cubicBezTo>
                  <a:pt x="9643" y="16618"/>
                  <a:pt x="9901" y="16608"/>
                  <a:pt x="10072" y="16587"/>
                </a:cubicBezTo>
                <a:cubicBezTo>
                  <a:pt x="10201" y="16575"/>
                  <a:pt x="10265" y="16554"/>
                  <a:pt x="10330" y="16522"/>
                </a:cubicBezTo>
                <a:cubicBezTo>
                  <a:pt x="10380" y="16497"/>
                  <a:pt x="10405" y="16487"/>
                  <a:pt x="10421" y="16487"/>
                </a:cubicBezTo>
                <a:cubicBezTo>
                  <a:pt x="10432" y="16487"/>
                  <a:pt x="10439" y="16492"/>
                  <a:pt x="10448" y="16501"/>
                </a:cubicBezTo>
                <a:cubicBezTo>
                  <a:pt x="10464" y="16517"/>
                  <a:pt x="10472" y="16525"/>
                  <a:pt x="10483" y="16525"/>
                </a:cubicBezTo>
                <a:cubicBezTo>
                  <a:pt x="10493" y="16525"/>
                  <a:pt x="10507" y="16517"/>
                  <a:pt x="10534" y="16501"/>
                </a:cubicBezTo>
                <a:cubicBezTo>
                  <a:pt x="10555" y="16490"/>
                  <a:pt x="10598" y="16468"/>
                  <a:pt x="10620" y="16468"/>
                </a:cubicBezTo>
                <a:cubicBezTo>
                  <a:pt x="10641" y="16468"/>
                  <a:pt x="10684" y="16458"/>
                  <a:pt x="10706" y="16447"/>
                </a:cubicBezTo>
                <a:cubicBezTo>
                  <a:pt x="10737" y="16425"/>
                  <a:pt x="10780" y="16425"/>
                  <a:pt x="10823" y="16425"/>
                </a:cubicBezTo>
                <a:cubicBezTo>
                  <a:pt x="10835" y="16428"/>
                  <a:pt x="10846" y="16429"/>
                  <a:pt x="10856" y="16429"/>
                </a:cubicBezTo>
                <a:cubicBezTo>
                  <a:pt x="10890" y="16429"/>
                  <a:pt x="10918" y="16413"/>
                  <a:pt x="10984" y="16372"/>
                </a:cubicBezTo>
                <a:cubicBezTo>
                  <a:pt x="11038" y="16339"/>
                  <a:pt x="11092" y="16318"/>
                  <a:pt x="11102" y="16318"/>
                </a:cubicBezTo>
                <a:cubicBezTo>
                  <a:pt x="11108" y="16321"/>
                  <a:pt x="11116" y="16322"/>
                  <a:pt x="11126" y="16322"/>
                </a:cubicBezTo>
                <a:cubicBezTo>
                  <a:pt x="11192" y="16322"/>
                  <a:pt x="11333" y="16268"/>
                  <a:pt x="11371" y="16222"/>
                </a:cubicBezTo>
                <a:cubicBezTo>
                  <a:pt x="11403" y="16197"/>
                  <a:pt x="11417" y="16185"/>
                  <a:pt x="11445" y="16185"/>
                </a:cubicBezTo>
                <a:cubicBezTo>
                  <a:pt x="11454" y="16185"/>
                  <a:pt x="11464" y="16187"/>
                  <a:pt x="11478" y="16189"/>
                </a:cubicBezTo>
                <a:cubicBezTo>
                  <a:pt x="11487" y="16193"/>
                  <a:pt x="11496" y="16194"/>
                  <a:pt x="11504" y="16194"/>
                </a:cubicBezTo>
                <a:cubicBezTo>
                  <a:pt x="11522" y="16194"/>
                  <a:pt x="11537" y="16186"/>
                  <a:pt x="11552" y="16179"/>
                </a:cubicBezTo>
                <a:cubicBezTo>
                  <a:pt x="11561" y="16163"/>
                  <a:pt x="11574" y="16153"/>
                  <a:pt x="11585" y="16153"/>
                </a:cubicBezTo>
                <a:cubicBezTo>
                  <a:pt x="11589" y="16153"/>
                  <a:pt x="11593" y="16155"/>
                  <a:pt x="11595" y="16158"/>
                </a:cubicBezTo>
                <a:cubicBezTo>
                  <a:pt x="11617" y="16158"/>
                  <a:pt x="11649" y="16146"/>
                  <a:pt x="11671" y="16136"/>
                </a:cubicBezTo>
                <a:cubicBezTo>
                  <a:pt x="11692" y="16115"/>
                  <a:pt x="11714" y="16103"/>
                  <a:pt x="11724" y="16103"/>
                </a:cubicBezTo>
                <a:cubicBezTo>
                  <a:pt x="11724" y="16103"/>
                  <a:pt x="11757" y="16082"/>
                  <a:pt x="11788" y="16050"/>
                </a:cubicBezTo>
                <a:cubicBezTo>
                  <a:pt x="11831" y="16029"/>
                  <a:pt x="11864" y="16007"/>
                  <a:pt x="11864" y="16007"/>
                </a:cubicBezTo>
                <a:cubicBezTo>
                  <a:pt x="11874" y="16007"/>
                  <a:pt x="11928" y="15975"/>
                  <a:pt x="11982" y="15953"/>
                </a:cubicBezTo>
                <a:cubicBezTo>
                  <a:pt x="12036" y="15932"/>
                  <a:pt x="12089" y="15900"/>
                  <a:pt x="12110" y="15900"/>
                </a:cubicBezTo>
                <a:cubicBezTo>
                  <a:pt x="12121" y="15900"/>
                  <a:pt x="12164" y="15879"/>
                  <a:pt x="12196" y="15846"/>
                </a:cubicBezTo>
                <a:cubicBezTo>
                  <a:pt x="12239" y="15814"/>
                  <a:pt x="12293" y="15793"/>
                  <a:pt x="12314" y="15782"/>
                </a:cubicBezTo>
                <a:cubicBezTo>
                  <a:pt x="12346" y="15782"/>
                  <a:pt x="12389" y="15760"/>
                  <a:pt x="12422" y="15739"/>
                </a:cubicBezTo>
                <a:cubicBezTo>
                  <a:pt x="12453" y="15728"/>
                  <a:pt x="12486" y="15707"/>
                  <a:pt x="12496" y="15707"/>
                </a:cubicBezTo>
                <a:cubicBezTo>
                  <a:pt x="12508" y="15707"/>
                  <a:pt x="12539" y="15696"/>
                  <a:pt x="12561" y="15674"/>
                </a:cubicBezTo>
                <a:cubicBezTo>
                  <a:pt x="12582" y="15664"/>
                  <a:pt x="12625" y="15643"/>
                  <a:pt x="12647" y="15643"/>
                </a:cubicBezTo>
                <a:cubicBezTo>
                  <a:pt x="12689" y="15643"/>
                  <a:pt x="12861" y="15589"/>
                  <a:pt x="12904" y="15557"/>
                </a:cubicBezTo>
                <a:cubicBezTo>
                  <a:pt x="12915" y="15535"/>
                  <a:pt x="12958" y="15524"/>
                  <a:pt x="13001" y="15524"/>
                </a:cubicBezTo>
                <a:cubicBezTo>
                  <a:pt x="13054" y="15524"/>
                  <a:pt x="13097" y="15503"/>
                  <a:pt x="13161" y="15460"/>
                </a:cubicBezTo>
                <a:cubicBezTo>
                  <a:pt x="13215" y="15428"/>
                  <a:pt x="13258" y="15396"/>
                  <a:pt x="13258" y="15385"/>
                </a:cubicBezTo>
                <a:cubicBezTo>
                  <a:pt x="13264" y="15380"/>
                  <a:pt x="13269" y="15377"/>
                  <a:pt x="13276" y="15377"/>
                </a:cubicBezTo>
                <a:cubicBezTo>
                  <a:pt x="13282" y="15377"/>
                  <a:pt x="13291" y="15380"/>
                  <a:pt x="13301" y="15385"/>
                </a:cubicBezTo>
                <a:cubicBezTo>
                  <a:pt x="13312" y="15385"/>
                  <a:pt x="13344" y="15374"/>
                  <a:pt x="13354" y="15353"/>
                </a:cubicBezTo>
                <a:cubicBezTo>
                  <a:pt x="13376" y="15331"/>
                  <a:pt x="13397" y="15321"/>
                  <a:pt x="13409" y="15321"/>
                </a:cubicBezTo>
                <a:cubicBezTo>
                  <a:pt x="13419" y="15321"/>
                  <a:pt x="13483" y="15278"/>
                  <a:pt x="13548" y="15235"/>
                </a:cubicBezTo>
                <a:cubicBezTo>
                  <a:pt x="13612" y="15181"/>
                  <a:pt x="13676" y="15138"/>
                  <a:pt x="13698" y="15138"/>
                </a:cubicBezTo>
                <a:cubicBezTo>
                  <a:pt x="13719" y="15138"/>
                  <a:pt x="13773" y="15117"/>
                  <a:pt x="13945" y="14999"/>
                </a:cubicBezTo>
                <a:cubicBezTo>
                  <a:pt x="13977" y="14978"/>
                  <a:pt x="13998" y="14956"/>
                  <a:pt x="13998" y="14945"/>
                </a:cubicBezTo>
                <a:cubicBezTo>
                  <a:pt x="13998" y="14913"/>
                  <a:pt x="14213" y="14731"/>
                  <a:pt x="14277" y="14699"/>
                </a:cubicBezTo>
                <a:cubicBezTo>
                  <a:pt x="14310" y="14677"/>
                  <a:pt x="14341" y="14656"/>
                  <a:pt x="14341" y="14645"/>
                </a:cubicBezTo>
                <a:cubicBezTo>
                  <a:pt x="14341" y="14623"/>
                  <a:pt x="14384" y="14580"/>
                  <a:pt x="14427" y="14527"/>
                </a:cubicBezTo>
                <a:cubicBezTo>
                  <a:pt x="14481" y="14484"/>
                  <a:pt x="14567" y="14377"/>
                  <a:pt x="14610" y="14301"/>
                </a:cubicBezTo>
                <a:cubicBezTo>
                  <a:pt x="14663" y="14216"/>
                  <a:pt x="14727" y="14130"/>
                  <a:pt x="14749" y="14098"/>
                </a:cubicBezTo>
                <a:cubicBezTo>
                  <a:pt x="14760" y="14065"/>
                  <a:pt x="14782" y="14012"/>
                  <a:pt x="14782" y="13991"/>
                </a:cubicBezTo>
                <a:cubicBezTo>
                  <a:pt x="14782" y="13969"/>
                  <a:pt x="14792" y="13937"/>
                  <a:pt x="14803" y="13937"/>
                </a:cubicBezTo>
                <a:cubicBezTo>
                  <a:pt x="14813" y="13937"/>
                  <a:pt x="14856" y="13872"/>
                  <a:pt x="14910" y="13808"/>
                </a:cubicBezTo>
                <a:cubicBezTo>
                  <a:pt x="14953" y="13744"/>
                  <a:pt x="15006" y="13669"/>
                  <a:pt x="15028" y="13636"/>
                </a:cubicBezTo>
                <a:cubicBezTo>
                  <a:pt x="15060" y="13594"/>
                  <a:pt x="15071" y="13572"/>
                  <a:pt x="15071" y="13540"/>
                </a:cubicBezTo>
                <a:cubicBezTo>
                  <a:pt x="15060" y="13497"/>
                  <a:pt x="15071" y="13476"/>
                  <a:pt x="15125" y="13433"/>
                </a:cubicBezTo>
                <a:cubicBezTo>
                  <a:pt x="15168" y="13390"/>
                  <a:pt x="15189" y="13358"/>
                  <a:pt x="15178" y="13336"/>
                </a:cubicBezTo>
                <a:cubicBezTo>
                  <a:pt x="15168" y="13315"/>
                  <a:pt x="15178" y="13293"/>
                  <a:pt x="15199" y="13272"/>
                </a:cubicBezTo>
                <a:cubicBezTo>
                  <a:pt x="15211" y="13261"/>
                  <a:pt x="15221" y="13229"/>
                  <a:pt x="15211" y="13219"/>
                </a:cubicBezTo>
                <a:cubicBezTo>
                  <a:pt x="15211" y="13197"/>
                  <a:pt x="15221" y="13164"/>
                  <a:pt x="15242" y="13133"/>
                </a:cubicBezTo>
                <a:cubicBezTo>
                  <a:pt x="15264" y="13111"/>
                  <a:pt x="15285" y="13068"/>
                  <a:pt x="15285" y="13047"/>
                </a:cubicBezTo>
                <a:cubicBezTo>
                  <a:pt x="15285" y="13036"/>
                  <a:pt x="15307" y="13004"/>
                  <a:pt x="15328" y="12983"/>
                </a:cubicBezTo>
                <a:cubicBezTo>
                  <a:pt x="15350" y="12961"/>
                  <a:pt x="15361" y="12929"/>
                  <a:pt x="15361" y="12918"/>
                </a:cubicBezTo>
                <a:cubicBezTo>
                  <a:pt x="15361" y="12875"/>
                  <a:pt x="15392" y="12821"/>
                  <a:pt x="15457" y="12757"/>
                </a:cubicBezTo>
                <a:cubicBezTo>
                  <a:pt x="15489" y="12714"/>
                  <a:pt x="15511" y="12682"/>
                  <a:pt x="15511" y="12671"/>
                </a:cubicBezTo>
                <a:cubicBezTo>
                  <a:pt x="15511" y="12650"/>
                  <a:pt x="15521" y="12618"/>
                  <a:pt x="15543" y="12596"/>
                </a:cubicBezTo>
                <a:cubicBezTo>
                  <a:pt x="15564" y="12564"/>
                  <a:pt x="15575" y="12532"/>
                  <a:pt x="15575" y="12521"/>
                </a:cubicBezTo>
                <a:cubicBezTo>
                  <a:pt x="15575" y="12511"/>
                  <a:pt x="15597" y="12457"/>
                  <a:pt x="15628" y="12403"/>
                </a:cubicBezTo>
                <a:cubicBezTo>
                  <a:pt x="15661" y="12360"/>
                  <a:pt x="15725" y="12221"/>
                  <a:pt x="15779" y="12103"/>
                </a:cubicBezTo>
                <a:cubicBezTo>
                  <a:pt x="15864" y="11920"/>
                  <a:pt x="15886" y="11856"/>
                  <a:pt x="15897" y="11749"/>
                </a:cubicBezTo>
                <a:cubicBezTo>
                  <a:pt x="15918" y="11653"/>
                  <a:pt x="15929" y="11610"/>
                  <a:pt x="15950" y="11577"/>
                </a:cubicBezTo>
                <a:cubicBezTo>
                  <a:pt x="15972" y="11556"/>
                  <a:pt x="15983" y="11524"/>
                  <a:pt x="15983" y="11491"/>
                </a:cubicBezTo>
                <a:cubicBezTo>
                  <a:pt x="15983" y="11438"/>
                  <a:pt x="16036" y="11223"/>
                  <a:pt x="16069" y="11159"/>
                </a:cubicBezTo>
                <a:cubicBezTo>
                  <a:pt x="16112" y="11062"/>
                  <a:pt x="16122" y="10998"/>
                  <a:pt x="16133" y="10902"/>
                </a:cubicBezTo>
                <a:cubicBezTo>
                  <a:pt x="16143" y="10837"/>
                  <a:pt x="16154" y="10773"/>
                  <a:pt x="16176" y="10752"/>
                </a:cubicBezTo>
                <a:cubicBezTo>
                  <a:pt x="16186" y="10719"/>
                  <a:pt x="16197" y="10687"/>
                  <a:pt x="16197" y="10666"/>
                </a:cubicBezTo>
                <a:cubicBezTo>
                  <a:pt x="16197" y="10644"/>
                  <a:pt x="16208" y="10612"/>
                  <a:pt x="16219" y="10590"/>
                </a:cubicBezTo>
                <a:cubicBezTo>
                  <a:pt x="16240" y="10558"/>
                  <a:pt x="16240" y="10537"/>
                  <a:pt x="16229" y="10494"/>
                </a:cubicBezTo>
                <a:cubicBezTo>
                  <a:pt x="16229" y="10451"/>
                  <a:pt x="16219" y="10311"/>
                  <a:pt x="16219" y="10172"/>
                </a:cubicBezTo>
                <a:cubicBezTo>
                  <a:pt x="16219" y="10011"/>
                  <a:pt x="16208" y="9893"/>
                  <a:pt x="16197" y="9861"/>
                </a:cubicBezTo>
                <a:cubicBezTo>
                  <a:pt x="16176" y="9808"/>
                  <a:pt x="16186" y="9743"/>
                  <a:pt x="16219" y="9700"/>
                </a:cubicBezTo>
                <a:cubicBezTo>
                  <a:pt x="16240" y="9679"/>
                  <a:pt x="16240" y="9668"/>
                  <a:pt x="16219" y="9615"/>
                </a:cubicBezTo>
                <a:cubicBezTo>
                  <a:pt x="16208" y="9582"/>
                  <a:pt x="16186" y="9486"/>
                  <a:pt x="16186" y="9400"/>
                </a:cubicBezTo>
                <a:cubicBezTo>
                  <a:pt x="16186" y="9314"/>
                  <a:pt x="16165" y="9228"/>
                  <a:pt x="16154" y="9207"/>
                </a:cubicBezTo>
                <a:cubicBezTo>
                  <a:pt x="16133" y="9164"/>
                  <a:pt x="16122" y="8949"/>
                  <a:pt x="16133" y="8842"/>
                </a:cubicBezTo>
                <a:cubicBezTo>
                  <a:pt x="16133" y="8788"/>
                  <a:pt x="16112" y="8423"/>
                  <a:pt x="16100" y="8349"/>
                </a:cubicBezTo>
                <a:cubicBezTo>
                  <a:pt x="16100" y="8316"/>
                  <a:pt x="16090" y="8220"/>
                  <a:pt x="16090" y="8145"/>
                </a:cubicBezTo>
                <a:cubicBezTo>
                  <a:pt x="16090" y="8059"/>
                  <a:pt x="16069" y="7963"/>
                  <a:pt x="16069" y="7930"/>
                </a:cubicBezTo>
                <a:cubicBezTo>
                  <a:pt x="15983" y="7630"/>
                  <a:pt x="15993" y="7651"/>
                  <a:pt x="16004" y="7512"/>
                </a:cubicBezTo>
                <a:cubicBezTo>
                  <a:pt x="16015" y="7415"/>
                  <a:pt x="16015" y="7362"/>
                  <a:pt x="15983" y="7265"/>
                </a:cubicBezTo>
                <a:cubicBezTo>
                  <a:pt x="15961" y="7169"/>
                  <a:pt x="15961" y="7126"/>
                  <a:pt x="15972" y="7115"/>
                </a:cubicBezTo>
                <a:cubicBezTo>
                  <a:pt x="15983" y="7093"/>
                  <a:pt x="15983" y="7083"/>
                  <a:pt x="15929" y="6804"/>
                </a:cubicBezTo>
                <a:cubicBezTo>
                  <a:pt x="15907" y="6729"/>
                  <a:pt x="15897" y="6654"/>
                  <a:pt x="15897" y="6633"/>
                </a:cubicBezTo>
                <a:cubicBezTo>
                  <a:pt x="15897" y="6611"/>
                  <a:pt x="15897" y="6579"/>
                  <a:pt x="15886" y="6557"/>
                </a:cubicBezTo>
                <a:cubicBezTo>
                  <a:pt x="15876" y="6547"/>
                  <a:pt x="15864" y="6428"/>
                  <a:pt x="15864" y="6311"/>
                </a:cubicBezTo>
                <a:cubicBezTo>
                  <a:pt x="15854" y="6139"/>
                  <a:pt x="15854" y="6075"/>
                  <a:pt x="15822" y="6032"/>
                </a:cubicBezTo>
                <a:cubicBezTo>
                  <a:pt x="15811" y="5999"/>
                  <a:pt x="15800" y="5946"/>
                  <a:pt x="15800" y="5860"/>
                </a:cubicBezTo>
                <a:cubicBezTo>
                  <a:pt x="15790" y="5775"/>
                  <a:pt x="15779" y="5710"/>
                  <a:pt x="15757" y="5667"/>
                </a:cubicBezTo>
                <a:cubicBezTo>
                  <a:pt x="15747" y="5624"/>
                  <a:pt x="15714" y="5570"/>
                  <a:pt x="15704" y="5539"/>
                </a:cubicBezTo>
                <a:cubicBezTo>
                  <a:pt x="15693" y="5506"/>
                  <a:pt x="15683" y="5453"/>
                  <a:pt x="15671" y="5431"/>
                </a:cubicBezTo>
                <a:cubicBezTo>
                  <a:pt x="15661" y="5399"/>
                  <a:pt x="15640" y="5367"/>
                  <a:pt x="15628" y="5345"/>
                </a:cubicBezTo>
                <a:cubicBezTo>
                  <a:pt x="15618" y="5313"/>
                  <a:pt x="15586" y="5249"/>
                  <a:pt x="15554" y="5195"/>
                </a:cubicBezTo>
                <a:cubicBezTo>
                  <a:pt x="15532" y="5131"/>
                  <a:pt x="15500" y="5077"/>
                  <a:pt x="15489" y="5077"/>
                </a:cubicBezTo>
                <a:cubicBezTo>
                  <a:pt x="15468" y="5067"/>
                  <a:pt x="15468" y="5055"/>
                  <a:pt x="15468" y="5034"/>
                </a:cubicBezTo>
                <a:cubicBezTo>
                  <a:pt x="15468" y="5024"/>
                  <a:pt x="15447" y="4991"/>
                  <a:pt x="15435" y="4970"/>
                </a:cubicBezTo>
                <a:cubicBezTo>
                  <a:pt x="15414" y="4948"/>
                  <a:pt x="15404" y="4916"/>
                  <a:pt x="15404" y="4895"/>
                </a:cubicBezTo>
                <a:cubicBezTo>
                  <a:pt x="15404" y="4884"/>
                  <a:pt x="15382" y="4841"/>
                  <a:pt x="15371" y="4819"/>
                </a:cubicBezTo>
                <a:cubicBezTo>
                  <a:pt x="15350" y="4788"/>
                  <a:pt x="15328" y="4723"/>
                  <a:pt x="15307" y="4669"/>
                </a:cubicBezTo>
                <a:cubicBezTo>
                  <a:pt x="15264" y="4509"/>
                  <a:pt x="15253" y="4498"/>
                  <a:pt x="15211" y="4498"/>
                </a:cubicBezTo>
                <a:cubicBezTo>
                  <a:pt x="15168" y="4487"/>
                  <a:pt x="15168" y="4476"/>
                  <a:pt x="15168" y="4444"/>
                </a:cubicBezTo>
                <a:cubicBezTo>
                  <a:pt x="15168" y="4423"/>
                  <a:pt x="15146" y="4390"/>
                  <a:pt x="15135" y="4369"/>
                </a:cubicBezTo>
                <a:cubicBezTo>
                  <a:pt x="15114" y="4359"/>
                  <a:pt x="15103" y="4337"/>
                  <a:pt x="15103" y="4326"/>
                </a:cubicBezTo>
                <a:cubicBezTo>
                  <a:pt x="15103" y="4316"/>
                  <a:pt x="15082" y="4283"/>
                  <a:pt x="15060" y="4262"/>
                </a:cubicBezTo>
                <a:cubicBezTo>
                  <a:pt x="15028" y="4230"/>
                  <a:pt x="15006" y="4197"/>
                  <a:pt x="15006" y="4176"/>
                </a:cubicBezTo>
                <a:cubicBezTo>
                  <a:pt x="15006" y="4144"/>
                  <a:pt x="14835" y="3951"/>
                  <a:pt x="14792" y="3940"/>
                </a:cubicBezTo>
                <a:cubicBezTo>
                  <a:pt x="14760" y="3918"/>
                  <a:pt x="14653" y="3790"/>
                  <a:pt x="14653" y="3747"/>
                </a:cubicBezTo>
                <a:cubicBezTo>
                  <a:pt x="14653" y="3725"/>
                  <a:pt x="14642" y="3704"/>
                  <a:pt x="14631" y="3682"/>
                </a:cubicBezTo>
                <a:cubicBezTo>
                  <a:pt x="14620" y="3672"/>
                  <a:pt x="14599" y="3629"/>
                  <a:pt x="14588" y="3597"/>
                </a:cubicBezTo>
                <a:cubicBezTo>
                  <a:pt x="14577" y="3554"/>
                  <a:pt x="14556" y="3522"/>
                  <a:pt x="14534" y="3511"/>
                </a:cubicBezTo>
                <a:cubicBezTo>
                  <a:pt x="14524" y="3511"/>
                  <a:pt x="14503" y="3489"/>
                  <a:pt x="14491" y="3458"/>
                </a:cubicBezTo>
                <a:cubicBezTo>
                  <a:pt x="14417" y="3318"/>
                  <a:pt x="14384" y="3253"/>
                  <a:pt x="14363" y="3232"/>
                </a:cubicBezTo>
                <a:cubicBezTo>
                  <a:pt x="14320" y="3189"/>
                  <a:pt x="14277" y="3125"/>
                  <a:pt x="14277" y="3082"/>
                </a:cubicBezTo>
                <a:cubicBezTo>
                  <a:pt x="14277" y="3072"/>
                  <a:pt x="14255" y="3039"/>
                  <a:pt x="14234" y="3029"/>
                </a:cubicBezTo>
                <a:cubicBezTo>
                  <a:pt x="14213" y="3017"/>
                  <a:pt x="14138" y="2953"/>
                  <a:pt x="14084" y="2889"/>
                </a:cubicBezTo>
                <a:cubicBezTo>
                  <a:pt x="14031" y="2824"/>
                  <a:pt x="13966" y="2750"/>
                  <a:pt x="13955" y="2739"/>
                </a:cubicBezTo>
                <a:lnTo>
                  <a:pt x="13912" y="2696"/>
                </a:lnTo>
                <a:cubicBezTo>
                  <a:pt x="13816" y="2588"/>
                  <a:pt x="13451" y="2288"/>
                  <a:pt x="13409" y="2288"/>
                </a:cubicBezTo>
                <a:cubicBezTo>
                  <a:pt x="13387" y="2288"/>
                  <a:pt x="13226" y="2149"/>
                  <a:pt x="13226" y="2128"/>
                </a:cubicBezTo>
                <a:cubicBezTo>
                  <a:pt x="13226" y="2095"/>
                  <a:pt x="13215" y="2074"/>
                  <a:pt x="13140" y="2020"/>
                </a:cubicBezTo>
                <a:cubicBezTo>
                  <a:pt x="13087" y="1999"/>
                  <a:pt x="13033" y="1956"/>
                  <a:pt x="13022" y="1935"/>
                </a:cubicBezTo>
                <a:cubicBezTo>
                  <a:pt x="13001" y="1913"/>
                  <a:pt x="12979" y="1902"/>
                  <a:pt x="12968" y="1902"/>
                </a:cubicBezTo>
                <a:cubicBezTo>
                  <a:pt x="12958" y="1902"/>
                  <a:pt x="12915" y="1870"/>
                  <a:pt x="12894" y="1849"/>
                </a:cubicBezTo>
                <a:cubicBezTo>
                  <a:pt x="12861" y="1816"/>
                  <a:pt x="12808" y="1773"/>
                  <a:pt x="12775" y="1752"/>
                </a:cubicBezTo>
                <a:cubicBezTo>
                  <a:pt x="12732" y="1720"/>
                  <a:pt x="12679" y="1677"/>
                  <a:pt x="12658" y="1656"/>
                </a:cubicBezTo>
                <a:cubicBezTo>
                  <a:pt x="12636" y="1634"/>
                  <a:pt x="12593" y="1602"/>
                  <a:pt x="12572" y="1602"/>
                </a:cubicBezTo>
                <a:cubicBezTo>
                  <a:pt x="12550" y="1591"/>
                  <a:pt x="12508" y="1559"/>
                  <a:pt x="12486" y="1537"/>
                </a:cubicBezTo>
                <a:cubicBezTo>
                  <a:pt x="12453" y="1505"/>
                  <a:pt x="12432" y="1473"/>
                  <a:pt x="12422" y="1473"/>
                </a:cubicBezTo>
                <a:cubicBezTo>
                  <a:pt x="12400" y="1473"/>
                  <a:pt x="12260" y="1377"/>
                  <a:pt x="12186" y="1312"/>
                </a:cubicBezTo>
                <a:cubicBezTo>
                  <a:pt x="12164" y="1291"/>
                  <a:pt x="12121" y="1258"/>
                  <a:pt x="12100" y="1258"/>
                </a:cubicBezTo>
                <a:cubicBezTo>
                  <a:pt x="12067" y="1237"/>
                  <a:pt x="12046" y="1227"/>
                  <a:pt x="12046" y="1205"/>
                </a:cubicBezTo>
                <a:cubicBezTo>
                  <a:pt x="12036" y="1194"/>
                  <a:pt x="12003" y="1173"/>
                  <a:pt x="11971" y="1162"/>
                </a:cubicBezTo>
                <a:cubicBezTo>
                  <a:pt x="11939" y="1141"/>
                  <a:pt x="11843" y="1098"/>
                  <a:pt x="11757" y="1055"/>
                </a:cubicBezTo>
                <a:cubicBezTo>
                  <a:pt x="11681" y="1022"/>
                  <a:pt x="11595" y="991"/>
                  <a:pt x="11574" y="991"/>
                </a:cubicBezTo>
                <a:cubicBezTo>
                  <a:pt x="11564" y="991"/>
                  <a:pt x="11531" y="979"/>
                  <a:pt x="11521" y="979"/>
                </a:cubicBezTo>
                <a:cubicBezTo>
                  <a:pt x="11510" y="958"/>
                  <a:pt x="11371" y="937"/>
                  <a:pt x="11306" y="937"/>
                </a:cubicBezTo>
                <a:cubicBezTo>
                  <a:pt x="11285" y="937"/>
                  <a:pt x="11242" y="926"/>
                  <a:pt x="11220" y="905"/>
                </a:cubicBezTo>
                <a:cubicBezTo>
                  <a:pt x="11174" y="874"/>
                  <a:pt x="11062" y="849"/>
                  <a:pt x="10987" y="849"/>
                </a:cubicBezTo>
                <a:cubicBezTo>
                  <a:pt x="10957" y="849"/>
                  <a:pt x="10932" y="853"/>
                  <a:pt x="10920" y="862"/>
                </a:cubicBezTo>
                <a:cubicBezTo>
                  <a:pt x="10913" y="869"/>
                  <a:pt x="10890" y="873"/>
                  <a:pt x="10865" y="873"/>
                </a:cubicBezTo>
                <a:cubicBezTo>
                  <a:pt x="10818" y="873"/>
                  <a:pt x="10759" y="861"/>
                  <a:pt x="10759" y="840"/>
                </a:cubicBezTo>
                <a:cubicBezTo>
                  <a:pt x="10759" y="833"/>
                  <a:pt x="10742" y="829"/>
                  <a:pt x="10717" y="829"/>
                </a:cubicBezTo>
                <a:cubicBezTo>
                  <a:pt x="10671" y="829"/>
                  <a:pt x="10596" y="841"/>
                  <a:pt x="10534" y="862"/>
                </a:cubicBezTo>
                <a:cubicBezTo>
                  <a:pt x="10505" y="872"/>
                  <a:pt x="10487" y="877"/>
                  <a:pt x="10473" y="877"/>
                </a:cubicBezTo>
                <a:cubicBezTo>
                  <a:pt x="10455" y="877"/>
                  <a:pt x="10444" y="869"/>
                  <a:pt x="10427" y="851"/>
                </a:cubicBezTo>
                <a:cubicBezTo>
                  <a:pt x="10405" y="819"/>
                  <a:pt x="10384" y="819"/>
                  <a:pt x="10373" y="819"/>
                </a:cubicBezTo>
                <a:cubicBezTo>
                  <a:pt x="10334" y="835"/>
                  <a:pt x="10231" y="844"/>
                  <a:pt x="10153" y="844"/>
                </a:cubicBezTo>
                <a:cubicBezTo>
                  <a:pt x="10125" y="844"/>
                  <a:pt x="10101" y="843"/>
                  <a:pt x="10083" y="840"/>
                </a:cubicBezTo>
                <a:cubicBezTo>
                  <a:pt x="10041" y="840"/>
                  <a:pt x="9986" y="840"/>
                  <a:pt x="9944" y="851"/>
                </a:cubicBezTo>
                <a:cubicBezTo>
                  <a:pt x="9901" y="851"/>
                  <a:pt x="9805" y="862"/>
                  <a:pt x="9719" y="862"/>
                </a:cubicBezTo>
                <a:cubicBezTo>
                  <a:pt x="9681" y="859"/>
                  <a:pt x="9650" y="857"/>
                  <a:pt x="9625" y="857"/>
                </a:cubicBezTo>
                <a:cubicBezTo>
                  <a:pt x="9567" y="857"/>
                  <a:pt x="9541" y="865"/>
                  <a:pt x="9526" y="872"/>
                </a:cubicBezTo>
                <a:cubicBezTo>
                  <a:pt x="9505" y="893"/>
                  <a:pt x="9386" y="905"/>
                  <a:pt x="9273" y="905"/>
                </a:cubicBezTo>
                <a:cubicBezTo>
                  <a:pt x="9210" y="905"/>
                  <a:pt x="9149" y="901"/>
                  <a:pt x="9107" y="894"/>
                </a:cubicBezTo>
                <a:cubicBezTo>
                  <a:pt x="9083" y="886"/>
                  <a:pt x="9064" y="882"/>
                  <a:pt x="9047" y="882"/>
                </a:cubicBezTo>
                <a:cubicBezTo>
                  <a:pt x="9017" y="882"/>
                  <a:pt x="8989" y="891"/>
                  <a:pt x="8935" y="905"/>
                </a:cubicBezTo>
                <a:cubicBezTo>
                  <a:pt x="8842" y="942"/>
                  <a:pt x="8643" y="971"/>
                  <a:pt x="8551" y="971"/>
                </a:cubicBezTo>
                <a:cubicBezTo>
                  <a:pt x="8537" y="971"/>
                  <a:pt x="8526" y="970"/>
                  <a:pt x="8517" y="969"/>
                </a:cubicBezTo>
                <a:cubicBezTo>
                  <a:pt x="8506" y="966"/>
                  <a:pt x="8496" y="965"/>
                  <a:pt x="8487" y="965"/>
                </a:cubicBezTo>
                <a:cubicBezTo>
                  <a:pt x="8461" y="965"/>
                  <a:pt x="8441" y="975"/>
                  <a:pt x="8410" y="991"/>
                </a:cubicBezTo>
                <a:cubicBezTo>
                  <a:pt x="8383" y="1011"/>
                  <a:pt x="8364" y="1018"/>
                  <a:pt x="8351" y="1018"/>
                </a:cubicBezTo>
                <a:cubicBezTo>
                  <a:pt x="8344" y="1018"/>
                  <a:pt x="8339" y="1016"/>
                  <a:pt x="8335" y="1012"/>
                </a:cubicBezTo>
                <a:cubicBezTo>
                  <a:pt x="8330" y="998"/>
                  <a:pt x="8320" y="992"/>
                  <a:pt x="8304" y="992"/>
                </a:cubicBezTo>
                <a:cubicBezTo>
                  <a:pt x="8281" y="992"/>
                  <a:pt x="8245" y="1004"/>
                  <a:pt x="8196" y="1022"/>
                </a:cubicBezTo>
                <a:cubicBezTo>
                  <a:pt x="8161" y="1043"/>
                  <a:pt x="8140" y="1051"/>
                  <a:pt x="8121" y="1051"/>
                </a:cubicBezTo>
                <a:cubicBezTo>
                  <a:pt x="8110" y="1051"/>
                  <a:pt x="8100" y="1048"/>
                  <a:pt x="8088" y="1044"/>
                </a:cubicBezTo>
                <a:cubicBezTo>
                  <a:pt x="8074" y="1034"/>
                  <a:pt x="8061" y="1029"/>
                  <a:pt x="8047" y="1029"/>
                </a:cubicBezTo>
                <a:cubicBezTo>
                  <a:pt x="8030" y="1029"/>
                  <a:pt x="8010" y="1037"/>
                  <a:pt x="7981" y="1055"/>
                </a:cubicBezTo>
                <a:cubicBezTo>
                  <a:pt x="7917" y="1076"/>
                  <a:pt x="7874" y="1087"/>
                  <a:pt x="7681" y="1087"/>
                </a:cubicBezTo>
                <a:cubicBezTo>
                  <a:pt x="7640" y="1084"/>
                  <a:pt x="7604" y="1082"/>
                  <a:pt x="7573" y="1082"/>
                </a:cubicBezTo>
                <a:cubicBezTo>
                  <a:pt x="7496" y="1082"/>
                  <a:pt x="7446" y="1090"/>
                  <a:pt x="7423" y="1098"/>
                </a:cubicBezTo>
                <a:cubicBezTo>
                  <a:pt x="7373" y="1126"/>
                  <a:pt x="7124" y="1145"/>
                  <a:pt x="6944" y="1145"/>
                </a:cubicBezTo>
                <a:cubicBezTo>
                  <a:pt x="6853" y="1145"/>
                  <a:pt x="6780" y="1141"/>
                  <a:pt x="6758" y="1130"/>
                </a:cubicBezTo>
                <a:cubicBezTo>
                  <a:pt x="6755" y="1127"/>
                  <a:pt x="6749" y="1125"/>
                  <a:pt x="6742" y="1125"/>
                </a:cubicBezTo>
                <a:cubicBezTo>
                  <a:pt x="6723" y="1125"/>
                  <a:pt x="6695" y="1133"/>
                  <a:pt x="6672" y="1141"/>
                </a:cubicBezTo>
                <a:cubicBezTo>
                  <a:pt x="6655" y="1145"/>
                  <a:pt x="6639" y="1147"/>
                  <a:pt x="6624" y="1147"/>
                </a:cubicBezTo>
                <a:cubicBezTo>
                  <a:pt x="6601" y="1147"/>
                  <a:pt x="6579" y="1142"/>
                  <a:pt x="6554" y="1130"/>
                </a:cubicBezTo>
                <a:cubicBezTo>
                  <a:pt x="6532" y="1125"/>
                  <a:pt x="6516" y="1123"/>
                  <a:pt x="6502" y="1123"/>
                </a:cubicBezTo>
                <a:cubicBezTo>
                  <a:pt x="6481" y="1123"/>
                  <a:pt x="6466" y="1128"/>
                  <a:pt x="6447" y="1141"/>
                </a:cubicBezTo>
                <a:cubicBezTo>
                  <a:pt x="6412" y="1161"/>
                  <a:pt x="6328" y="1173"/>
                  <a:pt x="6247" y="1173"/>
                </a:cubicBezTo>
                <a:cubicBezTo>
                  <a:pt x="6202" y="1173"/>
                  <a:pt x="6159" y="1170"/>
                  <a:pt x="6125" y="1162"/>
                </a:cubicBezTo>
                <a:cubicBezTo>
                  <a:pt x="6095" y="1154"/>
                  <a:pt x="6070" y="1147"/>
                  <a:pt x="6050" y="1147"/>
                </a:cubicBezTo>
                <a:cubicBezTo>
                  <a:pt x="6042" y="1147"/>
                  <a:pt x="6035" y="1148"/>
                  <a:pt x="6029" y="1151"/>
                </a:cubicBezTo>
                <a:cubicBezTo>
                  <a:pt x="6007" y="1162"/>
                  <a:pt x="5975" y="1173"/>
                  <a:pt x="5943" y="1173"/>
                </a:cubicBezTo>
                <a:cubicBezTo>
                  <a:pt x="5922" y="1173"/>
                  <a:pt x="5879" y="1184"/>
                  <a:pt x="5868" y="1194"/>
                </a:cubicBezTo>
                <a:cubicBezTo>
                  <a:pt x="5825" y="1227"/>
                  <a:pt x="5643" y="1248"/>
                  <a:pt x="5450" y="1248"/>
                </a:cubicBezTo>
                <a:lnTo>
                  <a:pt x="5085" y="1248"/>
                </a:lnTo>
                <a:cubicBezTo>
                  <a:pt x="5052" y="1248"/>
                  <a:pt x="5031" y="1258"/>
                  <a:pt x="5009" y="1269"/>
                </a:cubicBezTo>
                <a:cubicBezTo>
                  <a:pt x="4999" y="1280"/>
                  <a:pt x="4935" y="1291"/>
                  <a:pt x="4870" y="1301"/>
                </a:cubicBezTo>
                <a:cubicBezTo>
                  <a:pt x="4806" y="1312"/>
                  <a:pt x="4720" y="1334"/>
                  <a:pt x="4666" y="1355"/>
                </a:cubicBezTo>
                <a:cubicBezTo>
                  <a:pt x="4617" y="1384"/>
                  <a:pt x="4591" y="1393"/>
                  <a:pt x="4572" y="1393"/>
                </a:cubicBezTo>
                <a:cubicBezTo>
                  <a:pt x="4563" y="1393"/>
                  <a:pt x="4556" y="1391"/>
                  <a:pt x="4549" y="1387"/>
                </a:cubicBezTo>
                <a:cubicBezTo>
                  <a:pt x="4538" y="1376"/>
                  <a:pt x="4527" y="1371"/>
                  <a:pt x="4514" y="1371"/>
                </a:cubicBezTo>
                <a:cubicBezTo>
                  <a:pt x="4500" y="1371"/>
                  <a:pt x="4484" y="1376"/>
                  <a:pt x="4463" y="1387"/>
                </a:cubicBezTo>
                <a:cubicBezTo>
                  <a:pt x="4441" y="1398"/>
                  <a:pt x="4377" y="1420"/>
                  <a:pt x="4344" y="1420"/>
                </a:cubicBezTo>
                <a:cubicBezTo>
                  <a:pt x="4302" y="1430"/>
                  <a:pt x="4248" y="1441"/>
                  <a:pt x="4227" y="1451"/>
                </a:cubicBezTo>
                <a:cubicBezTo>
                  <a:pt x="4205" y="1463"/>
                  <a:pt x="4141" y="1484"/>
                  <a:pt x="4087" y="1494"/>
                </a:cubicBezTo>
                <a:cubicBezTo>
                  <a:pt x="4034" y="1505"/>
                  <a:pt x="3980" y="1516"/>
                  <a:pt x="3958" y="1527"/>
                </a:cubicBezTo>
                <a:cubicBezTo>
                  <a:pt x="3927" y="1537"/>
                  <a:pt x="3862" y="1559"/>
                  <a:pt x="3755" y="1570"/>
                </a:cubicBezTo>
                <a:cubicBezTo>
                  <a:pt x="3712" y="1580"/>
                  <a:pt x="3658" y="1602"/>
                  <a:pt x="3648" y="1613"/>
                </a:cubicBezTo>
                <a:cubicBezTo>
                  <a:pt x="3626" y="1623"/>
                  <a:pt x="3605" y="1644"/>
                  <a:pt x="3594" y="1644"/>
                </a:cubicBezTo>
                <a:cubicBezTo>
                  <a:pt x="3572" y="1644"/>
                  <a:pt x="3551" y="1656"/>
                  <a:pt x="3540" y="1677"/>
                </a:cubicBezTo>
                <a:cubicBezTo>
                  <a:pt x="3519" y="1687"/>
                  <a:pt x="3497" y="1709"/>
                  <a:pt x="3476" y="1709"/>
                </a:cubicBezTo>
                <a:cubicBezTo>
                  <a:pt x="3465" y="1709"/>
                  <a:pt x="3443" y="1720"/>
                  <a:pt x="3433" y="1730"/>
                </a:cubicBezTo>
                <a:cubicBezTo>
                  <a:pt x="3422" y="1741"/>
                  <a:pt x="3401" y="1752"/>
                  <a:pt x="3379" y="1752"/>
                </a:cubicBezTo>
                <a:cubicBezTo>
                  <a:pt x="3347" y="1752"/>
                  <a:pt x="3133" y="1859"/>
                  <a:pt x="3111" y="1880"/>
                </a:cubicBezTo>
                <a:cubicBezTo>
                  <a:pt x="3111" y="1892"/>
                  <a:pt x="3090" y="1902"/>
                  <a:pt x="3068" y="1902"/>
                </a:cubicBezTo>
                <a:cubicBezTo>
                  <a:pt x="3047" y="1902"/>
                  <a:pt x="3014" y="1913"/>
                  <a:pt x="2993" y="1935"/>
                </a:cubicBezTo>
                <a:cubicBezTo>
                  <a:pt x="2961" y="1945"/>
                  <a:pt x="2940" y="1966"/>
                  <a:pt x="2940" y="1966"/>
                </a:cubicBezTo>
                <a:cubicBezTo>
                  <a:pt x="2940" y="1966"/>
                  <a:pt x="2907" y="1977"/>
                  <a:pt x="2886" y="1988"/>
                </a:cubicBezTo>
                <a:cubicBezTo>
                  <a:pt x="2864" y="1999"/>
                  <a:pt x="2821" y="1999"/>
                  <a:pt x="2800" y="1999"/>
                </a:cubicBezTo>
                <a:cubicBezTo>
                  <a:pt x="2778" y="1999"/>
                  <a:pt x="2757" y="2009"/>
                  <a:pt x="2747" y="2031"/>
                </a:cubicBezTo>
                <a:cubicBezTo>
                  <a:pt x="2725" y="2063"/>
                  <a:pt x="2704" y="2074"/>
                  <a:pt x="2693" y="2074"/>
                </a:cubicBezTo>
                <a:cubicBezTo>
                  <a:pt x="2682" y="2074"/>
                  <a:pt x="2661" y="2095"/>
                  <a:pt x="2639" y="2116"/>
                </a:cubicBezTo>
                <a:cubicBezTo>
                  <a:pt x="2628" y="2138"/>
                  <a:pt x="2596" y="2159"/>
                  <a:pt x="2575" y="2171"/>
                </a:cubicBezTo>
                <a:cubicBezTo>
                  <a:pt x="2554" y="2171"/>
                  <a:pt x="2500" y="2202"/>
                  <a:pt x="2468" y="2224"/>
                </a:cubicBezTo>
                <a:cubicBezTo>
                  <a:pt x="2435" y="2235"/>
                  <a:pt x="2403" y="2256"/>
                  <a:pt x="2392" y="2256"/>
                </a:cubicBezTo>
                <a:cubicBezTo>
                  <a:pt x="2371" y="2256"/>
                  <a:pt x="2178" y="2449"/>
                  <a:pt x="2146" y="2492"/>
                </a:cubicBezTo>
                <a:cubicBezTo>
                  <a:pt x="2135" y="2514"/>
                  <a:pt x="2113" y="2535"/>
                  <a:pt x="2092" y="2535"/>
                </a:cubicBezTo>
                <a:cubicBezTo>
                  <a:pt x="2070" y="2535"/>
                  <a:pt x="2039" y="2545"/>
                  <a:pt x="2017" y="2578"/>
                </a:cubicBezTo>
                <a:cubicBezTo>
                  <a:pt x="2000" y="2604"/>
                  <a:pt x="1982" y="2624"/>
                  <a:pt x="1976" y="2624"/>
                </a:cubicBezTo>
                <a:cubicBezTo>
                  <a:pt x="1975" y="2624"/>
                  <a:pt x="1974" y="2623"/>
                  <a:pt x="1974" y="2621"/>
                </a:cubicBezTo>
                <a:cubicBezTo>
                  <a:pt x="1963" y="2621"/>
                  <a:pt x="1942" y="2631"/>
                  <a:pt x="1931" y="2642"/>
                </a:cubicBezTo>
                <a:cubicBezTo>
                  <a:pt x="1824" y="2760"/>
                  <a:pt x="1792" y="2793"/>
                  <a:pt x="1770" y="2836"/>
                </a:cubicBezTo>
                <a:cubicBezTo>
                  <a:pt x="1738" y="2889"/>
                  <a:pt x="1599" y="3017"/>
                  <a:pt x="1567" y="3017"/>
                </a:cubicBezTo>
                <a:cubicBezTo>
                  <a:pt x="1556" y="3017"/>
                  <a:pt x="1545" y="3039"/>
                  <a:pt x="1534" y="3050"/>
                </a:cubicBezTo>
                <a:cubicBezTo>
                  <a:pt x="1524" y="3114"/>
                  <a:pt x="1460" y="3189"/>
                  <a:pt x="1395" y="3232"/>
                </a:cubicBezTo>
                <a:cubicBezTo>
                  <a:pt x="1363" y="3253"/>
                  <a:pt x="1331" y="3286"/>
                  <a:pt x="1331" y="3307"/>
                </a:cubicBezTo>
                <a:cubicBezTo>
                  <a:pt x="1320" y="3339"/>
                  <a:pt x="1309" y="3372"/>
                  <a:pt x="1288" y="3382"/>
                </a:cubicBezTo>
                <a:cubicBezTo>
                  <a:pt x="1277" y="3404"/>
                  <a:pt x="1255" y="3446"/>
                  <a:pt x="1245" y="3479"/>
                </a:cubicBezTo>
                <a:lnTo>
                  <a:pt x="1191" y="3586"/>
                </a:lnTo>
                <a:cubicBezTo>
                  <a:pt x="1169" y="3618"/>
                  <a:pt x="1159" y="3651"/>
                  <a:pt x="1159" y="3672"/>
                </a:cubicBezTo>
                <a:cubicBezTo>
                  <a:pt x="1169" y="3694"/>
                  <a:pt x="1159" y="3704"/>
                  <a:pt x="1148" y="3704"/>
                </a:cubicBezTo>
                <a:cubicBezTo>
                  <a:pt x="1116" y="3704"/>
                  <a:pt x="1095" y="3737"/>
                  <a:pt x="1084" y="3822"/>
                </a:cubicBezTo>
                <a:cubicBezTo>
                  <a:pt x="1084" y="3854"/>
                  <a:pt x="1052" y="3908"/>
                  <a:pt x="1030" y="3951"/>
                </a:cubicBezTo>
                <a:cubicBezTo>
                  <a:pt x="998" y="4004"/>
                  <a:pt x="976" y="4047"/>
                  <a:pt x="966" y="4123"/>
                </a:cubicBezTo>
                <a:cubicBezTo>
                  <a:pt x="955" y="4176"/>
                  <a:pt x="933" y="4240"/>
                  <a:pt x="923" y="4262"/>
                </a:cubicBezTo>
                <a:cubicBezTo>
                  <a:pt x="902" y="4294"/>
                  <a:pt x="880" y="4326"/>
                  <a:pt x="880" y="4359"/>
                </a:cubicBezTo>
                <a:lnTo>
                  <a:pt x="837" y="4444"/>
                </a:lnTo>
                <a:cubicBezTo>
                  <a:pt x="816" y="4455"/>
                  <a:pt x="794" y="4509"/>
                  <a:pt x="783" y="4541"/>
                </a:cubicBezTo>
                <a:cubicBezTo>
                  <a:pt x="762" y="4583"/>
                  <a:pt x="740" y="4626"/>
                  <a:pt x="719" y="4638"/>
                </a:cubicBezTo>
                <a:cubicBezTo>
                  <a:pt x="698" y="4659"/>
                  <a:pt x="676" y="4712"/>
                  <a:pt x="666" y="4766"/>
                </a:cubicBezTo>
                <a:cubicBezTo>
                  <a:pt x="644" y="4819"/>
                  <a:pt x="623" y="4874"/>
                  <a:pt x="612" y="4884"/>
                </a:cubicBezTo>
                <a:cubicBezTo>
                  <a:pt x="601" y="4905"/>
                  <a:pt x="590" y="4927"/>
                  <a:pt x="590" y="4948"/>
                </a:cubicBezTo>
                <a:cubicBezTo>
                  <a:pt x="601" y="5024"/>
                  <a:pt x="590" y="5055"/>
                  <a:pt x="537" y="5098"/>
                </a:cubicBezTo>
                <a:cubicBezTo>
                  <a:pt x="504" y="5131"/>
                  <a:pt x="494" y="5152"/>
                  <a:pt x="494" y="5195"/>
                </a:cubicBezTo>
                <a:cubicBezTo>
                  <a:pt x="504" y="5281"/>
                  <a:pt x="473" y="5410"/>
                  <a:pt x="440" y="5442"/>
                </a:cubicBezTo>
                <a:cubicBezTo>
                  <a:pt x="430" y="5463"/>
                  <a:pt x="408" y="5506"/>
                  <a:pt x="397" y="5549"/>
                </a:cubicBezTo>
                <a:cubicBezTo>
                  <a:pt x="387" y="5592"/>
                  <a:pt x="365" y="5635"/>
                  <a:pt x="354" y="5656"/>
                </a:cubicBezTo>
                <a:cubicBezTo>
                  <a:pt x="323" y="5710"/>
                  <a:pt x="311" y="5806"/>
                  <a:pt x="333" y="5839"/>
                </a:cubicBezTo>
                <a:cubicBezTo>
                  <a:pt x="344" y="5849"/>
                  <a:pt x="344" y="5871"/>
                  <a:pt x="323" y="5903"/>
                </a:cubicBezTo>
                <a:cubicBezTo>
                  <a:pt x="290" y="5968"/>
                  <a:pt x="280" y="6021"/>
                  <a:pt x="268" y="6204"/>
                </a:cubicBezTo>
                <a:cubicBezTo>
                  <a:pt x="268" y="6278"/>
                  <a:pt x="258" y="6343"/>
                  <a:pt x="247" y="6354"/>
                </a:cubicBezTo>
                <a:cubicBezTo>
                  <a:pt x="237" y="6364"/>
                  <a:pt x="237" y="6385"/>
                  <a:pt x="247" y="6407"/>
                </a:cubicBezTo>
                <a:cubicBezTo>
                  <a:pt x="247" y="6440"/>
                  <a:pt x="247" y="6450"/>
                  <a:pt x="215" y="6482"/>
                </a:cubicBezTo>
                <a:cubicBezTo>
                  <a:pt x="183" y="6504"/>
                  <a:pt x="172" y="6525"/>
                  <a:pt x="151" y="6707"/>
                </a:cubicBezTo>
                <a:cubicBezTo>
                  <a:pt x="140" y="6815"/>
                  <a:pt x="129" y="6965"/>
                  <a:pt x="129" y="7040"/>
                </a:cubicBezTo>
                <a:cubicBezTo>
                  <a:pt x="129" y="7115"/>
                  <a:pt x="118" y="7212"/>
                  <a:pt x="108" y="7244"/>
                </a:cubicBezTo>
                <a:cubicBezTo>
                  <a:pt x="108" y="7286"/>
                  <a:pt x="108" y="7319"/>
                  <a:pt x="118" y="7351"/>
                </a:cubicBezTo>
                <a:cubicBezTo>
                  <a:pt x="151" y="7394"/>
                  <a:pt x="118" y="7684"/>
                  <a:pt x="75" y="7727"/>
                </a:cubicBezTo>
                <a:cubicBezTo>
                  <a:pt x="54" y="7748"/>
                  <a:pt x="54" y="7770"/>
                  <a:pt x="65" y="7855"/>
                </a:cubicBezTo>
                <a:cubicBezTo>
                  <a:pt x="75" y="7941"/>
                  <a:pt x="75" y="7973"/>
                  <a:pt x="54" y="8006"/>
                </a:cubicBezTo>
                <a:cubicBezTo>
                  <a:pt x="44" y="8027"/>
                  <a:pt x="32" y="8091"/>
                  <a:pt x="22" y="8199"/>
                </a:cubicBezTo>
                <a:cubicBezTo>
                  <a:pt x="22" y="8284"/>
                  <a:pt x="11" y="8392"/>
                  <a:pt x="11" y="8435"/>
                </a:cubicBezTo>
                <a:cubicBezTo>
                  <a:pt x="1" y="8520"/>
                  <a:pt x="1" y="8531"/>
                  <a:pt x="1" y="8885"/>
                </a:cubicBezTo>
                <a:cubicBezTo>
                  <a:pt x="1" y="9024"/>
                  <a:pt x="11" y="9153"/>
                  <a:pt x="22" y="9164"/>
                </a:cubicBezTo>
                <a:cubicBezTo>
                  <a:pt x="32" y="9174"/>
                  <a:pt x="32" y="9303"/>
                  <a:pt x="32" y="9443"/>
                </a:cubicBezTo>
                <a:cubicBezTo>
                  <a:pt x="32" y="9625"/>
                  <a:pt x="32" y="9732"/>
                  <a:pt x="54" y="9775"/>
                </a:cubicBezTo>
                <a:cubicBezTo>
                  <a:pt x="75" y="9839"/>
                  <a:pt x="65" y="10011"/>
                  <a:pt x="44" y="10065"/>
                </a:cubicBezTo>
                <a:cubicBezTo>
                  <a:pt x="32" y="10075"/>
                  <a:pt x="32" y="10097"/>
                  <a:pt x="44" y="10129"/>
                </a:cubicBezTo>
                <a:cubicBezTo>
                  <a:pt x="75" y="10204"/>
                  <a:pt x="87" y="10387"/>
                  <a:pt x="65" y="10419"/>
                </a:cubicBezTo>
                <a:cubicBezTo>
                  <a:pt x="54" y="10440"/>
                  <a:pt x="54" y="10461"/>
                  <a:pt x="75" y="10504"/>
                </a:cubicBezTo>
                <a:cubicBezTo>
                  <a:pt x="87" y="10526"/>
                  <a:pt x="108" y="10590"/>
                  <a:pt x="108" y="10633"/>
                </a:cubicBezTo>
                <a:cubicBezTo>
                  <a:pt x="108" y="10687"/>
                  <a:pt x="108" y="10730"/>
                  <a:pt x="140" y="10762"/>
                </a:cubicBezTo>
                <a:cubicBezTo>
                  <a:pt x="172" y="10805"/>
                  <a:pt x="172" y="10837"/>
                  <a:pt x="183" y="10933"/>
                </a:cubicBezTo>
                <a:cubicBezTo>
                  <a:pt x="183" y="11030"/>
                  <a:pt x="183" y="11062"/>
                  <a:pt x="204" y="11073"/>
                </a:cubicBezTo>
                <a:cubicBezTo>
                  <a:pt x="226" y="11084"/>
                  <a:pt x="237" y="11116"/>
                  <a:pt x="237" y="11191"/>
                </a:cubicBezTo>
                <a:cubicBezTo>
                  <a:pt x="237" y="11266"/>
                  <a:pt x="247" y="11309"/>
                  <a:pt x="280" y="11341"/>
                </a:cubicBezTo>
                <a:cubicBezTo>
                  <a:pt x="344" y="11427"/>
                  <a:pt x="365" y="11470"/>
                  <a:pt x="344" y="11502"/>
                </a:cubicBezTo>
                <a:cubicBezTo>
                  <a:pt x="323" y="11534"/>
                  <a:pt x="344" y="11610"/>
                  <a:pt x="397" y="11717"/>
                </a:cubicBezTo>
                <a:cubicBezTo>
                  <a:pt x="473" y="11846"/>
                  <a:pt x="504" y="11910"/>
                  <a:pt x="526" y="12006"/>
                </a:cubicBezTo>
                <a:cubicBezTo>
                  <a:pt x="537" y="12049"/>
                  <a:pt x="559" y="12103"/>
                  <a:pt x="569" y="12124"/>
                </a:cubicBezTo>
                <a:cubicBezTo>
                  <a:pt x="580" y="12156"/>
                  <a:pt x="590" y="12189"/>
                  <a:pt x="590" y="12210"/>
                </a:cubicBezTo>
                <a:cubicBezTo>
                  <a:pt x="590" y="12221"/>
                  <a:pt x="612" y="12285"/>
                  <a:pt x="644" y="12339"/>
                </a:cubicBezTo>
                <a:cubicBezTo>
                  <a:pt x="676" y="12403"/>
                  <a:pt x="709" y="12457"/>
                  <a:pt x="709" y="12468"/>
                </a:cubicBezTo>
                <a:cubicBezTo>
                  <a:pt x="709" y="12478"/>
                  <a:pt x="719" y="12511"/>
                  <a:pt x="730" y="12532"/>
                </a:cubicBezTo>
                <a:cubicBezTo>
                  <a:pt x="752" y="12554"/>
                  <a:pt x="762" y="12575"/>
                  <a:pt x="762" y="12596"/>
                </a:cubicBezTo>
                <a:cubicBezTo>
                  <a:pt x="752" y="12618"/>
                  <a:pt x="762" y="12650"/>
                  <a:pt x="794" y="12682"/>
                </a:cubicBezTo>
                <a:cubicBezTo>
                  <a:pt x="816" y="12714"/>
                  <a:pt x="837" y="12747"/>
                  <a:pt x="826" y="12757"/>
                </a:cubicBezTo>
                <a:cubicBezTo>
                  <a:pt x="826" y="12778"/>
                  <a:pt x="837" y="12821"/>
                  <a:pt x="880" y="12875"/>
                </a:cubicBezTo>
                <a:cubicBezTo>
                  <a:pt x="933" y="12929"/>
                  <a:pt x="955" y="12971"/>
                  <a:pt x="976" y="13057"/>
                </a:cubicBezTo>
                <a:cubicBezTo>
                  <a:pt x="988" y="13122"/>
                  <a:pt x="1009" y="13176"/>
                  <a:pt x="1019" y="13186"/>
                </a:cubicBezTo>
                <a:cubicBezTo>
                  <a:pt x="1030" y="13186"/>
                  <a:pt x="1041" y="13207"/>
                  <a:pt x="1041" y="13207"/>
                </a:cubicBezTo>
                <a:cubicBezTo>
                  <a:pt x="1041" y="13229"/>
                  <a:pt x="1138" y="13390"/>
                  <a:pt x="1191" y="13476"/>
                </a:cubicBezTo>
                <a:cubicBezTo>
                  <a:pt x="1212" y="13497"/>
                  <a:pt x="1224" y="13540"/>
                  <a:pt x="1224" y="13562"/>
                </a:cubicBezTo>
                <a:cubicBezTo>
                  <a:pt x="1224" y="13583"/>
                  <a:pt x="1245" y="13615"/>
                  <a:pt x="1266" y="13636"/>
                </a:cubicBezTo>
                <a:cubicBezTo>
                  <a:pt x="1320" y="13669"/>
                  <a:pt x="1438" y="13851"/>
                  <a:pt x="1438" y="13905"/>
                </a:cubicBezTo>
                <a:cubicBezTo>
                  <a:pt x="1438" y="13915"/>
                  <a:pt x="1448" y="13958"/>
                  <a:pt x="1470" y="13980"/>
                </a:cubicBezTo>
                <a:cubicBezTo>
                  <a:pt x="1481" y="14012"/>
                  <a:pt x="1502" y="14044"/>
                  <a:pt x="1502" y="14065"/>
                </a:cubicBezTo>
                <a:cubicBezTo>
                  <a:pt x="1502" y="14077"/>
                  <a:pt x="1534" y="14130"/>
                  <a:pt x="1577" y="14173"/>
                </a:cubicBezTo>
                <a:cubicBezTo>
                  <a:pt x="1620" y="14216"/>
                  <a:pt x="1663" y="14259"/>
                  <a:pt x="1663" y="14270"/>
                </a:cubicBezTo>
                <a:cubicBezTo>
                  <a:pt x="1663" y="14280"/>
                  <a:pt x="1674" y="14313"/>
                  <a:pt x="1695" y="14334"/>
                </a:cubicBezTo>
                <a:cubicBezTo>
                  <a:pt x="1717" y="14356"/>
                  <a:pt x="1727" y="14387"/>
                  <a:pt x="1727" y="14387"/>
                </a:cubicBezTo>
                <a:cubicBezTo>
                  <a:pt x="1717" y="14420"/>
                  <a:pt x="1760" y="14506"/>
                  <a:pt x="1813" y="14527"/>
                </a:cubicBezTo>
                <a:cubicBezTo>
                  <a:pt x="1846" y="14549"/>
                  <a:pt x="1877" y="14592"/>
                  <a:pt x="1910" y="14666"/>
                </a:cubicBezTo>
                <a:cubicBezTo>
                  <a:pt x="1963" y="14773"/>
                  <a:pt x="1974" y="14795"/>
                  <a:pt x="2103" y="14924"/>
                </a:cubicBezTo>
                <a:cubicBezTo>
                  <a:pt x="2135" y="14967"/>
                  <a:pt x="2167" y="15009"/>
                  <a:pt x="2167" y="15021"/>
                </a:cubicBezTo>
                <a:cubicBezTo>
                  <a:pt x="2167" y="15031"/>
                  <a:pt x="2189" y="15063"/>
                  <a:pt x="2210" y="15085"/>
                </a:cubicBezTo>
                <a:cubicBezTo>
                  <a:pt x="2242" y="15106"/>
                  <a:pt x="2275" y="15149"/>
                  <a:pt x="2285" y="15181"/>
                </a:cubicBezTo>
                <a:cubicBezTo>
                  <a:pt x="2296" y="15214"/>
                  <a:pt x="2328" y="15245"/>
                  <a:pt x="2349" y="15257"/>
                </a:cubicBezTo>
                <a:cubicBezTo>
                  <a:pt x="2371" y="15267"/>
                  <a:pt x="2425" y="15321"/>
                  <a:pt x="2468" y="15385"/>
                </a:cubicBezTo>
                <a:cubicBezTo>
                  <a:pt x="2511" y="15450"/>
                  <a:pt x="2564" y="15514"/>
                  <a:pt x="2575" y="15514"/>
                </a:cubicBezTo>
                <a:cubicBezTo>
                  <a:pt x="2596" y="15524"/>
                  <a:pt x="2618" y="15557"/>
                  <a:pt x="2628" y="15578"/>
                </a:cubicBezTo>
                <a:cubicBezTo>
                  <a:pt x="2639" y="15610"/>
                  <a:pt x="2661" y="15632"/>
                  <a:pt x="2693" y="15632"/>
                </a:cubicBezTo>
                <a:cubicBezTo>
                  <a:pt x="2725" y="15632"/>
                  <a:pt x="2747" y="15653"/>
                  <a:pt x="2790" y="15728"/>
                </a:cubicBezTo>
                <a:cubicBezTo>
                  <a:pt x="2821" y="15771"/>
                  <a:pt x="2864" y="15825"/>
                  <a:pt x="2886" y="15857"/>
                </a:cubicBezTo>
                <a:cubicBezTo>
                  <a:pt x="2918" y="15879"/>
                  <a:pt x="2993" y="15953"/>
                  <a:pt x="3057" y="16018"/>
                </a:cubicBezTo>
                <a:cubicBezTo>
                  <a:pt x="3122" y="16082"/>
                  <a:pt x="3176" y="16136"/>
                  <a:pt x="3186" y="16136"/>
                </a:cubicBezTo>
                <a:cubicBezTo>
                  <a:pt x="3219" y="16136"/>
                  <a:pt x="3379" y="16222"/>
                  <a:pt x="3412" y="16254"/>
                </a:cubicBezTo>
                <a:cubicBezTo>
                  <a:pt x="3422" y="16275"/>
                  <a:pt x="3497" y="16308"/>
                  <a:pt x="3572" y="16339"/>
                </a:cubicBezTo>
                <a:cubicBezTo>
                  <a:pt x="3637" y="16361"/>
                  <a:pt x="3712" y="16382"/>
                  <a:pt x="3722" y="16394"/>
                </a:cubicBezTo>
                <a:cubicBezTo>
                  <a:pt x="3722" y="16404"/>
                  <a:pt x="3776" y="16415"/>
                  <a:pt x="3819" y="16425"/>
                </a:cubicBezTo>
                <a:cubicBezTo>
                  <a:pt x="3862" y="16436"/>
                  <a:pt x="3927" y="16468"/>
                  <a:pt x="3980" y="16501"/>
                </a:cubicBezTo>
                <a:cubicBezTo>
                  <a:pt x="4023" y="16533"/>
                  <a:pt x="4066" y="16554"/>
                  <a:pt x="4077" y="16554"/>
                </a:cubicBezTo>
                <a:cubicBezTo>
                  <a:pt x="4098" y="16554"/>
                  <a:pt x="4130" y="16575"/>
                  <a:pt x="4163" y="16608"/>
                </a:cubicBezTo>
                <a:cubicBezTo>
                  <a:pt x="4184" y="16630"/>
                  <a:pt x="4248" y="16661"/>
                  <a:pt x="4280" y="16683"/>
                </a:cubicBezTo>
                <a:cubicBezTo>
                  <a:pt x="4323" y="16694"/>
                  <a:pt x="4377" y="16715"/>
                  <a:pt x="4409" y="16737"/>
                </a:cubicBezTo>
                <a:cubicBezTo>
                  <a:pt x="4430" y="16747"/>
                  <a:pt x="4473" y="16769"/>
                  <a:pt x="4495" y="16769"/>
                </a:cubicBezTo>
                <a:cubicBezTo>
                  <a:pt x="4504" y="16767"/>
                  <a:pt x="4515" y="16766"/>
                  <a:pt x="4526" y="16766"/>
                </a:cubicBezTo>
                <a:cubicBezTo>
                  <a:pt x="4576" y="16766"/>
                  <a:pt x="4634" y="16783"/>
                  <a:pt x="4634" y="16801"/>
                </a:cubicBezTo>
                <a:cubicBezTo>
                  <a:pt x="4634" y="16833"/>
                  <a:pt x="4666" y="16844"/>
                  <a:pt x="4731" y="16844"/>
                </a:cubicBezTo>
                <a:cubicBezTo>
                  <a:pt x="4752" y="16844"/>
                  <a:pt x="4785" y="16865"/>
                  <a:pt x="4806" y="16876"/>
                </a:cubicBezTo>
                <a:cubicBezTo>
                  <a:pt x="4828" y="16897"/>
                  <a:pt x="4859" y="16908"/>
                  <a:pt x="4881" y="16908"/>
                </a:cubicBezTo>
                <a:cubicBezTo>
                  <a:pt x="4902" y="16908"/>
                  <a:pt x="4924" y="16919"/>
                  <a:pt x="4935" y="16930"/>
                </a:cubicBezTo>
                <a:cubicBezTo>
                  <a:pt x="4956" y="16940"/>
                  <a:pt x="5171" y="17026"/>
                  <a:pt x="5235" y="17047"/>
                </a:cubicBezTo>
                <a:cubicBezTo>
                  <a:pt x="5278" y="17069"/>
                  <a:pt x="5493" y="17187"/>
                  <a:pt x="5503" y="17209"/>
                </a:cubicBezTo>
                <a:cubicBezTo>
                  <a:pt x="5503" y="17209"/>
                  <a:pt x="5535" y="17219"/>
                  <a:pt x="5557" y="17219"/>
                </a:cubicBezTo>
                <a:cubicBezTo>
                  <a:pt x="5589" y="17219"/>
                  <a:pt x="5621" y="17230"/>
                  <a:pt x="5643" y="17262"/>
                </a:cubicBezTo>
                <a:cubicBezTo>
                  <a:pt x="5674" y="17295"/>
                  <a:pt x="5686" y="17305"/>
                  <a:pt x="5793" y="17305"/>
                </a:cubicBezTo>
                <a:cubicBezTo>
                  <a:pt x="5932" y="17305"/>
                  <a:pt x="6018" y="17326"/>
                  <a:pt x="6061" y="17369"/>
                </a:cubicBezTo>
                <a:cubicBezTo>
                  <a:pt x="6082" y="17402"/>
                  <a:pt x="6115" y="17412"/>
                  <a:pt x="6222" y="17423"/>
                </a:cubicBezTo>
                <a:cubicBezTo>
                  <a:pt x="6286" y="17434"/>
                  <a:pt x="6382" y="17434"/>
                  <a:pt x="6425" y="17434"/>
                </a:cubicBezTo>
                <a:cubicBezTo>
                  <a:pt x="6468" y="17434"/>
                  <a:pt x="6554" y="17434"/>
                  <a:pt x="6597" y="17445"/>
                </a:cubicBezTo>
                <a:cubicBezTo>
                  <a:pt x="6651" y="17455"/>
                  <a:pt x="6715" y="17466"/>
                  <a:pt x="6747" y="17466"/>
                </a:cubicBezTo>
                <a:cubicBezTo>
                  <a:pt x="6790" y="17466"/>
                  <a:pt x="6833" y="17476"/>
                  <a:pt x="6887" y="17498"/>
                </a:cubicBezTo>
                <a:cubicBezTo>
                  <a:pt x="6935" y="17522"/>
                  <a:pt x="6965" y="17534"/>
                  <a:pt x="6986" y="17534"/>
                </a:cubicBezTo>
                <a:cubicBezTo>
                  <a:pt x="6993" y="17534"/>
                  <a:pt x="6999" y="17533"/>
                  <a:pt x="7005" y="17531"/>
                </a:cubicBezTo>
                <a:cubicBezTo>
                  <a:pt x="7015" y="17525"/>
                  <a:pt x="7026" y="17522"/>
                  <a:pt x="7039" y="17522"/>
                </a:cubicBezTo>
                <a:cubicBezTo>
                  <a:pt x="7053" y="17522"/>
                  <a:pt x="7069" y="17525"/>
                  <a:pt x="7090" y="17531"/>
                </a:cubicBezTo>
                <a:cubicBezTo>
                  <a:pt x="7112" y="17541"/>
                  <a:pt x="7198" y="17552"/>
                  <a:pt x="7262" y="17552"/>
                </a:cubicBezTo>
                <a:cubicBezTo>
                  <a:pt x="7380" y="17562"/>
                  <a:pt x="7519" y="17584"/>
                  <a:pt x="7573" y="17616"/>
                </a:cubicBezTo>
                <a:cubicBezTo>
                  <a:pt x="7584" y="17616"/>
                  <a:pt x="7670" y="17627"/>
                  <a:pt x="7755" y="17627"/>
                </a:cubicBezTo>
                <a:cubicBezTo>
                  <a:pt x="7831" y="17627"/>
                  <a:pt x="7927" y="17638"/>
                  <a:pt x="7948" y="17648"/>
                </a:cubicBezTo>
                <a:lnTo>
                  <a:pt x="8056" y="17648"/>
                </a:lnTo>
                <a:cubicBezTo>
                  <a:pt x="8087" y="17636"/>
                  <a:pt x="8118" y="17630"/>
                  <a:pt x="8149" y="17630"/>
                </a:cubicBezTo>
                <a:cubicBezTo>
                  <a:pt x="8172" y="17630"/>
                  <a:pt x="8194" y="17633"/>
                  <a:pt x="8217" y="17638"/>
                </a:cubicBezTo>
                <a:cubicBezTo>
                  <a:pt x="8239" y="17642"/>
                  <a:pt x="8255" y="17644"/>
                  <a:pt x="8269" y="17644"/>
                </a:cubicBezTo>
                <a:cubicBezTo>
                  <a:pt x="8290" y="17644"/>
                  <a:pt x="8305" y="17639"/>
                  <a:pt x="8324" y="17627"/>
                </a:cubicBezTo>
                <a:cubicBezTo>
                  <a:pt x="8342" y="17609"/>
                  <a:pt x="8353" y="17601"/>
                  <a:pt x="8365" y="17601"/>
                </a:cubicBezTo>
                <a:cubicBezTo>
                  <a:pt x="8375" y="17601"/>
                  <a:pt x="8385" y="17607"/>
                  <a:pt x="8399" y="17616"/>
                </a:cubicBezTo>
                <a:cubicBezTo>
                  <a:pt x="8434" y="17634"/>
                  <a:pt x="8618" y="17642"/>
                  <a:pt x="8797" y="17642"/>
                </a:cubicBezTo>
                <a:cubicBezTo>
                  <a:pt x="8943" y="17642"/>
                  <a:pt x="9086" y="17636"/>
                  <a:pt x="9139" y="17627"/>
                </a:cubicBezTo>
                <a:cubicBezTo>
                  <a:pt x="9166" y="17621"/>
                  <a:pt x="9188" y="17619"/>
                  <a:pt x="9209" y="17619"/>
                </a:cubicBezTo>
                <a:cubicBezTo>
                  <a:pt x="9230" y="17619"/>
                  <a:pt x="9252" y="17621"/>
                  <a:pt x="9279" y="17627"/>
                </a:cubicBezTo>
                <a:cubicBezTo>
                  <a:pt x="9300" y="17632"/>
                  <a:pt x="9316" y="17635"/>
                  <a:pt x="9331" y="17635"/>
                </a:cubicBezTo>
                <a:cubicBezTo>
                  <a:pt x="9346" y="17635"/>
                  <a:pt x="9359" y="17632"/>
                  <a:pt x="9375" y="17627"/>
                </a:cubicBezTo>
                <a:cubicBezTo>
                  <a:pt x="9386" y="17616"/>
                  <a:pt x="9429" y="17605"/>
                  <a:pt x="9450" y="17605"/>
                </a:cubicBezTo>
                <a:cubicBezTo>
                  <a:pt x="9483" y="17605"/>
                  <a:pt x="9526" y="17605"/>
                  <a:pt x="9547" y="17595"/>
                </a:cubicBezTo>
                <a:cubicBezTo>
                  <a:pt x="9557" y="17584"/>
                  <a:pt x="9600" y="17573"/>
                  <a:pt x="9622" y="17573"/>
                </a:cubicBezTo>
                <a:cubicBezTo>
                  <a:pt x="9654" y="17573"/>
                  <a:pt x="9686" y="17562"/>
                  <a:pt x="9708" y="17562"/>
                </a:cubicBezTo>
                <a:cubicBezTo>
                  <a:pt x="9716" y="17554"/>
                  <a:pt x="9722" y="17551"/>
                  <a:pt x="9729" y="17551"/>
                </a:cubicBezTo>
                <a:cubicBezTo>
                  <a:pt x="9739" y="17551"/>
                  <a:pt x="9748" y="17560"/>
                  <a:pt x="9762" y="17573"/>
                </a:cubicBezTo>
                <a:cubicBezTo>
                  <a:pt x="9777" y="17584"/>
                  <a:pt x="9788" y="17590"/>
                  <a:pt x="9802" y="17590"/>
                </a:cubicBezTo>
                <a:cubicBezTo>
                  <a:pt x="9815" y="17590"/>
                  <a:pt x="9831" y="17584"/>
                  <a:pt x="9858" y="17573"/>
                </a:cubicBezTo>
                <a:cubicBezTo>
                  <a:pt x="9921" y="17542"/>
                  <a:pt x="10029" y="17522"/>
                  <a:pt x="10121" y="17522"/>
                </a:cubicBezTo>
                <a:cubicBezTo>
                  <a:pt x="10155" y="17522"/>
                  <a:pt x="10186" y="17525"/>
                  <a:pt x="10212" y="17531"/>
                </a:cubicBezTo>
                <a:cubicBezTo>
                  <a:pt x="10224" y="17534"/>
                  <a:pt x="10234" y="17537"/>
                  <a:pt x="10244" y="17537"/>
                </a:cubicBezTo>
                <a:cubicBezTo>
                  <a:pt x="10261" y="17537"/>
                  <a:pt x="10277" y="17529"/>
                  <a:pt x="10298" y="17509"/>
                </a:cubicBezTo>
                <a:cubicBezTo>
                  <a:pt x="10319" y="17498"/>
                  <a:pt x="10362" y="17476"/>
                  <a:pt x="10384" y="17476"/>
                </a:cubicBezTo>
                <a:cubicBezTo>
                  <a:pt x="10415" y="17476"/>
                  <a:pt x="10470" y="17476"/>
                  <a:pt x="10512" y="17466"/>
                </a:cubicBezTo>
                <a:cubicBezTo>
                  <a:pt x="10555" y="17466"/>
                  <a:pt x="10651" y="17466"/>
                  <a:pt x="10727" y="17455"/>
                </a:cubicBezTo>
                <a:cubicBezTo>
                  <a:pt x="10813" y="17455"/>
                  <a:pt x="10909" y="17445"/>
                  <a:pt x="10952" y="17434"/>
                </a:cubicBezTo>
                <a:cubicBezTo>
                  <a:pt x="10995" y="17423"/>
                  <a:pt x="11049" y="17412"/>
                  <a:pt x="11081" y="17412"/>
                </a:cubicBezTo>
                <a:cubicBezTo>
                  <a:pt x="11123" y="17412"/>
                  <a:pt x="11166" y="17402"/>
                  <a:pt x="11209" y="17369"/>
                </a:cubicBezTo>
                <a:cubicBezTo>
                  <a:pt x="11252" y="17348"/>
                  <a:pt x="11295" y="17326"/>
                  <a:pt x="11371" y="17326"/>
                </a:cubicBezTo>
                <a:cubicBezTo>
                  <a:pt x="11467" y="17316"/>
                  <a:pt x="11510" y="17305"/>
                  <a:pt x="11552" y="17262"/>
                </a:cubicBezTo>
                <a:cubicBezTo>
                  <a:pt x="11564" y="17240"/>
                  <a:pt x="11585" y="17240"/>
                  <a:pt x="11607" y="17240"/>
                </a:cubicBezTo>
                <a:cubicBezTo>
                  <a:pt x="11617" y="17246"/>
                  <a:pt x="11631" y="17249"/>
                  <a:pt x="11643" y="17249"/>
                </a:cubicBezTo>
                <a:cubicBezTo>
                  <a:pt x="11655" y="17249"/>
                  <a:pt x="11665" y="17246"/>
                  <a:pt x="11671" y="17240"/>
                </a:cubicBezTo>
                <a:cubicBezTo>
                  <a:pt x="11681" y="17230"/>
                  <a:pt x="11703" y="17230"/>
                  <a:pt x="11724" y="17230"/>
                </a:cubicBezTo>
                <a:cubicBezTo>
                  <a:pt x="11726" y="17232"/>
                  <a:pt x="11728" y="17232"/>
                  <a:pt x="11732" y="17232"/>
                </a:cubicBezTo>
                <a:cubicBezTo>
                  <a:pt x="11754" y="17232"/>
                  <a:pt x="11817" y="17204"/>
                  <a:pt x="11864" y="17176"/>
                </a:cubicBezTo>
                <a:cubicBezTo>
                  <a:pt x="11928" y="17144"/>
                  <a:pt x="11993" y="17123"/>
                  <a:pt x="12014" y="17123"/>
                </a:cubicBezTo>
                <a:cubicBezTo>
                  <a:pt x="12057" y="17123"/>
                  <a:pt x="12196" y="17080"/>
                  <a:pt x="12293" y="17026"/>
                </a:cubicBezTo>
                <a:cubicBezTo>
                  <a:pt x="12324" y="17010"/>
                  <a:pt x="12362" y="17000"/>
                  <a:pt x="12379" y="17000"/>
                </a:cubicBezTo>
                <a:cubicBezTo>
                  <a:pt x="12385" y="17000"/>
                  <a:pt x="12389" y="17002"/>
                  <a:pt x="12389" y="17004"/>
                </a:cubicBezTo>
                <a:cubicBezTo>
                  <a:pt x="12400" y="17004"/>
                  <a:pt x="12432" y="16994"/>
                  <a:pt x="12465" y="16973"/>
                </a:cubicBezTo>
                <a:cubicBezTo>
                  <a:pt x="12496" y="16951"/>
                  <a:pt x="12539" y="16930"/>
                  <a:pt x="12572" y="16919"/>
                </a:cubicBezTo>
                <a:cubicBezTo>
                  <a:pt x="12593" y="16919"/>
                  <a:pt x="12647" y="16876"/>
                  <a:pt x="12679" y="16844"/>
                </a:cubicBezTo>
                <a:cubicBezTo>
                  <a:pt x="12722" y="16801"/>
                  <a:pt x="12775" y="16758"/>
                  <a:pt x="12818" y="16737"/>
                </a:cubicBezTo>
                <a:cubicBezTo>
                  <a:pt x="12851" y="16726"/>
                  <a:pt x="12925" y="16683"/>
                  <a:pt x="12990" y="16640"/>
                </a:cubicBezTo>
                <a:cubicBezTo>
                  <a:pt x="13044" y="16597"/>
                  <a:pt x="13119" y="16554"/>
                  <a:pt x="13151" y="16533"/>
                </a:cubicBezTo>
                <a:cubicBezTo>
                  <a:pt x="13173" y="16522"/>
                  <a:pt x="13204" y="16501"/>
                  <a:pt x="13204" y="16490"/>
                </a:cubicBezTo>
                <a:cubicBezTo>
                  <a:pt x="13215" y="16468"/>
                  <a:pt x="13247" y="16447"/>
                  <a:pt x="13290" y="16436"/>
                </a:cubicBezTo>
                <a:cubicBezTo>
                  <a:pt x="13333" y="16425"/>
                  <a:pt x="13354" y="16415"/>
                  <a:pt x="13366" y="16372"/>
                </a:cubicBezTo>
                <a:cubicBezTo>
                  <a:pt x="13376" y="16351"/>
                  <a:pt x="13397" y="16318"/>
                  <a:pt x="13430" y="16308"/>
                </a:cubicBezTo>
                <a:cubicBezTo>
                  <a:pt x="13451" y="16297"/>
                  <a:pt x="13494" y="16275"/>
                  <a:pt x="13526" y="16243"/>
                </a:cubicBezTo>
                <a:cubicBezTo>
                  <a:pt x="13548" y="16222"/>
                  <a:pt x="13580" y="16200"/>
                  <a:pt x="13590" y="16200"/>
                </a:cubicBezTo>
                <a:cubicBezTo>
                  <a:pt x="13602" y="16200"/>
                  <a:pt x="13645" y="16179"/>
                  <a:pt x="13687" y="16146"/>
                </a:cubicBezTo>
                <a:cubicBezTo>
                  <a:pt x="13730" y="16115"/>
                  <a:pt x="13773" y="16082"/>
                  <a:pt x="13795" y="16072"/>
                </a:cubicBezTo>
                <a:cubicBezTo>
                  <a:pt x="13869" y="16029"/>
                  <a:pt x="14041" y="15879"/>
                  <a:pt x="14084" y="15814"/>
                </a:cubicBezTo>
                <a:cubicBezTo>
                  <a:pt x="14116" y="15782"/>
                  <a:pt x="14181" y="15739"/>
                  <a:pt x="14213" y="15717"/>
                </a:cubicBezTo>
                <a:cubicBezTo>
                  <a:pt x="14245" y="15707"/>
                  <a:pt x="14277" y="15686"/>
                  <a:pt x="14277" y="15674"/>
                </a:cubicBezTo>
                <a:cubicBezTo>
                  <a:pt x="14277" y="15653"/>
                  <a:pt x="14438" y="15481"/>
                  <a:pt x="14491" y="15450"/>
                </a:cubicBezTo>
                <a:cubicBezTo>
                  <a:pt x="14513" y="15428"/>
                  <a:pt x="14534" y="15407"/>
                  <a:pt x="14534" y="15385"/>
                </a:cubicBezTo>
                <a:cubicBezTo>
                  <a:pt x="14534" y="15374"/>
                  <a:pt x="14546" y="15353"/>
                  <a:pt x="14567" y="15353"/>
                </a:cubicBezTo>
                <a:cubicBezTo>
                  <a:pt x="14577" y="15342"/>
                  <a:pt x="14599" y="15310"/>
                  <a:pt x="14610" y="15288"/>
                </a:cubicBezTo>
                <a:cubicBezTo>
                  <a:pt x="14631" y="15224"/>
                  <a:pt x="14706" y="15149"/>
                  <a:pt x="14749" y="15138"/>
                </a:cubicBezTo>
                <a:lnTo>
                  <a:pt x="14803" y="15085"/>
                </a:lnTo>
                <a:cubicBezTo>
                  <a:pt x="14846" y="15009"/>
                  <a:pt x="15039" y="14816"/>
                  <a:pt x="15114" y="14763"/>
                </a:cubicBezTo>
                <a:cubicBezTo>
                  <a:pt x="15178" y="14731"/>
                  <a:pt x="15189" y="14709"/>
                  <a:pt x="15189" y="14666"/>
                </a:cubicBezTo>
                <a:cubicBezTo>
                  <a:pt x="15178" y="14613"/>
                  <a:pt x="15189" y="14592"/>
                  <a:pt x="15221" y="14570"/>
                </a:cubicBezTo>
                <a:cubicBezTo>
                  <a:pt x="15242" y="14559"/>
                  <a:pt x="15264" y="14537"/>
                  <a:pt x="15275" y="14537"/>
                </a:cubicBezTo>
                <a:cubicBezTo>
                  <a:pt x="15285" y="14537"/>
                  <a:pt x="15318" y="14516"/>
                  <a:pt x="15339" y="14495"/>
                </a:cubicBezTo>
                <a:cubicBezTo>
                  <a:pt x="15371" y="14463"/>
                  <a:pt x="15414" y="14430"/>
                  <a:pt x="15447" y="14409"/>
                </a:cubicBezTo>
                <a:cubicBezTo>
                  <a:pt x="15468" y="14387"/>
                  <a:pt x="15500" y="14356"/>
                  <a:pt x="15511" y="14323"/>
                </a:cubicBezTo>
                <a:cubicBezTo>
                  <a:pt x="15521" y="14291"/>
                  <a:pt x="15543" y="14248"/>
                  <a:pt x="15575" y="14237"/>
                </a:cubicBezTo>
                <a:cubicBezTo>
                  <a:pt x="15597" y="14216"/>
                  <a:pt x="15628" y="14162"/>
                  <a:pt x="15650" y="14120"/>
                </a:cubicBezTo>
                <a:cubicBezTo>
                  <a:pt x="15671" y="14077"/>
                  <a:pt x="15714" y="14012"/>
                  <a:pt x="15736" y="13991"/>
                </a:cubicBezTo>
                <a:cubicBezTo>
                  <a:pt x="15757" y="13958"/>
                  <a:pt x="15800" y="13905"/>
                  <a:pt x="15822" y="13872"/>
                </a:cubicBezTo>
                <a:cubicBezTo>
                  <a:pt x="15864" y="13808"/>
                  <a:pt x="15897" y="13765"/>
                  <a:pt x="15961" y="13722"/>
                </a:cubicBezTo>
                <a:cubicBezTo>
                  <a:pt x="15972" y="13712"/>
                  <a:pt x="15993" y="13658"/>
                  <a:pt x="16004" y="13605"/>
                </a:cubicBezTo>
                <a:cubicBezTo>
                  <a:pt x="16026" y="13529"/>
                  <a:pt x="16047" y="13497"/>
                  <a:pt x="16112" y="13443"/>
                </a:cubicBezTo>
                <a:cubicBezTo>
                  <a:pt x="16165" y="13390"/>
                  <a:pt x="16197" y="13347"/>
                  <a:pt x="16208" y="13293"/>
                </a:cubicBezTo>
                <a:cubicBezTo>
                  <a:pt x="16219" y="13250"/>
                  <a:pt x="16240" y="13219"/>
                  <a:pt x="16262" y="13207"/>
                </a:cubicBezTo>
                <a:cubicBezTo>
                  <a:pt x="16305" y="13186"/>
                  <a:pt x="16326" y="13164"/>
                  <a:pt x="16326" y="13122"/>
                </a:cubicBezTo>
                <a:cubicBezTo>
                  <a:pt x="16326" y="13090"/>
                  <a:pt x="16348" y="13036"/>
                  <a:pt x="16455" y="12800"/>
                </a:cubicBezTo>
                <a:cubicBezTo>
                  <a:pt x="16465" y="12757"/>
                  <a:pt x="16487" y="12714"/>
                  <a:pt x="16498" y="12693"/>
                </a:cubicBezTo>
                <a:cubicBezTo>
                  <a:pt x="16498" y="12682"/>
                  <a:pt x="16519" y="12650"/>
                  <a:pt x="16529" y="12639"/>
                </a:cubicBezTo>
                <a:cubicBezTo>
                  <a:pt x="16541" y="12628"/>
                  <a:pt x="16551" y="12607"/>
                  <a:pt x="16551" y="12585"/>
                </a:cubicBezTo>
                <a:cubicBezTo>
                  <a:pt x="16551" y="12564"/>
                  <a:pt x="16562" y="12521"/>
                  <a:pt x="16584" y="12489"/>
                </a:cubicBezTo>
                <a:cubicBezTo>
                  <a:pt x="16594" y="12468"/>
                  <a:pt x="16615" y="12403"/>
                  <a:pt x="16626" y="12371"/>
                </a:cubicBezTo>
                <a:cubicBezTo>
                  <a:pt x="16626" y="12328"/>
                  <a:pt x="16648" y="12263"/>
                  <a:pt x="16669" y="12232"/>
                </a:cubicBezTo>
                <a:cubicBezTo>
                  <a:pt x="16680" y="12189"/>
                  <a:pt x="16691" y="12135"/>
                  <a:pt x="16691" y="12082"/>
                </a:cubicBezTo>
                <a:cubicBezTo>
                  <a:pt x="16680" y="12017"/>
                  <a:pt x="16691" y="11985"/>
                  <a:pt x="16723" y="11910"/>
                </a:cubicBezTo>
                <a:cubicBezTo>
                  <a:pt x="16755" y="11846"/>
                  <a:pt x="16777" y="11803"/>
                  <a:pt x="16765" y="11781"/>
                </a:cubicBezTo>
                <a:cubicBezTo>
                  <a:pt x="16765" y="11760"/>
                  <a:pt x="16765" y="11749"/>
                  <a:pt x="16777" y="11749"/>
                </a:cubicBezTo>
                <a:cubicBezTo>
                  <a:pt x="16787" y="11749"/>
                  <a:pt x="16798" y="11727"/>
                  <a:pt x="16798" y="11695"/>
                </a:cubicBezTo>
                <a:cubicBezTo>
                  <a:pt x="16798" y="11641"/>
                  <a:pt x="16798" y="11620"/>
                  <a:pt x="16841" y="11513"/>
                </a:cubicBezTo>
                <a:cubicBezTo>
                  <a:pt x="16851" y="11502"/>
                  <a:pt x="16873" y="11405"/>
                  <a:pt x="16894" y="11309"/>
                </a:cubicBezTo>
                <a:cubicBezTo>
                  <a:pt x="16927" y="11212"/>
                  <a:pt x="16948" y="11116"/>
                  <a:pt x="16970" y="11073"/>
                </a:cubicBezTo>
                <a:cubicBezTo>
                  <a:pt x="16980" y="11041"/>
                  <a:pt x="16991" y="11009"/>
                  <a:pt x="16980" y="10998"/>
                </a:cubicBezTo>
                <a:cubicBezTo>
                  <a:pt x="16980" y="10976"/>
                  <a:pt x="16980" y="10955"/>
                  <a:pt x="16991" y="10945"/>
                </a:cubicBezTo>
                <a:cubicBezTo>
                  <a:pt x="17013" y="10923"/>
                  <a:pt x="17066" y="10719"/>
                  <a:pt x="17077" y="10644"/>
                </a:cubicBezTo>
                <a:cubicBezTo>
                  <a:pt x="17087" y="10504"/>
                  <a:pt x="17109" y="10387"/>
                  <a:pt x="17120" y="10387"/>
                </a:cubicBezTo>
                <a:cubicBezTo>
                  <a:pt x="17141" y="10387"/>
                  <a:pt x="17184" y="10237"/>
                  <a:pt x="17184" y="10183"/>
                </a:cubicBezTo>
                <a:cubicBezTo>
                  <a:pt x="17184" y="10161"/>
                  <a:pt x="17194" y="10118"/>
                  <a:pt x="17206" y="10086"/>
                </a:cubicBezTo>
                <a:cubicBezTo>
                  <a:pt x="17216" y="10044"/>
                  <a:pt x="17216" y="10022"/>
                  <a:pt x="17206" y="9990"/>
                </a:cubicBezTo>
                <a:cubicBezTo>
                  <a:pt x="17184" y="9958"/>
                  <a:pt x="17184" y="9947"/>
                  <a:pt x="17194" y="9925"/>
                </a:cubicBezTo>
                <a:cubicBezTo>
                  <a:pt x="17206" y="9915"/>
                  <a:pt x="17216" y="9893"/>
                  <a:pt x="17216" y="9861"/>
                </a:cubicBezTo>
                <a:cubicBezTo>
                  <a:pt x="17216" y="9839"/>
                  <a:pt x="17227" y="9796"/>
                  <a:pt x="17237" y="9765"/>
                </a:cubicBezTo>
                <a:cubicBezTo>
                  <a:pt x="17270" y="9700"/>
                  <a:pt x="17280" y="9453"/>
                  <a:pt x="17259" y="9239"/>
                </a:cubicBezTo>
                <a:cubicBezTo>
                  <a:pt x="17237" y="9003"/>
                  <a:pt x="17237" y="8949"/>
                  <a:pt x="17227" y="8907"/>
                </a:cubicBezTo>
                <a:cubicBezTo>
                  <a:pt x="17216" y="8874"/>
                  <a:pt x="17227" y="8831"/>
                  <a:pt x="17237" y="8778"/>
                </a:cubicBezTo>
                <a:cubicBezTo>
                  <a:pt x="17270" y="8702"/>
                  <a:pt x="17270" y="8692"/>
                  <a:pt x="17249" y="8617"/>
                </a:cubicBezTo>
                <a:cubicBezTo>
                  <a:pt x="17227" y="8585"/>
                  <a:pt x="17216" y="8509"/>
                  <a:pt x="17216" y="8456"/>
                </a:cubicBezTo>
                <a:cubicBezTo>
                  <a:pt x="17216" y="8413"/>
                  <a:pt x="17206" y="8370"/>
                  <a:pt x="17194" y="8370"/>
                </a:cubicBezTo>
                <a:cubicBezTo>
                  <a:pt x="17184" y="8359"/>
                  <a:pt x="17184" y="8327"/>
                  <a:pt x="17194" y="8273"/>
                </a:cubicBezTo>
                <a:cubicBezTo>
                  <a:pt x="17206" y="8209"/>
                  <a:pt x="17194" y="8188"/>
                  <a:pt x="17173" y="8166"/>
                </a:cubicBezTo>
                <a:cubicBezTo>
                  <a:pt x="17152" y="8145"/>
                  <a:pt x="17141" y="8091"/>
                  <a:pt x="17130" y="7952"/>
                </a:cubicBezTo>
                <a:cubicBezTo>
                  <a:pt x="17130" y="7844"/>
                  <a:pt x="17109" y="7737"/>
                  <a:pt x="17098" y="7705"/>
                </a:cubicBezTo>
                <a:cubicBezTo>
                  <a:pt x="17087" y="7662"/>
                  <a:pt x="17077" y="7619"/>
                  <a:pt x="17066" y="7598"/>
                </a:cubicBezTo>
                <a:cubicBezTo>
                  <a:pt x="17066" y="7577"/>
                  <a:pt x="17066" y="7544"/>
                  <a:pt x="17055" y="7534"/>
                </a:cubicBezTo>
                <a:cubicBezTo>
                  <a:pt x="17044" y="7534"/>
                  <a:pt x="17034" y="7469"/>
                  <a:pt x="17034" y="7405"/>
                </a:cubicBezTo>
                <a:cubicBezTo>
                  <a:pt x="17023" y="7351"/>
                  <a:pt x="17013" y="7265"/>
                  <a:pt x="17001" y="7233"/>
                </a:cubicBezTo>
                <a:cubicBezTo>
                  <a:pt x="16991" y="7190"/>
                  <a:pt x="16980" y="7126"/>
                  <a:pt x="16970" y="7083"/>
                </a:cubicBezTo>
                <a:cubicBezTo>
                  <a:pt x="16970" y="7019"/>
                  <a:pt x="16970" y="6997"/>
                  <a:pt x="16937" y="6976"/>
                </a:cubicBezTo>
                <a:cubicBezTo>
                  <a:pt x="16927" y="6954"/>
                  <a:pt x="16905" y="6912"/>
                  <a:pt x="16905" y="6826"/>
                </a:cubicBezTo>
                <a:cubicBezTo>
                  <a:pt x="16894" y="6750"/>
                  <a:pt x="16873" y="6676"/>
                  <a:pt x="16862" y="6654"/>
                </a:cubicBezTo>
                <a:cubicBezTo>
                  <a:pt x="16841" y="6621"/>
                  <a:pt x="16830" y="6590"/>
                  <a:pt x="16841" y="6579"/>
                </a:cubicBezTo>
                <a:cubicBezTo>
                  <a:pt x="16841" y="6568"/>
                  <a:pt x="16830" y="6525"/>
                  <a:pt x="16798" y="6471"/>
                </a:cubicBezTo>
                <a:cubicBezTo>
                  <a:pt x="16777" y="6428"/>
                  <a:pt x="16765" y="6364"/>
                  <a:pt x="16765" y="6343"/>
                </a:cubicBezTo>
                <a:cubicBezTo>
                  <a:pt x="16765" y="6311"/>
                  <a:pt x="16755" y="6278"/>
                  <a:pt x="16744" y="6257"/>
                </a:cubicBezTo>
                <a:cubicBezTo>
                  <a:pt x="16734" y="6235"/>
                  <a:pt x="16723" y="6204"/>
                  <a:pt x="16723" y="6171"/>
                </a:cubicBezTo>
                <a:cubicBezTo>
                  <a:pt x="16723" y="6139"/>
                  <a:pt x="16712" y="6118"/>
                  <a:pt x="16691" y="6085"/>
                </a:cubicBezTo>
                <a:cubicBezTo>
                  <a:pt x="16658" y="6064"/>
                  <a:pt x="16648" y="6042"/>
                  <a:pt x="16648" y="5946"/>
                </a:cubicBezTo>
                <a:cubicBezTo>
                  <a:pt x="16648" y="5871"/>
                  <a:pt x="16637" y="5817"/>
                  <a:pt x="16626" y="5796"/>
                </a:cubicBezTo>
                <a:cubicBezTo>
                  <a:pt x="16605" y="5775"/>
                  <a:pt x="16594" y="5720"/>
                  <a:pt x="16594" y="5667"/>
                </a:cubicBezTo>
                <a:cubicBezTo>
                  <a:pt x="16584" y="5613"/>
                  <a:pt x="16584" y="5549"/>
                  <a:pt x="16572" y="5539"/>
                </a:cubicBezTo>
                <a:cubicBezTo>
                  <a:pt x="16562" y="5517"/>
                  <a:pt x="16551" y="5484"/>
                  <a:pt x="16551" y="5463"/>
                </a:cubicBezTo>
                <a:cubicBezTo>
                  <a:pt x="16551" y="5453"/>
                  <a:pt x="16541" y="5410"/>
                  <a:pt x="16541" y="5377"/>
                </a:cubicBezTo>
                <a:cubicBezTo>
                  <a:pt x="16529" y="5356"/>
                  <a:pt x="16519" y="5291"/>
                  <a:pt x="16498" y="5249"/>
                </a:cubicBezTo>
                <a:cubicBezTo>
                  <a:pt x="16498" y="5206"/>
                  <a:pt x="16476" y="5163"/>
                  <a:pt x="16465" y="5141"/>
                </a:cubicBezTo>
                <a:cubicBezTo>
                  <a:pt x="16444" y="5131"/>
                  <a:pt x="16433" y="5067"/>
                  <a:pt x="16422" y="5013"/>
                </a:cubicBezTo>
                <a:cubicBezTo>
                  <a:pt x="16412" y="4959"/>
                  <a:pt x="16390" y="4905"/>
                  <a:pt x="16369" y="4884"/>
                </a:cubicBezTo>
                <a:cubicBezTo>
                  <a:pt x="16336" y="4852"/>
                  <a:pt x="16305" y="4734"/>
                  <a:pt x="16315" y="4712"/>
                </a:cubicBezTo>
                <a:cubicBezTo>
                  <a:pt x="16326" y="4702"/>
                  <a:pt x="16305" y="4669"/>
                  <a:pt x="16283" y="4638"/>
                </a:cubicBezTo>
                <a:cubicBezTo>
                  <a:pt x="16262" y="4605"/>
                  <a:pt x="16251" y="4573"/>
                  <a:pt x="16251" y="4562"/>
                </a:cubicBezTo>
                <a:cubicBezTo>
                  <a:pt x="16251" y="4552"/>
                  <a:pt x="16229" y="4476"/>
                  <a:pt x="16197" y="4412"/>
                </a:cubicBezTo>
                <a:cubicBezTo>
                  <a:pt x="16154" y="4337"/>
                  <a:pt x="16133" y="4262"/>
                  <a:pt x="16133" y="4240"/>
                </a:cubicBezTo>
                <a:cubicBezTo>
                  <a:pt x="16133" y="4219"/>
                  <a:pt x="16122" y="4197"/>
                  <a:pt x="16112" y="4197"/>
                </a:cubicBezTo>
                <a:cubicBezTo>
                  <a:pt x="16100" y="4187"/>
                  <a:pt x="16100" y="4176"/>
                  <a:pt x="16100" y="4166"/>
                </a:cubicBezTo>
                <a:cubicBezTo>
                  <a:pt x="16100" y="4133"/>
                  <a:pt x="16026" y="4015"/>
                  <a:pt x="15961" y="3930"/>
                </a:cubicBezTo>
                <a:cubicBezTo>
                  <a:pt x="15940" y="3908"/>
                  <a:pt x="15918" y="3865"/>
                  <a:pt x="15918" y="3854"/>
                </a:cubicBezTo>
                <a:cubicBezTo>
                  <a:pt x="15929" y="3844"/>
                  <a:pt x="15907" y="3801"/>
                  <a:pt x="15886" y="3768"/>
                </a:cubicBezTo>
                <a:cubicBezTo>
                  <a:pt x="15854" y="3725"/>
                  <a:pt x="15822" y="3661"/>
                  <a:pt x="15811" y="3608"/>
                </a:cubicBezTo>
                <a:cubicBezTo>
                  <a:pt x="15790" y="3511"/>
                  <a:pt x="15747" y="3446"/>
                  <a:pt x="15714" y="3425"/>
                </a:cubicBezTo>
                <a:cubicBezTo>
                  <a:pt x="15704" y="3415"/>
                  <a:pt x="15693" y="3393"/>
                  <a:pt x="15693" y="3372"/>
                </a:cubicBezTo>
                <a:cubicBezTo>
                  <a:pt x="15693" y="3361"/>
                  <a:pt x="15661" y="3318"/>
                  <a:pt x="15628" y="3296"/>
                </a:cubicBezTo>
                <a:cubicBezTo>
                  <a:pt x="15586" y="3265"/>
                  <a:pt x="15564" y="3232"/>
                  <a:pt x="15575" y="3222"/>
                </a:cubicBezTo>
                <a:cubicBezTo>
                  <a:pt x="15575" y="3200"/>
                  <a:pt x="15532" y="3136"/>
                  <a:pt x="15435" y="3039"/>
                </a:cubicBezTo>
                <a:cubicBezTo>
                  <a:pt x="15361" y="2964"/>
                  <a:pt x="15296" y="2878"/>
                  <a:pt x="15285" y="2857"/>
                </a:cubicBezTo>
                <a:cubicBezTo>
                  <a:pt x="15275" y="2836"/>
                  <a:pt x="15253" y="2824"/>
                  <a:pt x="15242" y="2824"/>
                </a:cubicBezTo>
                <a:cubicBezTo>
                  <a:pt x="15221" y="2824"/>
                  <a:pt x="15156" y="2760"/>
                  <a:pt x="15156" y="2728"/>
                </a:cubicBezTo>
                <a:cubicBezTo>
                  <a:pt x="15156" y="2717"/>
                  <a:pt x="15114" y="2664"/>
                  <a:pt x="15060" y="2610"/>
                </a:cubicBezTo>
                <a:cubicBezTo>
                  <a:pt x="15006" y="2567"/>
                  <a:pt x="14963" y="2514"/>
                  <a:pt x="14963" y="2503"/>
                </a:cubicBezTo>
                <a:cubicBezTo>
                  <a:pt x="14963" y="2481"/>
                  <a:pt x="14942" y="2460"/>
                  <a:pt x="14910" y="2449"/>
                </a:cubicBezTo>
                <a:cubicBezTo>
                  <a:pt x="14889" y="2438"/>
                  <a:pt x="14856" y="2406"/>
                  <a:pt x="14835" y="2385"/>
                </a:cubicBezTo>
                <a:cubicBezTo>
                  <a:pt x="14824" y="2364"/>
                  <a:pt x="14792" y="2331"/>
                  <a:pt x="14760" y="2321"/>
                </a:cubicBezTo>
                <a:cubicBezTo>
                  <a:pt x="14717" y="2310"/>
                  <a:pt x="14685" y="2278"/>
                  <a:pt x="14663" y="2245"/>
                </a:cubicBezTo>
                <a:cubicBezTo>
                  <a:pt x="14642" y="2213"/>
                  <a:pt x="14588" y="2159"/>
                  <a:pt x="14556" y="2116"/>
                </a:cubicBezTo>
                <a:cubicBezTo>
                  <a:pt x="14513" y="2085"/>
                  <a:pt x="14449" y="2031"/>
                  <a:pt x="14406" y="1999"/>
                </a:cubicBezTo>
                <a:cubicBezTo>
                  <a:pt x="14374" y="1966"/>
                  <a:pt x="14331" y="1935"/>
                  <a:pt x="14320" y="1935"/>
                </a:cubicBezTo>
                <a:cubicBezTo>
                  <a:pt x="14310" y="1935"/>
                  <a:pt x="14277" y="1913"/>
                  <a:pt x="14267" y="1880"/>
                </a:cubicBezTo>
                <a:cubicBezTo>
                  <a:pt x="14245" y="1859"/>
                  <a:pt x="14191" y="1816"/>
                  <a:pt x="14159" y="1806"/>
                </a:cubicBezTo>
                <a:cubicBezTo>
                  <a:pt x="14127" y="1784"/>
                  <a:pt x="14052" y="1741"/>
                  <a:pt x="14009" y="1699"/>
                </a:cubicBezTo>
                <a:cubicBezTo>
                  <a:pt x="13912" y="1623"/>
                  <a:pt x="13826" y="1559"/>
                  <a:pt x="13784" y="1559"/>
                </a:cubicBezTo>
                <a:cubicBezTo>
                  <a:pt x="13773" y="1559"/>
                  <a:pt x="13752" y="1548"/>
                  <a:pt x="13741" y="1537"/>
                </a:cubicBezTo>
                <a:cubicBezTo>
                  <a:pt x="13730" y="1527"/>
                  <a:pt x="13709" y="1505"/>
                  <a:pt x="13687" y="1505"/>
                </a:cubicBezTo>
                <a:cubicBezTo>
                  <a:pt x="13655" y="1505"/>
                  <a:pt x="13537" y="1451"/>
                  <a:pt x="13473" y="1398"/>
                </a:cubicBezTo>
                <a:cubicBezTo>
                  <a:pt x="13387" y="1334"/>
                  <a:pt x="13226" y="1237"/>
                  <a:pt x="13204" y="1237"/>
                </a:cubicBezTo>
                <a:cubicBezTo>
                  <a:pt x="13194" y="1237"/>
                  <a:pt x="13151" y="1215"/>
                  <a:pt x="13130" y="1194"/>
                </a:cubicBezTo>
                <a:cubicBezTo>
                  <a:pt x="13097" y="1173"/>
                  <a:pt x="13065" y="1151"/>
                  <a:pt x="13054" y="1151"/>
                </a:cubicBezTo>
                <a:cubicBezTo>
                  <a:pt x="13044" y="1151"/>
                  <a:pt x="13022" y="1130"/>
                  <a:pt x="12990" y="1108"/>
                </a:cubicBezTo>
                <a:cubicBezTo>
                  <a:pt x="12968" y="1087"/>
                  <a:pt x="12925" y="1076"/>
                  <a:pt x="12904" y="1076"/>
                </a:cubicBezTo>
                <a:cubicBezTo>
                  <a:pt x="12851" y="1076"/>
                  <a:pt x="12797" y="1044"/>
                  <a:pt x="12797" y="1012"/>
                </a:cubicBezTo>
                <a:cubicBezTo>
                  <a:pt x="12797" y="1001"/>
                  <a:pt x="12786" y="991"/>
                  <a:pt x="12775" y="979"/>
                </a:cubicBezTo>
                <a:cubicBezTo>
                  <a:pt x="12754" y="979"/>
                  <a:pt x="12701" y="948"/>
                  <a:pt x="12647" y="926"/>
                </a:cubicBezTo>
                <a:cubicBezTo>
                  <a:pt x="12593" y="905"/>
                  <a:pt x="12529" y="872"/>
                  <a:pt x="12518" y="872"/>
                </a:cubicBezTo>
                <a:cubicBezTo>
                  <a:pt x="12496" y="862"/>
                  <a:pt x="12475" y="851"/>
                  <a:pt x="12475" y="840"/>
                </a:cubicBezTo>
                <a:cubicBezTo>
                  <a:pt x="12475" y="821"/>
                  <a:pt x="12389" y="785"/>
                  <a:pt x="12356" y="785"/>
                </a:cubicBezTo>
                <a:cubicBezTo>
                  <a:pt x="12352" y="785"/>
                  <a:pt x="12348" y="785"/>
                  <a:pt x="12346" y="786"/>
                </a:cubicBezTo>
                <a:cubicBezTo>
                  <a:pt x="12343" y="790"/>
                  <a:pt x="12339" y="791"/>
                  <a:pt x="12334" y="791"/>
                </a:cubicBezTo>
                <a:cubicBezTo>
                  <a:pt x="12323" y="791"/>
                  <a:pt x="12308" y="783"/>
                  <a:pt x="12293" y="776"/>
                </a:cubicBezTo>
                <a:cubicBezTo>
                  <a:pt x="12272" y="755"/>
                  <a:pt x="12239" y="743"/>
                  <a:pt x="12218" y="743"/>
                </a:cubicBezTo>
                <a:cubicBezTo>
                  <a:pt x="12196" y="743"/>
                  <a:pt x="12175" y="733"/>
                  <a:pt x="12164" y="722"/>
                </a:cubicBezTo>
                <a:cubicBezTo>
                  <a:pt x="12153" y="712"/>
                  <a:pt x="12143" y="701"/>
                  <a:pt x="12132" y="701"/>
                </a:cubicBezTo>
                <a:cubicBezTo>
                  <a:pt x="12121" y="701"/>
                  <a:pt x="12089" y="679"/>
                  <a:pt x="12057" y="658"/>
                </a:cubicBezTo>
                <a:cubicBezTo>
                  <a:pt x="11928" y="572"/>
                  <a:pt x="11767" y="486"/>
                  <a:pt x="11724" y="476"/>
                </a:cubicBezTo>
                <a:cubicBezTo>
                  <a:pt x="11692" y="476"/>
                  <a:pt x="11638" y="443"/>
                  <a:pt x="11595" y="411"/>
                </a:cubicBezTo>
                <a:cubicBezTo>
                  <a:pt x="11542" y="390"/>
                  <a:pt x="11478" y="357"/>
                  <a:pt x="11445" y="347"/>
                </a:cubicBezTo>
                <a:cubicBezTo>
                  <a:pt x="11413" y="326"/>
                  <a:pt x="11371" y="314"/>
                  <a:pt x="11349" y="304"/>
                </a:cubicBezTo>
                <a:cubicBezTo>
                  <a:pt x="11328" y="293"/>
                  <a:pt x="11263" y="261"/>
                  <a:pt x="11188" y="240"/>
                </a:cubicBezTo>
                <a:cubicBezTo>
                  <a:pt x="11123" y="218"/>
                  <a:pt x="11059" y="197"/>
                  <a:pt x="11049" y="186"/>
                </a:cubicBezTo>
                <a:cubicBezTo>
                  <a:pt x="11027" y="175"/>
                  <a:pt x="10973" y="154"/>
                  <a:pt x="10920" y="133"/>
                </a:cubicBezTo>
                <a:cubicBezTo>
                  <a:pt x="10856" y="121"/>
                  <a:pt x="10791" y="100"/>
                  <a:pt x="10780" y="90"/>
                </a:cubicBezTo>
                <a:cubicBezTo>
                  <a:pt x="10759" y="78"/>
                  <a:pt x="10706" y="68"/>
                  <a:pt x="10651" y="68"/>
                </a:cubicBezTo>
                <a:cubicBezTo>
                  <a:pt x="10609" y="68"/>
                  <a:pt x="10544" y="57"/>
                  <a:pt x="10523" y="47"/>
                </a:cubicBezTo>
                <a:cubicBezTo>
                  <a:pt x="10493" y="29"/>
                  <a:pt x="10428" y="21"/>
                  <a:pt x="10366" y="21"/>
                </a:cubicBezTo>
                <a:cubicBezTo>
                  <a:pt x="10316" y="21"/>
                  <a:pt x="10268" y="26"/>
                  <a:pt x="10244" y="36"/>
                </a:cubicBezTo>
                <a:cubicBezTo>
                  <a:pt x="10231" y="40"/>
                  <a:pt x="10219" y="43"/>
                  <a:pt x="10209" y="43"/>
                </a:cubicBezTo>
                <a:cubicBezTo>
                  <a:pt x="10194" y="43"/>
                  <a:pt x="10182" y="38"/>
                  <a:pt x="10169" y="25"/>
                </a:cubicBezTo>
                <a:cubicBezTo>
                  <a:pt x="10153" y="9"/>
                  <a:pt x="10118" y="1"/>
                  <a:pt x="10082" y="1"/>
                </a:cubicBezTo>
                <a:close/>
              </a:path>
            </a:pathLst>
          </a:custGeom>
          <a:solidFill>
            <a:srgbClr val="9FD5D6">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4609850" y="-310221"/>
            <a:ext cx="2974109" cy="2483151"/>
          </a:xfrm>
          <a:custGeom>
            <a:avLst/>
            <a:gdLst/>
            <a:ahLst/>
            <a:cxnLst/>
            <a:rect l="l" t="t" r="r" b="b"/>
            <a:pathLst>
              <a:path w="10801" h="9018" extrusionOk="0">
                <a:moveTo>
                  <a:pt x="7735" y="0"/>
                </a:moveTo>
                <a:cubicBezTo>
                  <a:pt x="6870" y="0"/>
                  <a:pt x="6008" y="322"/>
                  <a:pt x="5299" y="827"/>
                </a:cubicBezTo>
                <a:cubicBezTo>
                  <a:pt x="4698" y="1256"/>
                  <a:pt x="4194" y="1803"/>
                  <a:pt x="3561" y="2178"/>
                </a:cubicBezTo>
                <a:cubicBezTo>
                  <a:pt x="2896" y="2565"/>
                  <a:pt x="2113" y="2747"/>
                  <a:pt x="1523" y="3241"/>
                </a:cubicBezTo>
                <a:cubicBezTo>
                  <a:pt x="761" y="3906"/>
                  <a:pt x="0" y="6147"/>
                  <a:pt x="601" y="7102"/>
                </a:cubicBezTo>
                <a:cubicBezTo>
                  <a:pt x="997" y="7713"/>
                  <a:pt x="3679" y="8292"/>
                  <a:pt x="4494" y="8604"/>
                </a:cubicBezTo>
                <a:cubicBezTo>
                  <a:pt x="5140" y="8846"/>
                  <a:pt x="5862" y="9018"/>
                  <a:pt x="6554" y="9018"/>
                </a:cubicBezTo>
                <a:cubicBezTo>
                  <a:pt x="7240" y="9018"/>
                  <a:pt x="7896" y="8849"/>
                  <a:pt x="8420" y="8411"/>
                </a:cubicBezTo>
                <a:cubicBezTo>
                  <a:pt x="8839" y="8068"/>
                  <a:pt x="9117" y="7596"/>
                  <a:pt x="9364" y="7112"/>
                </a:cubicBezTo>
                <a:cubicBezTo>
                  <a:pt x="9836" y="6190"/>
                  <a:pt x="10211" y="5214"/>
                  <a:pt x="10479" y="4206"/>
                </a:cubicBezTo>
                <a:cubicBezTo>
                  <a:pt x="10672" y="3477"/>
                  <a:pt x="10801" y="2704"/>
                  <a:pt x="10586" y="1975"/>
                </a:cubicBezTo>
                <a:cubicBezTo>
                  <a:pt x="10286" y="967"/>
                  <a:pt x="9321" y="226"/>
                  <a:pt x="8281" y="44"/>
                </a:cubicBezTo>
                <a:cubicBezTo>
                  <a:pt x="8100" y="14"/>
                  <a:pt x="7917" y="0"/>
                  <a:pt x="7735" y="0"/>
                </a:cubicBezTo>
                <a:close/>
              </a:path>
            </a:pathLst>
          </a:custGeom>
          <a:solidFill>
            <a:srgbClr val="1A4A4B">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4379700" y="4186204"/>
            <a:ext cx="2974109" cy="2483151"/>
          </a:xfrm>
          <a:custGeom>
            <a:avLst/>
            <a:gdLst/>
            <a:ahLst/>
            <a:cxnLst/>
            <a:rect l="l" t="t" r="r" b="b"/>
            <a:pathLst>
              <a:path w="10801" h="9018" extrusionOk="0">
                <a:moveTo>
                  <a:pt x="7735" y="0"/>
                </a:moveTo>
                <a:cubicBezTo>
                  <a:pt x="6870" y="0"/>
                  <a:pt x="6008" y="322"/>
                  <a:pt x="5299" y="827"/>
                </a:cubicBezTo>
                <a:cubicBezTo>
                  <a:pt x="4698" y="1256"/>
                  <a:pt x="4194" y="1803"/>
                  <a:pt x="3561" y="2178"/>
                </a:cubicBezTo>
                <a:cubicBezTo>
                  <a:pt x="2896" y="2565"/>
                  <a:pt x="2113" y="2747"/>
                  <a:pt x="1523" y="3241"/>
                </a:cubicBezTo>
                <a:cubicBezTo>
                  <a:pt x="761" y="3906"/>
                  <a:pt x="0" y="6147"/>
                  <a:pt x="601" y="7102"/>
                </a:cubicBezTo>
                <a:cubicBezTo>
                  <a:pt x="997" y="7713"/>
                  <a:pt x="3679" y="8292"/>
                  <a:pt x="4494" y="8604"/>
                </a:cubicBezTo>
                <a:cubicBezTo>
                  <a:pt x="5140" y="8846"/>
                  <a:pt x="5862" y="9018"/>
                  <a:pt x="6554" y="9018"/>
                </a:cubicBezTo>
                <a:cubicBezTo>
                  <a:pt x="7240" y="9018"/>
                  <a:pt x="7896" y="8849"/>
                  <a:pt x="8420" y="8411"/>
                </a:cubicBezTo>
                <a:cubicBezTo>
                  <a:pt x="8839" y="8068"/>
                  <a:pt x="9117" y="7596"/>
                  <a:pt x="9364" y="7112"/>
                </a:cubicBezTo>
                <a:cubicBezTo>
                  <a:pt x="9836" y="6190"/>
                  <a:pt x="10211" y="5214"/>
                  <a:pt x="10479" y="4206"/>
                </a:cubicBezTo>
                <a:cubicBezTo>
                  <a:pt x="10672" y="3477"/>
                  <a:pt x="10801" y="2704"/>
                  <a:pt x="10586" y="1975"/>
                </a:cubicBezTo>
                <a:cubicBezTo>
                  <a:pt x="10286" y="967"/>
                  <a:pt x="9321" y="226"/>
                  <a:pt x="8281" y="44"/>
                </a:cubicBezTo>
                <a:cubicBezTo>
                  <a:pt x="8100" y="14"/>
                  <a:pt x="7917" y="0"/>
                  <a:pt x="7735" y="0"/>
                </a:cubicBezTo>
                <a:close/>
              </a:path>
            </a:pathLst>
          </a:custGeom>
          <a:solidFill>
            <a:srgbClr val="1A4A4B">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7353800" y="94629"/>
            <a:ext cx="2974109" cy="2483151"/>
          </a:xfrm>
          <a:custGeom>
            <a:avLst/>
            <a:gdLst/>
            <a:ahLst/>
            <a:cxnLst/>
            <a:rect l="l" t="t" r="r" b="b"/>
            <a:pathLst>
              <a:path w="10801" h="9018" extrusionOk="0">
                <a:moveTo>
                  <a:pt x="7735" y="0"/>
                </a:moveTo>
                <a:cubicBezTo>
                  <a:pt x="6870" y="0"/>
                  <a:pt x="6008" y="322"/>
                  <a:pt x="5299" y="827"/>
                </a:cubicBezTo>
                <a:cubicBezTo>
                  <a:pt x="4698" y="1256"/>
                  <a:pt x="4194" y="1803"/>
                  <a:pt x="3561" y="2178"/>
                </a:cubicBezTo>
                <a:cubicBezTo>
                  <a:pt x="2896" y="2565"/>
                  <a:pt x="2113" y="2747"/>
                  <a:pt x="1523" y="3241"/>
                </a:cubicBezTo>
                <a:cubicBezTo>
                  <a:pt x="761" y="3906"/>
                  <a:pt x="0" y="6147"/>
                  <a:pt x="601" y="7102"/>
                </a:cubicBezTo>
                <a:cubicBezTo>
                  <a:pt x="997" y="7713"/>
                  <a:pt x="3679" y="8292"/>
                  <a:pt x="4494" y="8604"/>
                </a:cubicBezTo>
                <a:cubicBezTo>
                  <a:pt x="5140" y="8846"/>
                  <a:pt x="5862" y="9018"/>
                  <a:pt x="6554" y="9018"/>
                </a:cubicBezTo>
                <a:cubicBezTo>
                  <a:pt x="7240" y="9018"/>
                  <a:pt x="7896" y="8849"/>
                  <a:pt x="8420" y="8411"/>
                </a:cubicBezTo>
                <a:cubicBezTo>
                  <a:pt x="8839" y="8068"/>
                  <a:pt x="9117" y="7596"/>
                  <a:pt x="9364" y="7112"/>
                </a:cubicBezTo>
                <a:cubicBezTo>
                  <a:pt x="9836" y="6190"/>
                  <a:pt x="10211" y="5214"/>
                  <a:pt x="10479" y="4206"/>
                </a:cubicBezTo>
                <a:cubicBezTo>
                  <a:pt x="10672" y="3477"/>
                  <a:pt x="10801" y="2704"/>
                  <a:pt x="10586" y="1975"/>
                </a:cubicBezTo>
                <a:cubicBezTo>
                  <a:pt x="10286" y="967"/>
                  <a:pt x="9321" y="226"/>
                  <a:pt x="8281" y="44"/>
                </a:cubicBezTo>
                <a:cubicBezTo>
                  <a:pt x="8100" y="14"/>
                  <a:pt x="7917" y="0"/>
                  <a:pt x="7735" y="0"/>
                </a:cubicBezTo>
                <a:close/>
              </a:path>
            </a:pathLst>
          </a:custGeom>
          <a:solidFill>
            <a:srgbClr val="C9E0EC">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2872700" y="-162350"/>
            <a:ext cx="847946" cy="619555"/>
          </a:xfrm>
          <a:custGeom>
            <a:avLst/>
            <a:gdLst/>
            <a:ahLst/>
            <a:cxnLst/>
            <a:rect l="l" t="t" r="r" b="b"/>
            <a:pathLst>
              <a:path w="6694" h="4891" extrusionOk="0">
                <a:moveTo>
                  <a:pt x="3911" y="1976"/>
                </a:moveTo>
                <a:cubicBezTo>
                  <a:pt x="3913" y="1976"/>
                  <a:pt x="3914" y="1977"/>
                  <a:pt x="3915" y="1978"/>
                </a:cubicBezTo>
                <a:cubicBezTo>
                  <a:pt x="3927" y="1978"/>
                  <a:pt x="3927" y="2000"/>
                  <a:pt x="3915" y="2021"/>
                </a:cubicBezTo>
                <a:cubicBezTo>
                  <a:pt x="3894" y="2183"/>
                  <a:pt x="3884" y="2290"/>
                  <a:pt x="3894" y="2300"/>
                </a:cubicBezTo>
                <a:cubicBezTo>
                  <a:pt x="3905" y="2311"/>
                  <a:pt x="3905" y="2322"/>
                  <a:pt x="3905" y="2322"/>
                </a:cubicBezTo>
                <a:lnTo>
                  <a:pt x="3905" y="2429"/>
                </a:lnTo>
                <a:cubicBezTo>
                  <a:pt x="3915" y="2493"/>
                  <a:pt x="3905" y="2558"/>
                  <a:pt x="3905" y="2590"/>
                </a:cubicBezTo>
                <a:cubicBezTo>
                  <a:pt x="3894" y="2622"/>
                  <a:pt x="3894" y="2665"/>
                  <a:pt x="3894" y="2676"/>
                </a:cubicBezTo>
                <a:cubicBezTo>
                  <a:pt x="3905" y="2697"/>
                  <a:pt x="3905" y="2697"/>
                  <a:pt x="3884" y="2708"/>
                </a:cubicBezTo>
                <a:cubicBezTo>
                  <a:pt x="3851" y="2708"/>
                  <a:pt x="3851" y="2719"/>
                  <a:pt x="3862" y="2826"/>
                </a:cubicBezTo>
                <a:lnTo>
                  <a:pt x="3862" y="2933"/>
                </a:lnTo>
                <a:cubicBezTo>
                  <a:pt x="3851" y="2955"/>
                  <a:pt x="3851" y="2976"/>
                  <a:pt x="3851" y="2987"/>
                </a:cubicBezTo>
                <a:cubicBezTo>
                  <a:pt x="3851" y="2998"/>
                  <a:pt x="3851" y="3008"/>
                  <a:pt x="3830" y="3019"/>
                </a:cubicBezTo>
                <a:cubicBezTo>
                  <a:pt x="3819" y="3030"/>
                  <a:pt x="3819" y="3051"/>
                  <a:pt x="3808" y="3148"/>
                </a:cubicBezTo>
                <a:cubicBezTo>
                  <a:pt x="3808" y="3223"/>
                  <a:pt x="3798" y="3255"/>
                  <a:pt x="3787" y="3266"/>
                </a:cubicBezTo>
                <a:cubicBezTo>
                  <a:pt x="3776" y="3277"/>
                  <a:pt x="3744" y="3351"/>
                  <a:pt x="3733" y="3427"/>
                </a:cubicBezTo>
                <a:cubicBezTo>
                  <a:pt x="3722" y="3470"/>
                  <a:pt x="3722" y="3480"/>
                  <a:pt x="3701" y="3480"/>
                </a:cubicBezTo>
                <a:cubicBezTo>
                  <a:pt x="3695" y="3483"/>
                  <a:pt x="3690" y="3484"/>
                  <a:pt x="3685" y="3484"/>
                </a:cubicBezTo>
                <a:cubicBezTo>
                  <a:pt x="3669" y="3484"/>
                  <a:pt x="3653" y="3472"/>
                  <a:pt x="3637" y="3448"/>
                </a:cubicBezTo>
                <a:cubicBezTo>
                  <a:pt x="3605" y="3416"/>
                  <a:pt x="3594" y="3394"/>
                  <a:pt x="3583" y="3298"/>
                </a:cubicBezTo>
                <a:cubicBezTo>
                  <a:pt x="3572" y="3191"/>
                  <a:pt x="3583" y="3148"/>
                  <a:pt x="3615" y="3126"/>
                </a:cubicBezTo>
                <a:cubicBezTo>
                  <a:pt x="3637" y="3105"/>
                  <a:pt x="3637" y="3094"/>
                  <a:pt x="3626" y="3019"/>
                </a:cubicBezTo>
                <a:cubicBezTo>
                  <a:pt x="3615" y="2955"/>
                  <a:pt x="3626" y="2901"/>
                  <a:pt x="3626" y="2869"/>
                </a:cubicBezTo>
                <a:cubicBezTo>
                  <a:pt x="3637" y="2836"/>
                  <a:pt x="3637" y="2805"/>
                  <a:pt x="3637" y="2794"/>
                </a:cubicBezTo>
                <a:cubicBezTo>
                  <a:pt x="3637" y="2783"/>
                  <a:pt x="3648" y="2729"/>
                  <a:pt x="3669" y="2665"/>
                </a:cubicBezTo>
                <a:cubicBezTo>
                  <a:pt x="3701" y="2600"/>
                  <a:pt x="3712" y="2547"/>
                  <a:pt x="3701" y="2536"/>
                </a:cubicBezTo>
                <a:cubicBezTo>
                  <a:pt x="3701" y="2526"/>
                  <a:pt x="3701" y="2515"/>
                  <a:pt x="3712" y="2515"/>
                </a:cubicBezTo>
                <a:cubicBezTo>
                  <a:pt x="3722" y="2504"/>
                  <a:pt x="3733" y="2493"/>
                  <a:pt x="3733" y="2461"/>
                </a:cubicBezTo>
                <a:cubicBezTo>
                  <a:pt x="3733" y="2429"/>
                  <a:pt x="3755" y="2386"/>
                  <a:pt x="3787" y="2311"/>
                </a:cubicBezTo>
                <a:cubicBezTo>
                  <a:pt x="3808" y="2257"/>
                  <a:pt x="3841" y="2171"/>
                  <a:pt x="3862" y="2118"/>
                </a:cubicBezTo>
                <a:cubicBezTo>
                  <a:pt x="3890" y="2007"/>
                  <a:pt x="3902" y="1976"/>
                  <a:pt x="3911" y="1976"/>
                </a:cubicBezTo>
                <a:close/>
                <a:moveTo>
                  <a:pt x="2047" y="1571"/>
                </a:moveTo>
                <a:cubicBezTo>
                  <a:pt x="2066" y="1571"/>
                  <a:pt x="2091" y="1609"/>
                  <a:pt x="2125" y="1689"/>
                </a:cubicBezTo>
                <a:cubicBezTo>
                  <a:pt x="2156" y="1785"/>
                  <a:pt x="2167" y="1861"/>
                  <a:pt x="2146" y="1914"/>
                </a:cubicBezTo>
                <a:cubicBezTo>
                  <a:pt x="2146" y="1925"/>
                  <a:pt x="2146" y="1990"/>
                  <a:pt x="2156" y="2064"/>
                </a:cubicBezTo>
                <a:cubicBezTo>
                  <a:pt x="2167" y="2140"/>
                  <a:pt x="2167" y="2214"/>
                  <a:pt x="2167" y="2225"/>
                </a:cubicBezTo>
                <a:cubicBezTo>
                  <a:pt x="2156" y="2247"/>
                  <a:pt x="2167" y="2290"/>
                  <a:pt x="2167" y="2343"/>
                </a:cubicBezTo>
                <a:cubicBezTo>
                  <a:pt x="2178" y="2386"/>
                  <a:pt x="2178" y="2450"/>
                  <a:pt x="2178" y="2472"/>
                </a:cubicBezTo>
                <a:cubicBezTo>
                  <a:pt x="2178" y="2504"/>
                  <a:pt x="2189" y="2558"/>
                  <a:pt x="2189" y="2579"/>
                </a:cubicBezTo>
                <a:cubicBezTo>
                  <a:pt x="2210" y="2655"/>
                  <a:pt x="2199" y="2697"/>
                  <a:pt x="2178" y="2708"/>
                </a:cubicBezTo>
                <a:cubicBezTo>
                  <a:pt x="2167" y="2719"/>
                  <a:pt x="2167" y="2729"/>
                  <a:pt x="2167" y="2762"/>
                </a:cubicBezTo>
                <a:lnTo>
                  <a:pt x="2167" y="2891"/>
                </a:lnTo>
                <a:cubicBezTo>
                  <a:pt x="2156" y="2933"/>
                  <a:pt x="2156" y="2976"/>
                  <a:pt x="2167" y="2987"/>
                </a:cubicBezTo>
                <a:cubicBezTo>
                  <a:pt x="2167" y="3008"/>
                  <a:pt x="2156" y="3126"/>
                  <a:pt x="2135" y="3158"/>
                </a:cubicBezTo>
                <a:cubicBezTo>
                  <a:pt x="2125" y="3180"/>
                  <a:pt x="2125" y="3277"/>
                  <a:pt x="2135" y="3341"/>
                </a:cubicBezTo>
                <a:lnTo>
                  <a:pt x="2135" y="3437"/>
                </a:lnTo>
                <a:cubicBezTo>
                  <a:pt x="2125" y="3480"/>
                  <a:pt x="2113" y="3523"/>
                  <a:pt x="2113" y="3544"/>
                </a:cubicBezTo>
                <a:cubicBezTo>
                  <a:pt x="2113" y="3556"/>
                  <a:pt x="2103" y="3620"/>
                  <a:pt x="2092" y="3673"/>
                </a:cubicBezTo>
                <a:cubicBezTo>
                  <a:pt x="2070" y="3737"/>
                  <a:pt x="2060" y="3792"/>
                  <a:pt x="2060" y="3856"/>
                </a:cubicBezTo>
                <a:cubicBezTo>
                  <a:pt x="2060" y="3931"/>
                  <a:pt x="2049" y="3942"/>
                  <a:pt x="2028" y="3995"/>
                </a:cubicBezTo>
                <a:cubicBezTo>
                  <a:pt x="1985" y="4059"/>
                  <a:pt x="1963" y="4135"/>
                  <a:pt x="1974" y="4156"/>
                </a:cubicBezTo>
                <a:cubicBezTo>
                  <a:pt x="1974" y="4167"/>
                  <a:pt x="1974" y="4188"/>
                  <a:pt x="1963" y="4199"/>
                </a:cubicBezTo>
                <a:cubicBezTo>
                  <a:pt x="1931" y="4242"/>
                  <a:pt x="1867" y="4381"/>
                  <a:pt x="1824" y="4467"/>
                </a:cubicBezTo>
                <a:lnTo>
                  <a:pt x="1792" y="4531"/>
                </a:lnTo>
                <a:lnTo>
                  <a:pt x="1738" y="4553"/>
                </a:lnTo>
                <a:cubicBezTo>
                  <a:pt x="1720" y="4555"/>
                  <a:pt x="1705" y="4557"/>
                  <a:pt x="1692" y="4557"/>
                </a:cubicBezTo>
                <a:cubicBezTo>
                  <a:pt x="1649" y="4557"/>
                  <a:pt x="1628" y="4542"/>
                  <a:pt x="1620" y="4510"/>
                </a:cubicBezTo>
                <a:cubicBezTo>
                  <a:pt x="1620" y="4488"/>
                  <a:pt x="1599" y="4424"/>
                  <a:pt x="1577" y="4371"/>
                </a:cubicBezTo>
                <a:cubicBezTo>
                  <a:pt x="1534" y="4274"/>
                  <a:pt x="1524" y="4231"/>
                  <a:pt x="1513" y="4081"/>
                </a:cubicBezTo>
                <a:lnTo>
                  <a:pt x="1491" y="3909"/>
                </a:lnTo>
                <a:cubicBezTo>
                  <a:pt x="1481" y="3909"/>
                  <a:pt x="1481" y="3888"/>
                  <a:pt x="1481" y="3866"/>
                </a:cubicBezTo>
                <a:cubicBezTo>
                  <a:pt x="1481" y="3845"/>
                  <a:pt x="1470" y="3802"/>
                  <a:pt x="1470" y="3770"/>
                </a:cubicBezTo>
                <a:cubicBezTo>
                  <a:pt x="1460" y="3716"/>
                  <a:pt x="1460" y="3684"/>
                  <a:pt x="1470" y="3663"/>
                </a:cubicBezTo>
                <a:cubicBezTo>
                  <a:pt x="1470" y="3641"/>
                  <a:pt x="1481" y="3609"/>
                  <a:pt x="1481" y="3587"/>
                </a:cubicBezTo>
                <a:cubicBezTo>
                  <a:pt x="1481" y="3566"/>
                  <a:pt x="1481" y="3523"/>
                  <a:pt x="1491" y="3501"/>
                </a:cubicBezTo>
                <a:cubicBezTo>
                  <a:pt x="1502" y="3448"/>
                  <a:pt x="1513" y="3330"/>
                  <a:pt x="1513" y="3234"/>
                </a:cubicBezTo>
                <a:cubicBezTo>
                  <a:pt x="1513" y="3191"/>
                  <a:pt x="1524" y="3148"/>
                  <a:pt x="1545" y="3072"/>
                </a:cubicBezTo>
                <a:cubicBezTo>
                  <a:pt x="1577" y="2998"/>
                  <a:pt x="1577" y="2976"/>
                  <a:pt x="1567" y="2955"/>
                </a:cubicBezTo>
                <a:cubicBezTo>
                  <a:pt x="1556" y="2933"/>
                  <a:pt x="1577" y="2772"/>
                  <a:pt x="1599" y="2697"/>
                </a:cubicBezTo>
                <a:cubicBezTo>
                  <a:pt x="1610" y="2676"/>
                  <a:pt x="1653" y="2569"/>
                  <a:pt x="1674" y="2483"/>
                </a:cubicBezTo>
                <a:cubicBezTo>
                  <a:pt x="1717" y="2354"/>
                  <a:pt x="1727" y="2311"/>
                  <a:pt x="1727" y="2300"/>
                </a:cubicBezTo>
                <a:cubicBezTo>
                  <a:pt x="1717" y="2279"/>
                  <a:pt x="1717" y="2268"/>
                  <a:pt x="1738" y="2225"/>
                </a:cubicBezTo>
                <a:cubicBezTo>
                  <a:pt x="1760" y="2193"/>
                  <a:pt x="1770" y="2150"/>
                  <a:pt x="1792" y="2097"/>
                </a:cubicBezTo>
                <a:cubicBezTo>
                  <a:pt x="1792" y="2043"/>
                  <a:pt x="1813" y="1990"/>
                  <a:pt x="1835" y="1957"/>
                </a:cubicBezTo>
                <a:cubicBezTo>
                  <a:pt x="1846" y="1925"/>
                  <a:pt x="1856" y="1893"/>
                  <a:pt x="1867" y="1893"/>
                </a:cubicBezTo>
                <a:cubicBezTo>
                  <a:pt x="1867" y="1882"/>
                  <a:pt x="1877" y="1839"/>
                  <a:pt x="1889" y="1807"/>
                </a:cubicBezTo>
                <a:cubicBezTo>
                  <a:pt x="1910" y="1732"/>
                  <a:pt x="1910" y="1721"/>
                  <a:pt x="1953" y="1678"/>
                </a:cubicBezTo>
                <a:cubicBezTo>
                  <a:pt x="1985" y="1657"/>
                  <a:pt x="2006" y="1625"/>
                  <a:pt x="2017" y="1614"/>
                </a:cubicBezTo>
                <a:cubicBezTo>
                  <a:pt x="2025" y="1585"/>
                  <a:pt x="2035" y="1571"/>
                  <a:pt x="2047" y="1571"/>
                </a:cubicBezTo>
                <a:close/>
                <a:moveTo>
                  <a:pt x="3502" y="0"/>
                </a:moveTo>
                <a:cubicBezTo>
                  <a:pt x="3483" y="0"/>
                  <a:pt x="3452" y="8"/>
                  <a:pt x="3422" y="16"/>
                </a:cubicBezTo>
                <a:cubicBezTo>
                  <a:pt x="3369" y="26"/>
                  <a:pt x="3326" y="26"/>
                  <a:pt x="3315" y="26"/>
                </a:cubicBezTo>
                <a:cubicBezTo>
                  <a:pt x="3309" y="23"/>
                  <a:pt x="3303" y="22"/>
                  <a:pt x="3295" y="22"/>
                </a:cubicBezTo>
                <a:cubicBezTo>
                  <a:pt x="3275" y="22"/>
                  <a:pt x="3247" y="32"/>
                  <a:pt x="3207" y="48"/>
                </a:cubicBezTo>
                <a:cubicBezTo>
                  <a:pt x="3165" y="69"/>
                  <a:pt x="3111" y="91"/>
                  <a:pt x="3079" y="102"/>
                </a:cubicBezTo>
                <a:cubicBezTo>
                  <a:pt x="3047" y="102"/>
                  <a:pt x="3026" y="112"/>
                  <a:pt x="3014" y="133"/>
                </a:cubicBezTo>
                <a:cubicBezTo>
                  <a:pt x="3001" y="154"/>
                  <a:pt x="2996" y="162"/>
                  <a:pt x="2989" y="162"/>
                </a:cubicBezTo>
                <a:cubicBezTo>
                  <a:pt x="2984" y="162"/>
                  <a:pt x="2979" y="159"/>
                  <a:pt x="2971" y="155"/>
                </a:cubicBezTo>
                <a:cubicBezTo>
                  <a:pt x="2961" y="148"/>
                  <a:pt x="2954" y="145"/>
                  <a:pt x="2945" y="145"/>
                </a:cubicBezTo>
                <a:cubicBezTo>
                  <a:pt x="2926" y="145"/>
                  <a:pt x="2905" y="161"/>
                  <a:pt x="2854" y="198"/>
                </a:cubicBezTo>
                <a:cubicBezTo>
                  <a:pt x="2832" y="219"/>
                  <a:pt x="2778" y="252"/>
                  <a:pt x="2757" y="252"/>
                </a:cubicBezTo>
                <a:cubicBezTo>
                  <a:pt x="2725" y="262"/>
                  <a:pt x="2693" y="284"/>
                  <a:pt x="2671" y="305"/>
                </a:cubicBezTo>
                <a:cubicBezTo>
                  <a:pt x="2661" y="327"/>
                  <a:pt x="2618" y="359"/>
                  <a:pt x="2596" y="381"/>
                </a:cubicBezTo>
                <a:cubicBezTo>
                  <a:pt x="2564" y="391"/>
                  <a:pt x="2532" y="412"/>
                  <a:pt x="2532" y="423"/>
                </a:cubicBezTo>
                <a:cubicBezTo>
                  <a:pt x="2532" y="423"/>
                  <a:pt x="2511" y="434"/>
                  <a:pt x="2489" y="434"/>
                </a:cubicBezTo>
                <a:cubicBezTo>
                  <a:pt x="2468" y="445"/>
                  <a:pt x="2446" y="455"/>
                  <a:pt x="2425" y="488"/>
                </a:cubicBezTo>
                <a:cubicBezTo>
                  <a:pt x="2403" y="520"/>
                  <a:pt x="2361" y="552"/>
                  <a:pt x="2339" y="562"/>
                </a:cubicBezTo>
                <a:cubicBezTo>
                  <a:pt x="2318" y="574"/>
                  <a:pt x="2296" y="595"/>
                  <a:pt x="2285" y="605"/>
                </a:cubicBezTo>
                <a:cubicBezTo>
                  <a:pt x="2285" y="638"/>
                  <a:pt x="2199" y="724"/>
                  <a:pt x="2125" y="798"/>
                </a:cubicBezTo>
                <a:cubicBezTo>
                  <a:pt x="2081" y="835"/>
                  <a:pt x="2067" y="852"/>
                  <a:pt x="2055" y="852"/>
                </a:cubicBezTo>
                <a:cubicBezTo>
                  <a:pt x="2050" y="852"/>
                  <a:pt x="2046" y="848"/>
                  <a:pt x="2039" y="841"/>
                </a:cubicBezTo>
                <a:cubicBezTo>
                  <a:pt x="2039" y="831"/>
                  <a:pt x="2028" y="820"/>
                  <a:pt x="2039" y="810"/>
                </a:cubicBezTo>
                <a:cubicBezTo>
                  <a:pt x="2039" y="777"/>
                  <a:pt x="2028" y="767"/>
                  <a:pt x="1963" y="745"/>
                </a:cubicBezTo>
                <a:cubicBezTo>
                  <a:pt x="1931" y="734"/>
                  <a:pt x="1899" y="713"/>
                  <a:pt x="1877" y="681"/>
                </a:cubicBezTo>
                <a:cubicBezTo>
                  <a:pt x="1846" y="648"/>
                  <a:pt x="1835" y="648"/>
                  <a:pt x="1781" y="638"/>
                </a:cubicBezTo>
                <a:cubicBezTo>
                  <a:pt x="1749" y="627"/>
                  <a:pt x="1684" y="605"/>
                  <a:pt x="1641" y="595"/>
                </a:cubicBezTo>
                <a:lnTo>
                  <a:pt x="1556" y="552"/>
                </a:lnTo>
                <a:lnTo>
                  <a:pt x="1460" y="584"/>
                </a:lnTo>
                <a:cubicBezTo>
                  <a:pt x="1405" y="595"/>
                  <a:pt x="1352" y="627"/>
                  <a:pt x="1331" y="638"/>
                </a:cubicBezTo>
                <a:cubicBezTo>
                  <a:pt x="1320" y="648"/>
                  <a:pt x="1298" y="659"/>
                  <a:pt x="1288" y="659"/>
                </a:cubicBezTo>
                <a:cubicBezTo>
                  <a:pt x="1277" y="659"/>
                  <a:pt x="1266" y="659"/>
                  <a:pt x="1255" y="670"/>
                </a:cubicBezTo>
                <a:cubicBezTo>
                  <a:pt x="1245" y="681"/>
                  <a:pt x="1224" y="681"/>
                  <a:pt x="1224" y="681"/>
                </a:cubicBezTo>
                <a:cubicBezTo>
                  <a:pt x="1212" y="681"/>
                  <a:pt x="1202" y="681"/>
                  <a:pt x="1181" y="691"/>
                </a:cubicBezTo>
                <a:cubicBezTo>
                  <a:pt x="1173" y="691"/>
                  <a:pt x="1161" y="696"/>
                  <a:pt x="1154" y="696"/>
                </a:cubicBezTo>
                <a:cubicBezTo>
                  <a:pt x="1150" y="696"/>
                  <a:pt x="1148" y="695"/>
                  <a:pt x="1148" y="691"/>
                </a:cubicBezTo>
                <a:cubicBezTo>
                  <a:pt x="1138" y="691"/>
                  <a:pt x="1116" y="713"/>
                  <a:pt x="1084" y="734"/>
                </a:cubicBezTo>
                <a:cubicBezTo>
                  <a:pt x="1052" y="745"/>
                  <a:pt x="1009" y="777"/>
                  <a:pt x="988" y="788"/>
                </a:cubicBezTo>
                <a:cubicBezTo>
                  <a:pt x="955" y="810"/>
                  <a:pt x="945" y="831"/>
                  <a:pt x="933" y="853"/>
                </a:cubicBezTo>
                <a:cubicBezTo>
                  <a:pt x="923" y="874"/>
                  <a:pt x="912" y="895"/>
                  <a:pt x="880" y="906"/>
                </a:cubicBezTo>
                <a:cubicBezTo>
                  <a:pt x="826" y="949"/>
                  <a:pt x="794" y="992"/>
                  <a:pt x="773" y="1046"/>
                </a:cubicBezTo>
                <a:cubicBezTo>
                  <a:pt x="762" y="1077"/>
                  <a:pt x="730" y="1131"/>
                  <a:pt x="719" y="1163"/>
                </a:cubicBezTo>
                <a:cubicBezTo>
                  <a:pt x="698" y="1196"/>
                  <a:pt x="676" y="1239"/>
                  <a:pt x="676" y="1239"/>
                </a:cubicBezTo>
                <a:cubicBezTo>
                  <a:pt x="676" y="1260"/>
                  <a:pt x="666" y="1260"/>
                  <a:pt x="655" y="1270"/>
                </a:cubicBezTo>
                <a:cubicBezTo>
                  <a:pt x="623" y="1270"/>
                  <a:pt x="623" y="1282"/>
                  <a:pt x="612" y="1324"/>
                </a:cubicBezTo>
                <a:cubicBezTo>
                  <a:pt x="601" y="1399"/>
                  <a:pt x="580" y="1442"/>
                  <a:pt x="547" y="1475"/>
                </a:cubicBezTo>
                <a:cubicBezTo>
                  <a:pt x="526" y="1496"/>
                  <a:pt x="516" y="1506"/>
                  <a:pt x="526" y="1528"/>
                </a:cubicBezTo>
                <a:cubicBezTo>
                  <a:pt x="526" y="1549"/>
                  <a:pt x="516" y="1582"/>
                  <a:pt x="516" y="1614"/>
                </a:cubicBezTo>
                <a:cubicBezTo>
                  <a:pt x="504" y="1657"/>
                  <a:pt x="504" y="1668"/>
                  <a:pt x="473" y="1678"/>
                </a:cubicBezTo>
                <a:cubicBezTo>
                  <a:pt x="440" y="1689"/>
                  <a:pt x="440" y="1699"/>
                  <a:pt x="440" y="1742"/>
                </a:cubicBezTo>
                <a:cubicBezTo>
                  <a:pt x="430" y="1775"/>
                  <a:pt x="419" y="1796"/>
                  <a:pt x="397" y="1828"/>
                </a:cubicBezTo>
                <a:cubicBezTo>
                  <a:pt x="376" y="1871"/>
                  <a:pt x="376" y="1882"/>
                  <a:pt x="376" y="1925"/>
                </a:cubicBezTo>
                <a:cubicBezTo>
                  <a:pt x="387" y="1978"/>
                  <a:pt x="365" y="2032"/>
                  <a:pt x="311" y="2161"/>
                </a:cubicBezTo>
                <a:cubicBezTo>
                  <a:pt x="290" y="2204"/>
                  <a:pt x="280" y="2236"/>
                  <a:pt x="290" y="2247"/>
                </a:cubicBezTo>
                <a:cubicBezTo>
                  <a:pt x="290" y="2268"/>
                  <a:pt x="280" y="2311"/>
                  <a:pt x="258" y="2354"/>
                </a:cubicBezTo>
                <a:cubicBezTo>
                  <a:pt x="226" y="2407"/>
                  <a:pt x="226" y="2429"/>
                  <a:pt x="237" y="2450"/>
                </a:cubicBezTo>
                <a:cubicBezTo>
                  <a:pt x="247" y="2472"/>
                  <a:pt x="237" y="2526"/>
                  <a:pt x="215" y="2536"/>
                </a:cubicBezTo>
                <a:cubicBezTo>
                  <a:pt x="172" y="2558"/>
                  <a:pt x="118" y="2772"/>
                  <a:pt x="129" y="2848"/>
                </a:cubicBezTo>
                <a:cubicBezTo>
                  <a:pt x="140" y="2869"/>
                  <a:pt x="129" y="2869"/>
                  <a:pt x="118" y="2879"/>
                </a:cubicBezTo>
                <a:cubicBezTo>
                  <a:pt x="97" y="2891"/>
                  <a:pt x="87" y="2901"/>
                  <a:pt x="75" y="2944"/>
                </a:cubicBezTo>
                <a:cubicBezTo>
                  <a:pt x="75" y="2965"/>
                  <a:pt x="65" y="3008"/>
                  <a:pt x="65" y="3030"/>
                </a:cubicBezTo>
                <a:cubicBezTo>
                  <a:pt x="32" y="3105"/>
                  <a:pt x="32" y="3169"/>
                  <a:pt x="32" y="3169"/>
                </a:cubicBezTo>
                <a:cubicBezTo>
                  <a:pt x="54" y="3191"/>
                  <a:pt x="44" y="3266"/>
                  <a:pt x="22" y="3320"/>
                </a:cubicBezTo>
                <a:cubicBezTo>
                  <a:pt x="11" y="3351"/>
                  <a:pt x="1" y="3384"/>
                  <a:pt x="11" y="3416"/>
                </a:cubicBezTo>
                <a:lnTo>
                  <a:pt x="11" y="3513"/>
                </a:lnTo>
                <a:cubicBezTo>
                  <a:pt x="1" y="3577"/>
                  <a:pt x="1" y="3695"/>
                  <a:pt x="11" y="3716"/>
                </a:cubicBezTo>
                <a:cubicBezTo>
                  <a:pt x="11" y="3727"/>
                  <a:pt x="44" y="3749"/>
                  <a:pt x="65" y="3770"/>
                </a:cubicBezTo>
                <a:cubicBezTo>
                  <a:pt x="87" y="3780"/>
                  <a:pt x="118" y="3802"/>
                  <a:pt x="129" y="3813"/>
                </a:cubicBezTo>
                <a:cubicBezTo>
                  <a:pt x="132" y="3816"/>
                  <a:pt x="135" y="3817"/>
                  <a:pt x="138" y="3817"/>
                </a:cubicBezTo>
                <a:cubicBezTo>
                  <a:pt x="146" y="3817"/>
                  <a:pt x="157" y="3807"/>
                  <a:pt x="172" y="3792"/>
                </a:cubicBezTo>
                <a:cubicBezTo>
                  <a:pt x="194" y="3770"/>
                  <a:pt x="226" y="3759"/>
                  <a:pt x="237" y="3759"/>
                </a:cubicBezTo>
                <a:cubicBezTo>
                  <a:pt x="268" y="3759"/>
                  <a:pt x="268" y="3749"/>
                  <a:pt x="280" y="3727"/>
                </a:cubicBezTo>
                <a:cubicBezTo>
                  <a:pt x="280" y="3706"/>
                  <a:pt x="290" y="3663"/>
                  <a:pt x="290" y="3620"/>
                </a:cubicBezTo>
                <a:cubicBezTo>
                  <a:pt x="301" y="3587"/>
                  <a:pt x="311" y="3523"/>
                  <a:pt x="311" y="3480"/>
                </a:cubicBezTo>
                <a:cubicBezTo>
                  <a:pt x="311" y="3448"/>
                  <a:pt x="333" y="3384"/>
                  <a:pt x="344" y="3341"/>
                </a:cubicBezTo>
                <a:cubicBezTo>
                  <a:pt x="376" y="3212"/>
                  <a:pt x="408" y="3084"/>
                  <a:pt x="408" y="3019"/>
                </a:cubicBezTo>
                <a:cubicBezTo>
                  <a:pt x="408" y="2987"/>
                  <a:pt x="419" y="2955"/>
                  <a:pt x="430" y="2933"/>
                </a:cubicBezTo>
                <a:cubicBezTo>
                  <a:pt x="451" y="2891"/>
                  <a:pt x="483" y="2751"/>
                  <a:pt x="483" y="2665"/>
                </a:cubicBezTo>
                <a:cubicBezTo>
                  <a:pt x="483" y="2622"/>
                  <a:pt x="494" y="2600"/>
                  <a:pt x="504" y="2600"/>
                </a:cubicBezTo>
                <a:cubicBezTo>
                  <a:pt x="516" y="2590"/>
                  <a:pt x="516" y="2579"/>
                  <a:pt x="516" y="2558"/>
                </a:cubicBezTo>
                <a:cubicBezTo>
                  <a:pt x="526" y="2536"/>
                  <a:pt x="526" y="2515"/>
                  <a:pt x="623" y="2247"/>
                </a:cubicBezTo>
                <a:cubicBezTo>
                  <a:pt x="644" y="2183"/>
                  <a:pt x="655" y="2118"/>
                  <a:pt x="655" y="2107"/>
                </a:cubicBezTo>
                <a:cubicBezTo>
                  <a:pt x="655" y="2075"/>
                  <a:pt x="687" y="1990"/>
                  <a:pt x="719" y="1968"/>
                </a:cubicBezTo>
                <a:cubicBezTo>
                  <a:pt x="740" y="1957"/>
                  <a:pt x="773" y="1871"/>
                  <a:pt x="762" y="1807"/>
                </a:cubicBezTo>
                <a:cubicBezTo>
                  <a:pt x="762" y="1785"/>
                  <a:pt x="762" y="1742"/>
                  <a:pt x="773" y="1732"/>
                </a:cubicBezTo>
                <a:cubicBezTo>
                  <a:pt x="783" y="1699"/>
                  <a:pt x="848" y="1614"/>
                  <a:pt x="869" y="1592"/>
                </a:cubicBezTo>
                <a:cubicBezTo>
                  <a:pt x="880" y="1592"/>
                  <a:pt x="891" y="1560"/>
                  <a:pt x="902" y="1518"/>
                </a:cubicBezTo>
                <a:cubicBezTo>
                  <a:pt x="912" y="1475"/>
                  <a:pt x="923" y="1432"/>
                  <a:pt x="933" y="1432"/>
                </a:cubicBezTo>
                <a:cubicBezTo>
                  <a:pt x="955" y="1399"/>
                  <a:pt x="1041" y="1260"/>
                  <a:pt x="1052" y="1239"/>
                </a:cubicBezTo>
                <a:cubicBezTo>
                  <a:pt x="1052" y="1228"/>
                  <a:pt x="1084" y="1206"/>
                  <a:pt x="1105" y="1174"/>
                </a:cubicBezTo>
                <a:cubicBezTo>
                  <a:pt x="1148" y="1142"/>
                  <a:pt x="1202" y="1077"/>
                  <a:pt x="1202" y="1056"/>
                </a:cubicBezTo>
                <a:cubicBezTo>
                  <a:pt x="1202" y="1046"/>
                  <a:pt x="1212" y="1034"/>
                  <a:pt x="1224" y="1034"/>
                </a:cubicBezTo>
                <a:cubicBezTo>
                  <a:pt x="1255" y="1013"/>
                  <a:pt x="1320" y="949"/>
                  <a:pt x="1320" y="927"/>
                </a:cubicBezTo>
                <a:cubicBezTo>
                  <a:pt x="1320" y="910"/>
                  <a:pt x="1348" y="892"/>
                  <a:pt x="1376" y="892"/>
                </a:cubicBezTo>
                <a:cubicBezTo>
                  <a:pt x="1382" y="892"/>
                  <a:pt x="1389" y="893"/>
                  <a:pt x="1395" y="895"/>
                </a:cubicBezTo>
                <a:cubicBezTo>
                  <a:pt x="1400" y="901"/>
                  <a:pt x="1408" y="903"/>
                  <a:pt x="1420" y="903"/>
                </a:cubicBezTo>
                <a:cubicBezTo>
                  <a:pt x="1432" y="903"/>
                  <a:pt x="1448" y="901"/>
                  <a:pt x="1470" y="895"/>
                </a:cubicBezTo>
                <a:cubicBezTo>
                  <a:pt x="1485" y="893"/>
                  <a:pt x="1502" y="892"/>
                  <a:pt x="1520" y="892"/>
                </a:cubicBezTo>
                <a:cubicBezTo>
                  <a:pt x="1599" y="892"/>
                  <a:pt x="1688" y="912"/>
                  <a:pt x="1706" y="938"/>
                </a:cubicBezTo>
                <a:cubicBezTo>
                  <a:pt x="1706" y="949"/>
                  <a:pt x="1727" y="960"/>
                  <a:pt x="1738" y="970"/>
                </a:cubicBezTo>
                <a:cubicBezTo>
                  <a:pt x="1792" y="992"/>
                  <a:pt x="1877" y="1067"/>
                  <a:pt x="1899" y="1099"/>
                </a:cubicBezTo>
                <a:cubicBezTo>
                  <a:pt x="1910" y="1131"/>
                  <a:pt x="1910" y="1142"/>
                  <a:pt x="1889" y="1185"/>
                </a:cubicBezTo>
                <a:cubicBezTo>
                  <a:pt x="1867" y="1217"/>
                  <a:pt x="1846" y="1260"/>
                  <a:pt x="1835" y="1270"/>
                </a:cubicBezTo>
                <a:cubicBezTo>
                  <a:pt x="1824" y="1282"/>
                  <a:pt x="1813" y="1303"/>
                  <a:pt x="1803" y="1313"/>
                </a:cubicBezTo>
                <a:cubicBezTo>
                  <a:pt x="1792" y="1324"/>
                  <a:pt x="1781" y="1346"/>
                  <a:pt x="1770" y="1346"/>
                </a:cubicBezTo>
                <a:cubicBezTo>
                  <a:pt x="1749" y="1356"/>
                  <a:pt x="1738" y="1367"/>
                  <a:pt x="1738" y="1389"/>
                </a:cubicBezTo>
                <a:cubicBezTo>
                  <a:pt x="1738" y="1410"/>
                  <a:pt x="1717" y="1442"/>
                  <a:pt x="1695" y="1475"/>
                </a:cubicBezTo>
                <a:cubicBezTo>
                  <a:pt x="1641" y="1528"/>
                  <a:pt x="1631" y="1539"/>
                  <a:pt x="1663" y="1582"/>
                </a:cubicBezTo>
                <a:lnTo>
                  <a:pt x="1684" y="1625"/>
                </a:lnTo>
                <a:lnTo>
                  <a:pt x="1641" y="1635"/>
                </a:lnTo>
                <a:cubicBezTo>
                  <a:pt x="1610" y="1657"/>
                  <a:pt x="1610" y="1657"/>
                  <a:pt x="1610" y="1711"/>
                </a:cubicBezTo>
                <a:cubicBezTo>
                  <a:pt x="1599" y="1754"/>
                  <a:pt x="1599" y="1764"/>
                  <a:pt x="1545" y="1861"/>
                </a:cubicBezTo>
                <a:cubicBezTo>
                  <a:pt x="1524" y="1914"/>
                  <a:pt x="1470" y="2011"/>
                  <a:pt x="1448" y="2075"/>
                </a:cubicBezTo>
                <a:cubicBezTo>
                  <a:pt x="1405" y="2161"/>
                  <a:pt x="1395" y="2183"/>
                  <a:pt x="1405" y="2204"/>
                </a:cubicBezTo>
                <a:cubicBezTo>
                  <a:pt x="1417" y="2225"/>
                  <a:pt x="1405" y="2236"/>
                  <a:pt x="1395" y="2257"/>
                </a:cubicBezTo>
                <a:cubicBezTo>
                  <a:pt x="1341" y="2333"/>
                  <a:pt x="1331" y="2354"/>
                  <a:pt x="1341" y="2386"/>
                </a:cubicBezTo>
                <a:cubicBezTo>
                  <a:pt x="1352" y="2407"/>
                  <a:pt x="1341" y="2440"/>
                  <a:pt x="1298" y="2569"/>
                </a:cubicBezTo>
                <a:cubicBezTo>
                  <a:pt x="1288" y="2600"/>
                  <a:pt x="1277" y="2655"/>
                  <a:pt x="1288" y="2676"/>
                </a:cubicBezTo>
                <a:cubicBezTo>
                  <a:pt x="1288" y="2697"/>
                  <a:pt x="1277" y="2729"/>
                  <a:pt x="1277" y="2740"/>
                </a:cubicBezTo>
                <a:cubicBezTo>
                  <a:pt x="1266" y="2740"/>
                  <a:pt x="1266" y="2772"/>
                  <a:pt x="1266" y="2794"/>
                </a:cubicBezTo>
                <a:cubicBezTo>
                  <a:pt x="1277" y="2826"/>
                  <a:pt x="1266" y="2848"/>
                  <a:pt x="1255" y="2858"/>
                </a:cubicBezTo>
                <a:cubicBezTo>
                  <a:pt x="1245" y="2858"/>
                  <a:pt x="1245" y="2879"/>
                  <a:pt x="1245" y="2891"/>
                </a:cubicBezTo>
                <a:cubicBezTo>
                  <a:pt x="1245" y="2912"/>
                  <a:pt x="1224" y="2944"/>
                  <a:pt x="1202" y="2976"/>
                </a:cubicBezTo>
                <a:cubicBezTo>
                  <a:pt x="1169" y="3041"/>
                  <a:pt x="1169" y="3041"/>
                  <a:pt x="1191" y="3072"/>
                </a:cubicBezTo>
                <a:cubicBezTo>
                  <a:pt x="1202" y="3094"/>
                  <a:pt x="1202" y="3126"/>
                  <a:pt x="1191" y="3158"/>
                </a:cubicBezTo>
                <a:cubicBezTo>
                  <a:pt x="1169" y="3234"/>
                  <a:pt x="1159" y="3341"/>
                  <a:pt x="1159" y="3373"/>
                </a:cubicBezTo>
                <a:lnTo>
                  <a:pt x="1159" y="3427"/>
                </a:lnTo>
                <a:cubicBezTo>
                  <a:pt x="1138" y="3470"/>
                  <a:pt x="1138" y="3534"/>
                  <a:pt x="1159" y="3556"/>
                </a:cubicBezTo>
                <a:cubicBezTo>
                  <a:pt x="1181" y="3577"/>
                  <a:pt x="1181" y="3673"/>
                  <a:pt x="1159" y="3716"/>
                </a:cubicBezTo>
                <a:cubicBezTo>
                  <a:pt x="1138" y="3737"/>
                  <a:pt x="1138" y="3759"/>
                  <a:pt x="1148" y="3823"/>
                </a:cubicBezTo>
                <a:lnTo>
                  <a:pt x="1148" y="3909"/>
                </a:lnTo>
                <a:cubicBezTo>
                  <a:pt x="1138" y="3920"/>
                  <a:pt x="1138" y="3931"/>
                  <a:pt x="1138" y="3952"/>
                </a:cubicBezTo>
                <a:lnTo>
                  <a:pt x="1138" y="4038"/>
                </a:lnTo>
                <a:cubicBezTo>
                  <a:pt x="1138" y="4070"/>
                  <a:pt x="1138" y="4113"/>
                  <a:pt x="1148" y="4135"/>
                </a:cubicBezTo>
                <a:cubicBezTo>
                  <a:pt x="1148" y="4156"/>
                  <a:pt x="1159" y="4209"/>
                  <a:pt x="1159" y="4263"/>
                </a:cubicBezTo>
                <a:cubicBezTo>
                  <a:pt x="1169" y="4306"/>
                  <a:pt x="1181" y="4371"/>
                  <a:pt x="1202" y="4392"/>
                </a:cubicBezTo>
                <a:lnTo>
                  <a:pt x="1224" y="4457"/>
                </a:lnTo>
                <a:cubicBezTo>
                  <a:pt x="1224" y="4457"/>
                  <a:pt x="1234" y="4499"/>
                  <a:pt x="1255" y="4542"/>
                </a:cubicBezTo>
                <a:cubicBezTo>
                  <a:pt x="1277" y="4585"/>
                  <a:pt x="1288" y="4638"/>
                  <a:pt x="1298" y="4660"/>
                </a:cubicBezTo>
                <a:cubicBezTo>
                  <a:pt x="1298" y="4693"/>
                  <a:pt x="1309" y="4703"/>
                  <a:pt x="1352" y="4703"/>
                </a:cubicBezTo>
                <a:cubicBezTo>
                  <a:pt x="1384" y="4714"/>
                  <a:pt x="1395" y="4724"/>
                  <a:pt x="1395" y="4735"/>
                </a:cubicBezTo>
                <a:cubicBezTo>
                  <a:pt x="1395" y="4746"/>
                  <a:pt x="1405" y="4757"/>
                  <a:pt x="1427" y="4767"/>
                </a:cubicBezTo>
                <a:cubicBezTo>
                  <a:pt x="1448" y="4778"/>
                  <a:pt x="1481" y="4810"/>
                  <a:pt x="1481" y="4832"/>
                </a:cubicBezTo>
                <a:lnTo>
                  <a:pt x="1502" y="4864"/>
                </a:lnTo>
                <a:lnTo>
                  <a:pt x="1556" y="4853"/>
                </a:lnTo>
                <a:cubicBezTo>
                  <a:pt x="1599" y="4853"/>
                  <a:pt x="1631" y="4864"/>
                  <a:pt x="1653" y="4874"/>
                </a:cubicBezTo>
                <a:cubicBezTo>
                  <a:pt x="1663" y="4885"/>
                  <a:pt x="1674" y="4891"/>
                  <a:pt x="1687" y="4891"/>
                </a:cubicBezTo>
                <a:cubicBezTo>
                  <a:pt x="1701" y="4891"/>
                  <a:pt x="1717" y="4885"/>
                  <a:pt x="1738" y="4874"/>
                </a:cubicBezTo>
                <a:cubicBezTo>
                  <a:pt x="1781" y="4864"/>
                  <a:pt x="1835" y="4843"/>
                  <a:pt x="1867" y="4821"/>
                </a:cubicBezTo>
                <a:cubicBezTo>
                  <a:pt x="1931" y="4800"/>
                  <a:pt x="1931" y="4789"/>
                  <a:pt x="1953" y="4746"/>
                </a:cubicBezTo>
                <a:cubicBezTo>
                  <a:pt x="1972" y="4700"/>
                  <a:pt x="1998" y="4669"/>
                  <a:pt x="2026" y="4669"/>
                </a:cubicBezTo>
                <a:cubicBezTo>
                  <a:pt x="2030" y="4669"/>
                  <a:pt x="2034" y="4670"/>
                  <a:pt x="2039" y="4671"/>
                </a:cubicBezTo>
                <a:cubicBezTo>
                  <a:pt x="2039" y="4675"/>
                  <a:pt x="2040" y="4676"/>
                  <a:pt x="2042" y="4676"/>
                </a:cubicBezTo>
                <a:cubicBezTo>
                  <a:pt x="2046" y="4676"/>
                  <a:pt x="2053" y="4671"/>
                  <a:pt x="2060" y="4671"/>
                </a:cubicBezTo>
                <a:cubicBezTo>
                  <a:pt x="2082" y="4660"/>
                  <a:pt x="2156" y="4510"/>
                  <a:pt x="2189" y="4435"/>
                </a:cubicBezTo>
                <a:cubicBezTo>
                  <a:pt x="2242" y="4306"/>
                  <a:pt x="2253" y="4295"/>
                  <a:pt x="2242" y="4285"/>
                </a:cubicBezTo>
                <a:cubicBezTo>
                  <a:pt x="2242" y="4274"/>
                  <a:pt x="2253" y="4231"/>
                  <a:pt x="2285" y="4156"/>
                </a:cubicBezTo>
                <a:lnTo>
                  <a:pt x="2339" y="4038"/>
                </a:lnTo>
                <a:lnTo>
                  <a:pt x="2318" y="4006"/>
                </a:lnTo>
                <a:cubicBezTo>
                  <a:pt x="2306" y="3973"/>
                  <a:pt x="2306" y="3973"/>
                  <a:pt x="2328" y="3963"/>
                </a:cubicBezTo>
                <a:cubicBezTo>
                  <a:pt x="2349" y="3952"/>
                  <a:pt x="2349" y="3952"/>
                  <a:pt x="2349" y="3888"/>
                </a:cubicBezTo>
                <a:cubicBezTo>
                  <a:pt x="2349" y="3845"/>
                  <a:pt x="2361" y="3792"/>
                  <a:pt x="2371" y="3759"/>
                </a:cubicBezTo>
                <a:cubicBezTo>
                  <a:pt x="2392" y="3716"/>
                  <a:pt x="2392" y="3695"/>
                  <a:pt x="2382" y="3673"/>
                </a:cubicBezTo>
                <a:cubicBezTo>
                  <a:pt x="2371" y="3663"/>
                  <a:pt x="2371" y="3641"/>
                  <a:pt x="2382" y="3630"/>
                </a:cubicBezTo>
                <a:cubicBezTo>
                  <a:pt x="2382" y="3609"/>
                  <a:pt x="2392" y="3577"/>
                  <a:pt x="2392" y="3556"/>
                </a:cubicBezTo>
                <a:cubicBezTo>
                  <a:pt x="2403" y="3534"/>
                  <a:pt x="2403" y="3491"/>
                  <a:pt x="2403" y="3459"/>
                </a:cubicBezTo>
                <a:cubicBezTo>
                  <a:pt x="2414" y="3427"/>
                  <a:pt x="2425" y="3416"/>
                  <a:pt x="2435" y="3394"/>
                </a:cubicBezTo>
                <a:cubicBezTo>
                  <a:pt x="2457" y="3384"/>
                  <a:pt x="2457" y="3373"/>
                  <a:pt x="2457" y="3308"/>
                </a:cubicBezTo>
                <a:cubicBezTo>
                  <a:pt x="2446" y="3266"/>
                  <a:pt x="2446" y="3201"/>
                  <a:pt x="2457" y="3169"/>
                </a:cubicBezTo>
                <a:cubicBezTo>
                  <a:pt x="2457" y="3126"/>
                  <a:pt x="2468" y="3072"/>
                  <a:pt x="2457" y="3041"/>
                </a:cubicBezTo>
                <a:cubicBezTo>
                  <a:pt x="2457" y="3008"/>
                  <a:pt x="2468" y="2965"/>
                  <a:pt x="2468" y="2944"/>
                </a:cubicBezTo>
                <a:cubicBezTo>
                  <a:pt x="2489" y="2901"/>
                  <a:pt x="2489" y="2772"/>
                  <a:pt x="2457" y="2708"/>
                </a:cubicBezTo>
                <a:cubicBezTo>
                  <a:pt x="2446" y="2686"/>
                  <a:pt x="2457" y="2665"/>
                  <a:pt x="2468" y="2622"/>
                </a:cubicBezTo>
                <a:cubicBezTo>
                  <a:pt x="2478" y="2590"/>
                  <a:pt x="2489" y="2547"/>
                  <a:pt x="2478" y="2536"/>
                </a:cubicBezTo>
                <a:cubicBezTo>
                  <a:pt x="2478" y="2515"/>
                  <a:pt x="2478" y="2472"/>
                  <a:pt x="2489" y="2450"/>
                </a:cubicBezTo>
                <a:cubicBezTo>
                  <a:pt x="2500" y="2397"/>
                  <a:pt x="2500" y="2376"/>
                  <a:pt x="2468" y="2247"/>
                </a:cubicBezTo>
                <a:cubicBezTo>
                  <a:pt x="2457" y="2204"/>
                  <a:pt x="2457" y="2150"/>
                  <a:pt x="2457" y="2118"/>
                </a:cubicBezTo>
                <a:cubicBezTo>
                  <a:pt x="2468" y="2032"/>
                  <a:pt x="2468" y="2000"/>
                  <a:pt x="2446" y="1957"/>
                </a:cubicBezTo>
                <a:cubicBezTo>
                  <a:pt x="2446" y="1935"/>
                  <a:pt x="2435" y="1904"/>
                  <a:pt x="2435" y="1882"/>
                </a:cubicBezTo>
                <a:cubicBezTo>
                  <a:pt x="2435" y="1861"/>
                  <a:pt x="2425" y="1839"/>
                  <a:pt x="2414" y="1828"/>
                </a:cubicBezTo>
                <a:cubicBezTo>
                  <a:pt x="2392" y="1807"/>
                  <a:pt x="2382" y="1742"/>
                  <a:pt x="2392" y="1689"/>
                </a:cubicBezTo>
                <a:cubicBezTo>
                  <a:pt x="2403" y="1668"/>
                  <a:pt x="2392" y="1625"/>
                  <a:pt x="2382" y="1582"/>
                </a:cubicBezTo>
                <a:cubicBezTo>
                  <a:pt x="2371" y="1539"/>
                  <a:pt x="2361" y="1463"/>
                  <a:pt x="2361" y="1432"/>
                </a:cubicBezTo>
                <a:cubicBezTo>
                  <a:pt x="2361" y="1356"/>
                  <a:pt x="2361" y="1356"/>
                  <a:pt x="2306" y="1292"/>
                </a:cubicBezTo>
                <a:cubicBezTo>
                  <a:pt x="2275" y="1260"/>
                  <a:pt x="2264" y="1196"/>
                  <a:pt x="2285" y="1142"/>
                </a:cubicBezTo>
                <a:cubicBezTo>
                  <a:pt x="2296" y="1120"/>
                  <a:pt x="2328" y="1077"/>
                  <a:pt x="2361" y="1046"/>
                </a:cubicBezTo>
                <a:cubicBezTo>
                  <a:pt x="2392" y="1003"/>
                  <a:pt x="2446" y="949"/>
                  <a:pt x="2468" y="917"/>
                </a:cubicBezTo>
                <a:cubicBezTo>
                  <a:pt x="2500" y="884"/>
                  <a:pt x="2542" y="831"/>
                  <a:pt x="2575" y="788"/>
                </a:cubicBezTo>
                <a:cubicBezTo>
                  <a:pt x="2607" y="756"/>
                  <a:pt x="2661" y="713"/>
                  <a:pt x="2682" y="681"/>
                </a:cubicBezTo>
                <a:cubicBezTo>
                  <a:pt x="2704" y="648"/>
                  <a:pt x="2725" y="627"/>
                  <a:pt x="2747" y="617"/>
                </a:cubicBezTo>
                <a:cubicBezTo>
                  <a:pt x="2768" y="617"/>
                  <a:pt x="2800" y="584"/>
                  <a:pt x="2821" y="562"/>
                </a:cubicBezTo>
                <a:cubicBezTo>
                  <a:pt x="2854" y="531"/>
                  <a:pt x="2886" y="509"/>
                  <a:pt x="2897" y="509"/>
                </a:cubicBezTo>
                <a:cubicBezTo>
                  <a:pt x="2918" y="509"/>
                  <a:pt x="2961" y="488"/>
                  <a:pt x="2993" y="466"/>
                </a:cubicBezTo>
                <a:cubicBezTo>
                  <a:pt x="3052" y="417"/>
                  <a:pt x="3156" y="368"/>
                  <a:pt x="3190" y="368"/>
                </a:cubicBezTo>
                <a:cubicBezTo>
                  <a:pt x="3193" y="368"/>
                  <a:pt x="3195" y="369"/>
                  <a:pt x="3197" y="369"/>
                </a:cubicBezTo>
                <a:cubicBezTo>
                  <a:pt x="3207" y="369"/>
                  <a:pt x="3240" y="369"/>
                  <a:pt x="3262" y="359"/>
                </a:cubicBezTo>
                <a:cubicBezTo>
                  <a:pt x="3293" y="338"/>
                  <a:pt x="3315" y="338"/>
                  <a:pt x="3326" y="338"/>
                </a:cubicBezTo>
                <a:lnTo>
                  <a:pt x="3422" y="338"/>
                </a:lnTo>
                <a:cubicBezTo>
                  <a:pt x="3444" y="334"/>
                  <a:pt x="3459" y="331"/>
                  <a:pt x="3473" y="331"/>
                </a:cubicBezTo>
                <a:cubicBezTo>
                  <a:pt x="3501" y="331"/>
                  <a:pt x="3523" y="341"/>
                  <a:pt x="3572" y="369"/>
                </a:cubicBezTo>
                <a:cubicBezTo>
                  <a:pt x="3679" y="423"/>
                  <a:pt x="3691" y="434"/>
                  <a:pt x="3787" y="691"/>
                </a:cubicBezTo>
                <a:cubicBezTo>
                  <a:pt x="3830" y="810"/>
                  <a:pt x="3830" y="841"/>
                  <a:pt x="3819" y="863"/>
                </a:cubicBezTo>
                <a:cubicBezTo>
                  <a:pt x="3819" y="874"/>
                  <a:pt x="3819" y="917"/>
                  <a:pt x="3830" y="949"/>
                </a:cubicBezTo>
                <a:cubicBezTo>
                  <a:pt x="3851" y="981"/>
                  <a:pt x="3862" y="1046"/>
                  <a:pt x="3862" y="1077"/>
                </a:cubicBezTo>
                <a:cubicBezTo>
                  <a:pt x="3862" y="1120"/>
                  <a:pt x="3872" y="1217"/>
                  <a:pt x="3894" y="1292"/>
                </a:cubicBezTo>
                <a:lnTo>
                  <a:pt x="3927" y="1432"/>
                </a:lnTo>
                <a:lnTo>
                  <a:pt x="3884" y="1485"/>
                </a:lnTo>
                <a:cubicBezTo>
                  <a:pt x="3862" y="1506"/>
                  <a:pt x="3841" y="1528"/>
                  <a:pt x="3830" y="1528"/>
                </a:cubicBezTo>
                <a:cubicBezTo>
                  <a:pt x="3808" y="1528"/>
                  <a:pt x="3798" y="1539"/>
                  <a:pt x="3755" y="1625"/>
                </a:cubicBezTo>
                <a:cubicBezTo>
                  <a:pt x="3701" y="1732"/>
                  <a:pt x="3669" y="1796"/>
                  <a:pt x="3637" y="1828"/>
                </a:cubicBezTo>
                <a:cubicBezTo>
                  <a:pt x="3615" y="1839"/>
                  <a:pt x="3605" y="1850"/>
                  <a:pt x="3605" y="1861"/>
                </a:cubicBezTo>
                <a:cubicBezTo>
                  <a:pt x="3605" y="1861"/>
                  <a:pt x="3594" y="1871"/>
                  <a:pt x="3572" y="1882"/>
                </a:cubicBezTo>
                <a:cubicBezTo>
                  <a:pt x="3551" y="1893"/>
                  <a:pt x="3540" y="1904"/>
                  <a:pt x="3540" y="1935"/>
                </a:cubicBezTo>
                <a:cubicBezTo>
                  <a:pt x="3529" y="1957"/>
                  <a:pt x="3519" y="1978"/>
                  <a:pt x="3508" y="1978"/>
                </a:cubicBezTo>
                <a:cubicBezTo>
                  <a:pt x="3508" y="1978"/>
                  <a:pt x="3486" y="2021"/>
                  <a:pt x="3465" y="2086"/>
                </a:cubicBezTo>
                <a:cubicBezTo>
                  <a:pt x="3443" y="2150"/>
                  <a:pt x="3412" y="2214"/>
                  <a:pt x="3401" y="2225"/>
                </a:cubicBezTo>
                <a:cubicBezTo>
                  <a:pt x="3390" y="2236"/>
                  <a:pt x="3390" y="2268"/>
                  <a:pt x="3390" y="2300"/>
                </a:cubicBezTo>
                <a:cubicBezTo>
                  <a:pt x="3390" y="2354"/>
                  <a:pt x="3390" y="2376"/>
                  <a:pt x="3336" y="2504"/>
                </a:cubicBezTo>
                <a:cubicBezTo>
                  <a:pt x="3283" y="2655"/>
                  <a:pt x="3272" y="2655"/>
                  <a:pt x="3293" y="2686"/>
                </a:cubicBezTo>
                <a:cubicBezTo>
                  <a:pt x="3315" y="2719"/>
                  <a:pt x="3293" y="2815"/>
                  <a:pt x="3262" y="2858"/>
                </a:cubicBezTo>
                <a:cubicBezTo>
                  <a:pt x="3229" y="2901"/>
                  <a:pt x="3229" y="2901"/>
                  <a:pt x="3250" y="2987"/>
                </a:cubicBezTo>
                <a:cubicBezTo>
                  <a:pt x="3262" y="3030"/>
                  <a:pt x="3262" y="3072"/>
                  <a:pt x="3262" y="3084"/>
                </a:cubicBezTo>
                <a:cubicBezTo>
                  <a:pt x="3250" y="3105"/>
                  <a:pt x="3262" y="3191"/>
                  <a:pt x="3272" y="3201"/>
                </a:cubicBezTo>
                <a:cubicBezTo>
                  <a:pt x="3283" y="3212"/>
                  <a:pt x="3315" y="3373"/>
                  <a:pt x="3315" y="3470"/>
                </a:cubicBezTo>
                <a:cubicBezTo>
                  <a:pt x="3326" y="3501"/>
                  <a:pt x="3379" y="3598"/>
                  <a:pt x="3401" y="3609"/>
                </a:cubicBezTo>
                <a:cubicBezTo>
                  <a:pt x="3412" y="3609"/>
                  <a:pt x="3455" y="3706"/>
                  <a:pt x="3455" y="3727"/>
                </a:cubicBezTo>
                <a:cubicBezTo>
                  <a:pt x="3443" y="3727"/>
                  <a:pt x="3486" y="3749"/>
                  <a:pt x="3540" y="3770"/>
                </a:cubicBezTo>
                <a:lnTo>
                  <a:pt x="3626" y="3802"/>
                </a:lnTo>
                <a:lnTo>
                  <a:pt x="3701" y="3770"/>
                </a:lnTo>
                <a:cubicBezTo>
                  <a:pt x="3808" y="3737"/>
                  <a:pt x="3915" y="3663"/>
                  <a:pt x="3937" y="3609"/>
                </a:cubicBezTo>
                <a:lnTo>
                  <a:pt x="3969" y="3577"/>
                </a:lnTo>
                <a:cubicBezTo>
                  <a:pt x="4001" y="3566"/>
                  <a:pt x="4012" y="3556"/>
                  <a:pt x="4023" y="3513"/>
                </a:cubicBezTo>
                <a:cubicBezTo>
                  <a:pt x="4023" y="3491"/>
                  <a:pt x="4034" y="3448"/>
                  <a:pt x="4044" y="3416"/>
                </a:cubicBezTo>
                <a:cubicBezTo>
                  <a:pt x="4055" y="3384"/>
                  <a:pt x="4066" y="3341"/>
                  <a:pt x="4066" y="3320"/>
                </a:cubicBezTo>
                <a:cubicBezTo>
                  <a:pt x="4077" y="3287"/>
                  <a:pt x="4077" y="3277"/>
                  <a:pt x="4098" y="3277"/>
                </a:cubicBezTo>
                <a:cubicBezTo>
                  <a:pt x="4120" y="3277"/>
                  <a:pt x="4130" y="3255"/>
                  <a:pt x="4120" y="3201"/>
                </a:cubicBezTo>
                <a:cubicBezTo>
                  <a:pt x="4120" y="3094"/>
                  <a:pt x="4120" y="3051"/>
                  <a:pt x="4130" y="3041"/>
                </a:cubicBezTo>
                <a:cubicBezTo>
                  <a:pt x="4130" y="3041"/>
                  <a:pt x="4141" y="3019"/>
                  <a:pt x="4141" y="2998"/>
                </a:cubicBezTo>
                <a:cubicBezTo>
                  <a:pt x="4141" y="2955"/>
                  <a:pt x="4141" y="2944"/>
                  <a:pt x="4151" y="2933"/>
                </a:cubicBezTo>
                <a:cubicBezTo>
                  <a:pt x="4184" y="2912"/>
                  <a:pt x="4184" y="2901"/>
                  <a:pt x="4151" y="2762"/>
                </a:cubicBezTo>
                <a:cubicBezTo>
                  <a:pt x="4141" y="2708"/>
                  <a:pt x="4151" y="2676"/>
                  <a:pt x="4163" y="2633"/>
                </a:cubicBezTo>
                <a:cubicBezTo>
                  <a:pt x="4184" y="2590"/>
                  <a:pt x="4184" y="2536"/>
                  <a:pt x="4194" y="2440"/>
                </a:cubicBezTo>
                <a:cubicBezTo>
                  <a:pt x="4194" y="2343"/>
                  <a:pt x="4205" y="2290"/>
                  <a:pt x="4227" y="2247"/>
                </a:cubicBezTo>
                <a:cubicBezTo>
                  <a:pt x="4237" y="2193"/>
                  <a:pt x="4248" y="2171"/>
                  <a:pt x="4227" y="2150"/>
                </a:cubicBezTo>
                <a:cubicBezTo>
                  <a:pt x="4216" y="2129"/>
                  <a:pt x="4216" y="2107"/>
                  <a:pt x="4227" y="2086"/>
                </a:cubicBezTo>
                <a:cubicBezTo>
                  <a:pt x="4237" y="2064"/>
                  <a:pt x="4237" y="2043"/>
                  <a:pt x="4227" y="2021"/>
                </a:cubicBezTo>
                <a:cubicBezTo>
                  <a:pt x="4205" y="1990"/>
                  <a:pt x="4205" y="1935"/>
                  <a:pt x="4216" y="1904"/>
                </a:cubicBezTo>
                <a:cubicBezTo>
                  <a:pt x="4227" y="1893"/>
                  <a:pt x="4227" y="1871"/>
                  <a:pt x="4227" y="1850"/>
                </a:cubicBezTo>
                <a:cubicBezTo>
                  <a:pt x="4216" y="1828"/>
                  <a:pt x="4216" y="1796"/>
                  <a:pt x="4227" y="1785"/>
                </a:cubicBezTo>
                <a:lnTo>
                  <a:pt x="4227" y="1742"/>
                </a:lnTo>
                <a:cubicBezTo>
                  <a:pt x="4216" y="1721"/>
                  <a:pt x="4216" y="1689"/>
                  <a:pt x="4216" y="1668"/>
                </a:cubicBezTo>
                <a:cubicBezTo>
                  <a:pt x="4227" y="1603"/>
                  <a:pt x="4237" y="1571"/>
                  <a:pt x="4313" y="1528"/>
                </a:cubicBezTo>
                <a:cubicBezTo>
                  <a:pt x="4344" y="1496"/>
                  <a:pt x="4387" y="1463"/>
                  <a:pt x="4409" y="1453"/>
                </a:cubicBezTo>
                <a:cubicBezTo>
                  <a:pt x="4420" y="1432"/>
                  <a:pt x="4441" y="1410"/>
                  <a:pt x="4463" y="1389"/>
                </a:cubicBezTo>
                <a:cubicBezTo>
                  <a:pt x="4473" y="1378"/>
                  <a:pt x="4495" y="1356"/>
                  <a:pt x="4495" y="1346"/>
                </a:cubicBezTo>
                <a:cubicBezTo>
                  <a:pt x="4506" y="1324"/>
                  <a:pt x="4666" y="1228"/>
                  <a:pt x="4763" y="1174"/>
                </a:cubicBezTo>
                <a:cubicBezTo>
                  <a:pt x="4892" y="1120"/>
                  <a:pt x="4913" y="1120"/>
                  <a:pt x="4988" y="1120"/>
                </a:cubicBezTo>
                <a:cubicBezTo>
                  <a:pt x="5138" y="1131"/>
                  <a:pt x="5267" y="1185"/>
                  <a:pt x="5353" y="1260"/>
                </a:cubicBezTo>
                <a:cubicBezTo>
                  <a:pt x="5374" y="1292"/>
                  <a:pt x="5428" y="1378"/>
                  <a:pt x="5450" y="1432"/>
                </a:cubicBezTo>
                <a:cubicBezTo>
                  <a:pt x="5450" y="1442"/>
                  <a:pt x="5471" y="1475"/>
                  <a:pt x="5481" y="1506"/>
                </a:cubicBezTo>
                <a:cubicBezTo>
                  <a:pt x="5535" y="1582"/>
                  <a:pt x="5535" y="1614"/>
                  <a:pt x="5493" y="1689"/>
                </a:cubicBezTo>
                <a:cubicBezTo>
                  <a:pt x="5471" y="1732"/>
                  <a:pt x="5450" y="1764"/>
                  <a:pt x="5450" y="1785"/>
                </a:cubicBezTo>
                <a:cubicBezTo>
                  <a:pt x="5450" y="1807"/>
                  <a:pt x="5439" y="1839"/>
                  <a:pt x="5428" y="1861"/>
                </a:cubicBezTo>
                <a:cubicBezTo>
                  <a:pt x="5417" y="1882"/>
                  <a:pt x="5407" y="1904"/>
                  <a:pt x="5417" y="1925"/>
                </a:cubicBezTo>
                <a:cubicBezTo>
                  <a:pt x="5417" y="1935"/>
                  <a:pt x="5417" y="1968"/>
                  <a:pt x="5396" y="2011"/>
                </a:cubicBezTo>
                <a:cubicBezTo>
                  <a:pt x="5385" y="2054"/>
                  <a:pt x="5374" y="2097"/>
                  <a:pt x="5374" y="2118"/>
                </a:cubicBezTo>
                <a:cubicBezTo>
                  <a:pt x="5374" y="2183"/>
                  <a:pt x="5353" y="2290"/>
                  <a:pt x="5331" y="2322"/>
                </a:cubicBezTo>
                <a:cubicBezTo>
                  <a:pt x="5321" y="2333"/>
                  <a:pt x="5321" y="2365"/>
                  <a:pt x="5342" y="2407"/>
                </a:cubicBezTo>
                <a:cubicBezTo>
                  <a:pt x="5342" y="2440"/>
                  <a:pt x="5353" y="2472"/>
                  <a:pt x="5353" y="2483"/>
                </a:cubicBezTo>
                <a:cubicBezTo>
                  <a:pt x="5342" y="2493"/>
                  <a:pt x="5353" y="2515"/>
                  <a:pt x="5364" y="2536"/>
                </a:cubicBezTo>
                <a:cubicBezTo>
                  <a:pt x="5374" y="2558"/>
                  <a:pt x="5385" y="2600"/>
                  <a:pt x="5396" y="2622"/>
                </a:cubicBezTo>
                <a:cubicBezTo>
                  <a:pt x="5396" y="2676"/>
                  <a:pt x="5407" y="2686"/>
                  <a:pt x="5514" y="2697"/>
                </a:cubicBezTo>
                <a:cubicBezTo>
                  <a:pt x="5550" y="2700"/>
                  <a:pt x="5578" y="2702"/>
                  <a:pt x="5600" y="2702"/>
                </a:cubicBezTo>
                <a:cubicBezTo>
                  <a:pt x="5663" y="2702"/>
                  <a:pt x="5674" y="2686"/>
                  <a:pt x="5674" y="2622"/>
                </a:cubicBezTo>
                <a:cubicBezTo>
                  <a:pt x="5674" y="2579"/>
                  <a:pt x="5686" y="2569"/>
                  <a:pt x="5717" y="2526"/>
                </a:cubicBezTo>
                <a:cubicBezTo>
                  <a:pt x="5750" y="2483"/>
                  <a:pt x="5760" y="2461"/>
                  <a:pt x="5760" y="2429"/>
                </a:cubicBezTo>
                <a:cubicBezTo>
                  <a:pt x="5750" y="2407"/>
                  <a:pt x="5760" y="2322"/>
                  <a:pt x="5771" y="2300"/>
                </a:cubicBezTo>
                <a:cubicBezTo>
                  <a:pt x="5782" y="2268"/>
                  <a:pt x="5803" y="2236"/>
                  <a:pt x="5836" y="2129"/>
                </a:cubicBezTo>
                <a:cubicBezTo>
                  <a:pt x="5857" y="2043"/>
                  <a:pt x="5868" y="2011"/>
                  <a:pt x="5868" y="1957"/>
                </a:cubicBezTo>
                <a:cubicBezTo>
                  <a:pt x="5857" y="1925"/>
                  <a:pt x="5857" y="1882"/>
                  <a:pt x="5868" y="1871"/>
                </a:cubicBezTo>
                <a:cubicBezTo>
                  <a:pt x="5868" y="1850"/>
                  <a:pt x="5857" y="1828"/>
                  <a:pt x="5857" y="1807"/>
                </a:cubicBezTo>
                <a:cubicBezTo>
                  <a:pt x="5846" y="1775"/>
                  <a:pt x="5836" y="1775"/>
                  <a:pt x="5900" y="1668"/>
                </a:cubicBezTo>
                <a:cubicBezTo>
                  <a:pt x="5922" y="1625"/>
                  <a:pt x="5953" y="1582"/>
                  <a:pt x="5965" y="1571"/>
                </a:cubicBezTo>
                <a:cubicBezTo>
                  <a:pt x="5975" y="1560"/>
                  <a:pt x="5996" y="1528"/>
                  <a:pt x="6018" y="1475"/>
                </a:cubicBezTo>
                <a:cubicBezTo>
                  <a:pt x="6050" y="1389"/>
                  <a:pt x="6050" y="1389"/>
                  <a:pt x="6093" y="1367"/>
                </a:cubicBezTo>
                <a:cubicBezTo>
                  <a:pt x="6125" y="1346"/>
                  <a:pt x="6168" y="1324"/>
                  <a:pt x="6189" y="1303"/>
                </a:cubicBezTo>
                <a:cubicBezTo>
                  <a:pt x="6232" y="1270"/>
                  <a:pt x="6232" y="1270"/>
                  <a:pt x="6222" y="1228"/>
                </a:cubicBezTo>
                <a:cubicBezTo>
                  <a:pt x="6222" y="1196"/>
                  <a:pt x="6222" y="1196"/>
                  <a:pt x="6275" y="1153"/>
                </a:cubicBezTo>
                <a:cubicBezTo>
                  <a:pt x="6308" y="1131"/>
                  <a:pt x="6329" y="1110"/>
                  <a:pt x="6340" y="1110"/>
                </a:cubicBezTo>
                <a:cubicBezTo>
                  <a:pt x="6340" y="1110"/>
                  <a:pt x="6351" y="1131"/>
                  <a:pt x="6361" y="1163"/>
                </a:cubicBezTo>
                <a:cubicBezTo>
                  <a:pt x="6382" y="1228"/>
                  <a:pt x="6382" y="1239"/>
                  <a:pt x="6436" y="1270"/>
                </a:cubicBezTo>
                <a:lnTo>
                  <a:pt x="6490" y="1292"/>
                </a:lnTo>
                <a:lnTo>
                  <a:pt x="6576" y="1260"/>
                </a:lnTo>
                <a:cubicBezTo>
                  <a:pt x="6694" y="1206"/>
                  <a:pt x="6694" y="1196"/>
                  <a:pt x="6683" y="1120"/>
                </a:cubicBezTo>
                <a:cubicBezTo>
                  <a:pt x="6672" y="1099"/>
                  <a:pt x="6672" y="1046"/>
                  <a:pt x="6661" y="1024"/>
                </a:cubicBezTo>
                <a:cubicBezTo>
                  <a:pt x="6661" y="981"/>
                  <a:pt x="6651" y="960"/>
                  <a:pt x="6618" y="938"/>
                </a:cubicBezTo>
                <a:cubicBezTo>
                  <a:pt x="6608" y="927"/>
                  <a:pt x="6576" y="895"/>
                  <a:pt x="6565" y="863"/>
                </a:cubicBezTo>
                <a:cubicBezTo>
                  <a:pt x="6533" y="831"/>
                  <a:pt x="6522" y="820"/>
                  <a:pt x="6490" y="810"/>
                </a:cubicBezTo>
                <a:cubicBezTo>
                  <a:pt x="6458" y="810"/>
                  <a:pt x="6447" y="798"/>
                  <a:pt x="6447" y="788"/>
                </a:cubicBezTo>
                <a:cubicBezTo>
                  <a:pt x="6442" y="778"/>
                  <a:pt x="6435" y="773"/>
                  <a:pt x="6420" y="773"/>
                </a:cubicBezTo>
                <a:cubicBezTo>
                  <a:pt x="6402" y="773"/>
                  <a:pt x="6371" y="781"/>
                  <a:pt x="6318" y="798"/>
                </a:cubicBezTo>
                <a:cubicBezTo>
                  <a:pt x="6265" y="820"/>
                  <a:pt x="6211" y="853"/>
                  <a:pt x="6189" y="874"/>
                </a:cubicBezTo>
                <a:cubicBezTo>
                  <a:pt x="6168" y="895"/>
                  <a:pt x="6136" y="917"/>
                  <a:pt x="6125" y="917"/>
                </a:cubicBezTo>
                <a:lnTo>
                  <a:pt x="6082" y="960"/>
                </a:lnTo>
                <a:cubicBezTo>
                  <a:pt x="6061" y="970"/>
                  <a:pt x="6039" y="992"/>
                  <a:pt x="6029" y="992"/>
                </a:cubicBezTo>
                <a:cubicBezTo>
                  <a:pt x="6029" y="992"/>
                  <a:pt x="6007" y="1003"/>
                  <a:pt x="5986" y="1024"/>
                </a:cubicBezTo>
                <a:cubicBezTo>
                  <a:pt x="5975" y="1034"/>
                  <a:pt x="5932" y="1056"/>
                  <a:pt x="5910" y="1067"/>
                </a:cubicBezTo>
                <a:cubicBezTo>
                  <a:pt x="5846" y="1099"/>
                  <a:pt x="5836" y="1120"/>
                  <a:pt x="5846" y="1174"/>
                </a:cubicBezTo>
                <a:cubicBezTo>
                  <a:pt x="5846" y="1193"/>
                  <a:pt x="5838" y="1219"/>
                  <a:pt x="5822" y="1219"/>
                </a:cubicBezTo>
                <a:cubicBezTo>
                  <a:pt x="5820" y="1219"/>
                  <a:pt x="5817" y="1219"/>
                  <a:pt x="5814" y="1217"/>
                </a:cubicBezTo>
                <a:cubicBezTo>
                  <a:pt x="5803" y="1217"/>
                  <a:pt x="5782" y="1228"/>
                  <a:pt x="5771" y="1228"/>
                </a:cubicBezTo>
                <a:cubicBezTo>
                  <a:pt x="5768" y="1231"/>
                  <a:pt x="5764" y="1234"/>
                  <a:pt x="5760" y="1234"/>
                </a:cubicBezTo>
                <a:cubicBezTo>
                  <a:pt x="5751" y="1234"/>
                  <a:pt x="5739" y="1224"/>
                  <a:pt x="5717" y="1196"/>
                </a:cubicBezTo>
                <a:cubicBezTo>
                  <a:pt x="5696" y="1163"/>
                  <a:pt x="5664" y="1120"/>
                  <a:pt x="5632" y="1099"/>
                </a:cubicBezTo>
                <a:lnTo>
                  <a:pt x="5557" y="1024"/>
                </a:lnTo>
                <a:cubicBezTo>
                  <a:pt x="5514" y="949"/>
                  <a:pt x="5493" y="938"/>
                  <a:pt x="5245" y="831"/>
                </a:cubicBezTo>
                <a:cubicBezTo>
                  <a:pt x="5181" y="802"/>
                  <a:pt x="5155" y="793"/>
                  <a:pt x="5138" y="793"/>
                </a:cubicBezTo>
                <a:cubicBezTo>
                  <a:pt x="5130" y="793"/>
                  <a:pt x="5124" y="795"/>
                  <a:pt x="5117" y="798"/>
                </a:cubicBezTo>
                <a:cubicBezTo>
                  <a:pt x="5112" y="804"/>
                  <a:pt x="5101" y="807"/>
                  <a:pt x="5087" y="807"/>
                </a:cubicBezTo>
                <a:cubicBezTo>
                  <a:pt x="5074" y="807"/>
                  <a:pt x="5058" y="804"/>
                  <a:pt x="5042" y="798"/>
                </a:cubicBezTo>
                <a:cubicBezTo>
                  <a:pt x="5021" y="798"/>
                  <a:pt x="4988" y="788"/>
                  <a:pt x="4967" y="788"/>
                </a:cubicBezTo>
                <a:lnTo>
                  <a:pt x="4913" y="788"/>
                </a:lnTo>
                <a:cubicBezTo>
                  <a:pt x="4902" y="788"/>
                  <a:pt x="4870" y="798"/>
                  <a:pt x="4859" y="820"/>
                </a:cubicBezTo>
                <a:cubicBezTo>
                  <a:pt x="4838" y="841"/>
                  <a:pt x="4816" y="853"/>
                  <a:pt x="4763" y="853"/>
                </a:cubicBezTo>
                <a:lnTo>
                  <a:pt x="4688" y="853"/>
                </a:lnTo>
                <a:cubicBezTo>
                  <a:pt x="4677" y="853"/>
                  <a:pt x="4602" y="874"/>
                  <a:pt x="4592" y="895"/>
                </a:cubicBezTo>
                <a:cubicBezTo>
                  <a:pt x="4592" y="906"/>
                  <a:pt x="4549" y="927"/>
                  <a:pt x="4323" y="1034"/>
                </a:cubicBezTo>
                <a:cubicBezTo>
                  <a:pt x="4291" y="1046"/>
                  <a:pt x="4259" y="1067"/>
                  <a:pt x="4237" y="1110"/>
                </a:cubicBezTo>
                <a:lnTo>
                  <a:pt x="4184" y="1163"/>
                </a:lnTo>
                <a:cubicBezTo>
                  <a:pt x="4173" y="1163"/>
                  <a:pt x="4163" y="1013"/>
                  <a:pt x="4173" y="992"/>
                </a:cubicBezTo>
                <a:cubicBezTo>
                  <a:pt x="4173" y="981"/>
                  <a:pt x="4163" y="927"/>
                  <a:pt x="4141" y="884"/>
                </a:cubicBezTo>
                <a:cubicBezTo>
                  <a:pt x="4108" y="810"/>
                  <a:pt x="4098" y="788"/>
                  <a:pt x="4108" y="767"/>
                </a:cubicBezTo>
                <a:cubicBezTo>
                  <a:pt x="4120" y="745"/>
                  <a:pt x="4120" y="724"/>
                  <a:pt x="4098" y="691"/>
                </a:cubicBezTo>
                <a:cubicBezTo>
                  <a:pt x="4087" y="670"/>
                  <a:pt x="4077" y="627"/>
                  <a:pt x="4077" y="605"/>
                </a:cubicBezTo>
                <a:cubicBezTo>
                  <a:pt x="4066" y="531"/>
                  <a:pt x="3991" y="381"/>
                  <a:pt x="3937" y="316"/>
                </a:cubicBezTo>
                <a:cubicBezTo>
                  <a:pt x="3915" y="295"/>
                  <a:pt x="3884" y="252"/>
                  <a:pt x="3862" y="219"/>
                </a:cubicBezTo>
                <a:cubicBezTo>
                  <a:pt x="3851" y="198"/>
                  <a:pt x="3841" y="176"/>
                  <a:pt x="3830" y="176"/>
                </a:cubicBezTo>
                <a:cubicBezTo>
                  <a:pt x="3830" y="176"/>
                  <a:pt x="3819" y="166"/>
                  <a:pt x="3819" y="145"/>
                </a:cubicBezTo>
                <a:cubicBezTo>
                  <a:pt x="3808" y="123"/>
                  <a:pt x="3798" y="123"/>
                  <a:pt x="3712" y="91"/>
                </a:cubicBezTo>
                <a:cubicBezTo>
                  <a:pt x="3658" y="80"/>
                  <a:pt x="3605" y="69"/>
                  <a:pt x="3594" y="69"/>
                </a:cubicBezTo>
                <a:cubicBezTo>
                  <a:pt x="3583" y="69"/>
                  <a:pt x="3572" y="59"/>
                  <a:pt x="3551" y="37"/>
                </a:cubicBezTo>
                <a:cubicBezTo>
                  <a:pt x="3540" y="16"/>
                  <a:pt x="3529" y="5"/>
                  <a:pt x="3519" y="5"/>
                </a:cubicBezTo>
                <a:cubicBezTo>
                  <a:pt x="3516" y="2"/>
                  <a:pt x="3510" y="0"/>
                  <a:pt x="3502" y="0"/>
                </a:cubicBezTo>
                <a:close/>
              </a:path>
            </a:pathLst>
          </a:custGeom>
          <a:solidFill>
            <a:srgbClr val="9FD5D6">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773950" y="-864421"/>
            <a:ext cx="2974109" cy="2483151"/>
          </a:xfrm>
          <a:custGeom>
            <a:avLst/>
            <a:gdLst/>
            <a:ahLst/>
            <a:cxnLst/>
            <a:rect l="l" t="t" r="r" b="b"/>
            <a:pathLst>
              <a:path w="10801" h="9018" extrusionOk="0">
                <a:moveTo>
                  <a:pt x="7735" y="0"/>
                </a:moveTo>
                <a:cubicBezTo>
                  <a:pt x="6870" y="0"/>
                  <a:pt x="6008" y="322"/>
                  <a:pt x="5299" y="827"/>
                </a:cubicBezTo>
                <a:cubicBezTo>
                  <a:pt x="4698" y="1256"/>
                  <a:pt x="4194" y="1803"/>
                  <a:pt x="3561" y="2178"/>
                </a:cubicBezTo>
                <a:cubicBezTo>
                  <a:pt x="2896" y="2565"/>
                  <a:pt x="2113" y="2747"/>
                  <a:pt x="1523" y="3241"/>
                </a:cubicBezTo>
                <a:cubicBezTo>
                  <a:pt x="761" y="3906"/>
                  <a:pt x="0" y="6147"/>
                  <a:pt x="601" y="7102"/>
                </a:cubicBezTo>
                <a:cubicBezTo>
                  <a:pt x="997" y="7713"/>
                  <a:pt x="3679" y="8292"/>
                  <a:pt x="4494" y="8604"/>
                </a:cubicBezTo>
                <a:cubicBezTo>
                  <a:pt x="5140" y="8846"/>
                  <a:pt x="5862" y="9018"/>
                  <a:pt x="6554" y="9018"/>
                </a:cubicBezTo>
                <a:cubicBezTo>
                  <a:pt x="7240" y="9018"/>
                  <a:pt x="7896" y="8849"/>
                  <a:pt x="8420" y="8411"/>
                </a:cubicBezTo>
                <a:cubicBezTo>
                  <a:pt x="8839" y="8068"/>
                  <a:pt x="9117" y="7596"/>
                  <a:pt x="9364" y="7112"/>
                </a:cubicBezTo>
                <a:cubicBezTo>
                  <a:pt x="9836" y="6190"/>
                  <a:pt x="10211" y="5214"/>
                  <a:pt x="10479" y="4206"/>
                </a:cubicBezTo>
                <a:cubicBezTo>
                  <a:pt x="10672" y="3477"/>
                  <a:pt x="10801" y="2704"/>
                  <a:pt x="10586" y="1975"/>
                </a:cubicBezTo>
                <a:cubicBezTo>
                  <a:pt x="10286" y="967"/>
                  <a:pt x="9321" y="226"/>
                  <a:pt x="8281" y="44"/>
                </a:cubicBezTo>
                <a:cubicBezTo>
                  <a:pt x="8100" y="14"/>
                  <a:pt x="7917" y="0"/>
                  <a:pt x="7735" y="0"/>
                </a:cubicBezTo>
                <a:close/>
              </a:path>
            </a:pathLst>
          </a:custGeom>
          <a:solidFill>
            <a:srgbClr val="1A4A4B">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7900075" y="3760050"/>
            <a:ext cx="1652884" cy="1688083"/>
          </a:xfrm>
          <a:custGeom>
            <a:avLst/>
            <a:gdLst/>
            <a:ahLst/>
            <a:cxnLst/>
            <a:rect l="l" t="t" r="r" b="b"/>
            <a:pathLst>
              <a:path w="17281" h="17649" extrusionOk="0">
                <a:moveTo>
                  <a:pt x="10082" y="1"/>
                </a:moveTo>
                <a:cubicBezTo>
                  <a:pt x="10045" y="1"/>
                  <a:pt x="10008" y="9"/>
                  <a:pt x="9986" y="25"/>
                </a:cubicBezTo>
                <a:cubicBezTo>
                  <a:pt x="9976" y="30"/>
                  <a:pt x="9954" y="33"/>
                  <a:pt x="9926" y="33"/>
                </a:cubicBezTo>
                <a:cubicBezTo>
                  <a:pt x="9898" y="33"/>
                  <a:pt x="9863" y="30"/>
                  <a:pt x="9826" y="25"/>
                </a:cubicBezTo>
                <a:cubicBezTo>
                  <a:pt x="9729" y="25"/>
                  <a:pt x="9697" y="25"/>
                  <a:pt x="9676" y="47"/>
                </a:cubicBezTo>
                <a:cubicBezTo>
                  <a:pt x="9665" y="57"/>
                  <a:pt x="9657" y="63"/>
                  <a:pt x="9649" y="63"/>
                </a:cubicBezTo>
                <a:cubicBezTo>
                  <a:pt x="9641" y="63"/>
                  <a:pt x="9632" y="57"/>
                  <a:pt x="9622" y="47"/>
                </a:cubicBezTo>
                <a:cubicBezTo>
                  <a:pt x="9611" y="41"/>
                  <a:pt x="9603" y="38"/>
                  <a:pt x="9594" y="38"/>
                </a:cubicBezTo>
                <a:cubicBezTo>
                  <a:pt x="9584" y="38"/>
                  <a:pt x="9574" y="41"/>
                  <a:pt x="9557" y="47"/>
                </a:cubicBezTo>
                <a:cubicBezTo>
                  <a:pt x="9536" y="57"/>
                  <a:pt x="9440" y="68"/>
                  <a:pt x="9364" y="78"/>
                </a:cubicBezTo>
                <a:cubicBezTo>
                  <a:pt x="9279" y="78"/>
                  <a:pt x="9171" y="100"/>
                  <a:pt x="9128" y="111"/>
                </a:cubicBezTo>
                <a:cubicBezTo>
                  <a:pt x="9064" y="135"/>
                  <a:pt x="8976" y="147"/>
                  <a:pt x="8783" y="147"/>
                </a:cubicBezTo>
                <a:cubicBezTo>
                  <a:pt x="8718" y="147"/>
                  <a:pt x="8641" y="146"/>
                  <a:pt x="8549" y="143"/>
                </a:cubicBezTo>
                <a:cubicBezTo>
                  <a:pt x="8335" y="143"/>
                  <a:pt x="8292" y="154"/>
                  <a:pt x="8270" y="164"/>
                </a:cubicBezTo>
                <a:cubicBezTo>
                  <a:pt x="8264" y="177"/>
                  <a:pt x="8258" y="182"/>
                  <a:pt x="8249" y="182"/>
                </a:cubicBezTo>
                <a:cubicBezTo>
                  <a:pt x="8243" y="182"/>
                  <a:pt x="8236" y="180"/>
                  <a:pt x="8227" y="175"/>
                </a:cubicBezTo>
                <a:cubicBezTo>
                  <a:pt x="8222" y="170"/>
                  <a:pt x="8214" y="167"/>
                  <a:pt x="8201" y="167"/>
                </a:cubicBezTo>
                <a:cubicBezTo>
                  <a:pt x="8187" y="167"/>
                  <a:pt x="8169" y="170"/>
                  <a:pt x="8142" y="175"/>
                </a:cubicBezTo>
                <a:cubicBezTo>
                  <a:pt x="8110" y="186"/>
                  <a:pt x="8013" y="197"/>
                  <a:pt x="7906" y="197"/>
                </a:cubicBezTo>
                <a:cubicBezTo>
                  <a:pt x="7798" y="197"/>
                  <a:pt x="7712" y="197"/>
                  <a:pt x="7712" y="207"/>
                </a:cubicBezTo>
                <a:cubicBezTo>
                  <a:pt x="7702" y="218"/>
                  <a:pt x="7681" y="229"/>
                  <a:pt x="7648" y="229"/>
                </a:cubicBezTo>
                <a:cubicBezTo>
                  <a:pt x="7584" y="229"/>
                  <a:pt x="7391" y="272"/>
                  <a:pt x="7369" y="293"/>
                </a:cubicBezTo>
                <a:cubicBezTo>
                  <a:pt x="7359" y="304"/>
                  <a:pt x="7326" y="304"/>
                  <a:pt x="7305" y="304"/>
                </a:cubicBezTo>
                <a:cubicBezTo>
                  <a:pt x="7273" y="304"/>
                  <a:pt x="7241" y="314"/>
                  <a:pt x="7230" y="326"/>
                </a:cubicBezTo>
                <a:cubicBezTo>
                  <a:pt x="7219" y="347"/>
                  <a:pt x="7166" y="357"/>
                  <a:pt x="7112" y="368"/>
                </a:cubicBezTo>
                <a:cubicBezTo>
                  <a:pt x="7059" y="390"/>
                  <a:pt x="6983" y="411"/>
                  <a:pt x="6951" y="433"/>
                </a:cubicBezTo>
                <a:cubicBezTo>
                  <a:pt x="6897" y="465"/>
                  <a:pt x="6887" y="476"/>
                  <a:pt x="6887" y="550"/>
                </a:cubicBezTo>
                <a:cubicBezTo>
                  <a:pt x="6887" y="626"/>
                  <a:pt x="6897" y="636"/>
                  <a:pt x="6930" y="647"/>
                </a:cubicBezTo>
                <a:cubicBezTo>
                  <a:pt x="6951" y="647"/>
                  <a:pt x="6983" y="669"/>
                  <a:pt x="6994" y="679"/>
                </a:cubicBezTo>
                <a:cubicBezTo>
                  <a:pt x="7008" y="700"/>
                  <a:pt x="7021" y="707"/>
                  <a:pt x="7043" y="707"/>
                </a:cubicBezTo>
                <a:cubicBezTo>
                  <a:pt x="7055" y="707"/>
                  <a:pt x="7071" y="705"/>
                  <a:pt x="7090" y="701"/>
                </a:cubicBezTo>
                <a:lnTo>
                  <a:pt x="7219" y="658"/>
                </a:lnTo>
                <a:cubicBezTo>
                  <a:pt x="7252" y="647"/>
                  <a:pt x="7316" y="636"/>
                  <a:pt x="7348" y="636"/>
                </a:cubicBezTo>
                <a:cubicBezTo>
                  <a:pt x="7380" y="636"/>
                  <a:pt x="7434" y="626"/>
                  <a:pt x="7466" y="615"/>
                </a:cubicBezTo>
                <a:cubicBezTo>
                  <a:pt x="7552" y="572"/>
                  <a:pt x="7798" y="519"/>
                  <a:pt x="7884" y="519"/>
                </a:cubicBezTo>
                <a:cubicBezTo>
                  <a:pt x="7927" y="519"/>
                  <a:pt x="7960" y="519"/>
                  <a:pt x="7970" y="508"/>
                </a:cubicBezTo>
                <a:cubicBezTo>
                  <a:pt x="7981" y="486"/>
                  <a:pt x="8088" y="486"/>
                  <a:pt x="8335" y="486"/>
                </a:cubicBezTo>
                <a:cubicBezTo>
                  <a:pt x="8432" y="486"/>
                  <a:pt x="8517" y="486"/>
                  <a:pt x="8528" y="476"/>
                </a:cubicBezTo>
                <a:cubicBezTo>
                  <a:pt x="8539" y="476"/>
                  <a:pt x="8613" y="465"/>
                  <a:pt x="8710" y="465"/>
                </a:cubicBezTo>
                <a:cubicBezTo>
                  <a:pt x="9107" y="443"/>
                  <a:pt x="9236" y="433"/>
                  <a:pt x="9333" y="422"/>
                </a:cubicBezTo>
                <a:cubicBezTo>
                  <a:pt x="9397" y="411"/>
                  <a:pt x="9450" y="411"/>
                  <a:pt x="9461" y="411"/>
                </a:cubicBezTo>
                <a:cubicBezTo>
                  <a:pt x="9461" y="414"/>
                  <a:pt x="9465" y="416"/>
                  <a:pt x="9471" y="416"/>
                </a:cubicBezTo>
                <a:cubicBezTo>
                  <a:pt x="9487" y="416"/>
                  <a:pt x="9520" y="408"/>
                  <a:pt x="9557" y="400"/>
                </a:cubicBezTo>
                <a:cubicBezTo>
                  <a:pt x="9611" y="379"/>
                  <a:pt x="9697" y="379"/>
                  <a:pt x="9815" y="379"/>
                </a:cubicBezTo>
                <a:cubicBezTo>
                  <a:pt x="9912" y="379"/>
                  <a:pt x="10019" y="368"/>
                  <a:pt x="10062" y="357"/>
                </a:cubicBezTo>
                <a:cubicBezTo>
                  <a:pt x="10090" y="351"/>
                  <a:pt x="10136" y="348"/>
                  <a:pt x="10187" y="348"/>
                </a:cubicBezTo>
                <a:cubicBezTo>
                  <a:pt x="10311" y="348"/>
                  <a:pt x="10468" y="364"/>
                  <a:pt x="10491" y="379"/>
                </a:cubicBezTo>
                <a:cubicBezTo>
                  <a:pt x="10498" y="387"/>
                  <a:pt x="10517" y="394"/>
                  <a:pt x="10535" y="394"/>
                </a:cubicBezTo>
                <a:cubicBezTo>
                  <a:pt x="10542" y="394"/>
                  <a:pt x="10549" y="393"/>
                  <a:pt x="10555" y="390"/>
                </a:cubicBezTo>
                <a:cubicBezTo>
                  <a:pt x="10641" y="390"/>
                  <a:pt x="10995" y="508"/>
                  <a:pt x="11285" y="647"/>
                </a:cubicBezTo>
                <a:cubicBezTo>
                  <a:pt x="11349" y="679"/>
                  <a:pt x="11413" y="701"/>
                  <a:pt x="11413" y="701"/>
                </a:cubicBezTo>
                <a:cubicBezTo>
                  <a:pt x="11413" y="701"/>
                  <a:pt x="11456" y="712"/>
                  <a:pt x="11488" y="733"/>
                </a:cubicBezTo>
                <a:cubicBezTo>
                  <a:pt x="11531" y="743"/>
                  <a:pt x="11638" y="786"/>
                  <a:pt x="11724" y="829"/>
                </a:cubicBezTo>
                <a:cubicBezTo>
                  <a:pt x="11821" y="862"/>
                  <a:pt x="11907" y="905"/>
                  <a:pt x="11917" y="905"/>
                </a:cubicBezTo>
                <a:cubicBezTo>
                  <a:pt x="11928" y="915"/>
                  <a:pt x="11982" y="937"/>
                  <a:pt x="12036" y="958"/>
                </a:cubicBezTo>
                <a:cubicBezTo>
                  <a:pt x="12110" y="991"/>
                  <a:pt x="12143" y="1012"/>
                  <a:pt x="12143" y="1034"/>
                </a:cubicBezTo>
                <a:cubicBezTo>
                  <a:pt x="12153" y="1055"/>
                  <a:pt x="12175" y="1076"/>
                  <a:pt x="12229" y="1098"/>
                </a:cubicBezTo>
                <a:cubicBezTo>
                  <a:pt x="12272" y="1108"/>
                  <a:pt x="12325" y="1141"/>
                  <a:pt x="12346" y="1151"/>
                </a:cubicBezTo>
                <a:cubicBezTo>
                  <a:pt x="12368" y="1173"/>
                  <a:pt x="12389" y="1184"/>
                  <a:pt x="12400" y="1184"/>
                </a:cubicBezTo>
                <a:cubicBezTo>
                  <a:pt x="12411" y="1184"/>
                  <a:pt x="12432" y="1194"/>
                  <a:pt x="12443" y="1205"/>
                </a:cubicBezTo>
                <a:cubicBezTo>
                  <a:pt x="12465" y="1227"/>
                  <a:pt x="12529" y="1258"/>
                  <a:pt x="12604" y="1280"/>
                </a:cubicBezTo>
                <a:cubicBezTo>
                  <a:pt x="12668" y="1301"/>
                  <a:pt x="12765" y="1355"/>
                  <a:pt x="12808" y="1387"/>
                </a:cubicBezTo>
                <a:cubicBezTo>
                  <a:pt x="12851" y="1420"/>
                  <a:pt x="12915" y="1451"/>
                  <a:pt x="12947" y="1463"/>
                </a:cubicBezTo>
                <a:cubicBezTo>
                  <a:pt x="12979" y="1473"/>
                  <a:pt x="13033" y="1494"/>
                  <a:pt x="13065" y="1516"/>
                </a:cubicBezTo>
                <a:cubicBezTo>
                  <a:pt x="13169" y="1582"/>
                  <a:pt x="13239" y="1615"/>
                  <a:pt x="13262" y="1615"/>
                </a:cubicBezTo>
                <a:cubicBezTo>
                  <a:pt x="13265" y="1615"/>
                  <a:pt x="13267" y="1614"/>
                  <a:pt x="13269" y="1613"/>
                </a:cubicBezTo>
                <a:cubicBezTo>
                  <a:pt x="13269" y="1613"/>
                  <a:pt x="13301" y="1623"/>
                  <a:pt x="13323" y="1644"/>
                </a:cubicBezTo>
                <a:cubicBezTo>
                  <a:pt x="13344" y="1656"/>
                  <a:pt x="13387" y="1677"/>
                  <a:pt x="13397" y="1677"/>
                </a:cubicBezTo>
                <a:cubicBezTo>
                  <a:pt x="13419" y="1677"/>
                  <a:pt x="13483" y="1720"/>
                  <a:pt x="13537" y="1763"/>
                </a:cubicBezTo>
                <a:cubicBezTo>
                  <a:pt x="13676" y="1880"/>
                  <a:pt x="13838" y="1977"/>
                  <a:pt x="13859" y="1977"/>
                </a:cubicBezTo>
                <a:cubicBezTo>
                  <a:pt x="13859" y="1977"/>
                  <a:pt x="13869" y="1988"/>
                  <a:pt x="13869" y="1999"/>
                </a:cubicBezTo>
                <a:lnTo>
                  <a:pt x="13955" y="2063"/>
                </a:lnTo>
                <a:cubicBezTo>
                  <a:pt x="14009" y="2085"/>
                  <a:pt x="14062" y="2128"/>
                  <a:pt x="14074" y="2138"/>
                </a:cubicBezTo>
                <a:cubicBezTo>
                  <a:pt x="14095" y="2159"/>
                  <a:pt x="14105" y="2171"/>
                  <a:pt x="14116" y="2171"/>
                </a:cubicBezTo>
                <a:cubicBezTo>
                  <a:pt x="14127" y="2171"/>
                  <a:pt x="14191" y="2224"/>
                  <a:pt x="14267" y="2299"/>
                </a:cubicBezTo>
                <a:cubicBezTo>
                  <a:pt x="14341" y="2364"/>
                  <a:pt x="14417" y="2417"/>
                  <a:pt x="14438" y="2438"/>
                </a:cubicBezTo>
                <a:cubicBezTo>
                  <a:pt x="14460" y="2438"/>
                  <a:pt x="14470" y="2471"/>
                  <a:pt x="14470" y="2481"/>
                </a:cubicBezTo>
                <a:cubicBezTo>
                  <a:pt x="14470" y="2503"/>
                  <a:pt x="14503" y="2524"/>
                  <a:pt x="14534" y="2545"/>
                </a:cubicBezTo>
                <a:cubicBezTo>
                  <a:pt x="14567" y="2567"/>
                  <a:pt x="14588" y="2588"/>
                  <a:pt x="14588" y="2610"/>
                </a:cubicBezTo>
                <a:cubicBezTo>
                  <a:pt x="14588" y="2631"/>
                  <a:pt x="14599" y="2642"/>
                  <a:pt x="14599" y="2642"/>
                </a:cubicBezTo>
                <a:cubicBezTo>
                  <a:pt x="14610" y="2642"/>
                  <a:pt x="14674" y="2696"/>
                  <a:pt x="14739" y="2760"/>
                </a:cubicBezTo>
                <a:cubicBezTo>
                  <a:pt x="14803" y="2824"/>
                  <a:pt x="14889" y="2900"/>
                  <a:pt x="14910" y="2921"/>
                </a:cubicBezTo>
                <a:cubicBezTo>
                  <a:pt x="14942" y="2943"/>
                  <a:pt x="14975" y="2975"/>
                  <a:pt x="14985" y="2986"/>
                </a:cubicBezTo>
                <a:cubicBezTo>
                  <a:pt x="15017" y="3050"/>
                  <a:pt x="15146" y="3211"/>
                  <a:pt x="15221" y="3296"/>
                </a:cubicBezTo>
                <a:cubicBezTo>
                  <a:pt x="15264" y="3350"/>
                  <a:pt x="15296" y="3393"/>
                  <a:pt x="15296" y="3404"/>
                </a:cubicBezTo>
                <a:cubicBezTo>
                  <a:pt x="15296" y="3415"/>
                  <a:pt x="15318" y="3436"/>
                  <a:pt x="15339" y="3458"/>
                </a:cubicBezTo>
                <a:cubicBezTo>
                  <a:pt x="15361" y="3468"/>
                  <a:pt x="15414" y="3554"/>
                  <a:pt x="15457" y="3629"/>
                </a:cubicBezTo>
                <a:cubicBezTo>
                  <a:pt x="15500" y="3704"/>
                  <a:pt x="15543" y="3779"/>
                  <a:pt x="15564" y="3801"/>
                </a:cubicBezTo>
                <a:cubicBezTo>
                  <a:pt x="15575" y="3811"/>
                  <a:pt x="15597" y="3833"/>
                  <a:pt x="15597" y="3844"/>
                </a:cubicBezTo>
                <a:cubicBezTo>
                  <a:pt x="15597" y="3854"/>
                  <a:pt x="15607" y="3887"/>
                  <a:pt x="15628" y="3908"/>
                </a:cubicBezTo>
                <a:cubicBezTo>
                  <a:pt x="15650" y="3930"/>
                  <a:pt x="15671" y="3973"/>
                  <a:pt x="15683" y="3994"/>
                </a:cubicBezTo>
                <a:cubicBezTo>
                  <a:pt x="15704" y="4112"/>
                  <a:pt x="15725" y="4166"/>
                  <a:pt x="15736" y="4176"/>
                </a:cubicBezTo>
                <a:cubicBezTo>
                  <a:pt x="15747" y="4187"/>
                  <a:pt x="15757" y="4208"/>
                  <a:pt x="15757" y="4219"/>
                </a:cubicBezTo>
                <a:cubicBezTo>
                  <a:pt x="15757" y="4230"/>
                  <a:pt x="15768" y="4262"/>
                  <a:pt x="15790" y="4283"/>
                </a:cubicBezTo>
                <a:cubicBezTo>
                  <a:pt x="15822" y="4326"/>
                  <a:pt x="15864" y="4466"/>
                  <a:pt x="15864" y="4498"/>
                </a:cubicBezTo>
                <a:cubicBezTo>
                  <a:pt x="15864" y="4509"/>
                  <a:pt x="15886" y="4541"/>
                  <a:pt x="15907" y="4573"/>
                </a:cubicBezTo>
                <a:cubicBezTo>
                  <a:pt x="15929" y="4616"/>
                  <a:pt x="15950" y="4659"/>
                  <a:pt x="15950" y="4669"/>
                </a:cubicBezTo>
                <a:cubicBezTo>
                  <a:pt x="15950" y="4680"/>
                  <a:pt x="15961" y="4723"/>
                  <a:pt x="15983" y="4745"/>
                </a:cubicBezTo>
                <a:cubicBezTo>
                  <a:pt x="16026" y="4819"/>
                  <a:pt x="16057" y="4916"/>
                  <a:pt x="16090" y="5055"/>
                </a:cubicBezTo>
                <a:cubicBezTo>
                  <a:pt x="16100" y="5109"/>
                  <a:pt x="16122" y="5174"/>
                  <a:pt x="16133" y="5195"/>
                </a:cubicBezTo>
                <a:cubicBezTo>
                  <a:pt x="16154" y="5217"/>
                  <a:pt x="16165" y="5260"/>
                  <a:pt x="16165" y="5303"/>
                </a:cubicBezTo>
                <a:cubicBezTo>
                  <a:pt x="16165" y="5356"/>
                  <a:pt x="16229" y="5624"/>
                  <a:pt x="16251" y="5667"/>
                </a:cubicBezTo>
                <a:cubicBezTo>
                  <a:pt x="16272" y="5699"/>
                  <a:pt x="16326" y="5914"/>
                  <a:pt x="16326" y="5968"/>
                </a:cubicBezTo>
                <a:cubicBezTo>
                  <a:pt x="16326" y="5999"/>
                  <a:pt x="16336" y="6042"/>
                  <a:pt x="16348" y="6075"/>
                </a:cubicBezTo>
                <a:cubicBezTo>
                  <a:pt x="16369" y="6107"/>
                  <a:pt x="16379" y="6171"/>
                  <a:pt x="16379" y="6225"/>
                </a:cubicBezTo>
                <a:cubicBezTo>
                  <a:pt x="16379" y="6278"/>
                  <a:pt x="16390" y="6332"/>
                  <a:pt x="16412" y="6354"/>
                </a:cubicBezTo>
                <a:cubicBezTo>
                  <a:pt x="16433" y="6385"/>
                  <a:pt x="16444" y="6428"/>
                  <a:pt x="16444" y="6461"/>
                </a:cubicBezTo>
                <a:cubicBezTo>
                  <a:pt x="16444" y="6493"/>
                  <a:pt x="16465" y="6547"/>
                  <a:pt x="16487" y="6590"/>
                </a:cubicBezTo>
                <a:cubicBezTo>
                  <a:pt x="16498" y="6633"/>
                  <a:pt x="16529" y="6718"/>
                  <a:pt x="16541" y="6793"/>
                </a:cubicBezTo>
                <a:cubicBezTo>
                  <a:pt x="16562" y="6869"/>
                  <a:pt x="16584" y="6943"/>
                  <a:pt x="16605" y="6965"/>
                </a:cubicBezTo>
                <a:cubicBezTo>
                  <a:pt x="16626" y="6997"/>
                  <a:pt x="16637" y="7051"/>
                  <a:pt x="16637" y="7126"/>
                </a:cubicBezTo>
                <a:cubicBezTo>
                  <a:pt x="16648" y="7190"/>
                  <a:pt x="16669" y="7286"/>
                  <a:pt x="16691" y="7341"/>
                </a:cubicBezTo>
                <a:cubicBezTo>
                  <a:pt x="16723" y="7437"/>
                  <a:pt x="16734" y="7534"/>
                  <a:pt x="16777" y="7877"/>
                </a:cubicBezTo>
                <a:cubicBezTo>
                  <a:pt x="16787" y="7952"/>
                  <a:pt x="16798" y="8059"/>
                  <a:pt x="16808" y="8113"/>
                </a:cubicBezTo>
                <a:cubicBezTo>
                  <a:pt x="16819" y="8177"/>
                  <a:pt x="16819" y="8252"/>
                  <a:pt x="16819" y="8295"/>
                </a:cubicBezTo>
                <a:lnTo>
                  <a:pt x="16819" y="8381"/>
                </a:lnTo>
                <a:cubicBezTo>
                  <a:pt x="16841" y="8402"/>
                  <a:pt x="16862" y="8606"/>
                  <a:pt x="16862" y="8756"/>
                </a:cubicBezTo>
                <a:cubicBezTo>
                  <a:pt x="16873" y="8810"/>
                  <a:pt x="16873" y="8842"/>
                  <a:pt x="16894" y="8853"/>
                </a:cubicBezTo>
                <a:cubicBezTo>
                  <a:pt x="16916" y="8874"/>
                  <a:pt x="16927" y="8895"/>
                  <a:pt x="16927" y="9046"/>
                </a:cubicBezTo>
                <a:cubicBezTo>
                  <a:pt x="16927" y="9153"/>
                  <a:pt x="16916" y="9217"/>
                  <a:pt x="16905" y="9217"/>
                </a:cubicBezTo>
                <a:cubicBezTo>
                  <a:pt x="16894" y="9217"/>
                  <a:pt x="16894" y="9271"/>
                  <a:pt x="16894" y="9336"/>
                </a:cubicBezTo>
                <a:cubicBezTo>
                  <a:pt x="16894" y="9529"/>
                  <a:pt x="16894" y="9625"/>
                  <a:pt x="16873" y="9722"/>
                </a:cubicBezTo>
                <a:cubicBezTo>
                  <a:pt x="16862" y="9786"/>
                  <a:pt x="16862" y="9818"/>
                  <a:pt x="16873" y="9851"/>
                </a:cubicBezTo>
                <a:cubicBezTo>
                  <a:pt x="16894" y="9872"/>
                  <a:pt x="16894" y="9893"/>
                  <a:pt x="16862" y="9958"/>
                </a:cubicBezTo>
                <a:cubicBezTo>
                  <a:pt x="16830" y="10001"/>
                  <a:pt x="16819" y="10075"/>
                  <a:pt x="16798" y="10215"/>
                </a:cubicBezTo>
                <a:cubicBezTo>
                  <a:pt x="16787" y="10365"/>
                  <a:pt x="16765" y="10461"/>
                  <a:pt x="16723" y="10590"/>
                </a:cubicBezTo>
                <a:cubicBezTo>
                  <a:pt x="16691" y="10697"/>
                  <a:pt x="16669" y="10783"/>
                  <a:pt x="16669" y="10805"/>
                </a:cubicBezTo>
                <a:cubicBezTo>
                  <a:pt x="16680" y="10837"/>
                  <a:pt x="16658" y="10891"/>
                  <a:pt x="16637" y="10945"/>
                </a:cubicBezTo>
                <a:cubicBezTo>
                  <a:pt x="16594" y="11041"/>
                  <a:pt x="16594" y="11062"/>
                  <a:pt x="16541" y="11309"/>
                </a:cubicBezTo>
                <a:cubicBezTo>
                  <a:pt x="16529" y="11384"/>
                  <a:pt x="16508" y="11459"/>
                  <a:pt x="16498" y="11481"/>
                </a:cubicBezTo>
                <a:cubicBezTo>
                  <a:pt x="16498" y="11491"/>
                  <a:pt x="16487" y="11556"/>
                  <a:pt x="16476" y="11610"/>
                </a:cubicBezTo>
                <a:cubicBezTo>
                  <a:pt x="16476" y="11674"/>
                  <a:pt x="16455" y="11738"/>
                  <a:pt x="16444" y="11770"/>
                </a:cubicBezTo>
                <a:cubicBezTo>
                  <a:pt x="16422" y="11792"/>
                  <a:pt x="16412" y="11834"/>
                  <a:pt x="16422" y="11856"/>
                </a:cubicBezTo>
                <a:cubicBezTo>
                  <a:pt x="16422" y="11888"/>
                  <a:pt x="16412" y="11920"/>
                  <a:pt x="16401" y="11920"/>
                </a:cubicBezTo>
                <a:cubicBezTo>
                  <a:pt x="16390" y="11931"/>
                  <a:pt x="16369" y="11963"/>
                  <a:pt x="16369" y="11996"/>
                </a:cubicBezTo>
                <a:cubicBezTo>
                  <a:pt x="16348" y="12092"/>
                  <a:pt x="16272" y="12328"/>
                  <a:pt x="16262" y="12339"/>
                </a:cubicBezTo>
                <a:cubicBezTo>
                  <a:pt x="16251" y="12349"/>
                  <a:pt x="16219" y="12478"/>
                  <a:pt x="16219" y="12499"/>
                </a:cubicBezTo>
                <a:cubicBezTo>
                  <a:pt x="16229" y="12511"/>
                  <a:pt x="16197" y="12575"/>
                  <a:pt x="16165" y="12650"/>
                </a:cubicBezTo>
                <a:cubicBezTo>
                  <a:pt x="16122" y="12735"/>
                  <a:pt x="16100" y="12811"/>
                  <a:pt x="16100" y="12821"/>
                </a:cubicBezTo>
                <a:cubicBezTo>
                  <a:pt x="16100" y="12832"/>
                  <a:pt x="16079" y="12843"/>
                  <a:pt x="16057" y="12854"/>
                </a:cubicBezTo>
                <a:cubicBezTo>
                  <a:pt x="16026" y="12864"/>
                  <a:pt x="16015" y="12886"/>
                  <a:pt x="16004" y="12940"/>
                </a:cubicBezTo>
                <a:cubicBezTo>
                  <a:pt x="15993" y="12983"/>
                  <a:pt x="15972" y="13025"/>
                  <a:pt x="15961" y="13025"/>
                </a:cubicBezTo>
                <a:cubicBezTo>
                  <a:pt x="15950" y="13036"/>
                  <a:pt x="15929" y="13068"/>
                  <a:pt x="15918" y="13100"/>
                </a:cubicBezTo>
                <a:cubicBezTo>
                  <a:pt x="15907" y="13133"/>
                  <a:pt x="15876" y="13197"/>
                  <a:pt x="15843" y="13229"/>
                </a:cubicBezTo>
                <a:cubicBezTo>
                  <a:pt x="15811" y="13261"/>
                  <a:pt x="15790" y="13304"/>
                  <a:pt x="15800" y="13315"/>
                </a:cubicBezTo>
                <a:cubicBezTo>
                  <a:pt x="15800" y="13336"/>
                  <a:pt x="15800" y="13336"/>
                  <a:pt x="15779" y="13336"/>
                </a:cubicBezTo>
                <a:cubicBezTo>
                  <a:pt x="15747" y="13336"/>
                  <a:pt x="15736" y="13358"/>
                  <a:pt x="15714" y="13412"/>
                </a:cubicBezTo>
                <a:cubicBezTo>
                  <a:pt x="15704" y="13455"/>
                  <a:pt x="15661" y="13508"/>
                  <a:pt x="15640" y="13529"/>
                </a:cubicBezTo>
                <a:cubicBezTo>
                  <a:pt x="15618" y="13562"/>
                  <a:pt x="15575" y="13615"/>
                  <a:pt x="15564" y="13658"/>
                </a:cubicBezTo>
                <a:cubicBezTo>
                  <a:pt x="15543" y="13701"/>
                  <a:pt x="15489" y="13765"/>
                  <a:pt x="15457" y="13798"/>
                </a:cubicBezTo>
                <a:cubicBezTo>
                  <a:pt x="15425" y="13830"/>
                  <a:pt x="15392" y="13872"/>
                  <a:pt x="15382" y="13894"/>
                </a:cubicBezTo>
                <a:cubicBezTo>
                  <a:pt x="15361" y="13937"/>
                  <a:pt x="15296" y="14012"/>
                  <a:pt x="15178" y="14130"/>
                </a:cubicBezTo>
                <a:cubicBezTo>
                  <a:pt x="15125" y="14184"/>
                  <a:pt x="15082" y="14237"/>
                  <a:pt x="15082" y="14259"/>
                </a:cubicBezTo>
                <a:cubicBezTo>
                  <a:pt x="15082" y="14270"/>
                  <a:pt x="15071" y="14291"/>
                  <a:pt x="15060" y="14301"/>
                </a:cubicBezTo>
                <a:cubicBezTo>
                  <a:pt x="15049" y="14313"/>
                  <a:pt x="15039" y="14334"/>
                  <a:pt x="15039" y="14344"/>
                </a:cubicBezTo>
                <a:cubicBezTo>
                  <a:pt x="15039" y="14377"/>
                  <a:pt x="14975" y="14441"/>
                  <a:pt x="14899" y="14473"/>
                </a:cubicBezTo>
                <a:cubicBezTo>
                  <a:pt x="14835" y="14516"/>
                  <a:pt x="14770" y="14570"/>
                  <a:pt x="14770" y="14602"/>
                </a:cubicBezTo>
                <a:cubicBezTo>
                  <a:pt x="14770" y="14634"/>
                  <a:pt x="14449" y="14978"/>
                  <a:pt x="14105" y="15299"/>
                </a:cubicBezTo>
                <a:cubicBezTo>
                  <a:pt x="14020" y="15385"/>
                  <a:pt x="13912" y="15481"/>
                  <a:pt x="13880" y="15514"/>
                </a:cubicBezTo>
                <a:cubicBezTo>
                  <a:pt x="13848" y="15546"/>
                  <a:pt x="13784" y="15600"/>
                  <a:pt x="13730" y="15643"/>
                </a:cubicBezTo>
                <a:cubicBezTo>
                  <a:pt x="13505" y="15825"/>
                  <a:pt x="13397" y="15910"/>
                  <a:pt x="13397" y="15922"/>
                </a:cubicBezTo>
                <a:cubicBezTo>
                  <a:pt x="13397" y="15932"/>
                  <a:pt x="13354" y="15953"/>
                  <a:pt x="13312" y="15986"/>
                </a:cubicBezTo>
                <a:cubicBezTo>
                  <a:pt x="13258" y="16018"/>
                  <a:pt x="13204" y="16050"/>
                  <a:pt x="13194" y="16061"/>
                </a:cubicBezTo>
                <a:lnTo>
                  <a:pt x="13087" y="16115"/>
                </a:lnTo>
                <a:cubicBezTo>
                  <a:pt x="13044" y="16136"/>
                  <a:pt x="12990" y="16158"/>
                  <a:pt x="12990" y="16179"/>
                </a:cubicBezTo>
                <a:cubicBezTo>
                  <a:pt x="12979" y="16200"/>
                  <a:pt x="12937" y="16232"/>
                  <a:pt x="12894" y="16265"/>
                </a:cubicBezTo>
                <a:cubicBezTo>
                  <a:pt x="12861" y="16286"/>
                  <a:pt x="12775" y="16351"/>
                  <a:pt x="12711" y="16415"/>
                </a:cubicBezTo>
                <a:cubicBezTo>
                  <a:pt x="12615" y="16490"/>
                  <a:pt x="12572" y="16522"/>
                  <a:pt x="12508" y="16544"/>
                </a:cubicBezTo>
                <a:cubicBezTo>
                  <a:pt x="12453" y="16554"/>
                  <a:pt x="12411" y="16575"/>
                  <a:pt x="12400" y="16575"/>
                </a:cubicBezTo>
                <a:cubicBezTo>
                  <a:pt x="12389" y="16575"/>
                  <a:pt x="12346" y="16587"/>
                  <a:pt x="12314" y="16608"/>
                </a:cubicBezTo>
                <a:cubicBezTo>
                  <a:pt x="12282" y="16630"/>
                  <a:pt x="12239" y="16651"/>
                  <a:pt x="12229" y="16651"/>
                </a:cubicBezTo>
                <a:lnTo>
                  <a:pt x="12143" y="16694"/>
                </a:lnTo>
                <a:cubicBezTo>
                  <a:pt x="12024" y="16747"/>
                  <a:pt x="11885" y="16801"/>
                  <a:pt x="11831" y="16801"/>
                </a:cubicBezTo>
                <a:cubicBezTo>
                  <a:pt x="11767" y="16811"/>
                  <a:pt x="11574" y="16897"/>
                  <a:pt x="11564" y="16919"/>
                </a:cubicBezTo>
                <a:cubicBezTo>
                  <a:pt x="11552" y="16930"/>
                  <a:pt x="11531" y="16940"/>
                  <a:pt x="11510" y="16940"/>
                </a:cubicBezTo>
                <a:cubicBezTo>
                  <a:pt x="11478" y="16940"/>
                  <a:pt x="11349" y="16983"/>
                  <a:pt x="11231" y="17037"/>
                </a:cubicBezTo>
                <a:cubicBezTo>
                  <a:pt x="11199" y="17059"/>
                  <a:pt x="11113" y="17080"/>
                  <a:pt x="11049" y="17080"/>
                </a:cubicBezTo>
                <a:cubicBezTo>
                  <a:pt x="10984" y="17090"/>
                  <a:pt x="10887" y="17101"/>
                  <a:pt x="10845" y="17123"/>
                </a:cubicBezTo>
                <a:cubicBezTo>
                  <a:pt x="10745" y="17151"/>
                  <a:pt x="10555" y="17170"/>
                  <a:pt x="10395" y="17170"/>
                </a:cubicBezTo>
                <a:cubicBezTo>
                  <a:pt x="10314" y="17170"/>
                  <a:pt x="10241" y="17166"/>
                  <a:pt x="10191" y="17155"/>
                </a:cubicBezTo>
                <a:cubicBezTo>
                  <a:pt x="10169" y="17150"/>
                  <a:pt x="10150" y="17148"/>
                  <a:pt x="10133" y="17148"/>
                </a:cubicBezTo>
                <a:cubicBezTo>
                  <a:pt x="10109" y="17148"/>
                  <a:pt x="10087" y="17153"/>
                  <a:pt x="10062" y="17166"/>
                </a:cubicBezTo>
                <a:cubicBezTo>
                  <a:pt x="10032" y="17178"/>
                  <a:pt x="10013" y="17186"/>
                  <a:pt x="9994" y="17186"/>
                </a:cubicBezTo>
                <a:cubicBezTo>
                  <a:pt x="9978" y="17186"/>
                  <a:pt x="9963" y="17180"/>
                  <a:pt x="9944" y="17166"/>
                </a:cubicBezTo>
                <a:cubicBezTo>
                  <a:pt x="9932" y="17158"/>
                  <a:pt x="9925" y="17153"/>
                  <a:pt x="9911" y="17153"/>
                </a:cubicBezTo>
                <a:cubicBezTo>
                  <a:pt x="9887" y="17153"/>
                  <a:pt x="9845" y="17168"/>
                  <a:pt x="9729" y="17209"/>
                </a:cubicBezTo>
                <a:cubicBezTo>
                  <a:pt x="9682" y="17224"/>
                  <a:pt x="9658" y="17234"/>
                  <a:pt x="9640" y="17234"/>
                </a:cubicBezTo>
                <a:cubicBezTo>
                  <a:pt x="9633" y="17234"/>
                  <a:pt x="9627" y="17233"/>
                  <a:pt x="9622" y="17230"/>
                </a:cubicBezTo>
                <a:cubicBezTo>
                  <a:pt x="9607" y="17219"/>
                  <a:pt x="9575" y="17214"/>
                  <a:pt x="9534" y="17214"/>
                </a:cubicBezTo>
                <a:cubicBezTo>
                  <a:pt x="9454" y="17214"/>
                  <a:pt x="9343" y="17233"/>
                  <a:pt x="9279" y="17262"/>
                </a:cubicBezTo>
                <a:cubicBezTo>
                  <a:pt x="9247" y="17275"/>
                  <a:pt x="9219" y="17280"/>
                  <a:pt x="9188" y="17280"/>
                </a:cubicBezTo>
                <a:cubicBezTo>
                  <a:pt x="9167" y="17280"/>
                  <a:pt x="9144" y="17277"/>
                  <a:pt x="9118" y="17273"/>
                </a:cubicBezTo>
                <a:cubicBezTo>
                  <a:pt x="9064" y="17262"/>
                  <a:pt x="9000" y="17262"/>
                  <a:pt x="8978" y="17262"/>
                </a:cubicBezTo>
                <a:cubicBezTo>
                  <a:pt x="8946" y="17262"/>
                  <a:pt x="8818" y="17273"/>
                  <a:pt x="8678" y="17273"/>
                </a:cubicBezTo>
                <a:cubicBezTo>
                  <a:pt x="8539" y="17273"/>
                  <a:pt x="8410" y="17283"/>
                  <a:pt x="8399" y="17295"/>
                </a:cubicBezTo>
                <a:cubicBezTo>
                  <a:pt x="8378" y="17295"/>
                  <a:pt x="8313" y="17295"/>
                  <a:pt x="8249" y="17273"/>
                </a:cubicBezTo>
                <a:cubicBezTo>
                  <a:pt x="8198" y="17260"/>
                  <a:pt x="8166" y="17255"/>
                  <a:pt x="8129" y="17255"/>
                </a:cubicBezTo>
                <a:cubicBezTo>
                  <a:pt x="8103" y="17255"/>
                  <a:pt x="8074" y="17258"/>
                  <a:pt x="8034" y="17262"/>
                </a:cubicBezTo>
                <a:cubicBezTo>
                  <a:pt x="7997" y="17270"/>
                  <a:pt x="7963" y="17275"/>
                  <a:pt x="7923" y="17275"/>
                </a:cubicBezTo>
                <a:cubicBezTo>
                  <a:pt x="7860" y="17275"/>
                  <a:pt x="7784" y="17263"/>
                  <a:pt x="7659" y="17230"/>
                </a:cubicBezTo>
                <a:cubicBezTo>
                  <a:pt x="7616" y="17219"/>
                  <a:pt x="7552" y="17219"/>
                  <a:pt x="7519" y="17209"/>
                </a:cubicBezTo>
                <a:cubicBezTo>
                  <a:pt x="7476" y="17209"/>
                  <a:pt x="7445" y="17209"/>
                  <a:pt x="7434" y="17198"/>
                </a:cubicBezTo>
                <a:cubicBezTo>
                  <a:pt x="7402" y="17176"/>
                  <a:pt x="7187" y="17144"/>
                  <a:pt x="7123" y="17144"/>
                </a:cubicBezTo>
                <a:cubicBezTo>
                  <a:pt x="7090" y="17144"/>
                  <a:pt x="7026" y="17123"/>
                  <a:pt x="6983" y="17101"/>
                </a:cubicBezTo>
                <a:cubicBezTo>
                  <a:pt x="6943" y="17088"/>
                  <a:pt x="6920" y="17079"/>
                  <a:pt x="6900" y="17079"/>
                </a:cubicBezTo>
                <a:cubicBezTo>
                  <a:pt x="6888" y="17079"/>
                  <a:pt x="6878" y="17082"/>
                  <a:pt x="6866" y="17090"/>
                </a:cubicBezTo>
                <a:cubicBezTo>
                  <a:pt x="6844" y="17101"/>
                  <a:pt x="6801" y="17101"/>
                  <a:pt x="6737" y="17101"/>
                </a:cubicBezTo>
                <a:cubicBezTo>
                  <a:pt x="6683" y="17090"/>
                  <a:pt x="6618" y="17090"/>
                  <a:pt x="6587" y="17090"/>
                </a:cubicBezTo>
                <a:cubicBezTo>
                  <a:pt x="6565" y="17090"/>
                  <a:pt x="6501" y="17080"/>
                  <a:pt x="6447" y="17059"/>
                </a:cubicBezTo>
                <a:cubicBezTo>
                  <a:pt x="6382" y="17037"/>
                  <a:pt x="6308" y="17026"/>
                  <a:pt x="6201" y="17026"/>
                </a:cubicBezTo>
                <a:cubicBezTo>
                  <a:pt x="6050" y="17026"/>
                  <a:pt x="6050" y="17026"/>
                  <a:pt x="6018" y="16973"/>
                </a:cubicBezTo>
                <a:cubicBezTo>
                  <a:pt x="5986" y="16940"/>
                  <a:pt x="5965" y="16930"/>
                  <a:pt x="5922" y="16930"/>
                </a:cubicBezTo>
                <a:cubicBezTo>
                  <a:pt x="5836" y="16930"/>
                  <a:pt x="5729" y="16897"/>
                  <a:pt x="5643" y="16833"/>
                </a:cubicBezTo>
                <a:cubicBezTo>
                  <a:pt x="5589" y="16811"/>
                  <a:pt x="5535" y="16780"/>
                  <a:pt x="5524" y="16780"/>
                </a:cubicBezTo>
                <a:cubicBezTo>
                  <a:pt x="5493" y="16780"/>
                  <a:pt x="5385" y="16737"/>
                  <a:pt x="5385" y="16715"/>
                </a:cubicBezTo>
                <a:cubicBezTo>
                  <a:pt x="5385" y="16694"/>
                  <a:pt x="5214" y="16608"/>
                  <a:pt x="5128" y="16587"/>
                </a:cubicBezTo>
                <a:cubicBezTo>
                  <a:pt x="5085" y="16575"/>
                  <a:pt x="5042" y="16554"/>
                  <a:pt x="5021" y="16533"/>
                </a:cubicBezTo>
                <a:cubicBezTo>
                  <a:pt x="4978" y="16490"/>
                  <a:pt x="4913" y="16458"/>
                  <a:pt x="4816" y="16447"/>
                </a:cubicBezTo>
                <a:cubicBezTo>
                  <a:pt x="4752" y="16447"/>
                  <a:pt x="4666" y="16404"/>
                  <a:pt x="4538" y="16339"/>
                </a:cubicBezTo>
                <a:cubicBezTo>
                  <a:pt x="4506" y="16318"/>
                  <a:pt x="4430" y="16297"/>
                  <a:pt x="4387" y="16286"/>
                </a:cubicBezTo>
                <a:cubicBezTo>
                  <a:pt x="4334" y="16286"/>
                  <a:pt x="4291" y="16275"/>
                  <a:pt x="4280" y="16265"/>
                </a:cubicBezTo>
                <a:cubicBezTo>
                  <a:pt x="4270" y="16243"/>
                  <a:pt x="4012" y="16115"/>
                  <a:pt x="4001" y="16115"/>
                </a:cubicBezTo>
                <a:cubicBezTo>
                  <a:pt x="3991" y="16115"/>
                  <a:pt x="3969" y="16093"/>
                  <a:pt x="3937" y="16072"/>
                </a:cubicBezTo>
                <a:cubicBezTo>
                  <a:pt x="3915" y="16050"/>
                  <a:pt x="3894" y="16039"/>
                  <a:pt x="3884" y="16039"/>
                </a:cubicBezTo>
                <a:cubicBezTo>
                  <a:pt x="3872" y="16039"/>
                  <a:pt x="3851" y="16018"/>
                  <a:pt x="3830" y="15996"/>
                </a:cubicBezTo>
                <a:cubicBezTo>
                  <a:pt x="3808" y="15986"/>
                  <a:pt x="3744" y="15953"/>
                  <a:pt x="3679" y="15932"/>
                </a:cubicBezTo>
                <a:cubicBezTo>
                  <a:pt x="3615" y="15910"/>
                  <a:pt x="3562" y="15879"/>
                  <a:pt x="3562" y="15868"/>
                </a:cubicBezTo>
                <a:cubicBezTo>
                  <a:pt x="3562" y="15857"/>
                  <a:pt x="3529" y="15836"/>
                  <a:pt x="3486" y="15825"/>
                </a:cubicBezTo>
                <a:cubicBezTo>
                  <a:pt x="3455" y="15803"/>
                  <a:pt x="3390" y="15760"/>
                  <a:pt x="3347" y="15717"/>
                </a:cubicBezTo>
                <a:cubicBezTo>
                  <a:pt x="3304" y="15674"/>
                  <a:pt x="3262" y="15643"/>
                  <a:pt x="3250" y="15643"/>
                </a:cubicBezTo>
                <a:cubicBezTo>
                  <a:pt x="3240" y="15643"/>
                  <a:pt x="3197" y="15610"/>
                  <a:pt x="3154" y="15567"/>
                </a:cubicBezTo>
                <a:cubicBezTo>
                  <a:pt x="3122" y="15535"/>
                  <a:pt x="3079" y="15503"/>
                  <a:pt x="3057" y="15503"/>
                </a:cubicBezTo>
                <a:cubicBezTo>
                  <a:pt x="3036" y="15503"/>
                  <a:pt x="2950" y="15417"/>
                  <a:pt x="2918" y="15342"/>
                </a:cubicBezTo>
                <a:cubicBezTo>
                  <a:pt x="2907" y="15321"/>
                  <a:pt x="2875" y="15278"/>
                  <a:pt x="2854" y="15257"/>
                </a:cubicBezTo>
                <a:cubicBezTo>
                  <a:pt x="2671" y="15052"/>
                  <a:pt x="2618" y="14999"/>
                  <a:pt x="2585" y="14935"/>
                </a:cubicBezTo>
                <a:cubicBezTo>
                  <a:pt x="2564" y="14902"/>
                  <a:pt x="2532" y="14859"/>
                  <a:pt x="2521" y="14859"/>
                </a:cubicBezTo>
                <a:cubicBezTo>
                  <a:pt x="2500" y="14849"/>
                  <a:pt x="2478" y="14827"/>
                  <a:pt x="2457" y="14806"/>
                </a:cubicBezTo>
                <a:cubicBezTo>
                  <a:pt x="2446" y="14773"/>
                  <a:pt x="2414" y="14742"/>
                  <a:pt x="2392" y="14709"/>
                </a:cubicBezTo>
                <a:cubicBezTo>
                  <a:pt x="2339" y="14645"/>
                  <a:pt x="2178" y="14387"/>
                  <a:pt x="2178" y="14377"/>
                </a:cubicBezTo>
                <a:cubicBezTo>
                  <a:pt x="2178" y="14377"/>
                  <a:pt x="2167" y="14356"/>
                  <a:pt x="2146" y="14334"/>
                </a:cubicBezTo>
                <a:cubicBezTo>
                  <a:pt x="2125" y="14323"/>
                  <a:pt x="2092" y="14270"/>
                  <a:pt x="2070" y="14227"/>
                </a:cubicBezTo>
                <a:cubicBezTo>
                  <a:pt x="2049" y="14184"/>
                  <a:pt x="2017" y="14141"/>
                  <a:pt x="1996" y="14141"/>
                </a:cubicBezTo>
                <a:cubicBezTo>
                  <a:pt x="1963" y="14120"/>
                  <a:pt x="1953" y="14108"/>
                  <a:pt x="1953" y="14065"/>
                </a:cubicBezTo>
                <a:cubicBezTo>
                  <a:pt x="1953" y="14034"/>
                  <a:pt x="1942" y="14001"/>
                  <a:pt x="1931" y="13991"/>
                </a:cubicBezTo>
                <a:cubicBezTo>
                  <a:pt x="1910" y="13980"/>
                  <a:pt x="1867" y="13915"/>
                  <a:pt x="1824" y="13851"/>
                </a:cubicBezTo>
                <a:cubicBezTo>
                  <a:pt x="1792" y="13798"/>
                  <a:pt x="1738" y="13744"/>
                  <a:pt x="1727" y="13733"/>
                </a:cubicBezTo>
                <a:cubicBezTo>
                  <a:pt x="1684" y="13722"/>
                  <a:pt x="1599" y="13583"/>
                  <a:pt x="1610" y="13551"/>
                </a:cubicBezTo>
                <a:cubicBezTo>
                  <a:pt x="1610" y="13529"/>
                  <a:pt x="1588" y="13486"/>
                  <a:pt x="1556" y="13455"/>
                </a:cubicBezTo>
                <a:cubicBezTo>
                  <a:pt x="1491" y="13358"/>
                  <a:pt x="1341" y="13090"/>
                  <a:pt x="1298" y="12950"/>
                </a:cubicBezTo>
                <a:cubicBezTo>
                  <a:pt x="1288" y="12897"/>
                  <a:pt x="1266" y="12854"/>
                  <a:pt x="1255" y="12854"/>
                </a:cubicBezTo>
                <a:cubicBezTo>
                  <a:pt x="1245" y="12854"/>
                  <a:pt x="1245" y="12843"/>
                  <a:pt x="1245" y="12821"/>
                </a:cubicBezTo>
                <a:cubicBezTo>
                  <a:pt x="1245" y="12800"/>
                  <a:pt x="1224" y="12747"/>
                  <a:pt x="1202" y="12714"/>
                </a:cubicBezTo>
                <a:cubicBezTo>
                  <a:pt x="1181" y="12671"/>
                  <a:pt x="1159" y="12639"/>
                  <a:pt x="1169" y="12628"/>
                </a:cubicBezTo>
                <a:cubicBezTo>
                  <a:pt x="1169" y="12618"/>
                  <a:pt x="1169" y="12596"/>
                  <a:pt x="1159" y="12585"/>
                </a:cubicBezTo>
                <a:cubicBezTo>
                  <a:pt x="1148" y="12575"/>
                  <a:pt x="1116" y="12521"/>
                  <a:pt x="1095" y="12468"/>
                </a:cubicBezTo>
                <a:cubicBezTo>
                  <a:pt x="1062" y="12414"/>
                  <a:pt x="1030" y="12360"/>
                  <a:pt x="1019" y="12349"/>
                </a:cubicBezTo>
                <a:cubicBezTo>
                  <a:pt x="1009" y="12339"/>
                  <a:pt x="1009" y="12318"/>
                  <a:pt x="1009" y="12306"/>
                </a:cubicBezTo>
                <a:cubicBezTo>
                  <a:pt x="1009" y="12296"/>
                  <a:pt x="955" y="12167"/>
                  <a:pt x="880" y="12028"/>
                </a:cubicBezTo>
                <a:cubicBezTo>
                  <a:pt x="783" y="11834"/>
                  <a:pt x="752" y="11738"/>
                  <a:pt x="752" y="11695"/>
                </a:cubicBezTo>
                <a:cubicBezTo>
                  <a:pt x="752" y="11653"/>
                  <a:pt x="730" y="11588"/>
                  <a:pt x="687" y="11502"/>
                </a:cubicBezTo>
                <a:cubicBezTo>
                  <a:pt x="633" y="11384"/>
                  <a:pt x="623" y="11362"/>
                  <a:pt x="644" y="11331"/>
                </a:cubicBezTo>
                <a:cubicBezTo>
                  <a:pt x="655" y="11298"/>
                  <a:pt x="644" y="11277"/>
                  <a:pt x="612" y="11191"/>
                </a:cubicBezTo>
                <a:cubicBezTo>
                  <a:pt x="590" y="11138"/>
                  <a:pt x="569" y="11084"/>
                  <a:pt x="569" y="11073"/>
                </a:cubicBezTo>
                <a:cubicBezTo>
                  <a:pt x="569" y="11062"/>
                  <a:pt x="569" y="11052"/>
                  <a:pt x="547" y="11041"/>
                </a:cubicBezTo>
                <a:cubicBezTo>
                  <a:pt x="537" y="11030"/>
                  <a:pt x="537" y="10998"/>
                  <a:pt x="537" y="10933"/>
                </a:cubicBezTo>
                <a:cubicBezTo>
                  <a:pt x="547" y="10869"/>
                  <a:pt x="537" y="10837"/>
                  <a:pt x="526" y="10816"/>
                </a:cubicBezTo>
                <a:cubicBezTo>
                  <a:pt x="473" y="10752"/>
                  <a:pt x="462" y="10719"/>
                  <a:pt x="473" y="10633"/>
                </a:cubicBezTo>
                <a:cubicBezTo>
                  <a:pt x="483" y="10558"/>
                  <a:pt x="483" y="10526"/>
                  <a:pt x="451" y="10451"/>
                </a:cubicBezTo>
                <a:cubicBezTo>
                  <a:pt x="440" y="10408"/>
                  <a:pt x="419" y="10322"/>
                  <a:pt x="419" y="10268"/>
                </a:cubicBezTo>
                <a:cubicBezTo>
                  <a:pt x="419" y="10151"/>
                  <a:pt x="397" y="9947"/>
                  <a:pt x="387" y="9915"/>
                </a:cubicBezTo>
                <a:cubicBezTo>
                  <a:pt x="376" y="9893"/>
                  <a:pt x="376" y="9732"/>
                  <a:pt x="354" y="9057"/>
                </a:cubicBezTo>
                <a:cubicBezTo>
                  <a:pt x="354" y="8895"/>
                  <a:pt x="354" y="8745"/>
                  <a:pt x="365" y="8735"/>
                </a:cubicBezTo>
                <a:cubicBezTo>
                  <a:pt x="376" y="8735"/>
                  <a:pt x="376" y="8692"/>
                  <a:pt x="365" y="8649"/>
                </a:cubicBezTo>
                <a:cubicBezTo>
                  <a:pt x="354" y="8606"/>
                  <a:pt x="354" y="8445"/>
                  <a:pt x="354" y="8284"/>
                </a:cubicBezTo>
                <a:cubicBezTo>
                  <a:pt x="354" y="8037"/>
                  <a:pt x="365" y="7994"/>
                  <a:pt x="387" y="7973"/>
                </a:cubicBezTo>
                <a:cubicBezTo>
                  <a:pt x="408" y="7963"/>
                  <a:pt x="408" y="7930"/>
                  <a:pt x="408" y="7801"/>
                </a:cubicBezTo>
                <a:cubicBezTo>
                  <a:pt x="408" y="7716"/>
                  <a:pt x="419" y="7598"/>
                  <a:pt x="430" y="7534"/>
                </a:cubicBezTo>
                <a:cubicBezTo>
                  <a:pt x="494" y="7276"/>
                  <a:pt x="494" y="7222"/>
                  <a:pt x="516" y="7062"/>
                </a:cubicBezTo>
                <a:cubicBezTo>
                  <a:pt x="516" y="6965"/>
                  <a:pt x="526" y="6772"/>
                  <a:pt x="537" y="6633"/>
                </a:cubicBezTo>
                <a:cubicBezTo>
                  <a:pt x="537" y="6471"/>
                  <a:pt x="547" y="6343"/>
                  <a:pt x="569" y="6300"/>
                </a:cubicBezTo>
                <a:cubicBezTo>
                  <a:pt x="580" y="6257"/>
                  <a:pt x="601" y="6150"/>
                  <a:pt x="623" y="6064"/>
                </a:cubicBezTo>
                <a:cubicBezTo>
                  <a:pt x="644" y="5978"/>
                  <a:pt x="676" y="5860"/>
                  <a:pt x="698" y="5817"/>
                </a:cubicBezTo>
                <a:cubicBezTo>
                  <a:pt x="740" y="5753"/>
                  <a:pt x="740" y="5710"/>
                  <a:pt x="752" y="5592"/>
                </a:cubicBezTo>
                <a:cubicBezTo>
                  <a:pt x="762" y="5442"/>
                  <a:pt x="762" y="5431"/>
                  <a:pt x="805" y="5420"/>
                </a:cubicBezTo>
                <a:cubicBezTo>
                  <a:pt x="837" y="5399"/>
                  <a:pt x="848" y="5377"/>
                  <a:pt x="848" y="5303"/>
                </a:cubicBezTo>
                <a:cubicBezTo>
                  <a:pt x="869" y="5163"/>
                  <a:pt x="891" y="5088"/>
                  <a:pt x="945" y="5013"/>
                </a:cubicBezTo>
                <a:cubicBezTo>
                  <a:pt x="966" y="4981"/>
                  <a:pt x="998" y="4916"/>
                  <a:pt x="998" y="4884"/>
                </a:cubicBezTo>
                <a:cubicBezTo>
                  <a:pt x="1009" y="4841"/>
                  <a:pt x="1019" y="4809"/>
                  <a:pt x="1030" y="4798"/>
                </a:cubicBezTo>
                <a:cubicBezTo>
                  <a:pt x="1030" y="4788"/>
                  <a:pt x="1052" y="4745"/>
                  <a:pt x="1073" y="4691"/>
                </a:cubicBezTo>
                <a:cubicBezTo>
                  <a:pt x="1148" y="4498"/>
                  <a:pt x="1234" y="4326"/>
                  <a:pt x="1266" y="4316"/>
                </a:cubicBezTo>
                <a:cubicBezTo>
                  <a:pt x="1288" y="4305"/>
                  <a:pt x="1309" y="4283"/>
                  <a:pt x="1309" y="4262"/>
                </a:cubicBezTo>
                <a:cubicBezTo>
                  <a:pt x="1320" y="4208"/>
                  <a:pt x="1374" y="4112"/>
                  <a:pt x="1395" y="4080"/>
                </a:cubicBezTo>
                <a:cubicBezTo>
                  <a:pt x="1405" y="4069"/>
                  <a:pt x="1427" y="4015"/>
                  <a:pt x="1438" y="3973"/>
                </a:cubicBezTo>
                <a:cubicBezTo>
                  <a:pt x="1448" y="3918"/>
                  <a:pt x="1470" y="3854"/>
                  <a:pt x="1491" y="3822"/>
                </a:cubicBezTo>
                <a:cubicBezTo>
                  <a:pt x="1534" y="3768"/>
                  <a:pt x="1631" y="3586"/>
                  <a:pt x="1631" y="3565"/>
                </a:cubicBezTo>
                <a:cubicBezTo>
                  <a:pt x="1631" y="3554"/>
                  <a:pt x="1663" y="3511"/>
                  <a:pt x="1706" y="3458"/>
                </a:cubicBezTo>
                <a:cubicBezTo>
                  <a:pt x="1738" y="3415"/>
                  <a:pt x="1770" y="3372"/>
                  <a:pt x="1770" y="3361"/>
                </a:cubicBezTo>
                <a:cubicBezTo>
                  <a:pt x="1770" y="3350"/>
                  <a:pt x="1813" y="3318"/>
                  <a:pt x="1867" y="3286"/>
                </a:cubicBezTo>
                <a:cubicBezTo>
                  <a:pt x="1910" y="3253"/>
                  <a:pt x="1953" y="3222"/>
                  <a:pt x="1953" y="3211"/>
                </a:cubicBezTo>
                <a:cubicBezTo>
                  <a:pt x="1953" y="3189"/>
                  <a:pt x="1963" y="3179"/>
                  <a:pt x="1974" y="3179"/>
                </a:cubicBezTo>
                <a:cubicBezTo>
                  <a:pt x="2006" y="3179"/>
                  <a:pt x="2125" y="3050"/>
                  <a:pt x="2221" y="2921"/>
                </a:cubicBezTo>
                <a:cubicBezTo>
                  <a:pt x="2264" y="2857"/>
                  <a:pt x="2306" y="2803"/>
                  <a:pt x="2318" y="2803"/>
                </a:cubicBezTo>
                <a:cubicBezTo>
                  <a:pt x="2328" y="2803"/>
                  <a:pt x="2361" y="2781"/>
                  <a:pt x="2392" y="2760"/>
                </a:cubicBezTo>
                <a:cubicBezTo>
                  <a:pt x="2425" y="2728"/>
                  <a:pt x="2468" y="2707"/>
                  <a:pt x="2478" y="2707"/>
                </a:cubicBezTo>
                <a:cubicBezTo>
                  <a:pt x="2489" y="2707"/>
                  <a:pt x="2521" y="2685"/>
                  <a:pt x="2542" y="2664"/>
                </a:cubicBezTo>
                <a:cubicBezTo>
                  <a:pt x="2564" y="2631"/>
                  <a:pt x="2628" y="2578"/>
                  <a:pt x="2693" y="2535"/>
                </a:cubicBezTo>
                <a:cubicBezTo>
                  <a:pt x="2747" y="2503"/>
                  <a:pt x="2800" y="2460"/>
                  <a:pt x="2811" y="2449"/>
                </a:cubicBezTo>
                <a:cubicBezTo>
                  <a:pt x="2811" y="2444"/>
                  <a:pt x="2816" y="2441"/>
                  <a:pt x="2823" y="2441"/>
                </a:cubicBezTo>
                <a:cubicBezTo>
                  <a:pt x="2830" y="2441"/>
                  <a:pt x="2838" y="2444"/>
                  <a:pt x="2843" y="2449"/>
                </a:cubicBezTo>
                <a:cubicBezTo>
                  <a:pt x="2854" y="2449"/>
                  <a:pt x="2886" y="2428"/>
                  <a:pt x="2929" y="2395"/>
                </a:cubicBezTo>
                <a:cubicBezTo>
                  <a:pt x="3004" y="2321"/>
                  <a:pt x="3047" y="2299"/>
                  <a:pt x="3176" y="2245"/>
                </a:cubicBezTo>
                <a:cubicBezTo>
                  <a:pt x="3229" y="2224"/>
                  <a:pt x="3272" y="2202"/>
                  <a:pt x="3283" y="2192"/>
                </a:cubicBezTo>
                <a:cubicBezTo>
                  <a:pt x="3293" y="2181"/>
                  <a:pt x="3336" y="2159"/>
                  <a:pt x="3379" y="2149"/>
                </a:cubicBezTo>
                <a:cubicBezTo>
                  <a:pt x="3412" y="2128"/>
                  <a:pt x="3465" y="2095"/>
                  <a:pt x="3497" y="2063"/>
                </a:cubicBezTo>
                <a:cubicBezTo>
                  <a:pt x="3523" y="2037"/>
                  <a:pt x="3557" y="2017"/>
                  <a:pt x="3574" y="2017"/>
                </a:cubicBezTo>
                <a:cubicBezTo>
                  <a:pt x="3578" y="2017"/>
                  <a:pt x="3581" y="2018"/>
                  <a:pt x="3583" y="2020"/>
                </a:cubicBezTo>
                <a:cubicBezTo>
                  <a:pt x="3594" y="2020"/>
                  <a:pt x="3637" y="2009"/>
                  <a:pt x="3669" y="1977"/>
                </a:cubicBezTo>
                <a:cubicBezTo>
                  <a:pt x="3701" y="1956"/>
                  <a:pt x="3765" y="1935"/>
                  <a:pt x="3808" y="1923"/>
                </a:cubicBezTo>
                <a:cubicBezTo>
                  <a:pt x="3862" y="1923"/>
                  <a:pt x="3915" y="1902"/>
                  <a:pt x="3948" y="1870"/>
                </a:cubicBezTo>
                <a:cubicBezTo>
                  <a:pt x="3991" y="1849"/>
                  <a:pt x="4044" y="1827"/>
                  <a:pt x="4108" y="1816"/>
                </a:cubicBezTo>
                <a:cubicBezTo>
                  <a:pt x="4173" y="1816"/>
                  <a:pt x="4237" y="1795"/>
                  <a:pt x="4270" y="1784"/>
                </a:cubicBezTo>
                <a:cubicBezTo>
                  <a:pt x="4291" y="1773"/>
                  <a:pt x="4344" y="1773"/>
                  <a:pt x="4377" y="1773"/>
                </a:cubicBezTo>
                <a:cubicBezTo>
                  <a:pt x="4420" y="1773"/>
                  <a:pt x="4484" y="1763"/>
                  <a:pt x="4527" y="1752"/>
                </a:cubicBezTo>
                <a:cubicBezTo>
                  <a:pt x="4720" y="1687"/>
                  <a:pt x="4935" y="1623"/>
                  <a:pt x="4978" y="1623"/>
                </a:cubicBezTo>
                <a:cubicBezTo>
                  <a:pt x="5031" y="1623"/>
                  <a:pt x="5300" y="1580"/>
                  <a:pt x="5331" y="1559"/>
                </a:cubicBezTo>
                <a:cubicBezTo>
                  <a:pt x="5353" y="1548"/>
                  <a:pt x="5439" y="1537"/>
                  <a:pt x="5524" y="1537"/>
                </a:cubicBezTo>
                <a:cubicBezTo>
                  <a:pt x="5610" y="1527"/>
                  <a:pt x="5707" y="1516"/>
                  <a:pt x="5739" y="1516"/>
                </a:cubicBezTo>
                <a:cubicBezTo>
                  <a:pt x="5760" y="1511"/>
                  <a:pt x="5801" y="1508"/>
                  <a:pt x="5849" y="1508"/>
                </a:cubicBezTo>
                <a:cubicBezTo>
                  <a:pt x="5897" y="1508"/>
                  <a:pt x="5954" y="1511"/>
                  <a:pt x="6007" y="1516"/>
                </a:cubicBezTo>
                <a:cubicBezTo>
                  <a:pt x="6158" y="1516"/>
                  <a:pt x="6211" y="1516"/>
                  <a:pt x="6222" y="1505"/>
                </a:cubicBezTo>
                <a:cubicBezTo>
                  <a:pt x="6240" y="1487"/>
                  <a:pt x="6324" y="1475"/>
                  <a:pt x="6406" y="1475"/>
                </a:cubicBezTo>
                <a:cubicBezTo>
                  <a:pt x="6465" y="1475"/>
                  <a:pt x="6523" y="1481"/>
                  <a:pt x="6554" y="1494"/>
                </a:cubicBezTo>
                <a:cubicBezTo>
                  <a:pt x="6575" y="1500"/>
                  <a:pt x="6592" y="1503"/>
                  <a:pt x="6606" y="1503"/>
                </a:cubicBezTo>
                <a:cubicBezTo>
                  <a:pt x="6621" y="1503"/>
                  <a:pt x="6635" y="1500"/>
                  <a:pt x="6651" y="1494"/>
                </a:cubicBezTo>
                <a:cubicBezTo>
                  <a:pt x="6704" y="1463"/>
                  <a:pt x="6983" y="1441"/>
                  <a:pt x="7337" y="1441"/>
                </a:cubicBezTo>
                <a:cubicBezTo>
                  <a:pt x="7519" y="1430"/>
                  <a:pt x="7670" y="1430"/>
                  <a:pt x="7691" y="1420"/>
                </a:cubicBezTo>
                <a:cubicBezTo>
                  <a:pt x="7698" y="1420"/>
                  <a:pt x="7734" y="1415"/>
                  <a:pt x="7776" y="1415"/>
                </a:cubicBezTo>
                <a:cubicBezTo>
                  <a:pt x="7797" y="1415"/>
                  <a:pt x="7820" y="1416"/>
                  <a:pt x="7841" y="1420"/>
                </a:cubicBezTo>
                <a:cubicBezTo>
                  <a:pt x="7867" y="1422"/>
                  <a:pt x="7888" y="1424"/>
                  <a:pt x="7907" y="1424"/>
                </a:cubicBezTo>
                <a:cubicBezTo>
                  <a:pt x="7958" y="1424"/>
                  <a:pt x="7990" y="1414"/>
                  <a:pt x="8045" y="1398"/>
                </a:cubicBezTo>
                <a:cubicBezTo>
                  <a:pt x="8085" y="1385"/>
                  <a:pt x="8109" y="1375"/>
                  <a:pt x="8126" y="1375"/>
                </a:cubicBezTo>
                <a:cubicBezTo>
                  <a:pt x="8136" y="1375"/>
                  <a:pt x="8145" y="1379"/>
                  <a:pt x="8153" y="1387"/>
                </a:cubicBezTo>
                <a:cubicBezTo>
                  <a:pt x="8162" y="1392"/>
                  <a:pt x="8172" y="1394"/>
                  <a:pt x="8187" y="1394"/>
                </a:cubicBezTo>
                <a:cubicBezTo>
                  <a:pt x="8206" y="1394"/>
                  <a:pt x="8233" y="1389"/>
                  <a:pt x="8270" y="1377"/>
                </a:cubicBezTo>
                <a:cubicBezTo>
                  <a:pt x="8313" y="1355"/>
                  <a:pt x="8356" y="1355"/>
                  <a:pt x="8367" y="1355"/>
                </a:cubicBezTo>
                <a:cubicBezTo>
                  <a:pt x="8373" y="1358"/>
                  <a:pt x="8381" y="1360"/>
                  <a:pt x="8388" y="1360"/>
                </a:cubicBezTo>
                <a:cubicBezTo>
                  <a:pt x="8407" y="1360"/>
                  <a:pt x="8430" y="1352"/>
                  <a:pt x="8453" y="1344"/>
                </a:cubicBezTo>
                <a:cubicBezTo>
                  <a:pt x="8496" y="1323"/>
                  <a:pt x="8549" y="1312"/>
                  <a:pt x="8582" y="1312"/>
                </a:cubicBezTo>
                <a:cubicBezTo>
                  <a:pt x="8613" y="1312"/>
                  <a:pt x="8668" y="1301"/>
                  <a:pt x="8699" y="1291"/>
                </a:cubicBezTo>
                <a:cubicBezTo>
                  <a:pt x="8732" y="1269"/>
                  <a:pt x="8775" y="1269"/>
                  <a:pt x="8861" y="1269"/>
                </a:cubicBezTo>
                <a:cubicBezTo>
                  <a:pt x="8882" y="1272"/>
                  <a:pt x="8902" y="1274"/>
                  <a:pt x="8921" y="1274"/>
                </a:cubicBezTo>
                <a:cubicBezTo>
                  <a:pt x="8967" y="1274"/>
                  <a:pt x="9005" y="1266"/>
                  <a:pt x="9043" y="1258"/>
                </a:cubicBezTo>
                <a:cubicBezTo>
                  <a:pt x="9138" y="1219"/>
                  <a:pt x="9275" y="1197"/>
                  <a:pt x="9413" y="1197"/>
                </a:cubicBezTo>
                <a:cubicBezTo>
                  <a:pt x="9462" y="1197"/>
                  <a:pt x="9510" y="1200"/>
                  <a:pt x="9557" y="1205"/>
                </a:cubicBezTo>
                <a:lnTo>
                  <a:pt x="9750" y="1205"/>
                </a:lnTo>
                <a:cubicBezTo>
                  <a:pt x="9762" y="1194"/>
                  <a:pt x="9890" y="1194"/>
                  <a:pt x="10041" y="1194"/>
                </a:cubicBezTo>
                <a:cubicBezTo>
                  <a:pt x="10101" y="1197"/>
                  <a:pt x="10148" y="1198"/>
                  <a:pt x="10187" y="1198"/>
                </a:cubicBezTo>
                <a:cubicBezTo>
                  <a:pt x="10292" y="1198"/>
                  <a:pt x="10331" y="1188"/>
                  <a:pt x="10394" y="1173"/>
                </a:cubicBezTo>
                <a:cubicBezTo>
                  <a:pt x="10441" y="1155"/>
                  <a:pt x="10469" y="1147"/>
                  <a:pt x="10486" y="1147"/>
                </a:cubicBezTo>
                <a:cubicBezTo>
                  <a:pt x="10500" y="1147"/>
                  <a:pt x="10507" y="1153"/>
                  <a:pt x="10512" y="1162"/>
                </a:cubicBezTo>
                <a:cubicBezTo>
                  <a:pt x="10518" y="1175"/>
                  <a:pt x="10528" y="1180"/>
                  <a:pt x="10561" y="1180"/>
                </a:cubicBezTo>
                <a:cubicBezTo>
                  <a:pt x="10584" y="1180"/>
                  <a:pt x="10619" y="1177"/>
                  <a:pt x="10673" y="1173"/>
                </a:cubicBezTo>
                <a:cubicBezTo>
                  <a:pt x="10775" y="1162"/>
                  <a:pt x="10831" y="1156"/>
                  <a:pt x="10868" y="1156"/>
                </a:cubicBezTo>
                <a:cubicBezTo>
                  <a:pt x="10904" y="1156"/>
                  <a:pt x="10920" y="1162"/>
                  <a:pt x="10942" y="1173"/>
                </a:cubicBezTo>
                <a:cubicBezTo>
                  <a:pt x="10965" y="1188"/>
                  <a:pt x="10994" y="1198"/>
                  <a:pt x="11041" y="1198"/>
                </a:cubicBezTo>
                <a:cubicBezTo>
                  <a:pt x="11059" y="1198"/>
                  <a:pt x="11079" y="1197"/>
                  <a:pt x="11102" y="1194"/>
                </a:cubicBezTo>
                <a:cubicBezTo>
                  <a:pt x="11242" y="1194"/>
                  <a:pt x="11371" y="1227"/>
                  <a:pt x="11478" y="1301"/>
                </a:cubicBezTo>
                <a:cubicBezTo>
                  <a:pt x="11521" y="1323"/>
                  <a:pt x="11617" y="1366"/>
                  <a:pt x="11681" y="1398"/>
                </a:cubicBezTo>
                <a:cubicBezTo>
                  <a:pt x="11746" y="1430"/>
                  <a:pt x="11821" y="1473"/>
                  <a:pt x="11853" y="1494"/>
                </a:cubicBezTo>
                <a:cubicBezTo>
                  <a:pt x="11874" y="1527"/>
                  <a:pt x="11907" y="1537"/>
                  <a:pt x="11928" y="1537"/>
                </a:cubicBezTo>
                <a:cubicBezTo>
                  <a:pt x="11950" y="1537"/>
                  <a:pt x="12100" y="1634"/>
                  <a:pt x="12143" y="1677"/>
                </a:cubicBezTo>
                <a:cubicBezTo>
                  <a:pt x="12153" y="1687"/>
                  <a:pt x="12207" y="1720"/>
                  <a:pt x="12250" y="1741"/>
                </a:cubicBezTo>
                <a:cubicBezTo>
                  <a:pt x="12293" y="1773"/>
                  <a:pt x="12325" y="1795"/>
                  <a:pt x="12325" y="1806"/>
                </a:cubicBezTo>
                <a:cubicBezTo>
                  <a:pt x="12325" y="1827"/>
                  <a:pt x="12346" y="1838"/>
                  <a:pt x="12368" y="1849"/>
                </a:cubicBezTo>
                <a:cubicBezTo>
                  <a:pt x="12389" y="1859"/>
                  <a:pt x="12443" y="1892"/>
                  <a:pt x="12486" y="1935"/>
                </a:cubicBezTo>
                <a:cubicBezTo>
                  <a:pt x="12529" y="1966"/>
                  <a:pt x="12604" y="2020"/>
                  <a:pt x="12658" y="2052"/>
                </a:cubicBezTo>
                <a:cubicBezTo>
                  <a:pt x="12711" y="2085"/>
                  <a:pt x="12765" y="2138"/>
                  <a:pt x="12786" y="2159"/>
                </a:cubicBezTo>
                <a:cubicBezTo>
                  <a:pt x="12861" y="2256"/>
                  <a:pt x="12883" y="2267"/>
                  <a:pt x="12990" y="2331"/>
                </a:cubicBezTo>
                <a:cubicBezTo>
                  <a:pt x="13054" y="2364"/>
                  <a:pt x="13108" y="2395"/>
                  <a:pt x="13108" y="2406"/>
                </a:cubicBezTo>
                <a:cubicBezTo>
                  <a:pt x="13108" y="2406"/>
                  <a:pt x="13130" y="2428"/>
                  <a:pt x="13151" y="2438"/>
                </a:cubicBezTo>
                <a:cubicBezTo>
                  <a:pt x="13183" y="2449"/>
                  <a:pt x="13226" y="2481"/>
                  <a:pt x="13247" y="2514"/>
                </a:cubicBezTo>
                <a:cubicBezTo>
                  <a:pt x="13269" y="2545"/>
                  <a:pt x="13323" y="2600"/>
                  <a:pt x="13366" y="2631"/>
                </a:cubicBezTo>
                <a:cubicBezTo>
                  <a:pt x="13494" y="2728"/>
                  <a:pt x="13891" y="3125"/>
                  <a:pt x="13891" y="3146"/>
                </a:cubicBezTo>
                <a:cubicBezTo>
                  <a:pt x="13891" y="3168"/>
                  <a:pt x="13934" y="3222"/>
                  <a:pt x="13988" y="3286"/>
                </a:cubicBezTo>
                <a:cubicBezTo>
                  <a:pt x="14052" y="3339"/>
                  <a:pt x="14105" y="3415"/>
                  <a:pt x="14116" y="3436"/>
                </a:cubicBezTo>
                <a:cubicBezTo>
                  <a:pt x="14127" y="3458"/>
                  <a:pt x="14148" y="3501"/>
                  <a:pt x="14170" y="3532"/>
                </a:cubicBezTo>
                <a:cubicBezTo>
                  <a:pt x="14191" y="3554"/>
                  <a:pt x="14213" y="3597"/>
                  <a:pt x="14224" y="3618"/>
                </a:cubicBezTo>
                <a:cubicBezTo>
                  <a:pt x="14288" y="3747"/>
                  <a:pt x="14331" y="3811"/>
                  <a:pt x="14384" y="3865"/>
                </a:cubicBezTo>
                <a:cubicBezTo>
                  <a:pt x="14534" y="4004"/>
                  <a:pt x="14567" y="4069"/>
                  <a:pt x="14556" y="4112"/>
                </a:cubicBezTo>
                <a:cubicBezTo>
                  <a:pt x="14556" y="4144"/>
                  <a:pt x="14567" y="4176"/>
                  <a:pt x="14620" y="4240"/>
                </a:cubicBezTo>
                <a:cubicBezTo>
                  <a:pt x="14663" y="4283"/>
                  <a:pt x="14706" y="4348"/>
                  <a:pt x="14727" y="4380"/>
                </a:cubicBezTo>
                <a:cubicBezTo>
                  <a:pt x="14749" y="4412"/>
                  <a:pt x="14813" y="4476"/>
                  <a:pt x="14856" y="4530"/>
                </a:cubicBezTo>
                <a:cubicBezTo>
                  <a:pt x="14910" y="4583"/>
                  <a:pt x="14953" y="4648"/>
                  <a:pt x="14953" y="4669"/>
                </a:cubicBezTo>
                <a:cubicBezTo>
                  <a:pt x="14975" y="4777"/>
                  <a:pt x="14996" y="4831"/>
                  <a:pt x="15028" y="4831"/>
                </a:cubicBezTo>
                <a:cubicBezTo>
                  <a:pt x="15049" y="4841"/>
                  <a:pt x="15103" y="4916"/>
                  <a:pt x="15135" y="5002"/>
                </a:cubicBezTo>
                <a:cubicBezTo>
                  <a:pt x="15146" y="5034"/>
                  <a:pt x="15156" y="5067"/>
                  <a:pt x="15168" y="5088"/>
                </a:cubicBezTo>
                <a:cubicBezTo>
                  <a:pt x="15178" y="5109"/>
                  <a:pt x="15199" y="5163"/>
                  <a:pt x="15211" y="5217"/>
                </a:cubicBezTo>
                <a:cubicBezTo>
                  <a:pt x="15232" y="5270"/>
                  <a:pt x="15275" y="5388"/>
                  <a:pt x="15318" y="5484"/>
                </a:cubicBezTo>
                <a:cubicBezTo>
                  <a:pt x="15361" y="5570"/>
                  <a:pt x="15404" y="5667"/>
                  <a:pt x="15404" y="5689"/>
                </a:cubicBezTo>
                <a:cubicBezTo>
                  <a:pt x="15404" y="5710"/>
                  <a:pt x="15425" y="5775"/>
                  <a:pt x="15447" y="5828"/>
                </a:cubicBezTo>
                <a:cubicBezTo>
                  <a:pt x="15500" y="5925"/>
                  <a:pt x="15511" y="5968"/>
                  <a:pt x="15478" y="5999"/>
                </a:cubicBezTo>
                <a:cubicBezTo>
                  <a:pt x="15468" y="6011"/>
                  <a:pt x="15468" y="6032"/>
                  <a:pt x="15478" y="6064"/>
                </a:cubicBezTo>
                <a:cubicBezTo>
                  <a:pt x="15489" y="6085"/>
                  <a:pt x="15500" y="6161"/>
                  <a:pt x="15511" y="6235"/>
                </a:cubicBezTo>
                <a:cubicBezTo>
                  <a:pt x="15511" y="6300"/>
                  <a:pt x="15521" y="6375"/>
                  <a:pt x="15543" y="6397"/>
                </a:cubicBezTo>
                <a:cubicBezTo>
                  <a:pt x="15554" y="6418"/>
                  <a:pt x="15564" y="6450"/>
                  <a:pt x="15554" y="6482"/>
                </a:cubicBezTo>
                <a:cubicBezTo>
                  <a:pt x="15554" y="6504"/>
                  <a:pt x="15554" y="6547"/>
                  <a:pt x="15575" y="6590"/>
                </a:cubicBezTo>
                <a:cubicBezTo>
                  <a:pt x="15586" y="6621"/>
                  <a:pt x="15597" y="6707"/>
                  <a:pt x="15597" y="6804"/>
                </a:cubicBezTo>
                <a:cubicBezTo>
                  <a:pt x="15607" y="6890"/>
                  <a:pt x="15618" y="6997"/>
                  <a:pt x="15628" y="7040"/>
                </a:cubicBezTo>
                <a:cubicBezTo>
                  <a:pt x="15640" y="7083"/>
                  <a:pt x="15650" y="7169"/>
                  <a:pt x="15650" y="7222"/>
                </a:cubicBezTo>
                <a:cubicBezTo>
                  <a:pt x="15661" y="7383"/>
                  <a:pt x="15693" y="7598"/>
                  <a:pt x="15714" y="7630"/>
                </a:cubicBezTo>
                <a:cubicBezTo>
                  <a:pt x="15725" y="7641"/>
                  <a:pt x="15736" y="7684"/>
                  <a:pt x="15736" y="7727"/>
                </a:cubicBezTo>
                <a:cubicBezTo>
                  <a:pt x="15736" y="7952"/>
                  <a:pt x="15757" y="8209"/>
                  <a:pt x="15779" y="8316"/>
                </a:cubicBezTo>
                <a:cubicBezTo>
                  <a:pt x="15790" y="8392"/>
                  <a:pt x="15790" y="8509"/>
                  <a:pt x="15790" y="8595"/>
                </a:cubicBezTo>
                <a:cubicBezTo>
                  <a:pt x="15790" y="8692"/>
                  <a:pt x="15790" y="8767"/>
                  <a:pt x="15811" y="8810"/>
                </a:cubicBezTo>
                <a:cubicBezTo>
                  <a:pt x="15843" y="8895"/>
                  <a:pt x="15864" y="9024"/>
                  <a:pt x="15854" y="9110"/>
                </a:cubicBezTo>
                <a:cubicBezTo>
                  <a:pt x="15843" y="9228"/>
                  <a:pt x="15854" y="9379"/>
                  <a:pt x="15864" y="9443"/>
                </a:cubicBezTo>
                <a:cubicBezTo>
                  <a:pt x="15876" y="9486"/>
                  <a:pt x="15876" y="9507"/>
                  <a:pt x="15864" y="9518"/>
                </a:cubicBezTo>
                <a:cubicBezTo>
                  <a:pt x="15854" y="9539"/>
                  <a:pt x="15854" y="9560"/>
                  <a:pt x="15864" y="9625"/>
                </a:cubicBezTo>
                <a:cubicBezTo>
                  <a:pt x="15907" y="9808"/>
                  <a:pt x="15918" y="9893"/>
                  <a:pt x="15907" y="9968"/>
                </a:cubicBezTo>
                <a:cubicBezTo>
                  <a:pt x="15897" y="10022"/>
                  <a:pt x="15897" y="10065"/>
                  <a:pt x="15907" y="10097"/>
                </a:cubicBezTo>
                <a:cubicBezTo>
                  <a:pt x="15918" y="10172"/>
                  <a:pt x="15918" y="10322"/>
                  <a:pt x="15897" y="10344"/>
                </a:cubicBezTo>
                <a:cubicBezTo>
                  <a:pt x="15897" y="10354"/>
                  <a:pt x="15886" y="10430"/>
                  <a:pt x="15876" y="10516"/>
                </a:cubicBezTo>
                <a:cubicBezTo>
                  <a:pt x="15876" y="10601"/>
                  <a:pt x="15864" y="10697"/>
                  <a:pt x="15843" y="10730"/>
                </a:cubicBezTo>
                <a:cubicBezTo>
                  <a:pt x="15822" y="10794"/>
                  <a:pt x="15790" y="10891"/>
                  <a:pt x="15779" y="10976"/>
                </a:cubicBezTo>
                <a:cubicBezTo>
                  <a:pt x="15768" y="11084"/>
                  <a:pt x="15714" y="11255"/>
                  <a:pt x="15704" y="11266"/>
                </a:cubicBezTo>
                <a:cubicBezTo>
                  <a:pt x="15693" y="11266"/>
                  <a:pt x="15683" y="11341"/>
                  <a:pt x="15661" y="11427"/>
                </a:cubicBezTo>
                <a:cubicBezTo>
                  <a:pt x="15650" y="11524"/>
                  <a:pt x="15618" y="11631"/>
                  <a:pt x="15575" y="11727"/>
                </a:cubicBezTo>
                <a:cubicBezTo>
                  <a:pt x="15543" y="11803"/>
                  <a:pt x="15511" y="11888"/>
                  <a:pt x="15500" y="11920"/>
                </a:cubicBezTo>
                <a:cubicBezTo>
                  <a:pt x="15500" y="11942"/>
                  <a:pt x="15468" y="12017"/>
                  <a:pt x="15425" y="12092"/>
                </a:cubicBezTo>
                <a:cubicBezTo>
                  <a:pt x="15392" y="12156"/>
                  <a:pt x="15361" y="12221"/>
                  <a:pt x="15361" y="12232"/>
                </a:cubicBezTo>
                <a:cubicBezTo>
                  <a:pt x="15361" y="12242"/>
                  <a:pt x="15361" y="12253"/>
                  <a:pt x="15350" y="12253"/>
                </a:cubicBezTo>
                <a:cubicBezTo>
                  <a:pt x="15339" y="12253"/>
                  <a:pt x="15318" y="12285"/>
                  <a:pt x="15307" y="12318"/>
                </a:cubicBezTo>
                <a:cubicBezTo>
                  <a:pt x="15296" y="12349"/>
                  <a:pt x="15275" y="12382"/>
                  <a:pt x="15264" y="12403"/>
                </a:cubicBezTo>
                <a:cubicBezTo>
                  <a:pt x="15253" y="12414"/>
                  <a:pt x="15232" y="12446"/>
                  <a:pt x="15221" y="12478"/>
                </a:cubicBezTo>
                <a:cubicBezTo>
                  <a:pt x="15211" y="12511"/>
                  <a:pt x="15189" y="12554"/>
                  <a:pt x="15168" y="12585"/>
                </a:cubicBezTo>
                <a:cubicBezTo>
                  <a:pt x="15135" y="12618"/>
                  <a:pt x="15114" y="12682"/>
                  <a:pt x="15092" y="12735"/>
                </a:cubicBezTo>
                <a:cubicBezTo>
                  <a:pt x="15082" y="12790"/>
                  <a:pt x="15060" y="12832"/>
                  <a:pt x="15060" y="12843"/>
                </a:cubicBezTo>
                <a:cubicBezTo>
                  <a:pt x="15049" y="12854"/>
                  <a:pt x="15039" y="12875"/>
                  <a:pt x="15039" y="12886"/>
                </a:cubicBezTo>
                <a:cubicBezTo>
                  <a:pt x="15039" y="12907"/>
                  <a:pt x="15028" y="12940"/>
                  <a:pt x="14996" y="12971"/>
                </a:cubicBezTo>
                <a:cubicBezTo>
                  <a:pt x="14975" y="13004"/>
                  <a:pt x="14963" y="13047"/>
                  <a:pt x="14963" y="13057"/>
                </a:cubicBezTo>
                <a:cubicBezTo>
                  <a:pt x="14963" y="13068"/>
                  <a:pt x="14921" y="13133"/>
                  <a:pt x="14878" y="13207"/>
                </a:cubicBezTo>
                <a:cubicBezTo>
                  <a:pt x="14824" y="13272"/>
                  <a:pt x="14803" y="13336"/>
                  <a:pt x="14803" y="13347"/>
                </a:cubicBezTo>
                <a:cubicBezTo>
                  <a:pt x="14813" y="13358"/>
                  <a:pt x="14782" y="13400"/>
                  <a:pt x="14749" y="13455"/>
                </a:cubicBezTo>
                <a:cubicBezTo>
                  <a:pt x="14717" y="13497"/>
                  <a:pt x="14685" y="13540"/>
                  <a:pt x="14685" y="13562"/>
                </a:cubicBezTo>
                <a:cubicBezTo>
                  <a:pt x="14685" y="13583"/>
                  <a:pt x="14663" y="13626"/>
                  <a:pt x="14642" y="13658"/>
                </a:cubicBezTo>
                <a:cubicBezTo>
                  <a:pt x="14620" y="13679"/>
                  <a:pt x="14599" y="13733"/>
                  <a:pt x="14588" y="13765"/>
                </a:cubicBezTo>
                <a:cubicBezTo>
                  <a:pt x="14577" y="13798"/>
                  <a:pt x="14556" y="13830"/>
                  <a:pt x="14556" y="13830"/>
                </a:cubicBezTo>
                <a:cubicBezTo>
                  <a:pt x="14534" y="13830"/>
                  <a:pt x="14406" y="14012"/>
                  <a:pt x="14320" y="14141"/>
                </a:cubicBezTo>
                <a:cubicBezTo>
                  <a:pt x="14298" y="14162"/>
                  <a:pt x="14255" y="14227"/>
                  <a:pt x="14213" y="14280"/>
                </a:cubicBezTo>
                <a:cubicBezTo>
                  <a:pt x="14170" y="14323"/>
                  <a:pt x="14127" y="14377"/>
                  <a:pt x="14127" y="14377"/>
                </a:cubicBezTo>
                <a:cubicBezTo>
                  <a:pt x="14127" y="14387"/>
                  <a:pt x="14105" y="14409"/>
                  <a:pt x="14074" y="14430"/>
                </a:cubicBezTo>
                <a:cubicBezTo>
                  <a:pt x="14041" y="14441"/>
                  <a:pt x="13988" y="14506"/>
                  <a:pt x="13955" y="14549"/>
                </a:cubicBezTo>
                <a:cubicBezTo>
                  <a:pt x="13912" y="14602"/>
                  <a:pt x="13880" y="14634"/>
                  <a:pt x="13869" y="14634"/>
                </a:cubicBezTo>
                <a:cubicBezTo>
                  <a:pt x="13859" y="14634"/>
                  <a:pt x="13838" y="14656"/>
                  <a:pt x="13826" y="14666"/>
                </a:cubicBezTo>
                <a:cubicBezTo>
                  <a:pt x="13805" y="14677"/>
                  <a:pt x="13773" y="14709"/>
                  <a:pt x="13741" y="14720"/>
                </a:cubicBezTo>
                <a:cubicBezTo>
                  <a:pt x="13698" y="14742"/>
                  <a:pt x="13666" y="14763"/>
                  <a:pt x="13666" y="14763"/>
                </a:cubicBezTo>
                <a:cubicBezTo>
                  <a:pt x="13655" y="14773"/>
                  <a:pt x="13623" y="14795"/>
                  <a:pt x="13590" y="14816"/>
                </a:cubicBezTo>
                <a:cubicBezTo>
                  <a:pt x="13569" y="14827"/>
                  <a:pt x="13526" y="14870"/>
                  <a:pt x="13494" y="14881"/>
                </a:cubicBezTo>
                <a:cubicBezTo>
                  <a:pt x="13451" y="14924"/>
                  <a:pt x="13354" y="14999"/>
                  <a:pt x="13344" y="14999"/>
                </a:cubicBezTo>
                <a:cubicBezTo>
                  <a:pt x="13333" y="14999"/>
                  <a:pt x="13301" y="15021"/>
                  <a:pt x="13258" y="15052"/>
                </a:cubicBezTo>
                <a:cubicBezTo>
                  <a:pt x="13215" y="15085"/>
                  <a:pt x="13151" y="15106"/>
                  <a:pt x="13119" y="15117"/>
                </a:cubicBezTo>
                <a:cubicBezTo>
                  <a:pt x="13087" y="15128"/>
                  <a:pt x="13001" y="15160"/>
                  <a:pt x="12925" y="15202"/>
                </a:cubicBezTo>
                <a:cubicBezTo>
                  <a:pt x="12861" y="15235"/>
                  <a:pt x="12775" y="15278"/>
                  <a:pt x="12744" y="15278"/>
                </a:cubicBezTo>
                <a:cubicBezTo>
                  <a:pt x="12711" y="15288"/>
                  <a:pt x="12658" y="15310"/>
                  <a:pt x="12625" y="15321"/>
                </a:cubicBezTo>
                <a:cubicBezTo>
                  <a:pt x="12602" y="15337"/>
                  <a:pt x="12578" y="15346"/>
                  <a:pt x="12563" y="15346"/>
                </a:cubicBezTo>
                <a:cubicBezTo>
                  <a:pt x="12558" y="15346"/>
                  <a:pt x="12553" y="15345"/>
                  <a:pt x="12550" y="15342"/>
                </a:cubicBezTo>
                <a:cubicBezTo>
                  <a:pt x="12529" y="15342"/>
                  <a:pt x="12508" y="15342"/>
                  <a:pt x="12496" y="15353"/>
                </a:cubicBezTo>
                <a:cubicBezTo>
                  <a:pt x="12475" y="15364"/>
                  <a:pt x="12453" y="15374"/>
                  <a:pt x="12422" y="15374"/>
                </a:cubicBezTo>
                <a:cubicBezTo>
                  <a:pt x="12400" y="15385"/>
                  <a:pt x="12346" y="15407"/>
                  <a:pt x="12293" y="15438"/>
                </a:cubicBezTo>
                <a:cubicBezTo>
                  <a:pt x="12239" y="15474"/>
                  <a:pt x="12193" y="15495"/>
                  <a:pt x="12166" y="15495"/>
                </a:cubicBezTo>
                <a:cubicBezTo>
                  <a:pt x="12161" y="15495"/>
                  <a:pt x="12157" y="15494"/>
                  <a:pt x="12153" y="15493"/>
                </a:cubicBezTo>
                <a:cubicBezTo>
                  <a:pt x="12121" y="15493"/>
                  <a:pt x="12089" y="15503"/>
                  <a:pt x="12024" y="15546"/>
                </a:cubicBezTo>
                <a:cubicBezTo>
                  <a:pt x="11982" y="15567"/>
                  <a:pt x="11928" y="15600"/>
                  <a:pt x="11907" y="15610"/>
                </a:cubicBezTo>
                <a:cubicBezTo>
                  <a:pt x="11896" y="15610"/>
                  <a:pt x="11853" y="15632"/>
                  <a:pt x="11821" y="15653"/>
                </a:cubicBezTo>
                <a:cubicBezTo>
                  <a:pt x="11788" y="15674"/>
                  <a:pt x="11746" y="15696"/>
                  <a:pt x="11735" y="15696"/>
                </a:cubicBezTo>
                <a:cubicBezTo>
                  <a:pt x="11714" y="15696"/>
                  <a:pt x="11692" y="15707"/>
                  <a:pt x="11671" y="15717"/>
                </a:cubicBezTo>
                <a:cubicBezTo>
                  <a:pt x="11663" y="15725"/>
                  <a:pt x="11645" y="15733"/>
                  <a:pt x="11631" y="15733"/>
                </a:cubicBezTo>
                <a:cubicBezTo>
                  <a:pt x="11625" y="15733"/>
                  <a:pt x="11620" y="15731"/>
                  <a:pt x="11617" y="15728"/>
                </a:cubicBezTo>
                <a:cubicBezTo>
                  <a:pt x="11595" y="15728"/>
                  <a:pt x="11574" y="15739"/>
                  <a:pt x="11564" y="15760"/>
                </a:cubicBezTo>
                <a:cubicBezTo>
                  <a:pt x="11542" y="15782"/>
                  <a:pt x="11521" y="15793"/>
                  <a:pt x="11499" y="15793"/>
                </a:cubicBezTo>
                <a:cubicBezTo>
                  <a:pt x="11488" y="15793"/>
                  <a:pt x="11456" y="15803"/>
                  <a:pt x="11445" y="15825"/>
                </a:cubicBezTo>
                <a:cubicBezTo>
                  <a:pt x="11435" y="15836"/>
                  <a:pt x="11392" y="15868"/>
                  <a:pt x="11371" y="15879"/>
                </a:cubicBezTo>
                <a:cubicBezTo>
                  <a:pt x="11338" y="15889"/>
                  <a:pt x="11306" y="15900"/>
                  <a:pt x="11285" y="15922"/>
                </a:cubicBezTo>
                <a:cubicBezTo>
                  <a:pt x="11274" y="15932"/>
                  <a:pt x="11220" y="15953"/>
                  <a:pt x="11166" y="15964"/>
                </a:cubicBezTo>
                <a:cubicBezTo>
                  <a:pt x="11113" y="15975"/>
                  <a:pt x="11049" y="15996"/>
                  <a:pt x="11027" y="16018"/>
                </a:cubicBezTo>
                <a:cubicBezTo>
                  <a:pt x="11008" y="16030"/>
                  <a:pt x="10993" y="16036"/>
                  <a:pt x="10979" y="16036"/>
                </a:cubicBezTo>
                <a:cubicBezTo>
                  <a:pt x="10969" y="16036"/>
                  <a:pt x="10961" y="16033"/>
                  <a:pt x="10952" y="16029"/>
                </a:cubicBezTo>
                <a:cubicBezTo>
                  <a:pt x="10944" y="16021"/>
                  <a:pt x="10936" y="16018"/>
                  <a:pt x="10927" y="16018"/>
                </a:cubicBezTo>
                <a:cubicBezTo>
                  <a:pt x="10910" y="16018"/>
                  <a:pt x="10886" y="16029"/>
                  <a:pt x="10845" y="16050"/>
                </a:cubicBezTo>
                <a:cubicBezTo>
                  <a:pt x="10751" y="16096"/>
                  <a:pt x="10642" y="16127"/>
                  <a:pt x="10594" y="16127"/>
                </a:cubicBezTo>
                <a:cubicBezTo>
                  <a:pt x="10587" y="16127"/>
                  <a:pt x="10581" y="16126"/>
                  <a:pt x="10577" y="16125"/>
                </a:cubicBezTo>
                <a:cubicBezTo>
                  <a:pt x="10570" y="16123"/>
                  <a:pt x="10562" y="16122"/>
                  <a:pt x="10553" y="16122"/>
                </a:cubicBezTo>
                <a:cubicBezTo>
                  <a:pt x="10509" y="16122"/>
                  <a:pt x="10450" y="16143"/>
                  <a:pt x="10405" y="16179"/>
                </a:cubicBezTo>
                <a:cubicBezTo>
                  <a:pt x="10394" y="16189"/>
                  <a:pt x="10341" y="16200"/>
                  <a:pt x="10255" y="16200"/>
                </a:cubicBezTo>
                <a:cubicBezTo>
                  <a:pt x="10191" y="16211"/>
                  <a:pt x="10051" y="16222"/>
                  <a:pt x="9955" y="16243"/>
                </a:cubicBezTo>
                <a:cubicBezTo>
                  <a:pt x="9812" y="16272"/>
                  <a:pt x="9617" y="16291"/>
                  <a:pt x="9496" y="16291"/>
                </a:cubicBezTo>
                <a:cubicBezTo>
                  <a:pt x="9435" y="16291"/>
                  <a:pt x="9393" y="16286"/>
                  <a:pt x="9386" y="16275"/>
                </a:cubicBezTo>
                <a:cubicBezTo>
                  <a:pt x="9375" y="16270"/>
                  <a:pt x="9364" y="16267"/>
                  <a:pt x="9350" y="16267"/>
                </a:cubicBezTo>
                <a:cubicBezTo>
                  <a:pt x="9335" y="16267"/>
                  <a:pt x="9316" y="16270"/>
                  <a:pt x="9290" y="16275"/>
                </a:cubicBezTo>
                <a:cubicBezTo>
                  <a:pt x="9257" y="16286"/>
                  <a:pt x="9236" y="16291"/>
                  <a:pt x="9220" y="16291"/>
                </a:cubicBezTo>
                <a:cubicBezTo>
                  <a:pt x="9204" y="16291"/>
                  <a:pt x="9193" y="16286"/>
                  <a:pt x="9182" y="16275"/>
                </a:cubicBezTo>
                <a:cubicBezTo>
                  <a:pt x="9177" y="16270"/>
                  <a:pt x="9166" y="16267"/>
                  <a:pt x="9150" y="16267"/>
                </a:cubicBezTo>
                <a:cubicBezTo>
                  <a:pt x="9134" y="16267"/>
                  <a:pt x="9112" y="16270"/>
                  <a:pt x="9085" y="16275"/>
                </a:cubicBezTo>
                <a:cubicBezTo>
                  <a:pt x="9048" y="16286"/>
                  <a:pt x="9021" y="16291"/>
                  <a:pt x="8994" y="16291"/>
                </a:cubicBezTo>
                <a:cubicBezTo>
                  <a:pt x="8968" y="16291"/>
                  <a:pt x="8941" y="16286"/>
                  <a:pt x="8904" y="16275"/>
                </a:cubicBezTo>
                <a:cubicBezTo>
                  <a:pt x="8861" y="16254"/>
                  <a:pt x="8732" y="16243"/>
                  <a:pt x="8625" y="16232"/>
                </a:cubicBezTo>
                <a:cubicBezTo>
                  <a:pt x="8517" y="16222"/>
                  <a:pt x="8410" y="16200"/>
                  <a:pt x="8389" y="16200"/>
                </a:cubicBezTo>
                <a:cubicBezTo>
                  <a:pt x="8378" y="16189"/>
                  <a:pt x="8324" y="16189"/>
                  <a:pt x="8281" y="16189"/>
                </a:cubicBezTo>
                <a:cubicBezTo>
                  <a:pt x="8251" y="16197"/>
                  <a:pt x="8226" y="16205"/>
                  <a:pt x="8210" y="16205"/>
                </a:cubicBezTo>
                <a:cubicBezTo>
                  <a:pt x="8203" y="16205"/>
                  <a:pt x="8199" y="16203"/>
                  <a:pt x="8196" y="16200"/>
                </a:cubicBezTo>
                <a:cubicBezTo>
                  <a:pt x="8189" y="16187"/>
                  <a:pt x="8057" y="16178"/>
                  <a:pt x="7944" y="16178"/>
                </a:cubicBezTo>
                <a:cubicBezTo>
                  <a:pt x="7875" y="16178"/>
                  <a:pt x="7812" y="16181"/>
                  <a:pt x="7788" y="16189"/>
                </a:cubicBezTo>
                <a:cubicBezTo>
                  <a:pt x="7761" y="16195"/>
                  <a:pt x="7740" y="16198"/>
                  <a:pt x="7723" y="16198"/>
                </a:cubicBezTo>
                <a:cubicBezTo>
                  <a:pt x="7707" y="16198"/>
                  <a:pt x="7697" y="16195"/>
                  <a:pt x="7691" y="16189"/>
                </a:cubicBezTo>
                <a:cubicBezTo>
                  <a:pt x="7676" y="16182"/>
                  <a:pt x="7597" y="16174"/>
                  <a:pt x="7491" y="16174"/>
                </a:cubicBezTo>
                <a:cubicBezTo>
                  <a:pt x="7447" y="16174"/>
                  <a:pt x="7398" y="16176"/>
                  <a:pt x="7348" y="16179"/>
                </a:cubicBezTo>
                <a:cubicBezTo>
                  <a:pt x="7069" y="16179"/>
                  <a:pt x="7026" y="16179"/>
                  <a:pt x="7016" y="16146"/>
                </a:cubicBezTo>
                <a:cubicBezTo>
                  <a:pt x="6994" y="16136"/>
                  <a:pt x="6962" y="16125"/>
                  <a:pt x="6866" y="16125"/>
                </a:cubicBezTo>
                <a:cubicBezTo>
                  <a:pt x="6672" y="16125"/>
                  <a:pt x="6501" y="16103"/>
                  <a:pt x="6415" y="16061"/>
                </a:cubicBezTo>
                <a:cubicBezTo>
                  <a:pt x="6372" y="16050"/>
                  <a:pt x="6308" y="16029"/>
                  <a:pt x="6265" y="16029"/>
                </a:cubicBezTo>
                <a:cubicBezTo>
                  <a:pt x="6189" y="16018"/>
                  <a:pt x="6007" y="15932"/>
                  <a:pt x="5943" y="15879"/>
                </a:cubicBezTo>
                <a:cubicBezTo>
                  <a:pt x="5922" y="15857"/>
                  <a:pt x="5868" y="15825"/>
                  <a:pt x="5814" y="15814"/>
                </a:cubicBezTo>
                <a:cubicBezTo>
                  <a:pt x="5771" y="15793"/>
                  <a:pt x="5707" y="15760"/>
                  <a:pt x="5674" y="15739"/>
                </a:cubicBezTo>
                <a:cubicBezTo>
                  <a:pt x="5643" y="15717"/>
                  <a:pt x="5600" y="15696"/>
                  <a:pt x="5567" y="15674"/>
                </a:cubicBezTo>
                <a:cubicBezTo>
                  <a:pt x="5546" y="15664"/>
                  <a:pt x="5481" y="15610"/>
                  <a:pt x="5417" y="15557"/>
                </a:cubicBezTo>
                <a:cubicBezTo>
                  <a:pt x="5331" y="15481"/>
                  <a:pt x="5288" y="15450"/>
                  <a:pt x="5235" y="15450"/>
                </a:cubicBezTo>
                <a:cubicBezTo>
                  <a:pt x="5203" y="15438"/>
                  <a:pt x="5171" y="15428"/>
                  <a:pt x="5160" y="15407"/>
                </a:cubicBezTo>
                <a:cubicBezTo>
                  <a:pt x="5160" y="15396"/>
                  <a:pt x="5095" y="15364"/>
                  <a:pt x="5031" y="15331"/>
                </a:cubicBezTo>
                <a:cubicBezTo>
                  <a:pt x="4945" y="15288"/>
                  <a:pt x="4913" y="15267"/>
                  <a:pt x="4913" y="15245"/>
                </a:cubicBezTo>
                <a:cubicBezTo>
                  <a:pt x="4913" y="15202"/>
                  <a:pt x="4892" y="15192"/>
                  <a:pt x="4785" y="15149"/>
                </a:cubicBezTo>
                <a:cubicBezTo>
                  <a:pt x="4731" y="15128"/>
                  <a:pt x="4677" y="15085"/>
                  <a:pt x="4656" y="15063"/>
                </a:cubicBezTo>
                <a:cubicBezTo>
                  <a:pt x="4634" y="15042"/>
                  <a:pt x="4559" y="14999"/>
                  <a:pt x="4473" y="14956"/>
                </a:cubicBezTo>
                <a:cubicBezTo>
                  <a:pt x="4377" y="14902"/>
                  <a:pt x="4291" y="14849"/>
                  <a:pt x="4248" y="14806"/>
                </a:cubicBezTo>
                <a:cubicBezTo>
                  <a:pt x="4216" y="14773"/>
                  <a:pt x="4163" y="14731"/>
                  <a:pt x="4130" y="14731"/>
                </a:cubicBezTo>
                <a:cubicBezTo>
                  <a:pt x="4108" y="14720"/>
                  <a:pt x="4055" y="14688"/>
                  <a:pt x="4012" y="14645"/>
                </a:cubicBezTo>
                <a:cubicBezTo>
                  <a:pt x="3927" y="14580"/>
                  <a:pt x="3862" y="14537"/>
                  <a:pt x="3798" y="14516"/>
                </a:cubicBezTo>
                <a:cubicBezTo>
                  <a:pt x="3787" y="14516"/>
                  <a:pt x="3776" y="14506"/>
                  <a:pt x="3776" y="14495"/>
                </a:cubicBezTo>
                <a:cubicBezTo>
                  <a:pt x="3776" y="14441"/>
                  <a:pt x="3401" y="14087"/>
                  <a:pt x="3347" y="14087"/>
                </a:cubicBezTo>
                <a:cubicBezTo>
                  <a:pt x="3336" y="14087"/>
                  <a:pt x="3336" y="14077"/>
                  <a:pt x="3336" y="14055"/>
                </a:cubicBezTo>
                <a:cubicBezTo>
                  <a:pt x="3336" y="14023"/>
                  <a:pt x="3240" y="13926"/>
                  <a:pt x="3207" y="13926"/>
                </a:cubicBezTo>
                <a:cubicBezTo>
                  <a:pt x="3197" y="13926"/>
                  <a:pt x="3176" y="13905"/>
                  <a:pt x="3165" y="13884"/>
                </a:cubicBezTo>
                <a:cubicBezTo>
                  <a:pt x="3145" y="13844"/>
                  <a:pt x="3078" y="13775"/>
                  <a:pt x="3069" y="13775"/>
                </a:cubicBezTo>
                <a:cubicBezTo>
                  <a:pt x="3069" y="13775"/>
                  <a:pt x="3068" y="13776"/>
                  <a:pt x="3068" y="13776"/>
                </a:cubicBezTo>
                <a:cubicBezTo>
                  <a:pt x="3067" y="13779"/>
                  <a:pt x="3065" y="13780"/>
                  <a:pt x="3062" y="13780"/>
                </a:cubicBezTo>
                <a:cubicBezTo>
                  <a:pt x="3043" y="13780"/>
                  <a:pt x="2992" y="13717"/>
                  <a:pt x="2907" y="13605"/>
                </a:cubicBezTo>
                <a:cubicBezTo>
                  <a:pt x="2843" y="13519"/>
                  <a:pt x="2778" y="13433"/>
                  <a:pt x="2757" y="13422"/>
                </a:cubicBezTo>
                <a:cubicBezTo>
                  <a:pt x="2704" y="13390"/>
                  <a:pt x="2575" y="13207"/>
                  <a:pt x="2564" y="13143"/>
                </a:cubicBezTo>
                <a:cubicBezTo>
                  <a:pt x="2554" y="13122"/>
                  <a:pt x="2532" y="13090"/>
                  <a:pt x="2511" y="13068"/>
                </a:cubicBezTo>
                <a:cubicBezTo>
                  <a:pt x="2478" y="13025"/>
                  <a:pt x="2318" y="12778"/>
                  <a:pt x="2285" y="12714"/>
                </a:cubicBezTo>
                <a:cubicBezTo>
                  <a:pt x="2275" y="12693"/>
                  <a:pt x="2253" y="12671"/>
                  <a:pt x="2242" y="12671"/>
                </a:cubicBezTo>
                <a:cubicBezTo>
                  <a:pt x="2221" y="12671"/>
                  <a:pt x="2189" y="12628"/>
                  <a:pt x="2167" y="12575"/>
                </a:cubicBezTo>
                <a:cubicBezTo>
                  <a:pt x="2135" y="12511"/>
                  <a:pt x="2103" y="12457"/>
                  <a:pt x="2082" y="12446"/>
                </a:cubicBezTo>
                <a:cubicBezTo>
                  <a:pt x="2070" y="12435"/>
                  <a:pt x="2049" y="12403"/>
                  <a:pt x="2039" y="12371"/>
                </a:cubicBezTo>
                <a:cubicBezTo>
                  <a:pt x="2039" y="12349"/>
                  <a:pt x="2006" y="12285"/>
                  <a:pt x="1974" y="12242"/>
                </a:cubicBezTo>
                <a:cubicBezTo>
                  <a:pt x="1942" y="12199"/>
                  <a:pt x="1920" y="12156"/>
                  <a:pt x="1920" y="12146"/>
                </a:cubicBezTo>
                <a:cubicBezTo>
                  <a:pt x="1920" y="12103"/>
                  <a:pt x="1792" y="11727"/>
                  <a:pt x="1760" y="11674"/>
                </a:cubicBezTo>
                <a:cubicBezTo>
                  <a:pt x="1738" y="11641"/>
                  <a:pt x="1727" y="11598"/>
                  <a:pt x="1727" y="11567"/>
                </a:cubicBezTo>
                <a:cubicBezTo>
                  <a:pt x="1727" y="11502"/>
                  <a:pt x="1641" y="11255"/>
                  <a:pt x="1599" y="11191"/>
                </a:cubicBezTo>
                <a:cubicBezTo>
                  <a:pt x="1567" y="11159"/>
                  <a:pt x="1556" y="11116"/>
                  <a:pt x="1556" y="11062"/>
                </a:cubicBezTo>
                <a:cubicBezTo>
                  <a:pt x="1556" y="11019"/>
                  <a:pt x="1545" y="10966"/>
                  <a:pt x="1534" y="10945"/>
                </a:cubicBezTo>
                <a:cubicBezTo>
                  <a:pt x="1524" y="10912"/>
                  <a:pt x="1502" y="10859"/>
                  <a:pt x="1502" y="10816"/>
                </a:cubicBezTo>
                <a:cubicBezTo>
                  <a:pt x="1502" y="10773"/>
                  <a:pt x="1491" y="10730"/>
                  <a:pt x="1481" y="10709"/>
                </a:cubicBezTo>
                <a:cubicBezTo>
                  <a:pt x="1460" y="10697"/>
                  <a:pt x="1448" y="10676"/>
                  <a:pt x="1448" y="10666"/>
                </a:cubicBezTo>
                <a:cubicBezTo>
                  <a:pt x="1448" y="10655"/>
                  <a:pt x="1427" y="10590"/>
                  <a:pt x="1405" y="10526"/>
                </a:cubicBezTo>
                <a:cubicBezTo>
                  <a:pt x="1374" y="10461"/>
                  <a:pt x="1352" y="10376"/>
                  <a:pt x="1352" y="10344"/>
                </a:cubicBezTo>
                <a:cubicBezTo>
                  <a:pt x="1352" y="10301"/>
                  <a:pt x="1352" y="10204"/>
                  <a:pt x="1341" y="10129"/>
                </a:cubicBezTo>
                <a:cubicBezTo>
                  <a:pt x="1298" y="9775"/>
                  <a:pt x="1266" y="9174"/>
                  <a:pt x="1298" y="9100"/>
                </a:cubicBezTo>
                <a:cubicBezTo>
                  <a:pt x="1309" y="9078"/>
                  <a:pt x="1298" y="9014"/>
                  <a:pt x="1288" y="8949"/>
                </a:cubicBezTo>
                <a:cubicBezTo>
                  <a:pt x="1277" y="8874"/>
                  <a:pt x="1277" y="8767"/>
                  <a:pt x="1288" y="8692"/>
                </a:cubicBezTo>
                <a:cubicBezTo>
                  <a:pt x="1288" y="8617"/>
                  <a:pt x="1298" y="8478"/>
                  <a:pt x="1298" y="8381"/>
                </a:cubicBezTo>
                <a:cubicBezTo>
                  <a:pt x="1298" y="8284"/>
                  <a:pt x="1298" y="8199"/>
                  <a:pt x="1309" y="8199"/>
                </a:cubicBezTo>
                <a:cubicBezTo>
                  <a:pt x="1320" y="8199"/>
                  <a:pt x="1320" y="8145"/>
                  <a:pt x="1320" y="8080"/>
                </a:cubicBezTo>
                <a:cubicBezTo>
                  <a:pt x="1309" y="7994"/>
                  <a:pt x="1309" y="7930"/>
                  <a:pt x="1331" y="7855"/>
                </a:cubicBezTo>
                <a:cubicBezTo>
                  <a:pt x="1352" y="7780"/>
                  <a:pt x="1352" y="7758"/>
                  <a:pt x="1341" y="7737"/>
                </a:cubicBezTo>
                <a:cubicBezTo>
                  <a:pt x="1309" y="7705"/>
                  <a:pt x="1309" y="7405"/>
                  <a:pt x="1341" y="7372"/>
                </a:cubicBezTo>
                <a:cubicBezTo>
                  <a:pt x="1363" y="7351"/>
                  <a:pt x="1374" y="7298"/>
                  <a:pt x="1374" y="7201"/>
                </a:cubicBezTo>
                <a:cubicBezTo>
                  <a:pt x="1384" y="7008"/>
                  <a:pt x="1427" y="6729"/>
                  <a:pt x="1460" y="6664"/>
                </a:cubicBezTo>
                <a:cubicBezTo>
                  <a:pt x="1481" y="6633"/>
                  <a:pt x="1491" y="6579"/>
                  <a:pt x="1491" y="6482"/>
                </a:cubicBezTo>
                <a:cubicBezTo>
                  <a:pt x="1491" y="6364"/>
                  <a:pt x="1491" y="6354"/>
                  <a:pt x="1534" y="6289"/>
                </a:cubicBezTo>
                <a:cubicBezTo>
                  <a:pt x="1577" y="6235"/>
                  <a:pt x="1577" y="6214"/>
                  <a:pt x="1577" y="6161"/>
                </a:cubicBezTo>
                <a:cubicBezTo>
                  <a:pt x="1567" y="6118"/>
                  <a:pt x="1567" y="6096"/>
                  <a:pt x="1588" y="6096"/>
                </a:cubicBezTo>
                <a:cubicBezTo>
                  <a:pt x="1599" y="6085"/>
                  <a:pt x="1620" y="6064"/>
                  <a:pt x="1620" y="6032"/>
                </a:cubicBezTo>
                <a:cubicBezTo>
                  <a:pt x="1631" y="5999"/>
                  <a:pt x="1663" y="5925"/>
                  <a:pt x="1706" y="5860"/>
                </a:cubicBezTo>
                <a:cubicBezTo>
                  <a:pt x="1738" y="5796"/>
                  <a:pt x="1770" y="5720"/>
                  <a:pt x="1770" y="5699"/>
                </a:cubicBezTo>
                <a:cubicBezTo>
                  <a:pt x="1770" y="5678"/>
                  <a:pt x="1803" y="5613"/>
                  <a:pt x="1834" y="5560"/>
                </a:cubicBezTo>
                <a:cubicBezTo>
                  <a:pt x="1867" y="5506"/>
                  <a:pt x="1889" y="5442"/>
                  <a:pt x="1889" y="5431"/>
                </a:cubicBezTo>
                <a:cubicBezTo>
                  <a:pt x="1877" y="5410"/>
                  <a:pt x="1889" y="5388"/>
                  <a:pt x="1899" y="5377"/>
                </a:cubicBezTo>
                <a:cubicBezTo>
                  <a:pt x="1910" y="5367"/>
                  <a:pt x="1931" y="5313"/>
                  <a:pt x="1942" y="5238"/>
                </a:cubicBezTo>
                <a:cubicBezTo>
                  <a:pt x="1953" y="5174"/>
                  <a:pt x="1985" y="5077"/>
                  <a:pt x="2017" y="5024"/>
                </a:cubicBezTo>
                <a:cubicBezTo>
                  <a:pt x="2049" y="4970"/>
                  <a:pt x="2070" y="4905"/>
                  <a:pt x="2070" y="4895"/>
                </a:cubicBezTo>
                <a:cubicBezTo>
                  <a:pt x="2070" y="4874"/>
                  <a:pt x="2092" y="4831"/>
                  <a:pt x="2113" y="4798"/>
                </a:cubicBezTo>
                <a:cubicBezTo>
                  <a:pt x="2135" y="4755"/>
                  <a:pt x="2146" y="4712"/>
                  <a:pt x="2146" y="4691"/>
                </a:cubicBezTo>
                <a:cubicBezTo>
                  <a:pt x="2135" y="4669"/>
                  <a:pt x="2167" y="4583"/>
                  <a:pt x="2242" y="4455"/>
                </a:cubicBezTo>
                <a:cubicBezTo>
                  <a:pt x="2382" y="4176"/>
                  <a:pt x="2414" y="4133"/>
                  <a:pt x="2414" y="4112"/>
                </a:cubicBezTo>
                <a:cubicBezTo>
                  <a:pt x="2414" y="4101"/>
                  <a:pt x="2446" y="4069"/>
                  <a:pt x="2478" y="4037"/>
                </a:cubicBezTo>
                <a:cubicBezTo>
                  <a:pt x="2521" y="4004"/>
                  <a:pt x="2585" y="3930"/>
                  <a:pt x="2628" y="3865"/>
                </a:cubicBezTo>
                <a:cubicBezTo>
                  <a:pt x="2671" y="3801"/>
                  <a:pt x="2714" y="3747"/>
                  <a:pt x="2735" y="3737"/>
                </a:cubicBezTo>
                <a:cubicBezTo>
                  <a:pt x="2757" y="3725"/>
                  <a:pt x="2800" y="3704"/>
                  <a:pt x="2832" y="3672"/>
                </a:cubicBezTo>
                <a:cubicBezTo>
                  <a:pt x="2864" y="3651"/>
                  <a:pt x="2940" y="3608"/>
                  <a:pt x="3004" y="3586"/>
                </a:cubicBezTo>
                <a:cubicBezTo>
                  <a:pt x="3068" y="3554"/>
                  <a:pt x="3133" y="3522"/>
                  <a:pt x="3154" y="3501"/>
                </a:cubicBezTo>
                <a:cubicBezTo>
                  <a:pt x="3165" y="3489"/>
                  <a:pt x="3207" y="3468"/>
                  <a:pt x="3229" y="3458"/>
                </a:cubicBezTo>
                <a:cubicBezTo>
                  <a:pt x="3262" y="3446"/>
                  <a:pt x="3336" y="3404"/>
                  <a:pt x="3401" y="3361"/>
                </a:cubicBezTo>
                <a:cubicBezTo>
                  <a:pt x="3497" y="3286"/>
                  <a:pt x="3529" y="3275"/>
                  <a:pt x="3626" y="3265"/>
                </a:cubicBezTo>
                <a:cubicBezTo>
                  <a:pt x="3679" y="3265"/>
                  <a:pt x="3744" y="3253"/>
                  <a:pt x="3755" y="3243"/>
                </a:cubicBezTo>
                <a:cubicBezTo>
                  <a:pt x="3755" y="3222"/>
                  <a:pt x="3808" y="3211"/>
                  <a:pt x="3851" y="3211"/>
                </a:cubicBezTo>
                <a:cubicBezTo>
                  <a:pt x="3915" y="3200"/>
                  <a:pt x="3980" y="3179"/>
                  <a:pt x="4055" y="3146"/>
                </a:cubicBezTo>
                <a:cubicBezTo>
                  <a:pt x="4117" y="3111"/>
                  <a:pt x="4171" y="3090"/>
                  <a:pt x="4195" y="3090"/>
                </a:cubicBezTo>
                <a:cubicBezTo>
                  <a:pt x="4200" y="3090"/>
                  <a:pt x="4203" y="3091"/>
                  <a:pt x="4205" y="3093"/>
                </a:cubicBezTo>
                <a:cubicBezTo>
                  <a:pt x="4208" y="3094"/>
                  <a:pt x="4211" y="3094"/>
                  <a:pt x="4214" y="3094"/>
                </a:cubicBezTo>
                <a:cubicBezTo>
                  <a:pt x="4257" y="3094"/>
                  <a:pt x="4383" y="3034"/>
                  <a:pt x="4463" y="2975"/>
                </a:cubicBezTo>
                <a:cubicBezTo>
                  <a:pt x="4506" y="2932"/>
                  <a:pt x="4538" y="2921"/>
                  <a:pt x="4592" y="2921"/>
                </a:cubicBezTo>
                <a:cubicBezTo>
                  <a:pt x="4634" y="2921"/>
                  <a:pt x="4666" y="2910"/>
                  <a:pt x="4720" y="2878"/>
                </a:cubicBezTo>
                <a:cubicBezTo>
                  <a:pt x="4752" y="2857"/>
                  <a:pt x="4828" y="2814"/>
                  <a:pt x="4870" y="2793"/>
                </a:cubicBezTo>
                <a:cubicBezTo>
                  <a:pt x="4913" y="2771"/>
                  <a:pt x="4967" y="2750"/>
                  <a:pt x="4988" y="2728"/>
                </a:cubicBezTo>
                <a:cubicBezTo>
                  <a:pt x="5021" y="2707"/>
                  <a:pt x="5042" y="2696"/>
                  <a:pt x="5064" y="2696"/>
                </a:cubicBezTo>
                <a:cubicBezTo>
                  <a:pt x="5065" y="2697"/>
                  <a:pt x="5068" y="2697"/>
                  <a:pt x="5072" y="2697"/>
                </a:cubicBezTo>
                <a:cubicBezTo>
                  <a:pt x="5106" y="2697"/>
                  <a:pt x="5206" y="2650"/>
                  <a:pt x="5235" y="2621"/>
                </a:cubicBezTo>
                <a:cubicBezTo>
                  <a:pt x="5267" y="2588"/>
                  <a:pt x="5428" y="2535"/>
                  <a:pt x="5546" y="2524"/>
                </a:cubicBezTo>
                <a:cubicBezTo>
                  <a:pt x="5610" y="2514"/>
                  <a:pt x="5664" y="2503"/>
                  <a:pt x="5686" y="2481"/>
                </a:cubicBezTo>
                <a:cubicBezTo>
                  <a:pt x="5712" y="2454"/>
                  <a:pt x="5914" y="2412"/>
                  <a:pt x="6035" y="2412"/>
                </a:cubicBezTo>
                <a:cubicBezTo>
                  <a:pt x="6058" y="2412"/>
                  <a:pt x="6078" y="2413"/>
                  <a:pt x="6093" y="2417"/>
                </a:cubicBezTo>
                <a:cubicBezTo>
                  <a:pt x="6158" y="2417"/>
                  <a:pt x="6179" y="2417"/>
                  <a:pt x="6201" y="2395"/>
                </a:cubicBezTo>
                <a:cubicBezTo>
                  <a:pt x="6216" y="2380"/>
                  <a:pt x="6232" y="2370"/>
                  <a:pt x="6273" y="2370"/>
                </a:cubicBezTo>
                <a:cubicBezTo>
                  <a:pt x="6288" y="2370"/>
                  <a:pt x="6306" y="2371"/>
                  <a:pt x="6329" y="2374"/>
                </a:cubicBezTo>
                <a:cubicBezTo>
                  <a:pt x="6365" y="2379"/>
                  <a:pt x="6392" y="2381"/>
                  <a:pt x="6412" y="2381"/>
                </a:cubicBezTo>
                <a:cubicBezTo>
                  <a:pt x="6440" y="2381"/>
                  <a:pt x="6456" y="2376"/>
                  <a:pt x="6468" y="2364"/>
                </a:cubicBezTo>
                <a:cubicBezTo>
                  <a:pt x="6481" y="2351"/>
                  <a:pt x="6494" y="2346"/>
                  <a:pt x="6524" y="2346"/>
                </a:cubicBezTo>
                <a:cubicBezTo>
                  <a:pt x="6545" y="2346"/>
                  <a:pt x="6575" y="2348"/>
                  <a:pt x="6618" y="2352"/>
                </a:cubicBezTo>
                <a:cubicBezTo>
                  <a:pt x="6691" y="2363"/>
                  <a:pt x="6760" y="2368"/>
                  <a:pt x="6825" y="2368"/>
                </a:cubicBezTo>
                <a:cubicBezTo>
                  <a:pt x="6960" y="2368"/>
                  <a:pt x="7072" y="2346"/>
                  <a:pt x="7144" y="2310"/>
                </a:cubicBezTo>
                <a:cubicBezTo>
                  <a:pt x="7158" y="2301"/>
                  <a:pt x="7167" y="2297"/>
                  <a:pt x="7175" y="2297"/>
                </a:cubicBezTo>
                <a:cubicBezTo>
                  <a:pt x="7185" y="2297"/>
                  <a:pt x="7192" y="2304"/>
                  <a:pt x="7198" y="2310"/>
                </a:cubicBezTo>
                <a:cubicBezTo>
                  <a:pt x="7203" y="2326"/>
                  <a:pt x="7209" y="2334"/>
                  <a:pt x="7223" y="2334"/>
                </a:cubicBezTo>
                <a:cubicBezTo>
                  <a:pt x="7238" y="2334"/>
                  <a:pt x="7262" y="2326"/>
                  <a:pt x="7305" y="2310"/>
                </a:cubicBezTo>
                <a:cubicBezTo>
                  <a:pt x="7369" y="2299"/>
                  <a:pt x="7476" y="2278"/>
                  <a:pt x="7584" y="2278"/>
                </a:cubicBezTo>
                <a:cubicBezTo>
                  <a:pt x="7691" y="2278"/>
                  <a:pt x="7841" y="2267"/>
                  <a:pt x="7917" y="2256"/>
                </a:cubicBezTo>
                <a:cubicBezTo>
                  <a:pt x="7974" y="2256"/>
                  <a:pt x="8064" y="2251"/>
                  <a:pt x="8153" y="2251"/>
                </a:cubicBezTo>
                <a:cubicBezTo>
                  <a:pt x="8198" y="2251"/>
                  <a:pt x="8242" y="2253"/>
                  <a:pt x="8281" y="2256"/>
                </a:cubicBezTo>
                <a:cubicBezTo>
                  <a:pt x="8420" y="2256"/>
                  <a:pt x="8506" y="2245"/>
                  <a:pt x="8539" y="2235"/>
                </a:cubicBezTo>
                <a:cubicBezTo>
                  <a:pt x="8552" y="2230"/>
                  <a:pt x="8562" y="2227"/>
                  <a:pt x="8570" y="2227"/>
                </a:cubicBezTo>
                <a:cubicBezTo>
                  <a:pt x="8582" y="2227"/>
                  <a:pt x="8591" y="2233"/>
                  <a:pt x="8603" y="2245"/>
                </a:cubicBezTo>
                <a:cubicBezTo>
                  <a:pt x="8608" y="2260"/>
                  <a:pt x="8622" y="2268"/>
                  <a:pt x="8655" y="2268"/>
                </a:cubicBezTo>
                <a:cubicBezTo>
                  <a:pt x="8692" y="2268"/>
                  <a:pt x="8752" y="2258"/>
                  <a:pt x="8849" y="2235"/>
                </a:cubicBezTo>
                <a:cubicBezTo>
                  <a:pt x="8892" y="2235"/>
                  <a:pt x="9011" y="2224"/>
                  <a:pt x="9118" y="2213"/>
                </a:cubicBezTo>
                <a:cubicBezTo>
                  <a:pt x="9386" y="2202"/>
                  <a:pt x="9418" y="2192"/>
                  <a:pt x="9504" y="2181"/>
                </a:cubicBezTo>
                <a:cubicBezTo>
                  <a:pt x="9531" y="2176"/>
                  <a:pt x="9552" y="2173"/>
                  <a:pt x="9572" y="2173"/>
                </a:cubicBezTo>
                <a:cubicBezTo>
                  <a:pt x="9593" y="2173"/>
                  <a:pt x="9611" y="2176"/>
                  <a:pt x="9633" y="2181"/>
                </a:cubicBezTo>
                <a:cubicBezTo>
                  <a:pt x="9655" y="2185"/>
                  <a:pt x="9674" y="2188"/>
                  <a:pt x="9694" y="2188"/>
                </a:cubicBezTo>
                <a:cubicBezTo>
                  <a:pt x="9723" y="2188"/>
                  <a:pt x="9755" y="2183"/>
                  <a:pt x="9805" y="2171"/>
                </a:cubicBezTo>
                <a:cubicBezTo>
                  <a:pt x="9858" y="2159"/>
                  <a:pt x="10072" y="2149"/>
                  <a:pt x="10351" y="2149"/>
                </a:cubicBezTo>
                <a:cubicBezTo>
                  <a:pt x="10598" y="2149"/>
                  <a:pt x="10802" y="2138"/>
                  <a:pt x="10823" y="2138"/>
                </a:cubicBezTo>
                <a:cubicBezTo>
                  <a:pt x="10887" y="2138"/>
                  <a:pt x="11102" y="2171"/>
                  <a:pt x="11123" y="2181"/>
                </a:cubicBezTo>
                <a:cubicBezTo>
                  <a:pt x="11135" y="2192"/>
                  <a:pt x="11199" y="2192"/>
                  <a:pt x="11263" y="2192"/>
                </a:cubicBezTo>
                <a:cubicBezTo>
                  <a:pt x="11359" y="2192"/>
                  <a:pt x="11392" y="2202"/>
                  <a:pt x="11402" y="2213"/>
                </a:cubicBezTo>
                <a:cubicBezTo>
                  <a:pt x="11402" y="2224"/>
                  <a:pt x="11435" y="2245"/>
                  <a:pt x="11456" y="2245"/>
                </a:cubicBezTo>
                <a:cubicBezTo>
                  <a:pt x="11521" y="2267"/>
                  <a:pt x="11831" y="2417"/>
                  <a:pt x="11928" y="2481"/>
                </a:cubicBezTo>
                <a:cubicBezTo>
                  <a:pt x="12057" y="2578"/>
                  <a:pt x="12121" y="2621"/>
                  <a:pt x="12143" y="2653"/>
                </a:cubicBezTo>
                <a:cubicBezTo>
                  <a:pt x="12164" y="2674"/>
                  <a:pt x="12196" y="2707"/>
                  <a:pt x="12218" y="2717"/>
                </a:cubicBezTo>
                <a:cubicBezTo>
                  <a:pt x="12229" y="2739"/>
                  <a:pt x="12250" y="2771"/>
                  <a:pt x="12250" y="2771"/>
                </a:cubicBezTo>
                <a:cubicBezTo>
                  <a:pt x="12250" y="2781"/>
                  <a:pt x="12282" y="2824"/>
                  <a:pt x="12325" y="2857"/>
                </a:cubicBezTo>
                <a:cubicBezTo>
                  <a:pt x="12379" y="2900"/>
                  <a:pt x="12443" y="2986"/>
                  <a:pt x="12496" y="3072"/>
                </a:cubicBezTo>
                <a:cubicBezTo>
                  <a:pt x="12539" y="3157"/>
                  <a:pt x="12593" y="3222"/>
                  <a:pt x="12604" y="3222"/>
                </a:cubicBezTo>
                <a:cubicBezTo>
                  <a:pt x="12625" y="3232"/>
                  <a:pt x="12636" y="3243"/>
                  <a:pt x="12636" y="3253"/>
                </a:cubicBezTo>
                <a:cubicBezTo>
                  <a:pt x="12636" y="3275"/>
                  <a:pt x="12668" y="3318"/>
                  <a:pt x="12711" y="3350"/>
                </a:cubicBezTo>
                <a:cubicBezTo>
                  <a:pt x="12744" y="3393"/>
                  <a:pt x="12797" y="3446"/>
                  <a:pt x="12818" y="3489"/>
                </a:cubicBezTo>
                <a:cubicBezTo>
                  <a:pt x="12840" y="3522"/>
                  <a:pt x="12872" y="3554"/>
                  <a:pt x="12894" y="3554"/>
                </a:cubicBezTo>
                <a:cubicBezTo>
                  <a:pt x="12904" y="3554"/>
                  <a:pt x="12990" y="3618"/>
                  <a:pt x="13065" y="3704"/>
                </a:cubicBezTo>
                <a:cubicBezTo>
                  <a:pt x="13151" y="3790"/>
                  <a:pt x="13258" y="3887"/>
                  <a:pt x="13301" y="3918"/>
                </a:cubicBezTo>
                <a:cubicBezTo>
                  <a:pt x="13344" y="3951"/>
                  <a:pt x="13397" y="4004"/>
                  <a:pt x="13409" y="4026"/>
                </a:cubicBezTo>
                <a:cubicBezTo>
                  <a:pt x="13430" y="4058"/>
                  <a:pt x="13483" y="4123"/>
                  <a:pt x="13548" y="4187"/>
                </a:cubicBezTo>
                <a:cubicBezTo>
                  <a:pt x="13612" y="4240"/>
                  <a:pt x="13666" y="4294"/>
                  <a:pt x="13666" y="4305"/>
                </a:cubicBezTo>
                <a:cubicBezTo>
                  <a:pt x="13666" y="4316"/>
                  <a:pt x="13698" y="4359"/>
                  <a:pt x="13752" y="4412"/>
                </a:cubicBezTo>
                <a:cubicBezTo>
                  <a:pt x="13805" y="4466"/>
                  <a:pt x="13838" y="4498"/>
                  <a:pt x="13838" y="4530"/>
                </a:cubicBezTo>
                <a:cubicBezTo>
                  <a:pt x="13838" y="4552"/>
                  <a:pt x="13859" y="4595"/>
                  <a:pt x="13891" y="4616"/>
                </a:cubicBezTo>
                <a:cubicBezTo>
                  <a:pt x="13912" y="4648"/>
                  <a:pt x="13934" y="4680"/>
                  <a:pt x="13934" y="4691"/>
                </a:cubicBezTo>
                <a:cubicBezTo>
                  <a:pt x="13934" y="4702"/>
                  <a:pt x="13955" y="4734"/>
                  <a:pt x="13988" y="4766"/>
                </a:cubicBezTo>
                <a:cubicBezTo>
                  <a:pt x="14009" y="4798"/>
                  <a:pt x="14031" y="4831"/>
                  <a:pt x="14031" y="4841"/>
                </a:cubicBezTo>
                <a:cubicBezTo>
                  <a:pt x="14031" y="4852"/>
                  <a:pt x="14052" y="4884"/>
                  <a:pt x="14084" y="4927"/>
                </a:cubicBezTo>
                <a:cubicBezTo>
                  <a:pt x="14105" y="4959"/>
                  <a:pt x="14138" y="5024"/>
                  <a:pt x="14148" y="5067"/>
                </a:cubicBezTo>
                <a:cubicBezTo>
                  <a:pt x="14202" y="5195"/>
                  <a:pt x="14267" y="5345"/>
                  <a:pt x="14298" y="5388"/>
                </a:cubicBezTo>
                <a:cubicBezTo>
                  <a:pt x="14310" y="5410"/>
                  <a:pt x="14331" y="5453"/>
                  <a:pt x="14331" y="5463"/>
                </a:cubicBezTo>
                <a:cubicBezTo>
                  <a:pt x="14331" y="5484"/>
                  <a:pt x="14352" y="5570"/>
                  <a:pt x="14384" y="5656"/>
                </a:cubicBezTo>
                <a:cubicBezTo>
                  <a:pt x="14438" y="5806"/>
                  <a:pt x="14470" y="5935"/>
                  <a:pt x="14470" y="5989"/>
                </a:cubicBezTo>
                <a:cubicBezTo>
                  <a:pt x="14470" y="5999"/>
                  <a:pt x="14481" y="6032"/>
                  <a:pt x="14503" y="6064"/>
                </a:cubicBezTo>
                <a:cubicBezTo>
                  <a:pt x="14513" y="6085"/>
                  <a:pt x="14524" y="6150"/>
                  <a:pt x="14534" y="6192"/>
                </a:cubicBezTo>
                <a:cubicBezTo>
                  <a:pt x="14546" y="6246"/>
                  <a:pt x="14567" y="6311"/>
                  <a:pt x="14577" y="6332"/>
                </a:cubicBezTo>
                <a:cubicBezTo>
                  <a:pt x="14599" y="6354"/>
                  <a:pt x="14610" y="6418"/>
                  <a:pt x="14620" y="6493"/>
                </a:cubicBezTo>
                <a:cubicBezTo>
                  <a:pt x="14631" y="6557"/>
                  <a:pt x="14642" y="6621"/>
                  <a:pt x="14653" y="6633"/>
                </a:cubicBezTo>
                <a:cubicBezTo>
                  <a:pt x="14685" y="6676"/>
                  <a:pt x="14727" y="6826"/>
                  <a:pt x="14727" y="6890"/>
                </a:cubicBezTo>
                <a:cubicBezTo>
                  <a:pt x="14727" y="6922"/>
                  <a:pt x="14749" y="6986"/>
                  <a:pt x="14760" y="7029"/>
                </a:cubicBezTo>
                <a:cubicBezTo>
                  <a:pt x="14782" y="7115"/>
                  <a:pt x="14835" y="7341"/>
                  <a:pt x="14835" y="7394"/>
                </a:cubicBezTo>
                <a:lnTo>
                  <a:pt x="14835" y="7491"/>
                </a:lnTo>
                <a:cubicBezTo>
                  <a:pt x="14824" y="7608"/>
                  <a:pt x="14846" y="7780"/>
                  <a:pt x="14867" y="7801"/>
                </a:cubicBezTo>
                <a:cubicBezTo>
                  <a:pt x="14899" y="7834"/>
                  <a:pt x="14899" y="7952"/>
                  <a:pt x="14878" y="7952"/>
                </a:cubicBezTo>
                <a:cubicBezTo>
                  <a:pt x="14867" y="7963"/>
                  <a:pt x="14856" y="7984"/>
                  <a:pt x="14856" y="8006"/>
                </a:cubicBezTo>
                <a:cubicBezTo>
                  <a:pt x="14856" y="8080"/>
                  <a:pt x="14878" y="8349"/>
                  <a:pt x="14889" y="8359"/>
                </a:cubicBezTo>
                <a:cubicBezTo>
                  <a:pt x="14889" y="8359"/>
                  <a:pt x="14889" y="8423"/>
                  <a:pt x="14878" y="8488"/>
                </a:cubicBezTo>
                <a:cubicBezTo>
                  <a:pt x="14878" y="8552"/>
                  <a:pt x="14878" y="8628"/>
                  <a:pt x="14889" y="8671"/>
                </a:cubicBezTo>
                <a:cubicBezTo>
                  <a:pt x="14899" y="8724"/>
                  <a:pt x="14899" y="8810"/>
                  <a:pt x="14889" y="9035"/>
                </a:cubicBezTo>
                <a:cubicBezTo>
                  <a:pt x="14867" y="9293"/>
                  <a:pt x="14867" y="9346"/>
                  <a:pt x="14889" y="9410"/>
                </a:cubicBezTo>
                <a:cubicBezTo>
                  <a:pt x="14910" y="9464"/>
                  <a:pt x="14910" y="9507"/>
                  <a:pt x="14899" y="9603"/>
                </a:cubicBezTo>
                <a:cubicBezTo>
                  <a:pt x="14889" y="9679"/>
                  <a:pt x="14889" y="9775"/>
                  <a:pt x="14899" y="9851"/>
                </a:cubicBezTo>
                <a:cubicBezTo>
                  <a:pt x="14921" y="10001"/>
                  <a:pt x="14921" y="10022"/>
                  <a:pt x="14899" y="10097"/>
                </a:cubicBezTo>
                <a:cubicBezTo>
                  <a:pt x="14878" y="10183"/>
                  <a:pt x="14889" y="10387"/>
                  <a:pt x="14921" y="10569"/>
                </a:cubicBezTo>
                <a:cubicBezTo>
                  <a:pt x="14942" y="10697"/>
                  <a:pt x="14942" y="10719"/>
                  <a:pt x="14910" y="10837"/>
                </a:cubicBezTo>
                <a:cubicBezTo>
                  <a:pt x="14878" y="10976"/>
                  <a:pt x="14867" y="11062"/>
                  <a:pt x="14899" y="11073"/>
                </a:cubicBezTo>
                <a:cubicBezTo>
                  <a:pt x="14921" y="11095"/>
                  <a:pt x="14910" y="11181"/>
                  <a:pt x="14889" y="11202"/>
                </a:cubicBezTo>
                <a:cubicBezTo>
                  <a:pt x="14867" y="11212"/>
                  <a:pt x="14867" y="11245"/>
                  <a:pt x="14878" y="11352"/>
                </a:cubicBezTo>
                <a:cubicBezTo>
                  <a:pt x="14889" y="11524"/>
                  <a:pt x="14846" y="11641"/>
                  <a:pt x="14739" y="11749"/>
                </a:cubicBezTo>
                <a:cubicBezTo>
                  <a:pt x="14685" y="11803"/>
                  <a:pt x="14663" y="11834"/>
                  <a:pt x="14663" y="11867"/>
                </a:cubicBezTo>
                <a:cubicBezTo>
                  <a:pt x="14663" y="11899"/>
                  <a:pt x="14642" y="11942"/>
                  <a:pt x="14567" y="12028"/>
                </a:cubicBezTo>
                <a:cubicBezTo>
                  <a:pt x="14503" y="12092"/>
                  <a:pt x="14460" y="12146"/>
                  <a:pt x="14460" y="12156"/>
                </a:cubicBezTo>
                <a:cubicBezTo>
                  <a:pt x="14460" y="12178"/>
                  <a:pt x="14438" y="12199"/>
                  <a:pt x="14406" y="12232"/>
                </a:cubicBezTo>
                <a:cubicBezTo>
                  <a:pt x="14384" y="12253"/>
                  <a:pt x="14341" y="12306"/>
                  <a:pt x="14320" y="12339"/>
                </a:cubicBezTo>
                <a:cubicBezTo>
                  <a:pt x="14288" y="12382"/>
                  <a:pt x="14255" y="12414"/>
                  <a:pt x="14245" y="12425"/>
                </a:cubicBezTo>
                <a:cubicBezTo>
                  <a:pt x="14213" y="12468"/>
                  <a:pt x="14181" y="12542"/>
                  <a:pt x="14191" y="12564"/>
                </a:cubicBezTo>
                <a:cubicBezTo>
                  <a:pt x="14191" y="12575"/>
                  <a:pt x="14159" y="12628"/>
                  <a:pt x="14105" y="12682"/>
                </a:cubicBezTo>
                <a:cubicBezTo>
                  <a:pt x="14062" y="12725"/>
                  <a:pt x="13998" y="12811"/>
                  <a:pt x="13966" y="12864"/>
                </a:cubicBezTo>
                <a:cubicBezTo>
                  <a:pt x="13945" y="12918"/>
                  <a:pt x="13891" y="12993"/>
                  <a:pt x="13859" y="13025"/>
                </a:cubicBezTo>
                <a:cubicBezTo>
                  <a:pt x="13773" y="13100"/>
                  <a:pt x="13580" y="13455"/>
                  <a:pt x="13505" y="13669"/>
                </a:cubicBezTo>
                <a:cubicBezTo>
                  <a:pt x="13462" y="13776"/>
                  <a:pt x="13451" y="13787"/>
                  <a:pt x="13130" y="14001"/>
                </a:cubicBezTo>
                <a:cubicBezTo>
                  <a:pt x="13054" y="14055"/>
                  <a:pt x="12947" y="14130"/>
                  <a:pt x="12894" y="14173"/>
                </a:cubicBezTo>
                <a:cubicBezTo>
                  <a:pt x="12783" y="14264"/>
                  <a:pt x="12672" y="14335"/>
                  <a:pt x="12641" y="14335"/>
                </a:cubicBezTo>
                <a:cubicBezTo>
                  <a:pt x="12639" y="14335"/>
                  <a:pt x="12638" y="14335"/>
                  <a:pt x="12636" y="14334"/>
                </a:cubicBezTo>
                <a:cubicBezTo>
                  <a:pt x="12625" y="14334"/>
                  <a:pt x="12529" y="14377"/>
                  <a:pt x="12422" y="14430"/>
                </a:cubicBezTo>
                <a:cubicBezTo>
                  <a:pt x="12303" y="14484"/>
                  <a:pt x="12196" y="14527"/>
                  <a:pt x="12110" y="14549"/>
                </a:cubicBezTo>
                <a:cubicBezTo>
                  <a:pt x="11896" y="14602"/>
                  <a:pt x="11864" y="14602"/>
                  <a:pt x="11821" y="14634"/>
                </a:cubicBezTo>
                <a:cubicBezTo>
                  <a:pt x="11810" y="14656"/>
                  <a:pt x="11767" y="14677"/>
                  <a:pt x="11746" y="14677"/>
                </a:cubicBezTo>
                <a:cubicBezTo>
                  <a:pt x="11714" y="14677"/>
                  <a:pt x="11660" y="14688"/>
                  <a:pt x="11617" y="14699"/>
                </a:cubicBezTo>
                <a:cubicBezTo>
                  <a:pt x="11564" y="14731"/>
                  <a:pt x="11488" y="14742"/>
                  <a:pt x="11359" y="14742"/>
                </a:cubicBezTo>
                <a:cubicBezTo>
                  <a:pt x="11231" y="14742"/>
                  <a:pt x="11166" y="14752"/>
                  <a:pt x="11135" y="14773"/>
                </a:cubicBezTo>
                <a:cubicBezTo>
                  <a:pt x="11070" y="14816"/>
                  <a:pt x="10899" y="14870"/>
                  <a:pt x="10791" y="14870"/>
                </a:cubicBezTo>
                <a:cubicBezTo>
                  <a:pt x="10737" y="14870"/>
                  <a:pt x="10663" y="14870"/>
                  <a:pt x="10620" y="14881"/>
                </a:cubicBezTo>
                <a:cubicBezTo>
                  <a:pt x="10587" y="14892"/>
                  <a:pt x="10512" y="14902"/>
                  <a:pt x="10458" y="14913"/>
                </a:cubicBezTo>
                <a:cubicBezTo>
                  <a:pt x="10415" y="14924"/>
                  <a:pt x="10319" y="14945"/>
                  <a:pt x="10255" y="14956"/>
                </a:cubicBezTo>
                <a:cubicBezTo>
                  <a:pt x="10201" y="14967"/>
                  <a:pt x="10126" y="14988"/>
                  <a:pt x="10094" y="14988"/>
                </a:cubicBezTo>
                <a:cubicBezTo>
                  <a:pt x="10072" y="14988"/>
                  <a:pt x="9998" y="15009"/>
                  <a:pt x="9944" y="15042"/>
                </a:cubicBezTo>
                <a:cubicBezTo>
                  <a:pt x="9879" y="15063"/>
                  <a:pt x="9826" y="15074"/>
                  <a:pt x="9805" y="15074"/>
                </a:cubicBezTo>
                <a:cubicBezTo>
                  <a:pt x="9799" y="15071"/>
                  <a:pt x="9789" y="15070"/>
                  <a:pt x="9777" y="15070"/>
                </a:cubicBezTo>
                <a:cubicBezTo>
                  <a:pt x="9743" y="15070"/>
                  <a:pt x="9688" y="15079"/>
                  <a:pt x="9633" y="15095"/>
                </a:cubicBezTo>
                <a:cubicBezTo>
                  <a:pt x="9407" y="15149"/>
                  <a:pt x="9300" y="15171"/>
                  <a:pt x="9150" y="15171"/>
                </a:cubicBezTo>
                <a:cubicBezTo>
                  <a:pt x="9064" y="15171"/>
                  <a:pt x="8968" y="15171"/>
                  <a:pt x="8935" y="15181"/>
                </a:cubicBezTo>
                <a:cubicBezTo>
                  <a:pt x="8919" y="15187"/>
                  <a:pt x="8906" y="15189"/>
                  <a:pt x="8895" y="15189"/>
                </a:cubicBezTo>
                <a:cubicBezTo>
                  <a:pt x="8885" y="15189"/>
                  <a:pt x="8876" y="15187"/>
                  <a:pt x="8871" y="15181"/>
                </a:cubicBezTo>
                <a:cubicBezTo>
                  <a:pt x="8860" y="15176"/>
                  <a:pt x="8847" y="15173"/>
                  <a:pt x="8828" y="15173"/>
                </a:cubicBezTo>
                <a:cubicBezTo>
                  <a:pt x="8810" y="15173"/>
                  <a:pt x="8786" y="15176"/>
                  <a:pt x="8753" y="15181"/>
                </a:cubicBezTo>
                <a:cubicBezTo>
                  <a:pt x="8699" y="15202"/>
                  <a:pt x="8603" y="15214"/>
                  <a:pt x="8539" y="15224"/>
                </a:cubicBezTo>
                <a:cubicBezTo>
                  <a:pt x="8474" y="15235"/>
                  <a:pt x="8389" y="15245"/>
                  <a:pt x="8346" y="15267"/>
                </a:cubicBezTo>
                <a:cubicBezTo>
                  <a:pt x="8315" y="15275"/>
                  <a:pt x="8285" y="15282"/>
                  <a:pt x="8262" y="15282"/>
                </a:cubicBezTo>
                <a:cubicBezTo>
                  <a:pt x="8253" y="15282"/>
                  <a:pt x="8245" y="15281"/>
                  <a:pt x="8238" y="15278"/>
                </a:cubicBezTo>
                <a:cubicBezTo>
                  <a:pt x="8217" y="15278"/>
                  <a:pt x="8120" y="15267"/>
                  <a:pt x="8034" y="15245"/>
                </a:cubicBezTo>
                <a:cubicBezTo>
                  <a:pt x="7712" y="15202"/>
                  <a:pt x="7648" y="15181"/>
                  <a:pt x="7627" y="15171"/>
                </a:cubicBezTo>
                <a:cubicBezTo>
                  <a:pt x="7608" y="15158"/>
                  <a:pt x="7488" y="15153"/>
                  <a:pt x="7360" y="15153"/>
                </a:cubicBezTo>
                <a:cubicBezTo>
                  <a:pt x="7271" y="15153"/>
                  <a:pt x="7178" y="15155"/>
                  <a:pt x="7112" y="15160"/>
                </a:cubicBezTo>
                <a:cubicBezTo>
                  <a:pt x="7054" y="15168"/>
                  <a:pt x="7019" y="15174"/>
                  <a:pt x="6989" y="15174"/>
                </a:cubicBezTo>
                <a:cubicBezTo>
                  <a:pt x="6947" y="15174"/>
                  <a:pt x="6917" y="15163"/>
                  <a:pt x="6854" y="15138"/>
                </a:cubicBezTo>
                <a:cubicBezTo>
                  <a:pt x="6801" y="15117"/>
                  <a:pt x="6737" y="15095"/>
                  <a:pt x="6715" y="15095"/>
                </a:cubicBezTo>
                <a:cubicBezTo>
                  <a:pt x="6704" y="15095"/>
                  <a:pt x="6672" y="15074"/>
                  <a:pt x="6651" y="15063"/>
                </a:cubicBezTo>
                <a:cubicBezTo>
                  <a:pt x="6618" y="15042"/>
                  <a:pt x="6587" y="15031"/>
                  <a:pt x="6533" y="15031"/>
                </a:cubicBezTo>
                <a:cubicBezTo>
                  <a:pt x="6490" y="15031"/>
                  <a:pt x="6447" y="15021"/>
                  <a:pt x="6447" y="15009"/>
                </a:cubicBezTo>
                <a:cubicBezTo>
                  <a:pt x="6447" y="15009"/>
                  <a:pt x="6436" y="14988"/>
                  <a:pt x="6404" y="14988"/>
                </a:cubicBezTo>
                <a:cubicBezTo>
                  <a:pt x="6382" y="14978"/>
                  <a:pt x="6351" y="14967"/>
                  <a:pt x="6340" y="14956"/>
                </a:cubicBezTo>
                <a:cubicBezTo>
                  <a:pt x="6318" y="14935"/>
                  <a:pt x="6189" y="14902"/>
                  <a:pt x="6136" y="14902"/>
                </a:cubicBezTo>
                <a:cubicBezTo>
                  <a:pt x="6104" y="14902"/>
                  <a:pt x="5889" y="14795"/>
                  <a:pt x="5889" y="14785"/>
                </a:cubicBezTo>
                <a:cubicBezTo>
                  <a:pt x="5879" y="14773"/>
                  <a:pt x="5836" y="14742"/>
                  <a:pt x="5793" y="14709"/>
                </a:cubicBezTo>
                <a:cubicBezTo>
                  <a:pt x="5653" y="14623"/>
                  <a:pt x="5481" y="14473"/>
                  <a:pt x="5481" y="14441"/>
                </a:cubicBezTo>
                <a:cubicBezTo>
                  <a:pt x="5481" y="14430"/>
                  <a:pt x="5450" y="14398"/>
                  <a:pt x="5428" y="14387"/>
                </a:cubicBezTo>
                <a:cubicBezTo>
                  <a:pt x="5331" y="14334"/>
                  <a:pt x="5214" y="14237"/>
                  <a:pt x="5181" y="14173"/>
                </a:cubicBezTo>
                <a:cubicBezTo>
                  <a:pt x="5171" y="14141"/>
                  <a:pt x="5138" y="14108"/>
                  <a:pt x="5117" y="14098"/>
                </a:cubicBezTo>
                <a:cubicBezTo>
                  <a:pt x="5042" y="14065"/>
                  <a:pt x="4956" y="13991"/>
                  <a:pt x="4913" y="13905"/>
                </a:cubicBezTo>
                <a:cubicBezTo>
                  <a:pt x="4881" y="13862"/>
                  <a:pt x="4828" y="13798"/>
                  <a:pt x="4785" y="13765"/>
                </a:cubicBezTo>
                <a:cubicBezTo>
                  <a:pt x="4720" y="13712"/>
                  <a:pt x="4645" y="13615"/>
                  <a:pt x="4645" y="13572"/>
                </a:cubicBezTo>
                <a:cubicBezTo>
                  <a:pt x="4645" y="13562"/>
                  <a:pt x="4602" y="13508"/>
                  <a:pt x="4549" y="13455"/>
                </a:cubicBezTo>
                <a:cubicBezTo>
                  <a:pt x="4495" y="13390"/>
                  <a:pt x="4452" y="13336"/>
                  <a:pt x="4452" y="13326"/>
                </a:cubicBezTo>
                <a:cubicBezTo>
                  <a:pt x="4452" y="13326"/>
                  <a:pt x="4430" y="13293"/>
                  <a:pt x="4387" y="13261"/>
                </a:cubicBezTo>
                <a:lnTo>
                  <a:pt x="4323" y="13197"/>
                </a:lnTo>
                <a:cubicBezTo>
                  <a:pt x="4323" y="13186"/>
                  <a:pt x="4302" y="13143"/>
                  <a:pt x="4270" y="13111"/>
                </a:cubicBezTo>
                <a:cubicBezTo>
                  <a:pt x="4194" y="13014"/>
                  <a:pt x="4163" y="12940"/>
                  <a:pt x="4173" y="12907"/>
                </a:cubicBezTo>
                <a:cubicBezTo>
                  <a:pt x="4173" y="12886"/>
                  <a:pt x="4151" y="12854"/>
                  <a:pt x="4108" y="12811"/>
                </a:cubicBezTo>
                <a:cubicBezTo>
                  <a:pt x="4012" y="12714"/>
                  <a:pt x="3894" y="12564"/>
                  <a:pt x="3830" y="12457"/>
                </a:cubicBezTo>
                <a:cubicBezTo>
                  <a:pt x="3808" y="12414"/>
                  <a:pt x="3776" y="12371"/>
                  <a:pt x="3755" y="12360"/>
                </a:cubicBezTo>
                <a:cubicBezTo>
                  <a:pt x="3733" y="12349"/>
                  <a:pt x="3722" y="12328"/>
                  <a:pt x="3722" y="12318"/>
                </a:cubicBezTo>
                <a:cubicBezTo>
                  <a:pt x="3722" y="12306"/>
                  <a:pt x="3701" y="12275"/>
                  <a:pt x="3679" y="12253"/>
                </a:cubicBezTo>
                <a:cubicBezTo>
                  <a:pt x="3658" y="12232"/>
                  <a:pt x="3605" y="12167"/>
                  <a:pt x="3572" y="12113"/>
                </a:cubicBezTo>
                <a:cubicBezTo>
                  <a:pt x="3540" y="12060"/>
                  <a:pt x="3465" y="11963"/>
                  <a:pt x="3401" y="11899"/>
                </a:cubicBezTo>
                <a:cubicBezTo>
                  <a:pt x="3336" y="11846"/>
                  <a:pt x="3283" y="11770"/>
                  <a:pt x="3283" y="11749"/>
                </a:cubicBezTo>
                <a:cubicBezTo>
                  <a:pt x="3272" y="11727"/>
                  <a:pt x="3240" y="11663"/>
                  <a:pt x="3197" y="11610"/>
                </a:cubicBezTo>
                <a:cubicBezTo>
                  <a:pt x="2971" y="11331"/>
                  <a:pt x="2897" y="11234"/>
                  <a:pt x="2864" y="11181"/>
                </a:cubicBezTo>
                <a:cubicBezTo>
                  <a:pt x="2843" y="11148"/>
                  <a:pt x="2821" y="11127"/>
                  <a:pt x="2811" y="11116"/>
                </a:cubicBezTo>
                <a:cubicBezTo>
                  <a:pt x="2800" y="11116"/>
                  <a:pt x="2800" y="11095"/>
                  <a:pt x="2800" y="11084"/>
                </a:cubicBezTo>
                <a:cubicBezTo>
                  <a:pt x="2800" y="11062"/>
                  <a:pt x="2778" y="11019"/>
                  <a:pt x="2768" y="10987"/>
                </a:cubicBezTo>
                <a:cubicBezTo>
                  <a:pt x="2704" y="10869"/>
                  <a:pt x="2639" y="10709"/>
                  <a:pt x="2639" y="10666"/>
                </a:cubicBezTo>
                <a:cubicBezTo>
                  <a:pt x="2639" y="10601"/>
                  <a:pt x="2607" y="10537"/>
                  <a:pt x="2554" y="10473"/>
                </a:cubicBezTo>
                <a:cubicBezTo>
                  <a:pt x="2511" y="10419"/>
                  <a:pt x="2511" y="10397"/>
                  <a:pt x="2500" y="10280"/>
                </a:cubicBezTo>
                <a:cubicBezTo>
                  <a:pt x="2500" y="10183"/>
                  <a:pt x="2478" y="10129"/>
                  <a:pt x="2446" y="10075"/>
                </a:cubicBezTo>
                <a:cubicBezTo>
                  <a:pt x="2425" y="10032"/>
                  <a:pt x="2403" y="9947"/>
                  <a:pt x="2382" y="9872"/>
                </a:cubicBezTo>
                <a:cubicBezTo>
                  <a:pt x="2371" y="9808"/>
                  <a:pt x="2349" y="9722"/>
                  <a:pt x="2339" y="9700"/>
                </a:cubicBezTo>
                <a:cubicBezTo>
                  <a:pt x="2339" y="9668"/>
                  <a:pt x="2328" y="9636"/>
                  <a:pt x="2339" y="9625"/>
                </a:cubicBezTo>
                <a:cubicBezTo>
                  <a:pt x="2339" y="9603"/>
                  <a:pt x="2339" y="9572"/>
                  <a:pt x="2328" y="9550"/>
                </a:cubicBezTo>
                <a:cubicBezTo>
                  <a:pt x="2318" y="9529"/>
                  <a:pt x="2306" y="9486"/>
                  <a:pt x="2306" y="9453"/>
                </a:cubicBezTo>
                <a:cubicBezTo>
                  <a:pt x="2306" y="9432"/>
                  <a:pt x="2306" y="9389"/>
                  <a:pt x="2296" y="9379"/>
                </a:cubicBezTo>
                <a:cubicBezTo>
                  <a:pt x="2264" y="9314"/>
                  <a:pt x="2199" y="9057"/>
                  <a:pt x="2189" y="8971"/>
                </a:cubicBezTo>
                <a:cubicBezTo>
                  <a:pt x="2189" y="8917"/>
                  <a:pt x="2167" y="8810"/>
                  <a:pt x="2156" y="8735"/>
                </a:cubicBezTo>
                <a:cubicBezTo>
                  <a:pt x="2103" y="8423"/>
                  <a:pt x="2092" y="8359"/>
                  <a:pt x="2135" y="8242"/>
                </a:cubicBezTo>
                <a:cubicBezTo>
                  <a:pt x="2156" y="8166"/>
                  <a:pt x="2156" y="8102"/>
                  <a:pt x="2156" y="8037"/>
                </a:cubicBezTo>
                <a:cubicBezTo>
                  <a:pt x="2146" y="7984"/>
                  <a:pt x="2156" y="7952"/>
                  <a:pt x="2167" y="7952"/>
                </a:cubicBezTo>
                <a:cubicBezTo>
                  <a:pt x="2178" y="7941"/>
                  <a:pt x="2178" y="7898"/>
                  <a:pt x="2178" y="7866"/>
                </a:cubicBezTo>
                <a:cubicBezTo>
                  <a:pt x="2178" y="7780"/>
                  <a:pt x="2199" y="7716"/>
                  <a:pt x="2242" y="7684"/>
                </a:cubicBezTo>
                <a:cubicBezTo>
                  <a:pt x="2264" y="7662"/>
                  <a:pt x="2285" y="7608"/>
                  <a:pt x="2306" y="7544"/>
                </a:cubicBezTo>
                <a:cubicBezTo>
                  <a:pt x="2318" y="7491"/>
                  <a:pt x="2339" y="7415"/>
                  <a:pt x="2339" y="7394"/>
                </a:cubicBezTo>
                <a:cubicBezTo>
                  <a:pt x="2349" y="7362"/>
                  <a:pt x="2371" y="7319"/>
                  <a:pt x="2392" y="7298"/>
                </a:cubicBezTo>
                <a:cubicBezTo>
                  <a:pt x="2446" y="7212"/>
                  <a:pt x="2500" y="7105"/>
                  <a:pt x="2521" y="6997"/>
                </a:cubicBezTo>
                <a:cubicBezTo>
                  <a:pt x="2532" y="6943"/>
                  <a:pt x="2554" y="6869"/>
                  <a:pt x="2575" y="6836"/>
                </a:cubicBezTo>
                <a:cubicBezTo>
                  <a:pt x="2585" y="6804"/>
                  <a:pt x="2607" y="6761"/>
                  <a:pt x="2607" y="6740"/>
                </a:cubicBezTo>
                <a:cubicBezTo>
                  <a:pt x="2607" y="6676"/>
                  <a:pt x="2628" y="6611"/>
                  <a:pt x="2714" y="6514"/>
                </a:cubicBezTo>
                <a:cubicBezTo>
                  <a:pt x="2747" y="6461"/>
                  <a:pt x="2778" y="6418"/>
                  <a:pt x="2790" y="6407"/>
                </a:cubicBezTo>
                <a:lnTo>
                  <a:pt x="2790" y="6343"/>
                </a:lnTo>
                <a:cubicBezTo>
                  <a:pt x="2800" y="6235"/>
                  <a:pt x="2821" y="6150"/>
                  <a:pt x="2886" y="6032"/>
                </a:cubicBezTo>
                <a:cubicBezTo>
                  <a:pt x="2918" y="5956"/>
                  <a:pt x="2940" y="5892"/>
                  <a:pt x="2940" y="5882"/>
                </a:cubicBezTo>
                <a:cubicBezTo>
                  <a:pt x="2940" y="5871"/>
                  <a:pt x="2971" y="5817"/>
                  <a:pt x="3004" y="5763"/>
                </a:cubicBezTo>
                <a:cubicBezTo>
                  <a:pt x="3036" y="5699"/>
                  <a:pt x="3090" y="5603"/>
                  <a:pt x="3122" y="5527"/>
                </a:cubicBezTo>
                <a:cubicBezTo>
                  <a:pt x="3154" y="5453"/>
                  <a:pt x="3186" y="5367"/>
                  <a:pt x="3207" y="5334"/>
                </a:cubicBezTo>
                <a:cubicBezTo>
                  <a:pt x="3219" y="5291"/>
                  <a:pt x="3250" y="5217"/>
                  <a:pt x="3272" y="5163"/>
                </a:cubicBezTo>
                <a:cubicBezTo>
                  <a:pt x="3304" y="5098"/>
                  <a:pt x="3347" y="5034"/>
                  <a:pt x="3390" y="4991"/>
                </a:cubicBezTo>
                <a:cubicBezTo>
                  <a:pt x="3422" y="4948"/>
                  <a:pt x="3465" y="4916"/>
                  <a:pt x="3476" y="4895"/>
                </a:cubicBezTo>
                <a:cubicBezTo>
                  <a:pt x="3486" y="4884"/>
                  <a:pt x="3529" y="4841"/>
                  <a:pt x="3572" y="4809"/>
                </a:cubicBezTo>
                <a:cubicBezTo>
                  <a:pt x="3615" y="4766"/>
                  <a:pt x="3658" y="4712"/>
                  <a:pt x="3669" y="4691"/>
                </a:cubicBezTo>
                <a:cubicBezTo>
                  <a:pt x="3691" y="4659"/>
                  <a:pt x="3733" y="4616"/>
                  <a:pt x="3787" y="4595"/>
                </a:cubicBezTo>
                <a:cubicBezTo>
                  <a:pt x="3841" y="4562"/>
                  <a:pt x="3894" y="4530"/>
                  <a:pt x="3915" y="4509"/>
                </a:cubicBezTo>
                <a:cubicBezTo>
                  <a:pt x="3937" y="4476"/>
                  <a:pt x="3958" y="4466"/>
                  <a:pt x="3980" y="4466"/>
                </a:cubicBezTo>
                <a:cubicBezTo>
                  <a:pt x="3991" y="4466"/>
                  <a:pt x="4055" y="4423"/>
                  <a:pt x="4120" y="4359"/>
                </a:cubicBezTo>
                <a:cubicBezTo>
                  <a:pt x="4495" y="4026"/>
                  <a:pt x="4516" y="4015"/>
                  <a:pt x="4773" y="3887"/>
                </a:cubicBezTo>
                <a:cubicBezTo>
                  <a:pt x="4806" y="3876"/>
                  <a:pt x="4849" y="3844"/>
                  <a:pt x="4881" y="3822"/>
                </a:cubicBezTo>
                <a:cubicBezTo>
                  <a:pt x="4902" y="3801"/>
                  <a:pt x="4956" y="3768"/>
                  <a:pt x="4999" y="3747"/>
                </a:cubicBezTo>
                <a:cubicBezTo>
                  <a:pt x="5042" y="3725"/>
                  <a:pt x="5095" y="3704"/>
                  <a:pt x="5106" y="3694"/>
                </a:cubicBezTo>
                <a:cubicBezTo>
                  <a:pt x="5117" y="3682"/>
                  <a:pt x="5171" y="3661"/>
                  <a:pt x="5224" y="3651"/>
                </a:cubicBezTo>
                <a:cubicBezTo>
                  <a:pt x="5278" y="3640"/>
                  <a:pt x="5331" y="3629"/>
                  <a:pt x="5342" y="3618"/>
                </a:cubicBezTo>
                <a:cubicBezTo>
                  <a:pt x="5417" y="3586"/>
                  <a:pt x="5524" y="3554"/>
                  <a:pt x="5589" y="3543"/>
                </a:cubicBezTo>
                <a:cubicBezTo>
                  <a:pt x="5632" y="3543"/>
                  <a:pt x="5707" y="3522"/>
                  <a:pt x="5771" y="3501"/>
                </a:cubicBezTo>
                <a:cubicBezTo>
                  <a:pt x="5857" y="3458"/>
                  <a:pt x="5910" y="3458"/>
                  <a:pt x="6061" y="3446"/>
                </a:cubicBezTo>
                <a:cubicBezTo>
                  <a:pt x="6119" y="3443"/>
                  <a:pt x="6159" y="3440"/>
                  <a:pt x="6188" y="3440"/>
                </a:cubicBezTo>
                <a:cubicBezTo>
                  <a:pt x="6238" y="3440"/>
                  <a:pt x="6251" y="3448"/>
                  <a:pt x="6265" y="3468"/>
                </a:cubicBezTo>
                <a:cubicBezTo>
                  <a:pt x="6271" y="3481"/>
                  <a:pt x="6277" y="3486"/>
                  <a:pt x="6288" y="3486"/>
                </a:cubicBezTo>
                <a:cubicBezTo>
                  <a:pt x="6296" y="3486"/>
                  <a:pt x="6305" y="3483"/>
                  <a:pt x="6318" y="3479"/>
                </a:cubicBezTo>
                <a:cubicBezTo>
                  <a:pt x="6340" y="3479"/>
                  <a:pt x="6415" y="3468"/>
                  <a:pt x="6479" y="3468"/>
                </a:cubicBezTo>
                <a:cubicBezTo>
                  <a:pt x="6554" y="3458"/>
                  <a:pt x="6694" y="3458"/>
                  <a:pt x="6790" y="3446"/>
                </a:cubicBezTo>
                <a:cubicBezTo>
                  <a:pt x="6862" y="3446"/>
                  <a:pt x="6943" y="3442"/>
                  <a:pt x="7005" y="3442"/>
                </a:cubicBezTo>
                <a:cubicBezTo>
                  <a:pt x="7036" y="3442"/>
                  <a:pt x="7062" y="3443"/>
                  <a:pt x="7080" y="3446"/>
                </a:cubicBezTo>
                <a:lnTo>
                  <a:pt x="7219" y="3446"/>
                </a:lnTo>
                <a:cubicBezTo>
                  <a:pt x="7241" y="3436"/>
                  <a:pt x="7359" y="3436"/>
                  <a:pt x="7488" y="3436"/>
                </a:cubicBezTo>
                <a:cubicBezTo>
                  <a:pt x="7531" y="3440"/>
                  <a:pt x="7579" y="3441"/>
                  <a:pt x="7629" y="3441"/>
                </a:cubicBezTo>
                <a:cubicBezTo>
                  <a:pt x="7727" y="3441"/>
                  <a:pt x="7827" y="3436"/>
                  <a:pt x="7884" y="3436"/>
                </a:cubicBezTo>
                <a:cubicBezTo>
                  <a:pt x="7981" y="3436"/>
                  <a:pt x="8077" y="3446"/>
                  <a:pt x="8099" y="3458"/>
                </a:cubicBezTo>
                <a:cubicBezTo>
                  <a:pt x="8116" y="3462"/>
                  <a:pt x="8130" y="3464"/>
                  <a:pt x="8143" y="3464"/>
                </a:cubicBezTo>
                <a:cubicBezTo>
                  <a:pt x="8163" y="3464"/>
                  <a:pt x="8181" y="3459"/>
                  <a:pt x="8206" y="3446"/>
                </a:cubicBezTo>
                <a:cubicBezTo>
                  <a:pt x="8231" y="3434"/>
                  <a:pt x="8248" y="3429"/>
                  <a:pt x="8274" y="3429"/>
                </a:cubicBezTo>
                <a:cubicBezTo>
                  <a:pt x="8292" y="3429"/>
                  <a:pt x="8314" y="3432"/>
                  <a:pt x="8346" y="3436"/>
                </a:cubicBezTo>
                <a:cubicBezTo>
                  <a:pt x="8379" y="3444"/>
                  <a:pt x="8402" y="3450"/>
                  <a:pt x="8440" y="3450"/>
                </a:cubicBezTo>
                <a:cubicBezTo>
                  <a:pt x="8499" y="3450"/>
                  <a:pt x="8594" y="3437"/>
                  <a:pt x="8818" y="3404"/>
                </a:cubicBezTo>
                <a:cubicBezTo>
                  <a:pt x="9011" y="3382"/>
                  <a:pt x="9085" y="3372"/>
                  <a:pt x="9290" y="3372"/>
                </a:cubicBezTo>
                <a:cubicBezTo>
                  <a:pt x="9407" y="3361"/>
                  <a:pt x="9472" y="3350"/>
                  <a:pt x="9493" y="3329"/>
                </a:cubicBezTo>
                <a:cubicBezTo>
                  <a:pt x="9514" y="3318"/>
                  <a:pt x="9569" y="3307"/>
                  <a:pt x="9697" y="3307"/>
                </a:cubicBezTo>
                <a:cubicBezTo>
                  <a:pt x="9869" y="3296"/>
                  <a:pt x="10137" y="3265"/>
                  <a:pt x="10169" y="3232"/>
                </a:cubicBezTo>
                <a:cubicBezTo>
                  <a:pt x="10180" y="3232"/>
                  <a:pt x="10287" y="3222"/>
                  <a:pt x="10394" y="3222"/>
                </a:cubicBezTo>
                <a:cubicBezTo>
                  <a:pt x="10462" y="3217"/>
                  <a:pt x="10510" y="3214"/>
                  <a:pt x="10544" y="3214"/>
                </a:cubicBezTo>
                <a:cubicBezTo>
                  <a:pt x="10591" y="3214"/>
                  <a:pt x="10609" y="3220"/>
                  <a:pt x="10609" y="3232"/>
                </a:cubicBezTo>
                <a:cubicBezTo>
                  <a:pt x="10609" y="3238"/>
                  <a:pt x="10619" y="3240"/>
                  <a:pt x="10642" y="3240"/>
                </a:cubicBezTo>
                <a:cubicBezTo>
                  <a:pt x="10665" y="3240"/>
                  <a:pt x="10700" y="3238"/>
                  <a:pt x="10748" y="3232"/>
                </a:cubicBezTo>
                <a:cubicBezTo>
                  <a:pt x="10856" y="3232"/>
                  <a:pt x="10887" y="3232"/>
                  <a:pt x="10887" y="3243"/>
                </a:cubicBezTo>
                <a:cubicBezTo>
                  <a:pt x="10887" y="3275"/>
                  <a:pt x="11049" y="3329"/>
                  <a:pt x="11123" y="3329"/>
                </a:cubicBezTo>
                <a:cubicBezTo>
                  <a:pt x="11188" y="3329"/>
                  <a:pt x="11285" y="3361"/>
                  <a:pt x="11306" y="3382"/>
                </a:cubicBezTo>
                <a:cubicBezTo>
                  <a:pt x="11316" y="3404"/>
                  <a:pt x="11445" y="3479"/>
                  <a:pt x="11531" y="3501"/>
                </a:cubicBezTo>
                <a:cubicBezTo>
                  <a:pt x="11564" y="3511"/>
                  <a:pt x="11595" y="3543"/>
                  <a:pt x="11607" y="3554"/>
                </a:cubicBezTo>
                <a:cubicBezTo>
                  <a:pt x="11628" y="3597"/>
                  <a:pt x="11788" y="3715"/>
                  <a:pt x="11885" y="3768"/>
                </a:cubicBezTo>
                <a:cubicBezTo>
                  <a:pt x="11907" y="3779"/>
                  <a:pt x="11928" y="3811"/>
                  <a:pt x="11939" y="3833"/>
                </a:cubicBezTo>
                <a:cubicBezTo>
                  <a:pt x="11939" y="3844"/>
                  <a:pt x="11971" y="3887"/>
                  <a:pt x="12024" y="3918"/>
                </a:cubicBezTo>
                <a:cubicBezTo>
                  <a:pt x="12078" y="3951"/>
                  <a:pt x="12132" y="4004"/>
                  <a:pt x="12164" y="4058"/>
                </a:cubicBezTo>
                <a:cubicBezTo>
                  <a:pt x="12196" y="4101"/>
                  <a:pt x="12229" y="4144"/>
                  <a:pt x="12250" y="4154"/>
                </a:cubicBezTo>
                <a:cubicBezTo>
                  <a:pt x="12272" y="4166"/>
                  <a:pt x="12368" y="4262"/>
                  <a:pt x="12453" y="4369"/>
                </a:cubicBezTo>
                <a:cubicBezTo>
                  <a:pt x="12550" y="4476"/>
                  <a:pt x="12647" y="4583"/>
                  <a:pt x="12679" y="4605"/>
                </a:cubicBezTo>
                <a:cubicBezTo>
                  <a:pt x="12711" y="4626"/>
                  <a:pt x="12744" y="4669"/>
                  <a:pt x="12765" y="4702"/>
                </a:cubicBezTo>
                <a:cubicBezTo>
                  <a:pt x="12775" y="4723"/>
                  <a:pt x="12829" y="4798"/>
                  <a:pt x="12883" y="4852"/>
                </a:cubicBezTo>
                <a:cubicBezTo>
                  <a:pt x="12937" y="4905"/>
                  <a:pt x="12979" y="4959"/>
                  <a:pt x="12979" y="4970"/>
                </a:cubicBezTo>
                <a:cubicBezTo>
                  <a:pt x="12979" y="4981"/>
                  <a:pt x="13033" y="5034"/>
                  <a:pt x="13087" y="5098"/>
                </a:cubicBezTo>
                <a:cubicBezTo>
                  <a:pt x="13151" y="5174"/>
                  <a:pt x="13215" y="5270"/>
                  <a:pt x="13247" y="5334"/>
                </a:cubicBezTo>
                <a:cubicBezTo>
                  <a:pt x="13280" y="5399"/>
                  <a:pt x="13333" y="5484"/>
                  <a:pt x="13354" y="5527"/>
                </a:cubicBezTo>
                <a:cubicBezTo>
                  <a:pt x="13387" y="5581"/>
                  <a:pt x="13440" y="5689"/>
                  <a:pt x="13473" y="5775"/>
                </a:cubicBezTo>
                <a:cubicBezTo>
                  <a:pt x="13505" y="5860"/>
                  <a:pt x="13537" y="5946"/>
                  <a:pt x="13548" y="5978"/>
                </a:cubicBezTo>
                <a:cubicBezTo>
                  <a:pt x="13559" y="5999"/>
                  <a:pt x="13569" y="6032"/>
                  <a:pt x="13569" y="6042"/>
                </a:cubicBezTo>
                <a:cubicBezTo>
                  <a:pt x="13569" y="6085"/>
                  <a:pt x="13623" y="6257"/>
                  <a:pt x="13645" y="6311"/>
                </a:cubicBezTo>
                <a:cubicBezTo>
                  <a:pt x="13655" y="6321"/>
                  <a:pt x="13687" y="6428"/>
                  <a:pt x="13730" y="6536"/>
                </a:cubicBezTo>
                <a:cubicBezTo>
                  <a:pt x="13762" y="6654"/>
                  <a:pt x="13795" y="6750"/>
                  <a:pt x="13805" y="6750"/>
                </a:cubicBezTo>
                <a:cubicBezTo>
                  <a:pt x="13838" y="6772"/>
                  <a:pt x="13859" y="6836"/>
                  <a:pt x="13838" y="6857"/>
                </a:cubicBezTo>
                <a:cubicBezTo>
                  <a:pt x="13826" y="6879"/>
                  <a:pt x="13826" y="6912"/>
                  <a:pt x="13848" y="6986"/>
                </a:cubicBezTo>
                <a:cubicBezTo>
                  <a:pt x="13859" y="7040"/>
                  <a:pt x="13880" y="7115"/>
                  <a:pt x="13880" y="7169"/>
                </a:cubicBezTo>
                <a:cubicBezTo>
                  <a:pt x="13880" y="7212"/>
                  <a:pt x="13891" y="7265"/>
                  <a:pt x="13902" y="7298"/>
                </a:cubicBezTo>
                <a:cubicBezTo>
                  <a:pt x="13912" y="7319"/>
                  <a:pt x="13923" y="7383"/>
                  <a:pt x="13934" y="7415"/>
                </a:cubicBezTo>
                <a:cubicBezTo>
                  <a:pt x="13934" y="7458"/>
                  <a:pt x="13955" y="7544"/>
                  <a:pt x="13966" y="7587"/>
                </a:cubicBezTo>
                <a:cubicBezTo>
                  <a:pt x="13988" y="7641"/>
                  <a:pt x="13998" y="7705"/>
                  <a:pt x="13998" y="7727"/>
                </a:cubicBezTo>
                <a:cubicBezTo>
                  <a:pt x="13988" y="7748"/>
                  <a:pt x="13998" y="7801"/>
                  <a:pt x="14009" y="7844"/>
                </a:cubicBezTo>
                <a:cubicBezTo>
                  <a:pt x="14020" y="7887"/>
                  <a:pt x="14031" y="7920"/>
                  <a:pt x="14020" y="7930"/>
                </a:cubicBezTo>
                <a:cubicBezTo>
                  <a:pt x="14009" y="7930"/>
                  <a:pt x="14009" y="7963"/>
                  <a:pt x="14031" y="8006"/>
                </a:cubicBezTo>
                <a:cubicBezTo>
                  <a:pt x="14041" y="8037"/>
                  <a:pt x="14052" y="8102"/>
                  <a:pt x="14062" y="8166"/>
                </a:cubicBezTo>
                <a:cubicBezTo>
                  <a:pt x="14062" y="8230"/>
                  <a:pt x="14074" y="8295"/>
                  <a:pt x="14084" y="8316"/>
                </a:cubicBezTo>
                <a:cubicBezTo>
                  <a:pt x="14116" y="8370"/>
                  <a:pt x="14159" y="8702"/>
                  <a:pt x="14148" y="8821"/>
                </a:cubicBezTo>
                <a:lnTo>
                  <a:pt x="14148" y="8938"/>
                </a:lnTo>
                <a:lnTo>
                  <a:pt x="14148" y="9250"/>
                </a:lnTo>
                <a:cubicBezTo>
                  <a:pt x="14148" y="9496"/>
                  <a:pt x="14148" y="9529"/>
                  <a:pt x="14181" y="9539"/>
                </a:cubicBezTo>
                <a:cubicBezTo>
                  <a:pt x="14202" y="9560"/>
                  <a:pt x="14202" y="9560"/>
                  <a:pt x="14181" y="9657"/>
                </a:cubicBezTo>
                <a:cubicBezTo>
                  <a:pt x="14159" y="9722"/>
                  <a:pt x="14159" y="9775"/>
                  <a:pt x="14159" y="9786"/>
                </a:cubicBezTo>
                <a:cubicBezTo>
                  <a:pt x="14170" y="9796"/>
                  <a:pt x="14170" y="9818"/>
                  <a:pt x="14159" y="9839"/>
                </a:cubicBezTo>
                <a:cubicBezTo>
                  <a:pt x="14159" y="9851"/>
                  <a:pt x="14148" y="9893"/>
                  <a:pt x="14159" y="9936"/>
                </a:cubicBezTo>
                <a:cubicBezTo>
                  <a:pt x="14170" y="10044"/>
                  <a:pt x="14170" y="10354"/>
                  <a:pt x="14159" y="10440"/>
                </a:cubicBezTo>
                <a:cubicBezTo>
                  <a:pt x="14148" y="10473"/>
                  <a:pt x="14127" y="10547"/>
                  <a:pt x="14105" y="10590"/>
                </a:cubicBezTo>
                <a:cubicBezTo>
                  <a:pt x="14084" y="10633"/>
                  <a:pt x="14052" y="10719"/>
                  <a:pt x="14031" y="10783"/>
                </a:cubicBezTo>
                <a:cubicBezTo>
                  <a:pt x="14009" y="10848"/>
                  <a:pt x="13966" y="10945"/>
                  <a:pt x="13934" y="11009"/>
                </a:cubicBezTo>
                <a:cubicBezTo>
                  <a:pt x="13902" y="11062"/>
                  <a:pt x="13869" y="11138"/>
                  <a:pt x="13859" y="11181"/>
                </a:cubicBezTo>
                <a:cubicBezTo>
                  <a:pt x="13859" y="11223"/>
                  <a:pt x="13838" y="11266"/>
                  <a:pt x="13805" y="11298"/>
                </a:cubicBezTo>
                <a:cubicBezTo>
                  <a:pt x="13773" y="11331"/>
                  <a:pt x="13590" y="11695"/>
                  <a:pt x="13590" y="11738"/>
                </a:cubicBezTo>
                <a:cubicBezTo>
                  <a:pt x="13590" y="11749"/>
                  <a:pt x="13559" y="11803"/>
                  <a:pt x="13526" y="11867"/>
                </a:cubicBezTo>
                <a:cubicBezTo>
                  <a:pt x="13483" y="11931"/>
                  <a:pt x="13451" y="11996"/>
                  <a:pt x="13451" y="11996"/>
                </a:cubicBezTo>
                <a:cubicBezTo>
                  <a:pt x="13451" y="12006"/>
                  <a:pt x="13419" y="12049"/>
                  <a:pt x="13397" y="12092"/>
                </a:cubicBezTo>
                <a:cubicBezTo>
                  <a:pt x="13366" y="12146"/>
                  <a:pt x="13333" y="12189"/>
                  <a:pt x="13333" y="12199"/>
                </a:cubicBezTo>
                <a:cubicBezTo>
                  <a:pt x="13333" y="12232"/>
                  <a:pt x="13258" y="12318"/>
                  <a:pt x="13226" y="12318"/>
                </a:cubicBezTo>
                <a:cubicBezTo>
                  <a:pt x="13215" y="12318"/>
                  <a:pt x="13173" y="12371"/>
                  <a:pt x="13119" y="12446"/>
                </a:cubicBezTo>
                <a:cubicBezTo>
                  <a:pt x="13022" y="12575"/>
                  <a:pt x="12958" y="12650"/>
                  <a:pt x="12861" y="12735"/>
                </a:cubicBezTo>
                <a:cubicBezTo>
                  <a:pt x="12829" y="12768"/>
                  <a:pt x="12754" y="12843"/>
                  <a:pt x="12701" y="12886"/>
                </a:cubicBezTo>
                <a:cubicBezTo>
                  <a:pt x="12658" y="12940"/>
                  <a:pt x="12593" y="12993"/>
                  <a:pt x="12561" y="13014"/>
                </a:cubicBezTo>
                <a:cubicBezTo>
                  <a:pt x="12539" y="13025"/>
                  <a:pt x="12465" y="13079"/>
                  <a:pt x="12389" y="13133"/>
                </a:cubicBezTo>
                <a:cubicBezTo>
                  <a:pt x="12325" y="13176"/>
                  <a:pt x="12239" y="13240"/>
                  <a:pt x="12196" y="13261"/>
                </a:cubicBezTo>
                <a:cubicBezTo>
                  <a:pt x="12164" y="13293"/>
                  <a:pt x="12089" y="13347"/>
                  <a:pt x="12057" y="13379"/>
                </a:cubicBezTo>
                <a:cubicBezTo>
                  <a:pt x="11982" y="13455"/>
                  <a:pt x="11810" y="13572"/>
                  <a:pt x="11778" y="13572"/>
                </a:cubicBezTo>
                <a:cubicBezTo>
                  <a:pt x="11757" y="13572"/>
                  <a:pt x="11552" y="13658"/>
                  <a:pt x="11371" y="13755"/>
                </a:cubicBezTo>
                <a:cubicBezTo>
                  <a:pt x="11285" y="13798"/>
                  <a:pt x="11209" y="13830"/>
                  <a:pt x="11199" y="13830"/>
                </a:cubicBezTo>
                <a:cubicBezTo>
                  <a:pt x="11177" y="13830"/>
                  <a:pt x="11156" y="13830"/>
                  <a:pt x="11156" y="13841"/>
                </a:cubicBezTo>
                <a:cubicBezTo>
                  <a:pt x="11145" y="13851"/>
                  <a:pt x="11059" y="13884"/>
                  <a:pt x="10973" y="13915"/>
                </a:cubicBezTo>
                <a:cubicBezTo>
                  <a:pt x="10887" y="13948"/>
                  <a:pt x="10791" y="13980"/>
                  <a:pt x="10759" y="13991"/>
                </a:cubicBezTo>
                <a:cubicBezTo>
                  <a:pt x="10737" y="14001"/>
                  <a:pt x="10684" y="14012"/>
                  <a:pt x="10641" y="14023"/>
                </a:cubicBezTo>
                <a:cubicBezTo>
                  <a:pt x="10609" y="14034"/>
                  <a:pt x="10566" y="14055"/>
                  <a:pt x="10544" y="14065"/>
                </a:cubicBezTo>
                <a:cubicBezTo>
                  <a:pt x="10534" y="14087"/>
                  <a:pt x="10491" y="14108"/>
                  <a:pt x="10470" y="14108"/>
                </a:cubicBezTo>
                <a:cubicBezTo>
                  <a:pt x="10437" y="14120"/>
                  <a:pt x="10405" y="14130"/>
                  <a:pt x="10405" y="14141"/>
                </a:cubicBezTo>
                <a:cubicBezTo>
                  <a:pt x="10394" y="14162"/>
                  <a:pt x="10373" y="14173"/>
                  <a:pt x="10351" y="14173"/>
                </a:cubicBezTo>
                <a:cubicBezTo>
                  <a:pt x="10319" y="14173"/>
                  <a:pt x="10255" y="14184"/>
                  <a:pt x="10212" y="14205"/>
                </a:cubicBezTo>
                <a:cubicBezTo>
                  <a:pt x="10165" y="14223"/>
                  <a:pt x="10140" y="14231"/>
                  <a:pt x="10121" y="14231"/>
                </a:cubicBezTo>
                <a:cubicBezTo>
                  <a:pt x="10105" y="14231"/>
                  <a:pt x="10092" y="14225"/>
                  <a:pt x="10072" y="14216"/>
                </a:cubicBezTo>
                <a:cubicBezTo>
                  <a:pt x="10061" y="14208"/>
                  <a:pt x="10052" y="14203"/>
                  <a:pt x="10039" y="14203"/>
                </a:cubicBezTo>
                <a:cubicBezTo>
                  <a:pt x="10018" y="14203"/>
                  <a:pt x="9986" y="14218"/>
                  <a:pt x="9912" y="14259"/>
                </a:cubicBezTo>
                <a:cubicBezTo>
                  <a:pt x="9815" y="14313"/>
                  <a:pt x="9783" y="14323"/>
                  <a:pt x="9719" y="14323"/>
                </a:cubicBezTo>
                <a:cubicBezTo>
                  <a:pt x="9676" y="14323"/>
                  <a:pt x="9590" y="14334"/>
                  <a:pt x="9526" y="14344"/>
                </a:cubicBezTo>
                <a:cubicBezTo>
                  <a:pt x="9472" y="14366"/>
                  <a:pt x="9364" y="14377"/>
                  <a:pt x="9300" y="14387"/>
                </a:cubicBezTo>
                <a:cubicBezTo>
                  <a:pt x="9247" y="14387"/>
                  <a:pt x="9171" y="14409"/>
                  <a:pt x="9139" y="14420"/>
                </a:cubicBezTo>
                <a:cubicBezTo>
                  <a:pt x="9107" y="14441"/>
                  <a:pt x="9021" y="14452"/>
                  <a:pt x="8914" y="14463"/>
                </a:cubicBezTo>
                <a:cubicBezTo>
                  <a:pt x="8818" y="14473"/>
                  <a:pt x="8668" y="14484"/>
                  <a:pt x="8582" y="14495"/>
                </a:cubicBezTo>
                <a:cubicBezTo>
                  <a:pt x="8453" y="14495"/>
                  <a:pt x="8432" y="14495"/>
                  <a:pt x="8410" y="14473"/>
                </a:cubicBezTo>
                <a:cubicBezTo>
                  <a:pt x="8398" y="14461"/>
                  <a:pt x="8389" y="14455"/>
                  <a:pt x="8373" y="14455"/>
                </a:cubicBezTo>
                <a:cubicBezTo>
                  <a:pt x="8362" y="14455"/>
                  <a:pt x="8347" y="14458"/>
                  <a:pt x="8324" y="14463"/>
                </a:cubicBezTo>
                <a:cubicBezTo>
                  <a:pt x="8299" y="14470"/>
                  <a:pt x="8261" y="14474"/>
                  <a:pt x="8216" y="14474"/>
                </a:cubicBezTo>
                <a:cubicBezTo>
                  <a:pt x="8065" y="14474"/>
                  <a:pt x="7833" y="14437"/>
                  <a:pt x="7734" y="14387"/>
                </a:cubicBezTo>
                <a:cubicBezTo>
                  <a:pt x="7727" y="14387"/>
                  <a:pt x="7701" y="14383"/>
                  <a:pt x="7668" y="14383"/>
                </a:cubicBezTo>
                <a:cubicBezTo>
                  <a:pt x="7652" y="14383"/>
                  <a:pt x="7634" y="14384"/>
                  <a:pt x="7616" y="14387"/>
                </a:cubicBezTo>
                <a:cubicBezTo>
                  <a:pt x="7595" y="14390"/>
                  <a:pt x="7577" y="14391"/>
                  <a:pt x="7562" y="14391"/>
                </a:cubicBezTo>
                <a:cubicBezTo>
                  <a:pt x="7516" y="14391"/>
                  <a:pt x="7490" y="14379"/>
                  <a:pt x="7434" y="14356"/>
                </a:cubicBezTo>
                <a:cubicBezTo>
                  <a:pt x="7391" y="14334"/>
                  <a:pt x="7316" y="14313"/>
                  <a:pt x="7283" y="14313"/>
                </a:cubicBezTo>
                <a:cubicBezTo>
                  <a:pt x="7209" y="14301"/>
                  <a:pt x="7155" y="14280"/>
                  <a:pt x="7155" y="14270"/>
                </a:cubicBezTo>
                <a:cubicBezTo>
                  <a:pt x="7155" y="14248"/>
                  <a:pt x="6908" y="14173"/>
                  <a:pt x="6811" y="14151"/>
                </a:cubicBezTo>
                <a:cubicBezTo>
                  <a:pt x="6769" y="14151"/>
                  <a:pt x="6683" y="14108"/>
                  <a:pt x="6597" y="14055"/>
                </a:cubicBezTo>
                <a:cubicBezTo>
                  <a:pt x="6522" y="14001"/>
                  <a:pt x="6447" y="13958"/>
                  <a:pt x="6425" y="13948"/>
                </a:cubicBezTo>
                <a:cubicBezTo>
                  <a:pt x="6308" y="13872"/>
                  <a:pt x="6297" y="13862"/>
                  <a:pt x="6286" y="13830"/>
                </a:cubicBezTo>
                <a:cubicBezTo>
                  <a:pt x="6286" y="13819"/>
                  <a:pt x="6243" y="13787"/>
                  <a:pt x="6201" y="13776"/>
                </a:cubicBezTo>
                <a:cubicBezTo>
                  <a:pt x="6136" y="13755"/>
                  <a:pt x="6093" y="13722"/>
                  <a:pt x="6061" y="13679"/>
                </a:cubicBezTo>
                <a:cubicBezTo>
                  <a:pt x="6029" y="13636"/>
                  <a:pt x="5975" y="13594"/>
                  <a:pt x="5953" y="13583"/>
                </a:cubicBezTo>
                <a:cubicBezTo>
                  <a:pt x="5922" y="13572"/>
                  <a:pt x="5900" y="13551"/>
                  <a:pt x="5900" y="13529"/>
                </a:cubicBezTo>
                <a:cubicBezTo>
                  <a:pt x="5900" y="13519"/>
                  <a:pt x="5846" y="13455"/>
                  <a:pt x="5793" y="13390"/>
                </a:cubicBezTo>
                <a:cubicBezTo>
                  <a:pt x="5729" y="13336"/>
                  <a:pt x="5653" y="13250"/>
                  <a:pt x="5610" y="13207"/>
                </a:cubicBezTo>
                <a:cubicBezTo>
                  <a:pt x="5578" y="13154"/>
                  <a:pt x="5524" y="13100"/>
                  <a:pt x="5503" y="13068"/>
                </a:cubicBezTo>
                <a:cubicBezTo>
                  <a:pt x="5471" y="13047"/>
                  <a:pt x="5439" y="13004"/>
                  <a:pt x="5417" y="12971"/>
                </a:cubicBezTo>
                <a:cubicBezTo>
                  <a:pt x="5396" y="12940"/>
                  <a:pt x="5342" y="12875"/>
                  <a:pt x="5310" y="12832"/>
                </a:cubicBezTo>
                <a:cubicBezTo>
                  <a:pt x="5267" y="12790"/>
                  <a:pt x="5214" y="12735"/>
                  <a:pt x="5192" y="12693"/>
                </a:cubicBezTo>
                <a:cubicBezTo>
                  <a:pt x="5160" y="12661"/>
                  <a:pt x="5128" y="12628"/>
                  <a:pt x="5117" y="12628"/>
                </a:cubicBezTo>
                <a:cubicBezTo>
                  <a:pt x="5085" y="12628"/>
                  <a:pt x="5042" y="12575"/>
                  <a:pt x="5042" y="12542"/>
                </a:cubicBezTo>
                <a:cubicBezTo>
                  <a:pt x="5042" y="12521"/>
                  <a:pt x="4999" y="12468"/>
                  <a:pt x="4956" y="12425"/>
                </a:cubicBezTo>
                <a:cubicBezTo>
                  <a:pt x="4913" y="12382"/>
                  <a:pt x="4870" y="12318"/>
                  <a:pt x="4849" y="12285"/>
                </a:cubicBezTo>
                <a:cubicBezTo>
                  <a:pt x="4828" y="12253"/>
                  <a:pt x="4763" y="12189"/>
                  <a:pt x="4709" y="12124"/>
                </a:cubicBezTo>
                <a:cubicBezTo>
                  <a:pt x="4656" y="12070"/>
                  <a:pt x="4592" y="11996"/>
                  <a:pt x="4570" y="11953"/>
                </a:cubicBezTo>
                <a:cubicBezTo>
                  <a:pt x="4549" y="11910"/>
                  <a:pt x="4495" y="11834"/>
                  <a:pt x="4463" y="11792"/>
                </a:cubicBezTo>
                <a:cubicBezTo>
                  <a:pt x="4430" y="11749"/>
                  <a:pt x="4387" y="11663"/>
                  <a:pt x="4356" y="11610"/>
                </a:cubicBezTo>
                <a:cubicBezTo>
                  <a:pt x="4323" y="11545"/>
                  <a:pt x="4291" y="11502"/>
                  <a:pt x="4270" y="11491"/>
                </a:cubicBezTo>
                <a:cubicBezTo>
                  <a:pt x="4248" y="11481"/>
                  <a:pt x="4227" y="11459"/>
                  <a:pt x="4227" y="11448"/>
                </a:cubicBezTo>
                <a:cubicBezTo>
                  <a:pt x="4227" y="11438"/>
                  <a:pt x="4205" y="11395"/>
                  <a:pt x="4184" y="11352"/>
                </a:cubicBezTo>
                <a:cubicBezTo>
                  <a:pt x="4151" y="11309"/>
                  <a:pt x="4108" y="11223"/>
                  <a:pt x="4077" y="11159"/>
                </a:cubicBezTo>
                <a:cubicBezTo>
                  <a:pt x="4044" y="11095"/>
                  <a:pt x="4012" y="11019"/>
                  <a:pt x="3991" y="10987"/>
                </a:cubicBezTo>
                <a:cubicBezTo>
                  <a:pt x="3980" y="10955"/>
                  <a:pt x="3948" y="10923"/>
                  <a:pt x="3937" y="10923"/>
                </a:cubicBezTo>
                <a:cubicBezTo>
                  <a:pt x="3915" y="10923"/>
                  <a:pt x="3851" y="10837"/>
                  <a:pt x="3862" y="10826"/>
                </a:cubicBezTo>
                <a:cubicBezTo>
                  <a:pt x="3872" y="10816"/>
                  <a:pt x="3851" y="10783"/>
                  <a:pt x="3830" y="10740"/>
                </a:cubicBezTo>
                <a:cubicBezTo>
                  <a:pt x="3808" y="10709"/>
                  <a:pt x="3776" y="10633"/>
                  <a:pt x="3765" y="10569"/>
                </a:cubicBezTo>
                <a:cubicBezTo>
                  <a:pt x="3755" y="10516"/>
                  <a:pt x="3712" y="10408"/>
                  <a:pt x="3679" y="10333"/>
                </a:cubicBezTo>
                <a:cubicBezTo>
                  <a:pt x="3637" y="10258"/>
                  <a:pt x="3615" y="10194"/>
                  <a:pt x="3615" y="10183"/>
                </a:cubicBezTo>
                <a:cubicBezTo>
                  <a:pt x="3615" y="10172"/>
                  <a:pt x="3605" y="10151"/>
                  <a:pt x="3583" y="10151"/>
                </a:cubicBezTo>
                <a:cubicBezTo>
                  <a:pt x="3572" y="10140"/>
                  <a:pt x="3562" y="10097"/>
                  <a:pt x="3562" y="10065"/>
                </a:cubicBezTo>
                <a:cubicBezTo>
                  <a:pt x="3551" y="10032"/>
                  <a:pt x="3529" y="9979"/>
                  <a:pt x="3519" y="9947"/>
                </a:cubicBezTo>
                <a:cubicBezTo>
                  <a:pt x="3379" y="9657"/>
                  <a:pt x="3304" y="9464"/>
                  <a:pt x="3293" y="9357"/>
                </a:cubicBezTo>
                <a:cubicBezTo>
                  <a:pt x="3283" y="9314"/>
                  <a:pt x="3272" y="9260"/>
                  <a:pt x="3262" y="9239"/>
                </a:cubicBezTo>
                <a:cubicBezTo>
                  <a:pt x="3250" y="9217"/>
                  <a:pt x="3240" y="9164"/>
                  <a:pt x="3229" y="9121"/>
                </a:cubicBezTo>
                <a:cubicBezTo>
                  <a:pt x="3229" y="9067"/>
                  <a:pt x="3207" y="8971"/>
                  <a:pt x="3197" y="8895"/>
                </a:cubicBezTo>
                <a:cubicBezTo>
                  <a:pt x="3176" y="8745"/>
                  <a:pt x="3176" y="8563"/>
                  <a:pt x="3207" y="8423"/>
                </a:cubicBezTo>
                <a:cubicBezTo>
                  <a:pt x="3219" y="8381"/>
                  <a:pt x="3219" y="8327"/>
                  <a:pt x="3219" y="8306"/>
                </a:cubicBezTo>
                <a:cubicBezTo>
                  <a:pt x="3207" y="8295"/>
                  <a:pt x="3219" y="8199"/>
                  <a:pt x="3240" y="8102"/>
                </a:cubicBezTo>
                <a:cubicBezTo>
                  <a:pt x="3262" y="7963"/>
                  <a:pt x="3272" y="7909"/>
                  <a:pt x="3293" y="7887"/>
                </a:cubicBezTo>
                <a:cubicBezTo>
                  <a:pt x="3326" y="7866"/>
                  <a:pt x="3336" y="7823"/>
                  <a:pt x="3347" y="7748"/>
                </a:cubicBezTo>
                <a:cubicBezTo>
                  <a:pt x="3347" y="7694"/>
                  <a:pt x="3358" y="7641"/>
                  <a:pt x="3369" y="7641"/>
                </a:cubicBezTo>
                <a:cubicBezTo>
                  <a:pt x="3379" y="7641"/>
                  <a:pt x="3433" y="7501"/>
                  <a:pt x="3465" y="7415"/>
                </a:cubicBezTo>
                <a:cubicBezTo>
                  <a:pt x="3476" y="7383"/>
                  <a:pt x="3497" y="7329"/>
                  <a:pt x="3508" y="7308"/>
                </a:cubicBezTo>
                <a:cubicBezTo>
                  <a:pt x="3529" y="7276"/>
                  <a:pt x="3551" y="7222"/>
                  <a:pt x="3551" y="7190"/>
                </a:cubicBezTo>
                <a:cubicBezTo>
                  <a:pt x="3551" y="7158"/>
                  <a:pt x="3562" y="7115"/>
                  <a:pt x="3583" y="7083"/>
                </a:cubicBezTo>
                <a:cubicBezTo>
                  <a:pt x="3594" y="7062"/>
                  <a:pt x="3615" y="7008"/>
                  <a:pt x="3615" y="6976"/>
                </a:cubicBezTo>
                <a:cubicBezTo>
                  <a:pt x="3626" y="6943"/>
                  <a:pt x="3648" y="6912"/>
                  <a:pt x="3658" y="6890"/>
                </a:cubicBezTo>
                <a:cubicBezTo>
                  <a:pt x="3679" y="6879"/>
                  <a:pt x="3701" y="6815"/>
                  <a:pt x="3712" y="6750"/>
                </a:cubicBezTo>
                <a:cubicBezTo>
                  <a:pt x="3733" y="6686"/>
                  <a:pt x="3755" y="6621"/>
                  <a:pt x="3765" y="6611"/>
                </a:cubicBezTo>
                <a:cubicBezTo>
                  <a:pt x="3776" y="6590"/>
                  <a:pt x="3798" y="6536"/>
                  <a:pt x="3819" y="6482"/>
                </a:cubicBezTo>
                <a:cubicBezTo>
                  <a:pt x="3830" y="6428"/>
                  <a:pt x="3872" y="6364"/>
                  <a:pt x="3905" y="6321"/>
                </a:cubicBezTo>
                <a:cubicBezTo>
                  <a:pt x="3937" y="6278"/>
                  <a:pt x="3991" y="6204"/>
                  <a:pt x="4023" y="6139"/>
                </a:cubicBezTo>
                <a:cubicBezTo>
                  <a:pt x="4055" y="6075"/>
                  <a:pt x="4098" y="6021"/>
                  <a:pt x="4108" y="6011"/>
                </a:cubicBezTo>
                <a:cubicBezTo>
                  <a:pt x="4130" y="5999"/>
                  <a:pt x="4151" y="5956"/>
                  <a:pt x="4173" y="5914"/>
                </a:cubicBezTo>
                <a:cubicBezTo>
                  <a:pt x="4194" y="5860"/>
                  <a:pt x="4216" y="5839"/>
                  <a:pt x="4270" y="5806"/>
                </a:cubicBezTo>
                <a:cubicBezTo>
                  <a:pt x="4441" y="5720"/>
                  <a:pt x="4645" y="5570"/>
                  <a:pt x="4677" y="5506"/>
                </a:cubicBezTo>
                <a:cubicBezTo>
                  <a:pt x="4688" y="5484"/>
                  <a:pt x="4742" y="5431"/>
                  <a:pt x="4785" y="5399"/>
                </a:cubicBezTo>
                <a:cubicBezTo>
                  <a:pt x="4892" y="5313"/>
                  <a:pt x="5031" y="5206"/>
                  <a:pt x="5117" y="5120"/>
                </a:cubicBezTo>
                <a:cubicBezTo>
                  <a:pt x="5149" y="5088"/>
                  <a:pt x="5224" y="5034"/>
                  <a:pt x="5288" y="5002"/>
                </a:cubicBezTo>
                <a:cubicBezTo>
                  <a:pt x="5342" y="4970"/>
                  <a:pt x="5417" y="4916"/>
                  <a:pt x="5450" y="4884"/>
                </a:cubicBezTo>
                <a:cubicBezTo>
                  <a:pt x="5567" y="4777"/>
                  <a:pt x="5696" y="4702"/>
                  <a:pt x="5803" y="4702"/>
                </a:cubicBezTo>
                <a:cubicBezTo>
                  <a:pt x="5846" y="4691"/>
                  <a:pt x="5932" y="4680"/>
                  <a:pt x="5986" y="4659"/>
                </a:cubicBezTo>
                <a:cubicBezTo>
                  <a:pt x="6029" y="4648"/>
                  <a:pt x="6093" y="4626"/>
                  <a:pt x="6125" y="4616"/>
                </a:cubicBezTo>
                <a:cubicBezTo>
                  <a:pt x="6146" y="4616"/>
                  <a:pt x="6179" y="4595"/>
                  <a:pt x="6179" y="4583"/>
                </a:cubicBezTo>
                <a:cubicBezTo>
                  <a:pt x="6189" y="4573"/>
                  <a:pt x="6222" y="4562"/>
                  <a:pt x="6286" y="4562"/>
                </a:cubicBezTo>
                <a:cubicBezTo>
                  <a:pt x="6340" y="4552"/>
                  <a:pt x="6415" y="4530"/>
                  <a:pt x="6479" y="4509"/>
                </a:cubicBezTo>
                <a:cubicBezTo>
                  <a:pt x="6533" y="4476"/>
                  <a:pt x="6608" y="4455"/>
                  <a:pt x="6661" y="4455"/>
                </a:cubicBezTo>
                <a:cubicBezTo>
                  <a:pt x="6715" y="4455"/>
                  <a:pt x="6780" y="4444"/>
                  <a:pt x="6811" y="4423"/>
                </a:cubicBezTo>
                <a:cubicBezTo>
                  <a:pt x="6844" y="4412"/>
                  <a:pt x="6897" y="4402"/>
                  <a:pt x="6919" y="4402"/>
                </a:cubicBezTo>
                <a:cubicBezTo>
                  <a:pt x="6940" y="4402"/>
                  <a:pt x="6994" y="4390"/>
                  <a:pt x="7037" y="4369"/>
                </a:cubicBezTo>
                <a:cubicBezTo>
                  <a:pt x="7069" y="4359"/>
                  <a:pt x="7133" y="4348"/>
                  <a:pt x="7166" y="4348"/>
                </a:cubicBezTo>
                <a:cubicBezTo>
                  <a:pt x="7209" y="4348"/>
                  <a:pt x="7230" y="4337"/>
                  <a:pt x="7241" y="4326"/>
                </a:cubicBezTo>
                <a:cubicBezTo>
                  <a:pt x="7241" y="4306"/>
                  <a:pt x="7249" y="4298"/>
                  <a:pt x="7281" y="4298"/>
                </a:cubicBezTo>
                <a:cubicBezTo>
                  <a:pt x="7299" y="4298"/>
                  <a:pt x="7324" y="4301"/>
                  <a:pt x="7359" y="4305"/>
                </a:cubicBezTo>
                <a:lnTo>
                  <a:pt x="7605" y="4305"/>
                </a:lnTo>
                <a:cubicBezTo>
                  <a:pt x="7712" y="4294"/>
                  <a:pt x="7734" y="4294"/>
                  <a:pt x="7755" y="4273"/>
                </a:cubicBezTo>
                <a:cubicBezTo>
                  <a:pt x="7767" y="4240"/>
                  <a:pt x="7788" y="4240"/>
                  <a:pt x="7917" y="4240"/>
                </a:cubicBezTo>
                <a:cubicBezTo>
                  <a:pt x="8034" y="4240"/>
                  <a:pt x="8067" y="4230"/>
                  <a:pt x="8131" y="4197"/>
                </a:cubicBezTo>
                <a:cubicBezTo>
                  <a:pt x="8170" y="4182"/>
                  <a:pt x="8192" y="4172"/>
                  <a:pt x="8210" y="4172"/>
                </a:cubicBezTo>
                <a:cubicBezTo>
                  <a:pt x="8216" y="4172"/>
                  <a:pt x="8222" y="4173"/>
                  <a:pt x="8227" y="4176"/>
                </a:cubicBezTo>
                <a:cubicBezTo>
                  <a:pt x="8236" y="4181"/>
                  <a:pt x="8249" y="4183"/>
                  <a:pt x="8267" y="4183"/>
                </a:cubicBezTo>
                <a:cubicBezTo>
                  <a:pt x="8292" y="4183"/>
                  <a:pt x="8328" y="4178"/>
                  <a:pt x="8378" y="4166"/>
                </a:cubicBezTo>
                <a:cubicBezTo>
                  <a:pt x="8456" y="4140"/>
                  <a:pt x="8589" y="4125"/>
                  <a:pt x="8682" y="4125"/>
                </a:cubicBezTo>
                <a:cubicBezTo>
                  <a:pt x="8742" y="4125"/>
                  <a:pt x="8785" y="4131"/>
                  <a:pt x="8785" y="4144"/>
                </a:cubicBezTo>
                <a:cubicBezTo>
                  <a:pt x="8785" y="4144"/>
                  <a:pt x="8849" y="4154"/>
                  <a:pt x="8925" y="4154"/>
                </a:cubicBezTo>
                <a:cubicBezTo>
                  <a:pt x="9011" y="4154"/>
                  <a:pt x="9085" y="4166"/>
                  <a:pt x="9097" y="4176"/>
                </a:cubicBezTo>
                <a:cubicBezTo>
                  <a:pt x="9118" y="4187"/>
                  <a:pt x="9225" y="4197"/>
                  <a:pt x="9343" y="4197"/>
                </a:cubicBezTo>
                <a:cubicBezTo>
                  <a:pt x="9461" y="4197"/>
                  <a:pt x="9590" y="4208"/>
                  <a:pt x="9622" y="4219"/>
                </a:cubicBezTo>
                <a:cubicBezTo>
                  <a:pt x="9665" y="4230"/>
                  <a:pt x="9740" y="4251"/>
                  <a:pt x="9805" y="4251"/>
                </a:cubicBezTo>
                <a:cubicBezTo>
                  <a:pt x="9858" y="4262"/>
                  <a:pt x="9922" y="4273"/>
                  <a:pt x="9933" y="4283"/>
                </a:cubicBezTo>
                <a:cubicBezTo>
                  <a:pt x="9955" y="4294"/>
                  <a:pt x="10041" y="4294"/>
                  <a:pt x="10126" y="4294"/>
                </a:cubicBezTo>
                <a:cubicBezTo>
                  <a:pt x="10255" y="4294"/>
                  <a:pt x="10276" y="4294"/>
                  <a:pt x="10298" y="4326"/>
                </a:cubicBezTo>
                <a:cubicBezTo>
                  <a:pt x="10319" y="4348"/>
                  <a:pt x="10437" y="4369"/>
                  <a:pt x="10684" y="4412"/>
                </a:cubicBezTo>
                <a:cubicBezTo>
                  <a:pt x="10727" y="4423"/>
                  <a:pt x="10802" y="4444"/>
                  <a:pt x="10845" y="4466"/>
                </a:cubicBezTo>
                <a:cubicBezTo>
                  <a:pt x="10887" y="4498"/>
                  <a:pt x="10942" y="4509"/>
                  <a:pt x="10952" y="4509"/>
                </a:cubicBezTo>
                <a:cubicBezTo>
                  <a:pt x="11016" y="4509"/>
                  <a:pt x="11123" y="4552"/>
                  <a:pt x="11199" y="4616"/>
                </a:cubicBezTo>
                <a:cubicBezTo>
                  <a:pt x="11242" y="4648"/>
                  <a:pt x="11295" y="4680"/>
                  <a:pt x="11328" y="4691"/>
                </a:cubicBezTo>
                <a:cubicBezTo>
                  <a:pt x="11371" y="4702"/>
                  <a:pt x="11392" y="4723"/>
                  <a:pt x="11392" y="4745"/>
                </a:cubicBezTo>
                <a:cubicBezTo>
                  <a:pt x="11392" y="4755"/>
                  <a:pt x="11402" y="4777"/>
                  <a:pt x="11424" y="4798"/>
                </a:cubicBezTo>
                <a:cubicBezTo>
                  <a:pt x="11499" y="4841"/>
                  <a:pt x="11767" y="5120"/>
                  <a:pt x="11810" y="5195"/>
                </a:cubicBezTo>
                <a:cubicBezTo>
                  <a:pt x="11843" y="5238"/>
                  <a:pt x="11864" y="5270"/>
                  <a:pt x="11874" y="5270"/>
                </a:cubicBezTo>
                <a:cubicBezTo>
                  <a:pt x="11885" y="5270"/>
                  <a:pt x="11917" y="5334"/>
                  <a:pt x="11960" y="5410"/>
                </a:cubicBezTo>
                <a:cubicBezTo>
                  <a:pt x="12014" y="5517"/>
                  <a:pt x="12057" y="5581"/>
                  <a:pt x="12143" y="5667"/>
                </a:cubicBezTo>
                <a:cubicBezTo>
                  <a:pt x="12218" y="5742"/>
                  <a:pt x="12282" y="5828"/>
                  <a:pt x="12314" y="5892"/>
                </a:cubicBezTo>
                <a:cubicBezTo>
                  <a:pt x="12346" y="5968"/>
                  <a:pt x="12379" y="6011"/>
                  <a:pt x="12400" y="6011"/>
                </a:cubicBezTo>
                <a:cubicBezTo>
                  <a:pt x="12432" y="6011"/>
                  <a:pt x="12453" y="6032"/>
                  <a:pt x="12465" y="6107"/>
                </a:cubicBezTo>
                <a:cubicBezTo>
                  <a:pt x="12475" y="6139"/>
                  <a:pt x="12496" y="6182"/>
                  <a:pt x="12518" y="6214"/>
                </a:cubicBezTo>
                <a:cubicBezTo>
                  <a:pt x="12604" y="6364"/>
                  <a:pt x="12786" y="6750"/>
                  <a:pt x="12797" y="6804"/>
                </a:cubicBezTo>
                <a:cubicBezTo>
                  <a:pt x="12808" y="6847"/>
                  <a:pt x="12818" y="6912"/>
                  <a:pt x="12829" y="6965"/>
                </a:cubicBezTo>
                <a:cubicBezTo>
                  <a:pt x="12840" y="7008"/>
                  <a:pt x="12872" y="7083"/>
                  <a:pt x="12894" y="7136"/>
                </a:cubicBezTo>
                <a:cubicBezTo>
                  <a:pt x="12937" y="7212"/>
                  <a:pt x="12937" y="7244"/>
                  <a:pt x="12937" y="7319"/>
                </a:cubicBezTo>
                <a:cubicBezTo>
                  <a:pt x="12925" y="7383"/>
                  <a:pt x="12937" y="7415"/>
                  <a:pt x="12947" y="7437"/>
                </a:cubicBezTo>
                <a:cubicBezTo>
                  <a:pt x="12990" y="7469"/>
                  <a:pt x="13001" y="7534"/>
                  <a:pt x="12979" y="7555"/>
                </a:cubicBezTo>
                <a:cubicBezTo>
                  <a:pt x="12968" y="7565"/>
                  <a:pt x="12968" y="7598"/>
                  <a:pt x="12990" y="7641"/>
                </a:cubicBezTo>
                <a:cubicBezTo>
                  <a:pt x="13001" y="7684"/>
                  <a:pt x="13011" y="7748"/>
                  <a:pt x="13022" y="7791"/>
                </a:cubicBezTo>
                <a:cubicBezTo>
                  <a:pt x="13033" y="7844"/>
                  <a:pt x="13044" y="7898"/>
                  <a:pt x="13054" y="7920"/>
                </a:cubicBezTo>
                <a:cubicBezTo>
                  <a:pt x="13076" y="7952"/>
                  <a:pt x="13087" y="8006"/>
                  <a:pt x="13076" y="8199"/>
                </a:cubicBezTo>
                <a:cubicBezTo>
                  <a:pt x="13076" y="8338"/>
                  <a:pt x="13087" y="8456"/>
                  <a:pt x="13087" y="8456"/>
                </a:cubicBezTo>
                <a:cubicBezTo>
                  <a:pt x="13097" y="8478"/>
                  <a:pt x="13108" y="8681"/>
                  <a:pt x="13108" y="8928"/>
                </a:cubicBezTo>
                <a:cubicBezTo>
                  <a:pt x="13119" y="9314"/>
                  <a:pt x="13108" y="9389"/>
                  <a:pt x="13087" y="9453"/>
                </a:cubicBezTo>
                <a:cubicBezTo>
                  <a:pt x="13076" y="9496"/>
                  <a:pt x="13054" y="9560"/>
                  <a:pt x="13054" y="9582"/>
                </a:cubicBezTo>
                <a:cubicBezTo>
                  <a:pt x="13044" y="9646"/>
                  <a:pt x="13001" y="9786"/>
                  <a:pt x="12947" y="9904"/>
                </a:cubicBezTo>
                <a:cubicBezTo>
                  <a:pt x="12925" y="9968"/>
                  <a:pt x="12915" y="10011"/>
                  <a:pt x="12925" y="10044"/>
                </a:cubicBezTo>
                <a:cubicBezTo>
                  <a:pt x="12925" y="10075"/>
                  <a:pt x="12925" y="10097"/>
                  <a:pt x="12915" y="10118"/>
                </a:cubicBezTo>
                <a:cubicBezTo>
                  <a:pt x="12894" y="10129"/>
                  <a:pt x="12872" y="10183"/>
                  <a:pt x="12861" y="10247"/>
                </a:cubicBezTo>
                <a:cubicBezTo>
                  <a:pt x="12851" y="10301"/>
                  <a:pt x="12818" y="10397"/>
                  <a:pt x="12786" y="10451"/>
                </a:cubicBezTo>
                <a:cubicBezTo>
                  <a:pt x="12765" y="10504"/>
                  <a:pt x="12732" y="10569"/>
                  <a:pt x="12732" y="10590"/>
                </a:cubicBezTo>
                <a:cubicBezTo>
                  <a:pt x="12732" y="10644"/>
                  <a:pt x="12689" y="10762"/>
                  <a:pt x="12647" y="10848"/>
                </a:cubicBezTo>
                <a:cubicBezTo>
                  <a:pt x="12615" y="10891"/>
                  <a:pt x="12604" y="10923"/>
                  <a:pt x="12615" y="10966"/>
                </a:cubicBezTo>
                <a:cubicBezTo>
                  <a:pt x="12625" y="11009"/>
                  <a:pt x="12615" y="11030"/>
                  <a:pt x="12572" y="11095"/>
                </a:cubicBezTo>
                <a:cubicBezTo>
                  <a:pt x="12550" y="11148"/>
                  <a:pt x="12508" y="11191"/>
                  <a:pt x="12496" y="11202"/>
                </a:cubicBezTo>
                <a:cubicBezTo>
                  <a:pt x="12486" y="11212"/>
                  <a:pt x="12465" y="11245"/>
                  <a:pt x="12453" y="11277"/>
                </a:cubicBezTo>
                <a:cubicBezTo>
                  <a:pt x="12443" y="11309"/>
                  <a:pt x="12400" y="11362"/>
                  <a:pt x="12379" y="11384"/>
                </a:cubicBezTo>
                <a:cubicBezTo>
                  <a:pt x="12346" y="11417"/>
                  <a:pt x="12314" y="11481"/>
                  <a:pt x="12293" y="11513"/>
                </a:cubicBezTo>
                <a:cubicBezTo>
                  <a:pt x="12282" y="11556"/>
                  <a:pt x="12229" y="11620"/>
                  <a:pt x="12186" y="11663"/>
                </a:cubicBezTo>
                <a:cubicBezTo>
                  <a:pt x="12143" y="11695"/>
                  <a:pt x="12100" y="11738"/>
                  <a:pt x="12100" y="11749"/>
                </a:cubicBezTo>
                <a:cubicBezTo>
                  <a:pt x="12100" y="11792"/>
                  <a:pt x="11950" y="12017"/>
                  <a:pt x="11917" y="12028"/>
                </a:cubicBezTo>
                <a:cubicBezTo>
                  <a:pt x="11896" y="12039"/>
                  <a:pt x="11831" y="12103"/>
                  <a:pt x="11778" y="12167"/>
                </a:cubicBezTo>
                <a:cubicBezTo>
                  <a:pt x="11649" y="12306"/>
                  <a:pt x="11660" y="12296"/>
                  <a:pt x="11607" y="12339"/>
                </a:cubicBezTo>
                <a:cubicBezTo>
                  <a:pt x="11585" y="12360"/>
                  <a:pt x="11552" y="12392"/>
                  <a:pt x="11552" y="12414"/>
                </a:cubicBezTo>
                <a:cubicBezTo>
                  <a:pt x="11542" y="12435"/>
                  <a:pt x="11521" y="12446"/>
                  <a:pt x="11510" y="12446"/>
                </a:cubicBezTo>
                <a:cubicBezTo>
                  <a:pt x="11499" y="12446"/>
                  <a:pt x="11456" y="12489"/>
                  <a:pt x="11424" y="12542"/>
                </a:cubicBezTo>
                <a:cubicBezTo>
                  <a:pt x="11381" y="12596"/>
                  <a:pt x="11316" y="12661"/>
                  <a:pt x="11285" y="12693"/>
                </a:cubicBezTo>
                <a:cubicBezTo>
                  <a:pt x="11252" y="12725"/>
                  <a:pt x="11220" y="12757"/>
                  <a:pt x="11220" y="12768"/>
                </a:cubicBezTo>
                <a:cubicBezTo>
                  <a:pt x="11220" y="12800"/>
                  <a:pt x="11027" y="12918"/>
                  <a:pt x="10866" y="12983"/>
                </a:cubicBezTo>
                <a:cubicBezTo>
                  <a:pt x="10770" y="13014"/>
                  <a:pt x="10684" y="13068"/>
                  <a:pt x="10663" y="13090"/>
                </a:cubicBezTo>
                <a:cubicBezTo>
                  <a:pt x="10626" y="13135"/>
                  <a:pt x="10498" y="13180"/>
                  <a:pt x="10439" y="13180"/>
                </a:cubicBezTo>
                <a:cubicBezTo>
                  <a:pt x="10429" y="13180"/>
                  <a:pt x="10421" y="13179"/>
                  <a:pt x="10415" y="13176"/>
                </a:cubicBezTo>
                <a:cubicBezTo>
                  <a:pt x="10412" y="13172"/>
                  <a:pt x="10406" y="13169"/>
                  <a:pt x="10398" y="13169"/>
                </a:cubicBezTo>
                <a:cubicBezTo>
                  <a:pt x="10384" y="13169"/>
                  <a:pt x="10360" y="13177"/>
                  <a:pt x="10319" y="13197"/>
                </a:cubicBezTo>
                <a:cubicBezTo>
                  <a:pt x="10180" y="13261"/>
                  <a:pt x="9998" y="13336"/>
                  <a:pt x="9986" y="13336"/>
                </a:cubicBezTo>
                <a:cubicBezTo>
                  <a:pt x="9976" y="13336"/>
                  <a:pt x="9901" y="13369"/>
                  <a:pt x="9815" y="13412"/>
                </a:cubicBezTo>
                <a:cubicBezTo>
                  <a:pt x="9729" y="13455"/>
                  <a:pt x="9633" y="13497"/>
                  <a:pt x="9590" y="13497"/>
                </a:cubicBezTo>
                <a:cubicBezTo>
                  <a:pt x="9557" y="13508"/>
                  <a:pt x="9493" y="13540"/>
                  <a:pt x="9450" y="13572"/>
                </a:cubicBezTo>
                <a:cubicBezTo>
                  <a:pt x="9397" y="13594"/>
                  <a:pt x="9343" y="13626"/>
                  <a:pt x="9311" y="13636"/>
                </a:cubicBezTo>
                <a:cubicBezTo>
                  <a:pt x="9279" y="13636"/>
                  <a:pt x="9204" y="13658"/>
                  <a:pt x="9161" y="13669"/>
                </a:cubicBezTo>
                <a:cubicBezTo>
                  <a:pt x="9112" y="13685"/>
                  <a:pt x="9086" y="13693"/>
                  <a:pt x="9068" y="13693"/>
                </a:cubicBezTo>
                <a:cubicBezTo>
                  <a:pt x="9051" y="13693"/>
                  <a:pt x="9043" y="13685"/>
                  <a:pt x="9032" y="13669"/>
                </a:cubicBezTo>
                <a:cubicBezTo>
                  <a:pt x="9022" y="13658"/>
                  <a:pt x="9011" y="13653"/>
                  <a:pt x="8997" y="13653"/>
                </a:cubicBezTo>
                <a:cubicBezTo>
                  <a:pt x="8984" y="13653"/>
                  <a:pt x="8968" y="13658"/>
                  <a:pt x="8946" y="13669"/>
                </a:cubicBezTo>
                <a:cubicBezTo>
                  <a:pt x="8918" y="13679"/>
                  <a:pt x="8854" y="13684"/>
                  <a:pt x="8792" y="13684"/>
                </a:cubicBezTo>
                <a:cubicBezTo>
                  <a:pt x="8716" y="13684"/>
                  <a:pt x="8641" y="13676"/>
                  <a:pt x="8635" y="13658"/>
                </a:cubicBezTo>
                <a:cubicBezTo>
                  <a:pt x="8635" y="13653"/>
                  <a:pt x="8630" y="13650"/>
                  <a:pt x="8612" y="13650"/>
                </a:cubicBezTo>
                <a:cubicBezTo>
                  <a:pt x="8595" y="13650"/>
                  <a:pt x="8565" y="13653"/>
                  <a:pt x="8517" y="13658"/>
                </a:cubicBezTo>
                <a:cubicBezTo>
                  <a:pt x="8453" y="13669"/>
                  <a:pt x="8378" y="13679"/>
                  <a:pt x="8356" y="13679"/>
                </a:cubicBezTo>
                <a:cubicBezTo>
                  <a:pt x="8281" y="13679"/>
                  <a:pt x="8099" y="13626"/>
                  <a:pt x="8013" y="13583"/>
                </a:cubicBezTo>
                <a:cubicBezTo>
                  <a:pt x="7970" y="13562"/>
                  <a:pt x="7895" y="13529"/>
                  <a:pt x="7841" y="13508"/>
                </a:cubicBezTo>
                <a:cubicBezTo>
                  <a:pt x="7788" y="13497"/>
                  <a:pt x="7712" y="13455"/>
                  <a:pt x="7670" y="13433"/>
                </a:cubicBezTo>
                <a:cubicBezTo>
                  <a:pt x="7573" y="13358"/>
                  <a:pt x="7498" y="13326"/>
                  <a:pt x="7466" y="13326"/>
                </a:cubicBezTo>
                <a:cubicBezTo>
                  <a:pt x="7445" y="13326"/>
                  <a:pt x="7380" y="13293"/>
                  <a:pt x="7316" y="13240"/>
                </a:cubicBezTo>
                <a:cubicBezTo>
                  <a:pt x="7241" y="13197"/>
                  <a:pt x="7176" y="13164"/>
                  <a:pt x="7166" y="13164"/>
                </a:cubicBezTo>
                <a:cubicBezTo>
                  <a:pt x="7144" y="13164"/>
                  <a:pt x="7133" y="13154"/>
                  <a:pt x="7123" y="13143"/>
                </a:cubicBezTo>
                <a:cubicBezTo>
                  <a:pt x="7123" y="13133"/>
                  <a:pt x="6790" y="12971"/>
                  <a:pt x="6769" y="12971"/>
                </a:cubicBezTo>
                <a:cubicBezTo>
                  <a:pt x="6747" y="12971"/>
                  <a:pt x="6630" y="12875"/>
                  <a:pt x="6597" y="12832"/>
                </a:cubicBezTo>
                <a:cubicBezTo>
                  <a:pt x="6565" y="12800"/>
                  <a:pt x="6511" y="12757"/>
                  <a:pt x="6458" y="12725"/>
                </a:cubicBezTo>
                <a:cubicBezTo>
                  <a:pt x="6361" y="12671"/>
                  <a:pt x="6286" y="12596"/>
                  <a:pt x="6211" y="12499"/>
                </a:cubicBezTo>
                <a:cubicBezTo>
                  <a:pt x="6189" y="12468"/>
                  <a:pt x="6158" y="12446"/>
                  <a:pt x="6146" y="12446"/>
                </a:cubicBezTo>
                <a:cubicBezTo>
                  <a:pt x="6125" y="12446"/>
                  <a:pt x="6093" y="12414"/>
                  <a:pt x="6072" y="12382"/>
                </a:cubicBezTo>
                <a:cubicBezTo>
                  <a:pt x="6050" y="12349"/>
                  <a:pt x="6007" y="12306"/>
                  <a:pt x="5986" y="12296"/>
                </a:cubicBezTo>
                <a:cubicBezTo>
                  <a:pt x="5965" y="12275"/>
                  <a:pt x="5953" y="12253"/>
                  <a:pt x="5953" y="12232"/>
                </a:cubicBezTo>
                <a:cubicBezTo>
                  <a:pt x="5953" y="12221"/>
                  <a:pt x="5922" y="12189"/>
                  <a:pt x="5900" y="12167"/>
                </a:cubicBezTo>
                <a:cubicBezTo>
                  <a:pt x="5868" y="12146"/>
                  <a:pt x="5825" y="12092"/>
                  <a:pt x="5793" y="12049"/>
                </a:cubicBezTo>
                <a:cubicBezTo>
                  <a:pt x="5771" y="12006"/>
                  <a:pt x="5729" y="11931"/>
                  <a:pt x="5696" y="11888"/>
                </a:cubicBezTo>
                <a:cubicBezTo>
                  <a:pt x="5674" y="11856"/>
                  <a:pt x="5610" y="11770"/>
                  <a:pt x="5578" y="11706"/>
                </a:cubicBezTo>
                <a:cubicBezTo>
                  <a:pt x="5535" y="11641"/>
                  <a:pt x="5503" y="11588"/>
                  <a:pt x="5493" y="11588"/>
                </a:cubicBezTo>
                <a:cubicBezTo>
                  <a:pt x="5493" y="11588"/>
                  <a:pt x="5450" y="11534"/>
                  <a:pt x="5396" y="11459"/>
                </a:cubicBezTo>
                <a:cubicBezTo>
                  <a:pt x="5353" y="11384"/>
                  <a:pt x="5310" y="11331"/>
                  <a:pt x="5300" y="11331"/>
                </a:cubicBezTo>
                <a:cubicBezTo>
                  <a:pt x="5288" y="11331"/>
                  <a:pt x="5278" y="11298"/>
                  <a:pt x="5257" y="11266"/>
                </a:cubicBezTo>
                <a:cubicBezTo>
                  <a:pt x="5245" y="11234"/>
                  <a:pt x="5203" y="11169"/>
                  <a:pt x="5160" y="11127"/>
                </a:cubicBezTo>
                <a:cubicBezTo>
                  <a:pt x="5117" y="11084"/>
                  <a:pt x="5085" y="11041"/>
                  <a:pt x="5085" y="11030"/>
                </a:cubicBezTo>
                <a:cubicBezTo>
                  <a:pt x="5085" y="11019"/>
                  <a:pt x="5074" y="10987"/>
                  <a:pt x="5042" y="10955"/>
                </a:cubicBezTo>
                <a:cubicBezTo>
                  <a:pt x="5021" y="10933"/>
                  <a:pt x="5009" y="10902"/>
                  <a:pt x="5009" y="10880"/>
                </a:cubicBezTo>
                <a:cubicBezTo>
                  <a:pt x="5009" y="10869"/>
                  <a:pt x="4988" y="10826"/>
                  <a:pt x="4956" y="10794"/>
                </a:cubicBezTo>
                <a:cubicBezTo>
                  <a:pt x="4935" y="10773"/>
                  <a:pt x="4913" y="10730"/>
                  <a:pt x="4913" y="10709"/>
                </a:cubicBezTo>
                <a:cubicBezTo>
                  <a:pt x="4913" y="10655"/>
                  <a:pt x="4849" y="10526"/>
                  <a:pt x="4773" y="10440"/>
                </a:cubicBezTo>
                <a:cubicBezTo>
                  <a:pt x="4634" y="10247"/>
                  <a:pt x="4580" y="10151"/>
                  <a:pt x="4549" y="10001"/>
                </a:cubicBezTo>
                <a:cubicBezTo>
                  <a:pt x="4516" y="9915"/>
                  <a:pt x="4484" y="9818"/>
                  <a:pt x="4463" y="9775"/>
                </a:cubicBezTo>
                <a:cubicBezTo>
                  <a:pt x="4430" y="9722"/>
                  <a:pt x="4420" y="9679"/>
                  <a:pt x="4420" y="9550"/>
                </a:cubicBezTo>
                <a:cubicBezTo>
                  <a:pt x="4409" y="9453"/>
                  <a:pt x="4398" y="9357"/>
                  <a:pt x="4387" y="9336"/>
                </a:cubicBezTo>
                <a:cubicBezTo>
                  <a:pt x="4356" y="9282"/>
                  <a:pt x="4313" y="9046"/>
                  <a:pt x="4334" y="9014"/>
                </a:cubicBezTo>
                <a:cubicBezTo>
                  <a:pt x="4334" y="9003"/>
                  <a:pt x="4323" y="8928"/>
                  <a:pt x="4302" y="8853"/>
                </a:cubicBezTo>
                <a:cubicBezTo>
                  <a:pt x="4280" y="8756"/>
                  <a:pt x="4270" y="8702"/>
                  <a:pt x="4291" y="8692"/>
                </a:cubicBezTo>
                <a:cubicBezTo>
                  <a:pt x="4291" y="8671"/>
                  <a:pt x="4302" y="8585"/>
                  <a:pt x="4302" y="8499"/>
                </a:cubicBezTo>
                <a:cubicBezTo>
                  <a:pt x="4291" y="8402"/>
                  <a:pt x="4302" y="8295"/>
                  <a:pt x="4313" y="8242"/>
                </a:cubicBezTo>
                <a:cubicBezTo>
                  <a:pt x="4323" y="8199"/>
                  <a:pt x="4344" y="8113"/>
                  <a:pt x="4344" y="8059"/>
                </a:cubicBezTo>
                <a:cubicBezTo>
                  <a:pt x="4366" y="7844"/>
                  <a:pt x="4398" y="7758"/>
                  <a:pt x="4495" y="7544"/>
                </a:cubicBezTo>
                <a:cubicBezTo>
                  <a:pt x="4570" y="7405"/>
                  <a:pt x="4613" y="7298"/>
                  <a:pt x="4613" y="7233"/>
                </a:cubicBezTo>
                <a:cubicBezTo>
                  <a:pt x="4634" y="7136"/>
                  <a:pt x="4656" y="7083"/>
                  <a:pt x="4731" y="7008"/>
                </a:cubicBezTo>
                <a:cubicBezTo>
                  <a:pt x="4859" y="6869"/>
                  <a:pt x="4913" y="6804"/>
                  <a:pt x="4956" y="6718"/>
                </a:cubicBezTo>
                <a:cubicBezTo>
                  <a:pt x="4978" y="6676"/>
                  <a:pt x="4999" y="6621"/>
                  <a:pt x="5021" y="6611"/>
                </a:cubicBezTo>
                <a:cubicBezTo>
                  <a:pt x="5042" y="6590"/>
                  <a:pt x="5074" y="6536"/>
                  <a:pt x="5095" y="6493"/>
                </a:cubicBezTo>
                <a:cubicBezTo>
                  <a:pt x="5171" y="6354"/>
                  <a:pt x="5417" y="6128"/>
                  <a:pt x="5589" y="6032"/>
                </a:cubicBezTo>
                <a:cubicBezTo>
                  <a:pt x="5674" y="5989"/>
                  <a:pt x="5760" y="5956"/>
                  <a:pt x="5793" y="5956"/>
                </a:cubicBezTo>
                <a:cubicBezTo>
                  <a:pt x="5825" y="5956"/>
                  <a:pt x="5889" y="5946"/>
                  <a:pt x="5943" y="5935"/>
                </a:cubicBezTo>
                <a:cubicBezTo>
                  <a:pt x="5996" y="5914"/>
                  <a:pt x="6061" y="5903"/>
                  <a:pt x="6082" y="5892"/>
                </a:cubicBezTo>
                <a:cubicBezTo>
                  <a:pt x="6115" y="5882"/>
                  <a:pt x="6179" y="5860"/>
                  <a:pt x="6222" y="5839"/>
                </a:cubicBezTo>
                <a:cubicBezTo>
                  <a:pt x="6275" y="5817"/>
                  <a:pt x="6351" y="5785"/>
                  <a:pt x="6404" y="5785"/>
                </a:cubicBezTo>
                <a:cubicBezTo>
                  <a:pt x="6447" y="5775"/>
                  <a:pt x="6501" y="5763"/>
                  <a:pt x="6522" y="5763"/>
                </a:cubicBezTo>
                <a:cubicBezTo>
                  <a:pt x="6565" y="5732"/>
                  <a:pt x="6715" y="5699"/>
                  <a:pt x="6811" y="5678"/>
                </a:cubicBezTo>
                <a:cubicBezTo>
                  <a:pt x="6866" y="5678"/>
                  <a:pt x="6919" y="5656"/>
                  <a:pt x="6930" y="5646"/>
                </a:cubicBezTo>
                <a:cubicBezTo>
                  <a:pt x="6946" y="5630"/>
                  <a:pt x="6961" y="5620"/>
                  <a:pt x="6989" y="5620"/>
                </a:cubicBezTo>
                <a:cubicBezTo>
                  <a:pt x="7000" y="5620"/>
                  <a:pt x="7012" y="5621"/>
                  <a:pt x="7026" y="5624"/>
                </a:cubicBezTo>
                <a:cubicBezTo>
                  <a:pt x="7038" y="5627"/>
                  <a:pt x="7052" y="5629"/>
                  <a:pt x="7066" y="5629"/>
                </a:cubicBezTo>
                <a:cubicBezTo>
                  <a:pt x="7099" y="5629"/>
                  <a:pt x="7135" y="5621"/>
                  <a:pt x="7166" y="5613"/>
                </a:cubicBezTo>
                <a:cubicBezTo>
                  <a:pt x="7198" y="5603"/>
                  <a:pt x="7241" y="5592"/>
                  <a:pt x="7273" y="5592"/>
                </a:cubicBezTo>
                <a:cubicBezTo>
                  <a:pt x="7295" y="5592"/>
                  <a:pt x="7369" y="5581"/>
                  <a:pt x="7423" y="5570"/>
                </a:cubicBezTo>
                <a:cubicBezTo>
                  <a:pt x="7488" y="5560"/>
                  <a:pt x="7605" y="5549"/>
                  <a:pt x="7702" y="5549"/>
                </a:cubicBezTo>
                <a:cubicBezTo>
                  <a:pt x="7809" y="5549"/>
                  <a:pt x="7895" y="5539"/>
                  <a:pt x="7917" y="5527"/>
                </a:cubicBezTo>
                <a:cubicBezTo>
                  <a:pt x="7948" y="5517"/>
                  <a:pt x="7991" y="5506"/>
                  <a:pt x="8013" y="5496"/>
                </a:cubicBezTo>
                <a:cubicBezTo>
                  <a:pt x="8034" y="5496"/>
                  <a:pt x="8077" y="5474"/>
                  <a:pt x="8120" y="5463"/>
                </a:cubicBezTo>
                <a:cubicBezTo>
                  <a:pt x="8151" y="5451"/>
                  <a:pt x="8172" y="5445"/>
                  <a:pt x="8190" y="5445"/>
                </a:cubicBezTo>
                <a:cubicBezTo>
                  <a:pt x="8203" y="5445"/>
                  <a:pt x="8214" y="5448"/>
                  <a:pt x="8227" y="5453"/>
                </a:cubicBezTo>
                <a:cubicBezTo>
                  <a:pt x="8244" y="5463"/>
                  <a:pt x="8260" y="5469"/>
                  <a:pt x="8279" y="5469"/>
                </a:cubicBezTo>
                <a:cubicBezTo>
                  <a:pt x="8297" y="5469"/>
                  <a:pt x="8319" y="5463"/>
                  <a:pt x="8346" y="5453"/>
                </a:cubicBezTo>
                <a:cubicBezTo>
                  <a:pt x="8389" y="5442"/>
                  <a:pt x="8453" y="5431"/>
                  <a:pt x="8496" y="5431"/>
                </a:cubicBezTo>
                <a:cubicBezTo>
                  <a:pt x="8539" y="5420"/>
                  <a:pt x="8603" y="5410"/>
                  <a:pt x="8656" y="5399"/>
                </a:cubicBezTo>
                <a:cubicBezTo>
                  <a:pt x="8678" y="5394"/>
                  <a:pt x="8713" y="5391"/>
                  <a:pt x="8753" y="5391"/>
                </a:cubicBezTo>
                <a:cubicBezTo>
                  <a:pt x="8793" y="5391"/>
                  <a:pt x="8839" y="5394"/>
                  <a:pt x="8882" y="5399"/>
                </a:cubicBezTo>
                <a:cubicBezTo>
                  <a:pt x="9021" y="5399"/>
                  <a:pt x="9343" y="5377"/>
                  <a:pt x="9461" y="5356"/>
                </a:cubicBezTo>
                <a:cubicBezTo>
                  <a:pt x="9477" y="5351"/>
                  <a:pt x="9493" y="5348"/>
                  <a:pt x="9505" y="5348"/>
                </a:cubicBezTo>
                <a:cubicBezTo>
                  <a:pt x="9517" y="5348"/>
                  <a:pt x="9526" y="5351"/>
                  <a:pt x="9526" y="5356"/>
                </a:cubicBezTo>
                <a:cubicBezTo>
                  <a:pt x="9536" y="5367"/>
                  <a:pt x="9557" y="5377"/>
                  <a:pt x="9579" y="5377"/>
                </a:cubicBezTo>
                <a:cubicBezTo>
                  <a:pt x="9611" y="5377"/>
                  <a:pt x="9633" y="5377"/>
                  <a:pt x="9643" y="5388"/>
                </a:cubicBezTo>
                <a:cubicBezTo>
                  <a:pt x="9654" y="5399"/>
                  <a:pt x="9667" y="5404"/>
                  <a:pt x="9692" y="5404"/>
                </a:cubicBezTo>
                <a:cubicBezTo>
                  <a:pt x="9716" y="5404"/>
                  <a:pt x="9751" y="5399"/>
                  <a:pt x="9805" y="5388"/>
                </a:cubicBezTo>
                <a:lnTo>
                  <a:pt x="9955" y="5367"/>
                </a:lnTo>
                <a:lnTo>
                  <a:pt x="9986" y="5410"/>
                </a:lnTo>
                <a:cubicBezTo>
                  <a:pt x="10019" y="5453"/>
                  <a:pt x="10029" y="5453"/>
                  <a:pt x="10169" y="5463"/>
                </a:cubicBezTo>
                <a:cubicBezTo>
                  <a:pt x="10276" y="5474"/>
                  <a:pt x="10362" y="5496"/>
                  <a:pt x="10437" y="5527"/>
                </a:cubicBezTo>
                <a:cubicBezTo>
                  <a:pt x="10501" y="5549"/>
                  <a:pt x="10587" y="5581"/>
                  <a:pt x="10641" y="5592"/>
                </a:cubicBezTo>
                <a:cubicBezTo>
                  <a:pt x="10694" y="5592"/>
                  <a:pt x="10737" y="5613"/>
                  <a:pt x="10759" y="5635"/>
                </a:cubicBezTo>
                <a:cubicBezTo>
                  <a:pt x="10770" y="5646"/>
                  <a:pt x="10813" y="5667"/>
                  <a:pt x="10845" y="5678"/>
                </a:cubicBezTo>
                <a:cubicBezTo>
                  <a:pt x="10877" y="5689"/>
                  <a:pt x="10920" y="5710"/>
                  <a:pt x="10930" y="5732"/>
                </a:cubicBezTo>
                <a:cubicBezTo>
                  <a:pt x="10942" y="5742"/>
                  <a:pt x="10995" y="5775"/>
                  <a:pt x="11027" y="5785"/>
                </a:cubicBezTo>
                <a:cubicBezTo>
                  <a:pt x="11070" y="5796"/>
                  <a:pt x="11135" y="5839"/>
                  <a:pt x="11166" y="5871"/>
                </a:cubicBezTo>
                <a:cubicBezTo>
                  <a:pt x="11285" y="5978"/>
                  <a:pt x="11402" y="6096"/>
                  <a:pt x="11445" y="6150"/>
                </a:cubicBezTo>
                <a:cubicBezTo>
                  <a:pt x="11467" y="6182"/>
                  <a:pt x="11521" y="6225"/>
                  <a:pt x="11552" y="6257"/>
                </a:cubicBezTo>
                <a:cubicBezTo>
                  <a:pt x="11585" y="6278"/>
                  <a:pt x="11628" y="6332"/>
                  <a:pt x="11649" y="6375"/>
                </a:cubicBezTo>
                <a:cubicBezTo>
                  <a:pt x="11671" y="6418"/>
                  <a:pt x="11681" y="6440"/>
                  <a:pt x="11692" y="6440"/>
                </a:cubicBezTo>
                <a:cubicBezTo>
                  <a:pt x="11703" y="6440"/>
                  <a:pt x="11757" y="6482"/>
                  <a:pt x="11800" y="6514"/>
                </a:cubicBezTo>
                <a:cubicBezTo>
                  <a:pt x="11874" y="6579"/>
                  <a:pt x="11896" y="6600"/>
                  <a:pt x="11885" y="6633"/>
                </a:cubicBezTo>
                <a:cubicBezTo>
                  <a:pt x="11874" y="6654"/>
                  <a:pt x="11896" y="6676"/>
                  <a:pt x="11928" y="6718"/>
                </a:cubicBezTo>
                <a:lnTo>
                  <a:pt x="11993" y="6783"/>
                </a:lnTo>
                <a:cubicBezTo>
                  <a:pt x="11993" y="6793"/>
                  <a:pt x="12014" y="6836"/>
                  <a:pt x="12036" y="6869"/>
                </a:cubicBezTo>
                <a:cubicBezTo>
                  <a:pt x="12067" y="6900"/>
                  <a:pt x="12089" y="6943"/>
                  <a:pt x="12089" y="6954"/>
                </a:cubicBezTo>
                <a:cubicBezTo>
                  <a:pt x="12089" y="6965"/>
                  <a:pt x="12110" y="7019"/>
                  <a:pt x="12143" y="7072"/>
                </a:cubicBezTo>
                <a:cubicBezTo>
                  <a:pt x="12175" y="7115"/>
                  <a:pt x="12207" y="7190"/>
                  <a:pt x="12218" y="7233"/>
                </a:cubicBezTo>
                <a:cubicBezTo>
                  <a:pt x="12239" y="7265"/>
                  <a:pt x="12260" y="7319"/>
                  <a:pt x="12272" y="7341"/>
                </a:cubicBezTo>
                <a:cubicBezTo>
                  <a:pt x="12282" y="7372"/>
                  <a:pt x="12303" y="7437"/>
                  <a:pt x="12314" y="7480"/>
                </a:cubicBezTo>
                <a:cubicBezTo>
                  <a:pt x="12325" y="7534"/>
                  <a:pt x="12346" y="7608"/>
                  <a:pt x="12368" y="7641"/>
                </a:cubicBezTo>
                <a:cubicBezTo>
                  <a:pt x="12389" y="7705"/>
                  <a:pt x="12422" y="7855"/>
                  <a:pt x="12432" y="8070"/>
                </a:cubicBezTo>
                <a:cubicBezTo>
                  <a:pt x="12443" y="8113"/>
                  <a:pt x="12453" y="8199"/>
                  <a:pt x="12475" y="8242"/>
                </a:cubicBezTo>
                <a:cubicBezTo>
                  <a:pt x="12496" y="8327"/>
                  <a:pt x="12496" y="8327"/>
                  <a:pt x="12475" y="8349"/>
                </a:cubicBezTo>
                <a:cubicBezTo>
                  <a:pt x="12443" y="8370"/>
                  <a:pt x="12443" y="8381"/>
                  <a:pt x="12475" y="8488"/>
                </a:cubicBezTo>
                <a:cubicBezTo>
                  <a:pt x="12508" y="8606"/>
                  <a:pt x="12508" y="8606"/>
                  <a:pt x="12475" y="8628"/>
                </a:cubicBezTo>
                <a:cubicBezTo>
                  <a:pt x="12443" y="8649"/>
                  <a:pt x="12443" y="8649"/>
                  <a:pt x="12465" y="8714"/>
                </a:cubicBezTo>
                <a:cubicBezTo>
                  <a:pt x="12486" y="8810"/>
                  <a:pt x="12486" y="9153"/>
                  <a:pt x="12465" y="9207"/>
                </a:cubicBezTo>
                <a:cubicBezTo>
                  <a:pt x="12443" y="9250"/>
                  <a:pt x="12411" y="9421"/>
                  <a:pt x="12411" y="9486"/>
                </a:cubicBezTo>
                <a:cubicBezTo>
                  <a:pt x="12411" y="9539"/>
                  <a:pt x="12346" y="9754"/>
                  <a:pt x="12282" y="9925"/>
                </a:cubicBezTo>
                <a:cubicBezTo>
                  <a:pt x="12260" y="9968"/>
                  <a:pt x="12250" y="10022"/>
                  <a:pt x="12250" y="10054"/>
                </a:cubicBezTo>
                <a:cubicBezTo>
                  <a:pt x="12250" y="10097"/>
                  <a:pt x="12239" y="10118"/>
                  <a:pt x="12218" y="10129"/>
                </a:cubicBezTo>
                <a:cubicBezTo>
                  <a:pt x="12196" y="10140"/>
                  <a:pt x="12186" y="10151"/>
                  <a:pt x="12186" y="10161"/>
                </a:cubicBezTo>
                <a:cubicBezTo>
                  <a:pt x="12186" y="10172"/>
                  <a:pt x="12143" y="10237"/>
                  <a:pt x="12089" y="10301"/>
                </a:cubicBezTo>
                <a:cubicBezTo>
                  <a:pt x="12003" y="10408"/>
                  <a:pt x="11971" y="10473"/>
                  <a:pt x="11864" y="10644"/>
                </a:cubicBezTo>
                <a:cubicBezTo>
                  <a:pt x="11864" y="10655"/>
                  <a:pt x="11831" y="10687"/>
                  <a:pt x="11810" y="10709"/>
                </a:cubicBezTo>
                <a:cubicBezTo>
                  <a:pt x="11800" y="10730"/>
                  <a:pt x="11757" y="10794"/>
                  <a:pt x="11724" y="10848"/>
                </a:cubicBezTo>
                <a:cubicBezTo>
                  <a:pt x="11660" y="10966"/>
                  <a:pt x="11638" y="11009"/>
                  <a:pt x="11595" y="11009"/>
                </a:cubicBezTo>
                <a:cubicBezTo>
                  <a:pt x="11585" y="11009"/>
                  <a:pt x="11521" y="11062"/>
                  <a:pt x="11456" y="11138"/>
                </a:cubicBezTo>
                <a:cubicBezTo>
                  <a:pt x="11381" y="11202"/>
                  <a:pt x="11328" y="11266"/>
                  <a:pt x="11316" y="11266"/>
                </a:cubicBezTo>
                <a:cubicBezTo>
                  <a:pt x="11306" y="11266"/>
                  <a:pt x="11274" y="11298"/>
                  <a:pt x="11242" y="11352"/>
                </a:cubicBezTo>
                <a:cubicBezTo>
                  <a:pt x="11166" y="11448"/>
                  <a:pt x="10920" y="11706"/>
                  <a:pt x="10834" y="11770"/>
                </a:cubicBezTo>
                <a:cubicBezTo>
                  <a:pt x="10802" y="11792"/>
                  <a:pt x="10770" y="11824"/>
                  <a:pt x="10759" y="11834"/>
                </a:cubicBezTo>
                <a:cubicBezTo>
                  <a:pt x="10759" y="11846"/>
                  <a:pt x="10706" y="11877"/>
                  <a:pt x="10651" y="11910"/>
                </a:cubicBezTo>
                <a:cubicBezTo>
                  <a:pt x="10587" y="11942"/>
                  <a:pt x="10534" y="11974"/>
                  <a:pt x="10534" y="11996"/>
                </a:cubicBezTo>
                <a:cubicBezTo>
                  <a:pt x="10512" y="12028"/>
                  <a:pt x="10458" y="12070"/>
                  <a:pt x="10427" y="12070"/>
                </a:cubicBezTo>
                <a:cubicBezTo>
                  <a:pt x="10415" y="12070"/>
                  <a:pt x="10362" y="12124"/>
                  <a:pt x="10319" y="12178"/>
                </a:cubicBezTo>
                <a:cubicBezTo>
                  <a:pt x="10271" y="12236"/>
                  <a:pt x="10231" y="12276"/>
                  <a:pt x="10216" y="12276"/>
                </a:cubicBezTo>
                <a:cubicBezTo>
                  <a:pt x="10215" y="12276"/>
                  <a:pt x="10213" y="12276"/>
                  <a:pt x="10212" y="12275"/>
                </a:cubicBezTo>
                <a:cubicBezTo>
                  <a:pt x="10191" y="12275"/>
                  <a:pt x="10126" y="12306"/>
                  <a:pt x="9955" y="12425"/>
                </a:cubicBezTo>
                <a:cubicBezTo>
                  <a:pt x="9933" y="12446"/>
                  <a:pt x="9879" y="12478"/>
                  <a:pt x="9847" y="12499"/>
                </a:cubicBezTo>
                <a:cubicBezTo>
                  <a:pt x="9815" y="12521"/>
                  <a:pt x="9772" y="12554"/>
                  <a:pt x="9750" y="12585"/>
                </a:cubicBezTo>
                <a:cubicBezTo>
                  <a:pt x="9710" y="12618"/>
                  <a:pt x="9688" y="12632"/>
                  <a:pt x="9656" y="12632"/>
                </a:cubicBezTo>
                <a:cubicBezTo>
                  <a:pt x="9646" y="12632"/>
                  <a:pt x="9635" y="12631"/>
                  <a:pt x="9622" y="12628"/>
                </a:cubicBezTo>
                <a:cubicBezTo>
                  <a:pt x="9611" y="12628"/>
                  <a:pt x="9557" y="12650"/>
                  <a:pt x="9514" y="12682"/>
                </a:cubicBezTo>
                <a:cubicBezTo>
                  <a:pt x="9471" y="12700"/>
                  <a:pt x="9435" y="12717"/>
                  <a:pt x="9417" y="12717"/>
                </a:cubicBezTo>
                <a:cubicBezTo>
                  <a:pt x="9413" y="12717"/>
                  <a:pt x="9409" y="12716"/>
                  <a:pt x="9407" y="12714"/>
                </a:cubicBezTo>
                <a:cubicBezTo>
                  <a:pt x="9407" y="12714"/>
                  <a:pt x="9364" y="12735"/>
                  <a:pt x="9311" y="12757"/>
                </a:cubicBezTo>
                <a:cubicBezTo>
                  <a:pt x="9257" y="12790"/>
                  <a:pt x="9204" y="12811"/>
                  <a:pt x="9193" y="12811"/>
                </a:cubicBezTo>
                <a:cubicBezTo>
                  <a:pt x="9182" y="12811"/>
                  <a:pt x="9139" y="12821"/>
                  <a:pt x="9085" y="12843"/>
                </a:cubicBezTo>
                <a:cubicBezTo>
                  <a:pt x="8957" y="12907"/>
                  <a:pt x="8849" y="12940"/>
                  <a:pt x="8753" y="12940"/>
                </a:cubicBezTo>
                <a:cubicBezTo>
                  <a:pt x="8699" y="12940"/>
                  <a:pt x="8646" y="12940"/>
                  <a:pt x="8625" y="12950"/>
                </a:cubicBezTo>
                <a:cubicBezTo>
                  <a:pt x="8614" y="12956"/>
                  <a:pt x="8603" y="12958"/>
                  <a:pt x="8588" y="12958"/>
                </a:cubicBezTo>
                <a:cubicBezTo>
                  <a:pt x="8574" y="12958"/>
                  <a:pt x="8555" y="12956"/>
                  <a:pt x="8528" y="12950"/>
                </a:cubicBezTo>
                <a:cubicBezTo>
                  <a:pt x="8496" y="12929"/>
                  <a:pt x="8453" y="12918"/>
                  <a:pt x="8432" y="12918"/>
                </a:cubicBezTo>
                <a:cubicBezTo>
                  <a:pt x="8420" y="12918"/>
                  <a:pt x="8356" y="12897"/>
                  <a:pt x="8303" y="12864"/>
                </a:cubicBezTo>
                <a:cubicBezTo>
                  <a:pt x="8260" y="12832"/>
                  <a:pt x="8174" y="12800"/>
                  <a:pt x="8120" y="12778"/>
                </a:cubicBezTo>
                <a:cubicBezTo>
                  <a:pt x="8067" y="12768"/>
                  <a:pt x="8024" y="12747"/>
                  <a:pt x="8024" y="12735"/>
                </a:cubicBezTo>
                <a:cubicBezTo>
                  <a:pt x="8024" y="12714"/>
                  <a:pt x="7991" y="12704"/>
                  <a:pt x="7948" y="12682"/>
                </a:cubicBezTo>
                <a:cubicBezTo>
                  <a:pt x="7906" y="12671"/>
                  <a:pt x="7831" y="12628"/>
                  <a:pt x="7777" y="12596"/>
                </a:cubicBezTo>
                <a:cubicBezTo>
                  <a:pt x="7734" y="12564"/>
                  <a:pt x="7638" y="12499"/>
                  <a:pt x="7562" y="12457"/>
                </a:cubicBezTo>
                <a:cubicBezTo>
                  <a:pt x="7476" y="12414"/>
                  <a:pt x="7423" y="12382"/>
                  <a:pt x="7423" y="12360"/>
                </a:cubicBezTo>
                <a:cubicBezTo>
                  <a:pt x="7423" y="12349"/>
                  <a:pt x="7391" y="12318"/>
                  <a:pt x="7348" y="12296"/>
                </a:cubicBezTo>
                <a:cubicBezTo>
                  <a:pt x="7316" y="12275"/>
                  <a:pt x="7273" y="12242"/>
                  <a:pt x="7262" y="12221"/>
                </a:cubicBezTo>
                <a:cubicBezTo>
                  <a:pt x="7241" y="12199"/>
                  <a:pt x="7209" y="12178"/>
                  <a:pt x="7187" y="12178"/>
                </a:cubicBezTo>
                <a:cubicBezTo>
                  <a:pt x="7166" y="12178"/>
                  <a:pt x="7123" y="12156"/>
                  <a:pt x="7090" y="12113"/>
                </a:cubicBezTo>
                <a:cubicBezTo>
                  <a:pt x="6866" y="11888"/>
                  <a:pt x="6597" y="11641"/>
                  <a:pt x="6522" y="11598"/>
                </a:cubicBezTo>
                <a:cubicBezTo>
                  <a:pt x="6479" y="11577"/>
                  <a:pt x="6436" y="11545"/>
                  <a:pt x="6436" y="11534"/>
                </a:cubicBezTo>
                <a:cubicBezTo>
                  <a:pt x="6436" y="11524"/>
                  <a:pt x="6415" y="11502"/>
                  <a:pt x="6382" y="11481"/>
                </a:cubicBezTo>
                <a:cubicBezTo>
                  <a:pt x="6361" y="11470"/>
                  <a:pt x="6318" y="11417"/>
                  <a:pt x="6286" y="11374"/>
                </a:cubicBezTo>
                <a:cubicBezTo>
                  <a:pt x="6215" y="11263"/>
                  <a:pt x="6136" y="11190"/>
                  <a:pt x="6090" y="11190"/>
                </a:cubicBezTo>
                <a:cubicBezTo>
                  <a:pt x="6088" y="11190"/>
                  <a:pt x="6085" y="11190"/>
                  <a:pt x="6082" y="11191"/>
                </a:cubicBezTo>
                <a:cubicBezTo>
                  <a:pt x="6076" y="11194"/>
                  <a:pt x="6070" y="11196"/>
                  <a:pt x="6066" y="11196"/>
                </a:cubicBezTo>
                <a:cubicBezTo>
                  <a:pt x="6055" y="11196"/>
                  <a:pt x="6050" y="11188"/>
                  <a:pt x="6050" y="11181"/>
                </a:cubicBezTo>
                <a:cubicBezTo>
                  <a:pt x="6050" y="11169"/>
                  <a:pt x="6018" y="11116"/>
                  <a:pt x="5975" y="11062"/>
                </a:cubicBezTo>
                <a:cubicBezTo>
                  <a:pt x="5932" y="11009"/>
                  <a:pt x="5879" y="10923"/>
                  <a:pt x="5857" y="10869"/>
                </a:cubicBezTo>
                <a:cubicBezTo>
                  <a:pt x="5825" y="10826"/>
                  <a:pt x="5771" y="10740"/>
                  <a:pt x="5717" y="10697"/>
                </a:cubicBezTo>
                <a:cubicBezTo>
                  <a:pt x="5664" y="10644"/>
                  <a:pt x="5621" y="10590"/>
                  <a:pt x="5621" y="10580"/>
                </a:cubicBezTo>
                <a:cubicBezTo>
                  <a:pt x="5621" y="10569"/>
                  <a:pt x="5610" y="10537"/>
                  <a:pt x="5578" y="10516"/>
                </a:cubicBezTo>
                <a:cubicBezTo>
                  <a:pt x="5535" y="10440"/>
                  <a:pt x="5503" y="10333"/>
                  <a:pt x="5481" y="10140"/>
                </a:cubicBezTo>
                <a:cubicBezTo>
                  <a:pt x="5460" y="9968"/>
                  <a:pt x="5439" y="9861"/>
                  <a:pt x="5396" y="9765"/>
                </a:cubicBezTo>
                <a:cubicBezTo>
                  <a:pt x="5385" y="9722"/>
                  <a:pt x="5364" y="9625"/>
                  <a:pt x="5364" y="9529"/>
                </a:cubicBezTo>
                <a:cubicBezTo>
                  <a:pt x="5342" y="9260"/>
                  <a:pt x="5310" y="9035"/>
                  <a:pt x="5288" y="9024"/>
                </a:cubicBezTo>
                <a:cubicBezTo>
                  <a:pt x="5257" y="9003"/>
                  <a:pt x="5278" y="8810"/>
                  <a:pt x="5331" y="8638"/>
                </a:cubicBezTo>
                <a:cubicBezTo>
                  <a:pt x="5353" y="8574"/>
                  <a:pt x="5364" y="8509"/>
                  <a:pt x="5374" y="8478"/>
                </a:cubicBezTo>
                <a:cubicBezTo>
                  <a:pt x="5374" y="8445"/>
                  <a:pt x="5385" y="8413"/>
                  <a:pt x="5385" y="8402"/>
                </a:cubicBezTo>
                <a:cubicBezTo>
                  <a:pt x="5396" y="8392"/>
                  <a:pt x="5428" y="8209"/>
                  <a:pt x="5439" y="8091"/>
                </a:cubicBezTo>
                <a:cubicBezTo>
                  <a:pt x="5439" y="8048"/>
                  <a:pt x="5471" y="7973"/>
                  <a:pt x="5546" y="7844"/>
                </a:cubicBezTo>
                <a:cubicBezTo>
                  <a:pt x="5643" y="7694"/>
                  <a:pt x="5686" y="7641"/>
                  <a:pt x="5814" y="7522"/>
                </a:cubicBezTo>
                <a:cubicBezTo>
                  <a:pt x="5900" y="7437"/>
                  <a:pt x="6029" y="7329"/>
                  <a:pt x="6082" y="7286"/>
                </a:cubicBezTo>
                <a:cubicBezTo>
                  <a:pt x="6146" y="7233"/>
                  <a:pt x="6232" y="7158"/>
                  <a:pt x="6286" y="7115"/>
                </a:cubicBezTo>
                <a:cubicBezTo>
                  <a:pt x="6329" y="7072"/>
                  <a:pt x="6394" y="7019"/>
                  <a:pt x="6425" y="7008"/>
                </a:cubicBezTo>
                <a:cubicBezTo>
                  <a:pt x="6468" y="6997"/>
                  <a:pt x="6511" y="6976"/>
                  <a:pt x="6533" y="6954"/>
                </a:cubicBezTo>
                <a:cubicBezTo>
                  <a:pt x="6554" y="6944"/>
                  <a:pt x="6568" y="6938"/>
                  <a:pt x="6578" y="6938"/>
                </a:cubicBezTo>
                <a:cubicBezTo>
                  <a:pt x="6589" y="6938"/>
                  <a:pt x="6597" y="6944"/>
                  <a:pt x="6608" y="6954"/>
                </a:cubicBezTo>
                <a:cubicBezTo>
                  <a:pt x="6620" y="6958"/>
                  <a:pt x="6630" y="6961"/>
                  <a:pt x="6641" y="6961"/>
                </a:cubicBezTo>
                <a:cubicBezTo>
                  <a:pt x="6660" y="6961"/>
                  <a:pt x="6681" y="6953"/>
                  <a:pt x="6715" y="6933"/>
                </a:cubicBezTo>
                <a:cubicBezTo>
                  <a:pt x="6747" y="6912"/>
                  <a:pt x="6790" y="6900"/>
                  <a:pt x="6811" y="6900"/>
                </a:cubicBezTo>
                <a:cubicBezTo>
                  <a:pt x="6823" y="6900"/>
                  <a:pt x="6887" y="6879"/>
                  <a:pt x="6951" y="6847"/>
                </a:cubicBezTo>
                <a:cubicBezTo>
                  <a:pt x="7005" y="6826"/>
                  <a:pt x="7059" y="6804"/>
                  <a:pt x="7069" y="6804"/>
                </a:cubicBezTo>
                <a:cubicBezTo>
                  <a:pt x="7069" y="6806"/>
                  <a:pt x="7070" y="6807"/>
                  <a:pt x="7073" y="6807"/>
                </a:cubicBezTo>
                <a:cubicBezTo>
                  <a:pt x="7085" y="6807"/>
                  <a:pt x="7121" y="6789"/>
                  <a:pt x="7166" y="6772"/>
                </a:cubicBezTo>
                <a:cubicBezTo>
                  <a:pt x="7230" y="6740"/>
                  <a:pt x="7283" y="6718"/>
                  <a:pt x="7295" y="6718"/>
                </a:cubicBezTo>
                <a:cubicBezTo>
                  <a:pt x="7305" y="6718"/>
                  <a:pt x="7326" y="6707"/>
                  <a:pt x="7348" y="6697"/>
                </a:cubicBezTo>
                <a:cubicBezTo>
                  <a:pt x="7369" y="6676"/>
                  <a:pt x="7423" y="6664"/>
                  <a:pt x="7476" y="6654"/>
                </a:cubicBezTo>
                <a:cubicBezTo>
                  <a:pt x="7541" y="6654"/>
                  <a:pt x="7595" y="6633"/>
                  <a:pt x="7616" y="6621"/>
                </a:cubicBezTo>
                <a:cubicBezTo>
                  <a:pt x="7652" y="6586"/>
                  <a:pt x="7709" y="6565"/>
                  <a:pt x="7758" y="6565"/>
                </a:cubicBezTo>
                <a:cubicBezTo>
                  <a:pt x="7768" y="6565"/>
                  <a:pt x="7778" y="6566"/>
                  <a:pt x="7788" y="6568"/>
                </a:cubicBezTo>
                <a:cubicBezTo>
                  <a:pt x="7856" y="6580"/>
                  <a:pt x="7927" y="6586"/>
                  <a:pt x="7993" y="6586"/>
                </a:cubicBezTo>
                <a:cubicBezTo>
                  <a:pt x="8102" y="6586"/>
                  <a:pt x="8194" y="6569"/>
                  <a:pt x="8227" y="6536"/>
                </a:cubicBezTo>
                <a:cubicBezTo>
                  <a:pt x="8235" y="6532"/>
                  <a:pt x="8243" y="6530"/>
                  <a:pt x="8257" y="6530"/>
                </a:cubicBezTo>
                <a:cubicBezTo>
                  <a:pt x="8283" y="6530"/>
                  <a:pt x="8329" y="6537"/>
                  <a:pt x="8432" y="6557"/>
                </a:cubicBezTo>
                <a:cubicBezTo>
                  <a:pt x="8463" y="6562"/>
                  <a:pt x="8489" y="6565"/>
                  <a:pt x="8514" y="6565"/>
                </a:cubicBezTo>
                <a:cubicBezTo>
                  <a:pt x="8550" y="6565"/>
                  <a:pt x="8585" y="6559"/>
                  <a:pt x="8635" y="6547"/>
                </a:cubicBezTo>
                <a:cubicBezTo>
                  <a:pt x="8691" y="6540"/>
                  <a:pt x="8728" y="6534"/>
                  <a:pt x="8769" y="6534"/>
                </a:cubicBezTo>
                <a:cubicBezTo>
                  <a:pt x="8799" y="6534"/>
                  <a:pt x="8830" y="6538"/>
                  <a:pt x="8871" y="6547"/>
                </a:cubicBezTo>
                <a:cubicBezTo>
                  <a:pt x="8919" y="6552"/>
                  <a:pt x="8949" y="6555"/>
                  <a:pt x="8968" y="6555"/>
                </a:cubicBezTo>
                <a:cubicBezTo>
                  <a:pt x="8987" y="6555"/>
                  <a:pt x="8994" y="6552"/>
                  <a:pt x="9000" y="6547"/>
                </a:cubicBezTo>
                <a:cubicBezTo>
                  <a:pt x="9005" y="6536"/>
                  <a:pt x="9013" y="6531"/>
                  <a:pt x="9029" y="6531"/>
                </a:cubicBezTo>
                <a:cubicBezTo>
                  <a:pt x="9046" y="6531"/>
                  <a:pt x="9070" y="6536"/>
                  <a:pt x="9107" y="6547"/>
                </a:cubicBezTo>
                <a:cubicBezTo>
                  <a:pt x="9139" y="6552"/>
                  <a:pt x="9163" y="6555"/>
                  <a:pt x="9181" y="6555"/>
                </a:cubicBezTo>
                <a:cubicBezTo>
                  <a:pt x="9198" y="6555"/>
                  <a:pt x="9209" y="6552"/>
                  <a:pt x="9214" y="6547"/>
                </a:cubicBezTo>
                <a:cubicBezTo>
                  <a:pt x="9229" y="6539"/>
                  <a:pt x="9239" y="6531"/>
                  <a:pt x="9244" y="6531"/>
                </a:cubicBezTo>
                <a:cubicBezTo>
                  <a:pt x="9246" y="6531"/>
                  <a:pt x="9247" y="6533"/>
                  <a:pt x="9247" y="6536"/>
                </a:cubicBezTo>
                <a:cubicBezTo>
                  <a:pt x="9252" y="6546"/>
                  <a:pt x="9311" y="6552"/>
                  <a:pt x="9394" y="6552"/>
                </a:cubicBezTo>
                <a:cubicBezTo>
                  <a:pt x="9477" y="6552"/>
                  <a:pt x="9584" y="6546"/>
                  <a:pt x="9686" y="6536"/>
                </a:cubicBezTo>
                <a:cubicBezTo>
                  <a:pt x="9739" y="6531"/>
                  <a:pt x="9772" y="6529"/>
                  <a:pt x="9792" y="6529"/>
                </a:cubicBezTo>
                <a:cubicBezTo>
                  <a:pt x="9822" y="6529"/>
                  <a:pt x="9826" y="6534"/>
                  <a:pt x="9826" y="6547"/>
                </a:cubicBezTo>
                <a:cubicBezTo>
                  <a:pt x="9826" y="6567"/>
                  <a:pt x="9835" y="6574"/>
                  <a:pt x="9871" y="6574"/>
                </a:cubicBezTo>
                <a:cubicBezTo>
                  <a:pt x="9892" y="6574"/>
                  <a:pt x="9922" y="6572"/>
                  <a:pt x="9965" y="6568"/>
                </a:cubicBezTo>
                <a:cubicBezTo>
                  <a:pt x="9994" y="6565"/>
                  <a:pt x="10017" y="6564"/>
                  <a:pt x="10037" y="6564"/>
                </a:cubicBezTo>
                <a:cubicBezTo>
                  <a:pt x="10089" y="6564"/>
                  <a:pt x="10111" y="6574"/>
                  <a:pt x="10126" y="6590"/>
                </a:cubicBezTo>
                <a:cubicBezTo>
                  <a:pt x="10137" y="6600"/>
                  <a:pt x="10191" y="6611"/>
                  <a:pt x="10265" y="6611"/>
                </a:cubicBezTo>
                <a:cubicBezTo>
                  <a:pt x="10319" y="6621"/>
                  <a:pt x="10405" y="6633"/>
                  <a:pt x="10448" y="6643"/>
                </a:cubicBezTo>
                <a:cubicBezTo>
                  <a:pt x="10479" y="6659"/>
                  <a:pt x="10511" y="6669"/>
                  <a:pt x="10538" y="6669"/>
                </a:cubicBezTo>
                <a:cubicBezTo>
                  <a:pt x="10548" y="6669"/>
                  <a:pt x="10557" y="6667"/>
                  <a:pt x="10566" y="6664"/>
                </a:cubicBezTo>
                <a:cubicBezTo>
                  <a:pt x="10579" y="6662"/>
                  <a:pt x="10590" y="6661"/>
                  <a:pt x="10601" y="6661"/>
                </a:cubicBezTo>
                <a:cubicBezTo>
                  <a:pt x="10633" y="6661"/>
                  <a:pt x="10657" y="6672"/>
                  <a:pt x="10706" y="6697"/>
                </a:cubicBezTo>
                <a:cubicBezTo>
                  <a:pt x="10748" y="6718"/>
                  <a:pt x="10802" y="6740"/>
                  <a:pt x="10813" y="6740"/>
                </a:cubicBezTo>
                <a:cubicBezTo>
                  <a:pt x="10834" y="6740"/>
                  <a:pt x="10877" y="6761"/>
                  <a:pt x="10920" y="6804"/>
                </a:cubicBezTo>
                <a:cubicBezTo>
                  <a:pt x="10973" y="6836"/>
                  <a:pt x="11038" y="6890"/>
                  <a:pt x="11081" y="6922"/>
                </a:cubicBezTo>
                <a:cubicBezTo>
                  <a:pt x="11123" y="6965"/>
                  <a:pt x="11156" y="6997"/>
                  <a:pt x="11156" y="7008"/>
                </a:cubicBezTo>
                <a:cubicBezTo>
                  <a:pt x="11156" y="7019"/>
                  <a:pt x="11188" y="7062"/>
                  <a:pt x="11220" y="7105"/>
                </a:cubicBezTo>
                <a:cubicBezTo>
                  <a:pt x="11263" y="7147"/>
                  <a:pt x="11295" y="7212"/>
                  <a:pt x="11316" y="7244"/>
                </a:cubicBezTo>
                <a:cubicBezTo>
                  <a:pt x="11328" y="7286"/>
                  <a:pt x="11359" y="7351"/>
                  <a:pt x="11392" y="7405"/>
                </a:cubicBezTo>
                <a:cubicBezTo>
                  <a:pt x="11488" y="7544"/>
                  <a:pt x="11542" y="7673"/>
                  <a:pt x="11521" y="7705"/>
                </a:cubicBezTo>
                <a:cubicBezTo>
                  <a:pt x="11510" y="7716"/>
                  <a:pt x="11510" y="7758"/>
                  <a:pt x="11542" y="7834"/>
                </a:cubicBezTo>
                <a:cubicBezTo>
                  <a:pt x="11564" y="7898"/>
                  <a:pt x="11585" y="7984"/>
                  <a:pt x="11585" y="8048"/>
                </a:cubicBezTo>
                <a:cubicBezTo>
                  <a:pt x="11595" y="8102"/>
                  <a:pt x="11607" y="8156"/>
                  <a:pt x="11617" y="8177"/>
                </a:cubicBezTo>
                <a:cubicBezTo>
                  <a:pt x="11638" y="8209"/>
                  <a:pt x="11628" y="8220"/>
                  <a:pt x="11607" y="8284"/>
                </a:cubicBezTo>
                <a:cubicBezTo>
                  <a:pt x="11585" y="8327"/>
                  <a:pt x="11564" y="8381"/>
                  <a:pt x="11564" y="8423"/>
                </a:cubicBezTo>
                <a:cubicBezTo>
                  <a:pt x="11564" y="8466"/>
                  <a:pt x="11564" y="8520"/>
                  <a:pt x="11552" y="8542"/>
                </a:cubicBezTo>
                <a:cubicBezTo>
                  <a:pt x="11542" y="8563"/>
                  <a:pt x="11531" y="8638"/>
                  <a:pt x="11521" y="8692"/>
                </a:cubicBezTo>
                <a:cubicBezTo>
                  <a:pt x="11521" y="8778"/>
                  <a:pt x="11499" y="8831"/>
                  <a:pt x="11445" y="8938"/>
                </a:cubicBezTo>
                <a:cubicBezTo>
                  <a:pt x="11402" y="9003"/>
                  <a:pt x="11371" y="9089"/>
                  <a:pt x="11359" y="9131"/>
                </a:cubicBezTo>
                <a:cubicBezTo>
                  <a:pt x="11359" y="9174"/>
                  <a:pt x="11338" y="9196"/>
                  <a:pt x="11316" y="9207"/>
                </a:cubicBezTo>
                <a:cubicBezTo>
                  <a:pt x="11295" y="9207"/>
                  <a:pt x="11274" y="9228"/>
                  <a:pt x="11274" y="9250"/>
                </a:cubicBezTo>
                <a:cubicBezTo>
                  <a:pt x="11274" y="9260"/>
                  <a:pt x="11252" y="9336"/>
                  <a:pt x="11220" y="9421"/>
                </a:cubicBezTo>
                <a:cubicBezTo>
                  <a:pt x="11199" y="9507"/>
                  <a:pt x="11177" y="9582"/>
                  <a:pt x="11177" y="9615"/>
                </a:cubicBezTo>
                <a:cubicBezTo>
                  <a:pt x="11188" y="9646"/>
                  <a:pt x="11177" y="9668"/>
                  <a:pt x="11166" y="9668"/>
                </a:cubicBezTo>
                <a:cubicBezTo>
                  <a:pt x="11135" y="9679"/>
                  <a:pt x="11059" y="9839"/>
                  <a:pt x="11016" y="9990"/>
                </a:cubicBezTo>
                <a:cubicBezTo>
                  <a:pt x="10995" y="10075"/>
                  <a:pt x="10963" y="10118"/>
                  <a:pt x="10920" y="10172"/>
                </a:cubicBezTo>
                <a:cubicBezTo>
                  <a:pt x="10866" y="10215"/>
                  <a:pt x="10856" y="10247"/>
                  <a:pt x="10856" y="10290"/>
                </a:cubicBezTo>
                <a:cubicBezTo>
                  <a:pt x="10856" y="10365"/>
                  <a:pt x="10834" y="10387"/>
                  <a:pt x="10706" y="10516"/>
                </a:cubicBezTo>
                <a:cubicBezTo>
                  <a:pt x="10651" y="10558"/>
                  <a:pt x="10609" y="10612"/>
                  <a:pt x="10587" y="10655"/>
                </a:cubicBezTo>
                <a:cubicBezTo>
                  <a:pt x="10566" y="10687"/>
                  <a:pt x="10512" y="10740"/>
                  <a:pt x="10470" y="10773"/>
                </a:cubicBezTo>
                <a:cubicBezTo>
                  <a:pt x="10415" y="10805"/>
                  <a:pt x="10351" y="10869"/>
                  <a:pt x="10319" y="10912"/>
                </a:cubicBezTo>
                <a:cubicBezTo>
                  <a:pt x="10276" y="10955"/>
                  <a:pt x="10234" y="10987"/>
                  <a:pt x="10212" y="10987"/>
                </a:cubicBezTo>
                <a:cubicBezTo>
                  <a:pt x="10201" y="10987"/>
                  <a:pt x="10169" y="11019"/>
                  <a:pt x="10148" y="11052"/>
                </a:cubicBezTo>
                <a:cubicBezTo>
                  <a:pt x="10083" y="11159"/>
                  <a:pt x="10041" y="11202"/>
                  <a:pt x="9998" y="11202"/>
                </a:cubicBezTo>
                <a:cubicBezTo>
                  <a:pt x="9965" y="11202"/>
                  <a:pt x="9944" y="11223"/>
                  <a:pt x="9912" y="11298"/>
                </a:cubicBezTo>
                <a:cubicBezTo>
                  <a:pt x="9847" y="11427"/>
                  <a:pt x="9815" y="11459"/>
                  <a:pt x="9772" y="11459"/>
                </a:cubicBezTo>
                <a:cubicBezTo>
                  <a:pt x="9750" y="11459"/>
                  <a:pt x="9719" y="11470"/>
                  <a:pt x="9697" y="11491"/>
                </a:cubicBezTo>
                <a:cubicBezTo>
                  <a:pt x="9676" y="11513"/>
                  <a:pt x="9654" y="11524"/>
                  <a:pt x="9643" y="11524"/>
                </a:cubicBezTo>
                <a:cubicBezTo>
                  <a:pt x="9633" y="11524"/>
                  <a:pt x="9590" y="11545"/>
                  <a:pt x="9557" y="11577"/>
                </a:cubicBezTo>
                <a:cubicBezTo>
                  <a:pt x="9514" y="11598"/>
                  <a:pt x="9483" y="11620"/>
                  <a:pt x="9472" y="11620"/>
                </a:cubicBezTo>
                <a:cubicBezTo>
                  <a:pt x="9468" y="11619"/>
                  <a:pt x="9462" y="11618"/>
                  <a:pt x="9455" y="11618"/>
                </a:cubicBezTo>
                <a:cubicBezTo>
                  <a:pt x="9408" y="11618"/>
                  <a:pt x="9298" y="11648"/>
                  <a:pt x="9204" y="11695"/>
                </a:cubicBezTo>
                <a:cubicBezTo>
                  <a:pt x="9131" y="11728"/>
                  <a:pt x="9099" y="11741"/>
                  <a:pt x="9081" y="11741"/>
                </a:cubicBezTo>
                <a:cubicBezTo>
                  <a:pt x="9069" y="11741"/>
                  <a:pt x="9062" y="11736"/>
                  <a:pt x="9054" y="11727"/>
                </a:cubicBezTo>
                <a:cubicBezTo>
                  <a:pt x="9041" y="11715"/>
                  <a:pt x="9031" y="11709"/>
                  <a:pt x="9017" y="11709"/>
                </a:cubicBezTo>
                <a:cubicBezTo>
                  <a:pt x="8996" y="11709"/>
                  <a:pt x="8964" y="11723"/>
                  <a:pt x="8892" y="11749"/>
                </a:cubicBezTo>
                <a:cubicBezTo>
                  <a:pt x="8808" y="11782"/>
                  <a:pt x="8753" y="11798"/>
                  <a:pt x="8719" y="11798"/>
                </a:cubicBezTo>
                <a:cubicBezTo>
                  <a:pt x="8687" y="11798"/>
                  <a:pt x="8672" y="11785"/>
                  <a:pt x="8668" y="11760"/>
                </a:cubicBezTo>
                <a:cubicBezTo>
                  <a:pt x="8656" y="11727"/>
                  <a:pt x="8646" y="11717"/>
                  <a:pt x="8528" y="11717"/>
                </a:cubicBezTo>
                <a:cubicBezTo>
                  <a:pt x="8399" y="11706"/>
                  <a:pt x="8303" y="11684"/>
                  <a:pt x="8303" y="11653"/>
                </a:cubicBezTo>
                <a:cubicBezTo>
                  <a:pt x="8303" y="11641"/>
                  <a:pt x="8184" y="11588"/>
                  <a:pt x="8088" y="11556"/>
                </a:cubicBezTo>
                <a:cubicBezTo>
                  <a:pt x="8056" y="11545"/>
                  <a:pt x="7981" y="11502"/>
                  <a:pt x="7938" y="11470"/>
                </a:cubicBezTo>
                <a:cubicBezTo>
                  <a:pt x="7884" y="11427"/>
                  <a:pt x="7831" y="11395"/>
                  <a:pt x="7831" y="11395"/>
                </a:cubicBezTo>
                <a:cubicBezTo>
                  <a:pt x="7809" y="11395"/>
                  <a:pt x="7670" y="11309"/>
                  <a:pt x="7476" y="11169"/>
                </a:cubicBezTo>
                <a:cubicBezTo>
                  <a:pt x="7445" y="11154"/>
                  <a:pt x="7425" y="11144"/>
                  <a:pt x="7408" y="11144"/>
                </a:cubicBezTo>
                <a:cubicBezTo>
                  <a:pt x="7402" y="11144"/>
                  <a:pt x="7396" y="11145"/>
                  <a:pt x="7391" y="11148"/>
                </a:cubicBezTo>
                <a:cubicBezTo>
                  <a:pt x="7387" y="11152"/>
                  <a:pt x="7381" y="11154"/>
                  <a:pt x="7373" y="11154"/>
                </a:cubicBezTo>
                <a:cubicBezTo>
                  <a:pt x="7340" y="11154"/>
                  <a:pt x="7282" y="11119"/>
                  <a:pt x="7273" y="11084"/>
                </a:cubicBezTo>
                <a:lnTo>
                  <a:pt x="7219" y="11030"/>
                </a:lnTo>
                <a:cubicBezTo>
                  <a:pt x="7187" y="11009"/>
                  <a:pt x="7166" y="10987"/>
                  <a:pt x="7155" y="10966"/>
                </a:cubicBezTo>
                <a:cubicBezTo>
                  <a:pt x="7144" y="10933"/>
                  <a:pt x="7026" y="10837"/>
                  <a:pt x="6994" y="10837"/>
                </a:cubicBezTo>
                <a:cubicBezTo>
                  <a:pt x="6962" y="10837"/>
                  <a:pt x="6908" y="10752"/>
                  <a:pt x="6908" y="10709"/>
                </a:cubicBezTo>
                <a:cubicBezTo>
                  <a:pt x="6908" y="10687"/>
                  <a:pt x="6887" y="10655"/>
                  <a:pt x="6866" y="10644"/>
                </a:cubicBezTo>
                <a:cubicBezTo>
                  <a:pt x="6780" y="10580"/>
                  <a:pt x="6511" y="10301"/>
                  <a:pt x="6511" y="10258"/>
                </a:cubicBezTo>
                <a:cubicBezTo>
                  <a:pt x="6501" y="10237"/>
                  <a:pt x="6468" y="10183"/>
                  <a:pt x="6436" y="10151"/>
                </a:cubicBezTo>
                <a:cubicBezTo>
                  <a:pt x="6340" y="10044"/>
                  <a:pt x="6286" y="9968"/>
                  <a:pt x="6286" y="9936"/>
                </a:cubicBezTo>
                <a:cubicBezTo>
                  <a:pt x="6286" y="9925"/>
                  <a:pt x="6265" y="9872"/>
                  <a:pt x="6222" y="9829"/>
                </a:cubicBezTo>
                <a:cubicBezTo>
                  <a:pt x="6189" y="9775"/>
                  <a:pt x="6158" y="9732"/>
                  <a:pt x="6158" y="9722"/>
                </a:cubicBezTo>
                <a:cubicBezTo>
                  <a:pt x="6158" y="9722"/>
                  <a:pt x="6146" y="9689"/>
                  <a:pt x="6125" y="9657"/>
                </a:cubicBezTo>
                <a:cubicBezTo>
                  <a:pt x="6072" y="9582"/>
                  <a:pt x="6039" y="9303"/>
                  <a:pt x="6050" y="9035"/>
                </a:cubicBezTo>
                <a:cubicBezTo>
                  <a:pt x="6061" y="8864"/>
                  <a:pt x="6072" y="8821"/>
                  <a:pt x="6115" y="8735"/>
                </a:cubicBezTo>
                <a:cubicBezTo>
                  <a:pt x="6136" y="8681"/>
                  <a:pt x="6158" y="8628"/>
                  <a:pt x="6158" y="8617"/>
                </a:cubicBezTo>
                <a:cubicBezTo>
                  <a:pt x="6158" y="8595"/>
                  <a:pt x="6243" y="8509"/>
                  <a:pt x="6265" y="8509"/>
                </a:cubicBezTo>
                <a:cubicBezTo>
                  <a:pt x="6275" y="8509"/>
                  <a:pt x="6308" y="8478"/>
                  <a:pt x="6340" y="8435"/>
                </a:cubicBezTo>
                <a:cubicBezTo>
                  <a:pt x="6361" y="8392"/>
                  <a:pt x="6404" y="8349"/>
                  <a:pt x="6415" y="8338"/>
                </a:cubicBezTo>
                <a:cubicBezTo>
                  <a:pt x="6436" y="8338"/>
                  <a:pt x="6468" y="8295"/>
                  <a:pt x="6501" y="8252"/>
                </a:cubicBezTo>
                <a:cubicBezTo>
                  <a:pt x="6533" y="8220"/>
                  <a:pt x="6575" y="8166"/>
                  <a:pt x="6618" y="8145"/>
                </a:cubicBezTo>
                <a:cubicBezTo>
                  <a:pt x="6651" y="8134"/>
                  <a:pt x="6694" y="8091"/>
                  <a:pt x="6715" y="8070"/>
                </a:cubicBezTo>
                <a:cubicBezTo>
                  <a:pt x="6769" y="8006"/>
                  <a:pt x="6854" y="7952"/>
                  <a:pt x="6897" y="7952"/>
                </a:cubicBezTo>
                <a:cubicBezTo>
                  <a:pt x="6908" y="7952"/>
                  <a:pt x="6973" y="7909"/>
                  <a:pt x="7016" y="7866"/>
                </a:cubicBezTo>
                <a:cubicBezTo>
                  <a:pt x="7090" y="7801"/>
                  <a:pt x="7155" y="7758"/>
                  <a:pt x="7283" y="7705"/>
                </a:cubicBezTo>
                <a:cubicBezTo>
                  <a:pt x="7369" y="7673"/>
                  <a:pt x="7466" y="7641"/>
                  <a:pt x="7476" y="7641"/>
                </a:cubicBezTo>
                <a:cubicBezTo>
                  <a:pt x="7488" y="7641"/>
                  <a:pt x="7541" y="7630"/>
                  <a:pt x="7595" y="7619"/>
                </a:cubicBezTo>
                <a:cubicBezTo>
                  <a:pt x="7648" y="7598"/>
                  <a:pt x="7755" y="7587"/>
                  <a:pt x="7841" y="7587"/>
                </a:cubicBezTo>
                <a:cubicBezTo>
                  <a:pt x="8088" y="7577"/>
                  <a:pt x="8292" y="7555"/>
                  <a:pt x="8367" y="7522"/>
                </a:cubicBezTo>
                <a:cubicBezTo>
                  <a:pt x="8397" y="7515"/>
                  <a:pt x="8433" y="7508"/>
                  <a:pt x="8470" y="7508"/>
                </a:cubicBezTo>
                <a:cubicBezTo>
                  <a:pt x="8486" y="7508"/>
                  <a:pt x="8501" y="7509"/>
                  <a:pt x="8517" y="7512"/>
                </a:cubicBezTo>
                <a:cubicBezTo>
                  <a:pt x="8571" y="7512"/>
                  <a:pt x="8625" y="7512"/>
                  <a:pt x="8635" y="7501"/>
                </a:cubicBezTo>
                <a:cubicBezTo>
                  <a:pt x="8658" y="7494"/>
                  <a:pt x="8702" y="7486"/>
                  <a:pt x="8853" y="7486"/>
                </a:cubicBezTo>
                <a:cubicBezTo>
                  <a:pt x="8917" y="7486"/>
                  <a:pt x="8999" y="7487"/>
                  <a:pt x="9107" y="7491"/>
                </a:cubicBezTo>
                <a:cubicBezTo>
                  <a:pt x="9236" y="7491"/>
                  <a:pt x="9279" y="7501"/>
                  <a:pt x="9300" y="7522"/>
                </a:cubicBezTo>
                <a:cubicBezTo>
                  <a:pt x="9343" y="7565"/>
                  <a:pt x="9375" y="7577"/>
                  <a:pt x="9514" y="7587"/>
                </a:cubicBezTo>
                <a:cubicBezTo>
                  <a:pt x="9643" y="7598"/>
                  <a:pt x="9719" y="7630"/>
                  <a:pt x="9847" y="7716"/>
                </a:cubicBezTo>
                <a:cubicBezTo>
                  <a:pt x="9890" y="7748"/>
                  <a:pt x="9944" y="7758"/>
                  <a:pt x="10019" y="7770"/>
                </a:cubicBezTo>
                <a:lnTo>
                  <a:pt x="10137" y="7780"/>
                </a:lnTo>
                <a:lnTo>
                  <a:pt x="10373" y="8016"/>
                </a:lnTo>
                <a:cubicBezTo>
                  <a:pt x="10598" y="8242"/>
                  <a:pt x="10694" y="8359"/>
                  <a:pt x="10694" y="8445"/>
                </a:cubicBezTo>
                <a:cubicBezTo>
                  <a:pt x="10694" y="8466"/>
                  <a:pt x="10706" y="8509"/>
                  <a:pt x="10727" y="8542"/>
                </a:cubicBezTo>
                <a:cubicBezTo>
                  <a:pt x="10770" y="8606"/>
                  <a:pt x="10770" y="8649"/>
                  <a:pt x="10770" y="8745"/>
                </a:cubicBezTo>
                <a:cubicBezTo>
                  <a:pt x="10770" y="8756"/>
                  <a:pt x="10770" y="8864"/>
                  <a:pt x="10780" y="8971"/>
                </a:cubicBezTo>
                <a:cubicBezTo>
                  <a:pt x="10780" y="9121"/>
                  <a:pt x="10780" y="9185"/>
                  <a:pt x="10759" y="9239"/>
                </a:cubicBezTo>
                <a:cubicBezTo>
                  <a:pt x="10748" y="9282"/>
                  <a:pt x="10737" y="9336"/>
                  <a:pt x="10737" y="9379"/>
                </a:cubicBezTo>
                <a:cubicBezTo>
                  <a:pt x="10737" y="9464"/>
                  <a:pt x="10630" y="9679"/>
                  <a:pt x="10587" y="9679"/>
                </a:cubicBezTo>
                <a:cubicBezTo>
                  <a:pt x="10566" y="9689"/>
                  <a:pt x="10555" y="9689"/>
                  <a:pt x="10555" y="9689"/>
                </a:cubicBezTo>
                <a:cubicBezTo>
                  <a:pt x="10555" y="9700"/>
                  <a:pt x="10534" y="9722"/>
                  <a:pt x="10501" y="9754"/>
                </a:cubicBezTo>
                <a:cubicBezTo>
                  <a:pt x="10480" y="9786"/>
                  <a:pt x="10458" y="9839"/>
                  <a:pt x="10448" y="9861"/>
                </a:cubicBezTo>
                <a:cubicBezTo>
                  <a:pt x="10437" y="9882"/>
                  <a:pt x="10415" y="9904"/>
                  <a:pt x="10394" y="9915"/>
                </a:cubicBezTo>
                <a:cubicBezTo>
                  <a:pt x="10373" y="9925"/>
                  <a:pt x="10341" y="9958"/>
                  <a:pt x="10319" y="9990"/>
                </a:cubicBezTo>
                <a:cubicBezTo>
                  <a:pt x="10298" y="10022"/>
                  <a:pt x="10265" y="10054"/>
                  <a:pt x="10244" y="10065"/>
                </a:cubicBezTo>
                <a:cubicBezTo>
                  <a:pt x="10222" y="10086"/>
                  <a:pt x="10180" y="10129"/>
                  <a:pt x="10158" y="10183"/>
                </a:cubicBezTo>
                <a:cubicBezTo>
                  <a:pt x="10115" y="10247"/>
                  <a:pt x="10083" y="10290"/>
                  <a:pt x="10041" y="10311"/>
                </a:cubicBezTo>
                <a:cubicBezTo>
                  <a:pt x="9955" y="10354"/>
                  <a:pt x="9879" y="10419"/>
                  <a:pt x="9879" y="10451"/>
                </a:cubicBezTo>
                <a:cubicBezTo>
                  <a:pt x="9879" y="10494"/>
                  <a:pt x="9805" y="10547"/>
                  <a:pt x="9762" y="10547"/>
                </a:cubicBezTo>
                <a:cubicBezTo>
                  <a:pt x="9740" y="10547"/>
                  <a:pt x="9676" y="10569"/>
                  <a:pt x="9622" y="10601"/>
                </a:cubicBezTo>
                <a:cubicBezTo>
                  <a:pt x="9566" y="10622"/>
                  <a:pt x="9533" y="10634"/>
                  <a:pt x="9511" y="10634"/>
                </a:cubicBezTo>
                <a:cubicBezTo>
                  <a:pt x="9499" y="10634"/>
                  <a:pt x="9490" y="10630"/>
                  <a:pt x="9483" y="10623"/>
                </a:cubicBezTo>
                <a:cubicBezTo>
                  <a:pt x="9477" y="10620"/>
                  <a:pt x="9471" y="10619"/>
                  <a:pt x="9463" y="10619"/>
                </a:cubicBezTo>
                <a:cubicBezTo>
                  <a:pt x="9440" y="10619"/>
                  <a:pt x="9402" y="10631"/>
                  <a:pt x="9321" y="10655"/>
                </a:cubicBezTo>
                <a:cubicBezTo>
                  <a:pt x="9251" y="10670"/>
                  <a:pt x="9203" y="10680"/>
                  <a:pt x="9183" y="10680"/>
                </a:cubicBezTo>
                <a:cubicBezTo>
                  <a:pt x="9175" y="10680"/>
                  <a:pt x="9171" y="10679"/>
                  <a:pt x="9171" y="10676"/>
                </a:cubicBezTo>
                <a:cubicBezTo>
                  <a:pt x="9161" y="10671"/>
                  <a:pt x="9150" y="10668"/>
                  <a:pt x="9138" y="10668"/>
                </a:cubicBezTo>
                <a:cubicBezTo>
                  <a:pt x="9126" y="10668"/>
                  <a:pt x="9112" y="10671"/>
                  <a:pt x="9097" y="10676"/>
                </a:cubicBezTo>
                <a:cubicBezTo>
                  <a:pt x="9064" y="10687"/>
                  <a:pt x="8978" y="10697"/>
                  <a:pt x="8904" y="10709"/>
                </a:cubicBezTo>
                <a:cubicBezTo>
                  <a:pt x="8796" y="10709"/>
                  <a:pt x="8742" y="10709"/>
                  <a:pt x="8710" y="10687"/>
                </a:cubicBezTo>
                <a:cubicBezTo>
                  <a:pt x="8689" y="10676"/>
                  <a:pt x="8613" y="10655"/>
                  <a:pt x="8549" y="10644"/>
                </a:cubicBezTo>
                <a:cubicBezTo>
                  <a:pt x="8496" y="10623"/>
                  <a:pt x="8432" y="10601"/>
                  <a:pt x="8420" y="10590"/>
                </a:cubicBezTo>
                <a:cubicBezTo>
                  <a:pt x="8367" y="10547"/>
                  <a:pt x="8292" y="10516"/>
                  <a:pt x="8238" y="10516"/>
                </a:cubicBezTo>
                <a:cubicBezTo>
                  <a:pt x="8196" y="10516"/>
                  <a:pt x="8163" y="10504"/>
                  <a:pt x="8120" y="10461"/>
                </a:cubicBezTo>
                <a:cubicBezTo>
                  <a:pt x="8088" y="10440"/>
                  <a:pt x="8013" y="10397"/>
                  <a:pt x="7960" y="10387"/>
                </a:cubicBezTo>
                <a:cubicBezTo>
                  <a:pt x="7906" y="10365"/>
                  <a:pt x="7852" y="10344"/>
                  <a:pt x="7841" y="10322"/>
                </a:cubicBezTo>
                <a:cubicBezTo>
                  <a:pt x="7831" y="10311"/>
                  <a:pt x="7777" y="10280"/>
                  <a:pt x="7724" y="10258"/>
                </a:cubicBezTo>
                <a:cubicBezTo>
                  <a:pt x="7670" y="10237"/>
                  <a:pt x="7616" y="10204"/>
                  <a:pt x="7584" y="10183"/>
                </a:cubicBezTo>
                <a:cubicBezTo>
                  <a:pt x="7531" y="10129"/>
                  <a:pt x="7262" y="9936"/>
                  <a:pt x="7241" y="9936"/>
                </a:cubicBezTo>
                <a:cubicBezTo>
                  <a:pt x="7230" y="9936"/>
                  <a:pt x="7230" y="9925"/>
                  <a:pt x="7241" y="9904"/>
                </a:cubicBezTo>
                <a:cubicBezTo>
                  <a:pt x="7241" y="9893"/>
                  <a:pt x="7219" y="9851"/>
                  <a:pt x="7155" y="9796"/>
                </a:cubicBezTo>
                <a:cubicBezTo>
                  <a:pt x="7112" y="9743"/>
                  <a:pt x="7069" y="9689"/>
                  <a:pt x="7059" y="9657"/>
                </a:cubicBezTo>
                <a:cubicBezTo>
                  <a:pt x="7047" y="9636"/>
                  <a:pt x="7026" y="9582"/>
                  <a:pt x="7016" y="9539"/>
                </a:cubicBezTo>
                <a:cubicBezTo>
                  <a:pt x="6983" y="9486"/>
                  <a:pt x="6973" y="9443"/>
                  <a:pt x="6973" y="9357"/>
                </a:cubicBezTo>
                <a:cubicBezTo>
                  <a:pt x="6973" y="9250"/>
                  <a:pt x="6983" y="9217"/>
                  <a:pt x="7047" y="9078"/>
                </a:cubicBezTo>
                <a:cubicBezTo>
                  <a:pt x="7080" y="8992"/>
                  <a:pt x="7112" y="8917"/>
                  <a:pt x="7112" y="8895"/>
                </a:cubicBezTo>
                <a:cubicBezTo>
                  <a:pt x="7112" y="8864"/>
                  <a:pt x="7219" y="8702"/>
                  <a:pt x="7241" y="8702"/>
                </a:cubicBezTo>
                <a:cubicBezTo>
                  <a:pt x="7252" y="8702"/>
                  <a:pt x="7273" y="8681"/>
                  <a:pt x="7283" y="8671"/>
                </a:cubicBezTo>
                <a:cubicBezTo>
                  <a:pt x="7295" y="8649"/>
                  <a:pt x="7316" y="8638"/>
                  <a:pt x="7326" y="8638"/>
                </a:cubicBezTo>
                <a:cubicBezTo>
                  <a:pt x="7380" y="8638"/>
                  <a:pt x="7391" y="8628"/>
                  <a:pt x="7445" y="8542"/>
                </a:cubicBezTo>
                <a:cubicBezTo>
                  <a:pt x="7498" y="8445"/>
                  <a:pt x="7509" y="8435"/>
                  <a:pt x="7584" y="8413"/>
                </a:cubicBezTo>
                <a:cubicBezTo>
                  <a:pt x="7638" y="8402"/>
                  <a:pt x="7734" y="8359"/>
                  <a:pt x="7798" y="8327"/>
                </a:cubicBezTo>
                <a:cubicBezTo>
                  <a:pt x="7895" y="8284"/>
                  <a:pt x="7948" y="8273"/>
                  <a:pt x="8088" y="8252"/>
                </a:cubicBezTo>
                <a:cubicBezTo>
                  <a:pt x="8184" y="8252"/>
                  <a:pt x="8270" y="8230"/>
                  <a:pt x="8270" y="8230"/>
                </a:cubicBezTo>
                <a:cubicBezTo>
                  <a:pt x="8270" y="8220"/>
                  <a:pt x="8356" y="8209"/>
                  <a:pt x="8442" y="8199"/>
                </a:cubicBezTo>
                <a:cubicBezTo>
                  <a:pt x="8582" y="8199"/>
                  <a:pt x="8603" y="8199"/>
                  <a:pt x="8625" y="8220"/>
                </a:cubicBezTo>
                <a:cubicBezTo>
                  <a:pt x="8646" y="8242"/>
                  <a:pt x="8678" y="8242"/>
                  <a:pt x="8742" y="8242"/>
                </a:cubicBezTo>
                <a:cubicBezTo>
                  <a:pt x="8882" y="8242"/>
                  <a:pt x="9150" y="8284"/>
                  <a:pt x="9290" y="8327"/>
                </a:cubicBezTo>
                <a:cubicBezTo>
                  <a:pt x="9343" y="8349"/>
                  <a:pt x="9440" y="8370"/>
                  <a:pt x="9493" y="8381"/>
                </a:cubicBezTo>
                <a:cubicBezTo>
                  <a:pt x="9557" y="8392"/>
                  <a:pt x="9579" y="8413"/>
                  <a:pt x="9590" y="8435"/>
                </a:cubicBezTo>
                <a:cubicBezTo>
                  <a:pt x="9590" y="8456"/>
                  <a:pt x="9622" y="8488"/>
                  <a:pt x="9654" y="8520"/>
                </a:cubicBezTo>
                <a:cubicBezTo>
                  <a:pt x="9686" y="8552"/>
                  <a:pt x="9729" y="8606"/>
                  <a:pt x="9750" y="8638"/>
                </a:cubicBezTo>
                <a:cubicBezTo>
                  <a:pt x="9762" y="8671"/>
                  <a:pt x="9805" y="8724"/>
                  <a:pt x="9836" y="8767"/>
                </a:cubicBezTo>
                <a:cubicBezTo>
                  <a:pt x="9869" y="8799"/>
                  <a:pt x="9901" y="8853"/>
                  <a:pt x="9901" y="8885"/>
                </a:cubicBezTo>
                <a:cubicBezTo>
                  <a:pt x="9912" y="8907"/>
                  <a:pt x="9922" y="8938"/>
                  <a:pt x="9933" y="8949"/>
                </a:cubicBezTo>
                <a:cubicBezTo>
                  <a:pt x="9944" y="8949"/>
                  <a:pt x="9955" y="8981"/>
                  <a:pt x="9955" y="9014"/>
                </a:cubicBezTo>
                <a:cubicBezTo>
                  <a:pt x="9955" y="9046"/>
                  <a:pt x="9976" y="9110"/>
                  <a:pt x="9998" y="9153"/>
                </a:cubicBezTo>
                <a:cubicBezTo>
                  <a:pt x="10019" y="9207"/>
                  <a:pt x="10041" y="9260"/>
                  <a:pt x="10041" y="9271"/>
                </a:cubicBezTo>
                <a:cubicBezTo>
                  <a:pt x="10041" y="9314"/>
                  <a:pt x="9944" y="9550"/>
                  <a:pt x="9922" y="9572"/>
                </a:cubicBezTo>
                <a:cubicBezTo>
                  <a:pt x="9901" y="9582"/>
                  <a:pt x="9879" y="9625"/>
                  <a:pt x="9858" y="9657"/>
                </a:cubicBezTo>
                <a:cubicBezTo>
                  <a:pt x="9826" y="9743"/>
                  <a:pt x="9708" y="9861"/>
                  <a:pt x="9654" y="9872"/>
                </a:cubicBezTo>
                <a:cubicBezTo>
                  <a:pt x="9633" y="9882"/>
                  <a:pt x="9611" y="9904"/>
                  <a:pt x="9600" y="9925"/>
                </a:cubicBezTo>
                <a:cubicBezTo>
                  <a:pt x="9579" y="9979"/>
                  <a:pt x="9514" y="10022"/>
                  <a:pt x="9429" y="10022"/>
                </a:cubicBezTo>
                <a:cubicBezTo>
                  <a:pt x="9386" y="10022"/>
                  <a:pt x="9300" y="10044"/>
                  <a:pt x="9247" y="10065"/>
                </a:cubicBezTo>
                <a:cubicBezTo>
                  <a:pt x="9200" y="10078"/>
                  <a:pt x="9171" y="10087"/>
                  <a:pt x="9152" y="10087"/>
                </a:cubicBezTo>
                <a:cubicBezTo>
                  <a:pt x="9140" y="10087"/>
                  <a:pt x="9133" y="10084"/>
                  <a:pt x="9128" y="10075"/>
                </a:cubicBezTo>
                <a:cubicBezTo>
                  <a:pt x="9107" y="10065"/>
                  <a:pt x="9054" y="10065"/>
                  <a:pt x="8957" y="10065"/>
                </a:cubicBezTo>
                <a:cubicBezTo>
                  <a:pt x="8849" y="10065"/>
                  <a:pt x="8796" y="10065"/>
                  <a:pt x="8764" y="10044"/>
                </a:cubicBezTo>
                <a:cubicBezTo>
                  <a:pt x="8732" y="10022"/>
                  <a:pt x="8699" y="10011"/>
                  <a:pt x="8689" y="10011"/>
                </a:cubicBezTo>
                <a:cubicBezTo>
                  <a:pt x="8646" y="10011"/>
                  <a:pt x="8367" y="9872"/>
                  <a:pt x="8324" y="9818"/>
                </a:cubicBezTo>
                <a:cubicBezTo>
                  <a:pt x="8249" y="9743"/>
                  <a:pt x="8174" y="9603"/>
                  <a:pt x="8142" y="9475"/>
                </a:cubicBezTo>
                <a:cubicBezTo>
                  <a:pt x="8120" y="9379"/>
                  <a:pt x="8120" y="9367"/>
                  <a:pt x="8142" y="9324"/>
                </a:cubicBezTo>
                <a:cubicBezTo>
                  <a:pt x="8184" y="9271"/>
                  <a:pt x="8389" y="9121"/>
                  <a:pt x="8463" y="9089"/>
                </a:cubicBezTo>
                <a:cubicBezTo>
                  <a:pt x="8496" y="9078"/>
                  <a:pt x="8539" y="9078"/>
                  <a:pt x="8549" y="9078"/>
                </a:cubicBezTo>
                <a:cubicBezTo>
                  <a:pt x="8555" y="9081"/>
                  <a:pt x="8562" y="9082"/>
                  <a:pt x="8571" y="9082"/>
                </a:cubicBezTo>
                <a:cubicBezTo>
                  <a:pt x="8594" y="9082"/>
                  <a:pt x="8628" y="9073"/>
                  <a:pt x="8668" y="9057"/>
                </a:cubicBezTo>
                <a:cubicBezTo>
                  <a:pt x="8709" y="9039"/>
                  <a:pt x="8731" y="9031"/>
                  <a:pt x="8756" y="9031"/>
                </a:cubicBezTo>
                <a:cubicBezTo>
                  <a:pt x="8777" y="9031"/>
                  <a:pt x="8801" y="9036"/>
                  <a:pt x="8839" y="9046"/>
                </a:cubicBezTo>
                <a:cubicBezTo>
                  <a:pt x="8914" y="9067"/>
                  <a:pt x="8946" y="9089"/>
                  <a:pt x="8989" y="9143"/>
                </a:cubicBezTo>
                <a:cubicBezTo>
                  <a:pt x="9054" y="9207"/>
                  <a:pt x="9161" y="9432"/>
                  <a:pt x="9161" y="9475"/>
                </a:cubicBezTo>
                <a:cubicBezTo>
                  <a:pt x="9161" y="9486"/>
                  <a:pt x="9139" y="9507"/>
                  <a:pt x="9118" y="9518"/>
                </a:cubicBezTo>
                <a:cubicBezTo>
                  <a:pt x="9099" y="9532"/>
                  <a:pt x="9089" y="9540"/>
                  <a:pt x="9075" y="9540"/>
                </a:cubicBezTo>
                <a:cubicBezTo>
                  <a:pt x="9057" y="9540"/>
                  <a:pt x="9033" y="9527"/>
                  <a:pt x="8978" y="9496"/>
                </a:cubicBezTo>
                <a:cubicBezTo>
                  <a:pt x="8925" y="9464"/>
                  <a:pt x="8849" y="9443"/>
                  <a:pt x="8807" y="9432"/>
                </a:cubicBezTo>
                <a:cubicBezTo>
                  <a:pt x="8732" y="9432"/>
                  <a:pt x="8721" y="9432"/>
                  <a:pt x="8656" y="9496"/>
                </a:cubicBezTo>
                <a:lnTo>
                  <a:pt x="8582" y="9560"/>
                </a:lnTo>
                <a:lnTo>
                  <a:pt x="8613" y="9603"/>
                </a:lnTo>
                <a:cubicBezTo>
                  <a:pt x="8635" y="9636"/>
                  <a:pt x="8646" y="9668"/>
                  <a:pt x="8635" y="9689"/>
                </a:cubicBezTo>
                <a:cubicBezTo>
                  <a:pt x="8625" y="9722"/>
                  <a:pt x="8635" y="9732"/>
                  <a:pt x="8775" y="9839"/>
                </a:cubicBezTo>
                <a:cubicBezTo>
                  <a:pt x="8871" y="9915"/>
                  <a:pt x="8914" y="9936"/>
                  <a:pt x="8957" y="9936"/>
                </a:cubicBezTo>
                <a:cubicBezTo>
                  <a:pt x="8989" y="9936"/>
                  <a:pt x="9021" y="9936"/>
                  <a:pt x="9032" y="9947"/>
                </a:cubicBezTo>
                <a:cubicBezTo>
                  <a:pt x="9036" y="9954"/>
                  <a:pt x="9049" y="9957"/>
                  <a:pt x="9068" y="9957"/>
                </a:cubicBezTo>
                <a:cubicBezTo>
                  <a:pt x="9105" y="9957"/>
                  <a:pt x="9165" y="9943"/>
                  <a:pt x="9214" y="9915"/>
                </a:cubicBezTo>
                <a:cubicBezTo>
                  <a:pt x="9247" y="9904"/>
                  <a:pt x="9279" y="9882"/>
                  <a:pt x="9300" y="9882"/>
                </a:cubicBezTo>
                <a:cubicBezTo>
                  <a:pt x="9343" y="9882"/>
                  <a:pt x="9536" y="9689"/>
                  <a:pt x="9536" y="9646"/>
                </a:cubicBezTo>
                <a:cubicBezTo>
                  <a:pt x="9536" y="9593"/>
                  <a:pt x="9557" y="9560"/>
                  <a:pt x="9579" y="9560"/>
                </a:cubicBezTo>
                <a:cubicBezTo>
                  <a:pt x="9590" y="9560"/>
                  <a:pt x="9600" y="9539"/>
                  <a:pt x="9600" y="9518"/>
                </a:cubicBezTo>
                <a:cubicBezTo>
                  <a:pt x="9600" y="9453"/>
                  <a:pt x="9557" y="9250"/>
                  <a:pt x="9536" y="9228"/>
                </a:cubicBezTo>
                <a:cubicBezTo>
                  <a:pt x="9526" y="9217"/>
                  <a:pt x="9514" y="9164"/>
                  <a:pt x="9493" y="9110"/>
                </a:cubicBezTo>
                <a:cubicBezTo>
                  <a:pt x="9472" y="9014"/>
                  <a:pt x="9450" y="8971"/>
                  <a:pt x="9407" y="8971"/>
                </a:cubicBezTo>
                <a:cubicBezTo>
                  <a:pt x="9397" y="8971"/>
                  <a:pt x="9354" y="8938"/>
                  <a:pt x="9321" y="8907"/>
                </a:cubicBezTo>
                <a:cubicBezTo>
                  <a:pt x="9290" y="8864"/>
                  <a:pt x="9247" y="8831"/>
                  <a:pt x="9225" y="8831"/>
                </a:cubicBezTo>
                <a:cubicBezTo>
                  <a:pt x="9193" y="8821"/>
                  <a:pt x="9182" y="8810"/>
                  <a:pt x="9182" y="8778"/>
                </a:cubicBezTo>
                <a:cubicBezTo>
                  <a:pt x="9171" y="8692"/>
                  <a:pt x="9097" y="8638"/>
                  <a:pt x="8968" y="8606"/>
                </a:cubicBezTo>
                <a:cubicBezTo>
                  <a:pt x="8904" y="8595"/>
                  <a:pt x="8828" y="8585"/>
                  <a:pt x="8796" y="8585"/>
                </a:cubicBezTo>
                <a:lnTo>
                  <a:pt x="8699" y="8585"/>
                </a:lnTo>
                <a:cubicBezTo>
                  <a:pt x="8678" y="8585"/>
                  <a:pt x="8635" y="8595"/>
                  <a:pt x="8603" y="8617"/>
                </a:cubicBezTo>
                <a:cubicBezTo>
                  <a:pt x="8571" y="8638"/>
                  <a:pt x="8528" y="8638"/>
                  <a:pt x="8517" y="8638"/>
                </a:cubicBezTo>
                <a:cubicBezTo>
                  <a:pt x="8515" y="8637"/>
                  <a:pt x="8511" y="8636"/>
                  <a:pt x="8508" y="8636"/>
                </a:cubicBezTo>
                <a:cubicBezTo>
                  <a:pt x="8480" y="8636"/>
                  <a:pt x="8420" y="8669"/>
                  <a:pt x="8335" y="8735"/>
                </a:cubicBezTo>
                <a:cubicBezTo>
                  <a:pt x="8292" y="8756"/>
                  <a:pt x="8238" y="8778"/>
                  <a:pt x="8206" y="8778"/>
                </a:cubicBezTo>
                <a:cubicBezTo>
                  <a:pt x="8184" y="8778"/>
                  <a:pt x="8153" y="8788"/>
                  <a:pt x="8142" y="8810"/>
                </a:cubicBezTo>
                <a:cubicBezTo>
                  <a:pt x="8131" y="8821"/>
                  <a:pt x="8088" y="8853"/>
                  <a:pt x="8056" y="8874"/>
                </a:cubicBezTo>
                <a:cubicBezTo>
                  <a:pt x="8013" y="8895"/>
                  <a:pt x="7938" y="8981"/>
                  <a:pt x="7884" y="9057"/>
                </a:cubicBezTo>
                <a:cubicBezTo>
                  <a:pt x="7798" y="9164"/>
                  <a:pt x="7788" y="9196"/>
                  <a:pt x="7788" y="9250"/>
                </a:cubicBezTo>
                <a:cubicBezTo>
                  <a:pt x="7788" y="9282"/>
                  <a:pt x="7777" y="9324"/>
                  <a:pt x="7767" y="9324"/>
                </a:cubicBezTo>
                <a:cubicBezTo>
                  <a:pt x="7755" y="9324"/>
                  <a:pt x="7755" y="9357"/>
                  <a:pt x="7755" y="9389"/>
                </a:cubicBezTo>
                <a:cubicBezTo>
                  <a:pt x="7755" y="9421"/>
                  <a:pt x="7745" y="9443"/>
                  <a:pt x="7734" y="9443"/>
                </a:cubicBezTo>
                <a:cubicBezTo>
                  <a:pt x="7691" y="9443"/>
                  <a:pt x="7745" y="9668"/>
                  <a:pt x="7841" y="9861"/>
                </a:cubicBezTo>
                <a:cubicBezTo>
                  <a:pt x="7884" y="9958"/>
                  <a:pt x="7917" y="10011"/>
                  <a:pt x="7948" y="10022"/>
                </a:cubicBezTo>
                <a:cubicBezTo>
                  <a:pt x="7991" y="10044"/>
                  <a:pt x="8013" y="10065"/>
                  <a:pt x="8163" y="10204"/>
                </a:cubicBezTo>
                <a:cubicBezTo>
                  <a:pt x="8217" y="10247"/>
                  <a:pt x="8260" y="10290"/>
                  <a:pt x="8270" y="10290"/>
                </a:cubicBezTo>
                <a:cubicBezTo>
                  <a:pt x="8281" y="10290"/>
                  <a:pt x="8324" y="10311"/>
                  <a:pt x="8367" y="10333"/>
                </a:cubicBezTo>
                <a:cubicBezTo>
                  <a:pt x="8420" y="10354"/>
                  <a:pt x="8474" y="10376"/>
                  <a:pt x="8506" y="10376"/>
                </a:cubicBezTo>
                <a:cubicBezTo>
                  <a:pt x="8528" y="10376"/>
                  <a:pt x="8592" y="10397"/>
                  <a:pt x="8646" y="10419"/>
                </a:cubicBezTo>
                <a:cubicBezTo>
                  <a:pt x="8711" y="10451"/>
                  <a:pt x="8727" y="10466"/>
                  <a:pt x="8811" y="10466"/>
                </a:cubicBezTo>
                <a:cubicBezTo>
                  <a:pt x="8838" y="10466"/>
                  <a:pt x="8871" y="10464"/>
                  <a:pt x="8914" y="10461"/>
                </a:cubicBezTo>
                <a:cubicBezTo>
                  <a:pt x="9011" y="10451"/>
                  <a:pt x="9118" y="10440"/>
                  <a:pt x="9161" y="10430"/>
                </a:cubicBezTo>
                <a:cubicBezTo>
                  <a:pt x="9192" y="10417"/>
                  <a:pt x="9213" y="10412"/>
                  <a:pt x="9229" y="10412"/>
                </a:cubicBezTo>
                <a:cubicBezTo>
                  <a:pt x="9239" y="10412"/>
                  <a:pt x="9248" y="10414"/>
                  <a:pt x="9257" y="10419"/>
                </a:cubicBezTo>
                <a:cubicBezTo>
                  <a:pt x="9265" y="10427"/>
                  <a:pt x="9274" y="10430"/>
                  <a:pt x="9283" y="10430"/>
                </a:cubicBezTo>
                <a:cubicBezTo>
                  <a:pt x="9298" y="10430"/>
                  <a:pt x="9317" y="10421"/>
                  <a:pt x="9343" y="10408"/>
                </a:cubicBezTo>
                <a:cubicBezTo>
                  <a:pt x="9364" y="10397"/>
                  <a:pt x="9418" y="10387"/>
                  <a:pt x="9440" y="10387"/>
                </a:cubicBezTo>
                <a:cubicBezTo>
                  <a:pt x="9472" y="10387"/>
                  <a:pt x="9504" y="10376"/>
                  <a:pt x="9526" y="10354"/>
                </a:cubicBezTo>
                <a:cubicBezTo>
                  <a:pt x="9569" y="10322"/>
                  <a:pt x="9654" y="10290"/>
                  <a:pt x="9708" y="10290"/>
                </a:cubicBezTo>
                <a:cubicBezTo>
                  <a:pt x="9729" y="10290"/>
                  <a:pt x="9762" y="10268"/>
                  <a:pt x="9783" y="10247"/>
                </a:cubicBezTo>
                <a:cubicBezTo>
                  <a:pt x="9793" y="10237"/>
                  <a:pt x="9847" y="10204"/>
                  <a:pt x="9879" y="10194"/>
                </a:cubicBezTo>
                <a:cubicBezTo>
                  <a:pt x="9955" y="10172"/>
                  <a:pt x="10008" y="10129"/>
                  <a:pt x="10008" y="10108"/>
                </a:cubicBezTo>
                <a:cubicBezTo>
                  <a:pt x="10008" y="10075"/>
                  <a:pt x="10051" y="10044"/>
                  <a:pt x="10105" y="10032"/>
                </a:cubicBezTo>
                <a:cubicBezTo>
                  <a:pt x="10169" y="10022"/>
                  <a:pt x="10180" y="10011"/>
                  <a:pt x="10319" y="9722"/>
                </a:cubicBezTo>
                <a:cubicBezTo>
                  <a:pt x="10373" y="9603"/>
                  <a:pt x="10405" y="9529"/>
                  <a:pt x="10405" y="9475"/>
                </a:cubicBezTo>
                <a:cubicBezTo>
                  <a:pt x="10405" y="9432"/>
                  <a:pt x="10415" y="9367"/>
                  <a:pt x="10427" y="9346"/>
                </a:cubicBezTo>
                <a:cubicBezTo>
                  <a:pt x="10427" y="9324"/>
                  <a:pt x="10427" y="9282"/>
                  <a:pt x="10415" y="9260"/>
                </a:cubicBezTo>
                <a:cubicBezTo>
                  <a:pt x="10405" y="9228"/>
                  <a:pt x="10405" y="9217"/>
                  <a:pt x="10427" y="9185"/>
                </a:cubicBezTo>
                <a:lnTo>
                  <a:pt x="10458" y="9143"/>
                </a:lnTo>
                <a:lnTo>
                  <a:pt x="10405" y="9024"/>
                </a:lnTo>
                <a:cubicBezTo>
                  <a:pt x="10373" y="8960"/>
                  <a:pt x="10351" y="8885"/>
                  <a:pt x="10351" y="8864"/>
                </a:cubicBezTo>
                <a:cubicBezTo>
                  <a:pt x="10351" y="8842"/>
                  <a:pt x="10330" y="8799"/>
                  <a:pt x="10298" y="8756"/>
                </a:cubicBezTo>
                <a:cubicBezTo>
                  <a:pt x="10244" y="8671"/>
                  <a:pt x="10126" y="8466"/>
                  <a:pt x="10094" y="8402"/>
                </a:cubicBezTo>
                <a:cubicBezTo>
                  <a:pt x="10072" y="8370"/>
                  <a:pt x="10051" y="8349"/>
                  <a:pt x="10029" y="8338"/>
                </a:cubicBezTo>
                <a:cubicBezTo>
                  <a:pt x="10008" y="8327"/>
                  <a:pt x="9986" y="8306"/>
                  <a:pt x="9986" y="8295"/>
                </a:cubicBezTo>
                <a:cubicBezTo>
                  <a:pt x="9986" y="8284"/>
                  <a:pt x="9933" y="8252"/>
                  <a:pt x="9869" y="8220"/>
                </a:cubicBezTo>
                <a:cubicBezTo>
                  <a:pt x="9793" y="8188"/>
                  <a:pt x="9750" y="8156"/>
                  <a:pt x="9750" y="8145"/>
                </a:cubicBezTo>
                <a:cubicBezTo>
                  <a:pt x="9750" y="8123"/>
                  <a:pt x="9740" y="8113"/>
                  <a:pt x="9719" y="8113"/>
                </a:cubicBezTo>
                <a:cubicBezTo>
                  <a:pt x="9708" y="8113"/>
                  <a:pt x="9686" y="8102"/>
                  <a:pt x="9686" y="8080"/>
                </a:cubicBezTo>
                <a:cubicBezTo>
                  <a:pt x="9676" y="8048"/>
                  <a:pt x="9643" y="8027"/>
                  <a:pt x="9579" y="8006"/>
                </a:cubicBezTo>
                <a:cubicBezTo>
                  <a:pt x="9536" y="7994"/>
                  <a:pt x="9483" y="7973"/>
                  <a:pt x="9461" y="7973"/>
                </a:cubicBezTo>
                <a:cubicBezTo>
                  <a:pt x="9450" y="7963"/>
                  <a:pt x="9397" y="7952"/>
                  <a:pt x="9354" y="7930"/>
                </a:cubicBezTo>
                <a:cubicBezTo>
                  <a:pt x="9321" y="7930"/>
                  <a:pt x="9279" y="7909"/>
                  <a:pt x="9268" y="7909"/>
                </a:cubicBezTo>
                <a:cubicBezTo>
                  <a:pt x="9257" y="7898"/>
                  <a:pt x="9214" y="7887"/>
                  <a:pt x="9161" y="7887"/>
                </a:cubicBezTo>
                <a:cubicBezTo>
                  <a:pt x="9118" y="7877"/>
                  <a:pt x="9064" y="7866"/>
                  <a:pt x="9064" y="7855"/>
                </a:cubicBezTo>
                <a:cubicBezTo>
                  <a:pt x="9054" y="7844"/>
                  <a:pt x="9021" y="7844"/>
                  <a:pt x="9000" y="7844"/>
                </a:cubicBezTo>
                <a:cubicBezTo>
                  <a:pt x="8978" y="7844"/>
                  <a:pt x="8946" y="7834"/>
                  <a:pt x="8946" y="7823"/>
                </a:cubicBezTo>
                <a:cubicBezTo>
                  <a:pt x="8935" y="7813"/>
                  <a:pt x="8904" y="7813"/>
                  <a:pt x="8849" y="7813"/>
                </a:cubicBezTo>
                <a:cubicBezTo>
                  <a:pt x="8807" y="7823"/>
                  <a:pt x="8592" y="7823"/>
                  <a:pt x="8389" y="7834"/>
                </a:cubicBezTo>
                <a:cubicBezTo>
                  <a:pt x="8142" y="7844"/>
                  <a:pt x="7991" y="7844"/>
                  <a:pt x="7981" y="7855"/>
                </a:cubicBezTo>
                <a:cubicBezTo>
                  <a:pt x="7970" y="7866"/>
                  <a:pt x="7938" y="7877"/>
                  <a:pt x="7906" y="7887"/>
                </a:cubicBezTo>
                <a:cubicBezTo>
                  <a:pt x="7777" y="7887"/>
                  <a:pt x="7734" y="7898"/>
                  <a:pt x="7681" y="7930"/>
                </a:cubicBezTo>
                <a:cubicBezTo>
                  <a:pt x="7648" y="7952"/>
                  <a:pt x="7595" y="7973"/>
                  <a:pt x="7552" y="7984"/>
                </a:cubicBezTo>
                <a:cubicBezTo>
                  <a:pt x="7434" y="7994"/>
                  <a:pt x="7326" y="8059"/>
                  <a:pt x="7316" y="8113"/>
                </a:cubicBezTo>
                <a:cubicBezTo>
                  <a:pt x="7305" y="8166"/>
                  <a:pt x="7305" y="8166"/>
                  <a:pt x="7219" y="8166"/>
                </a:cubicBezTo>
                <a:cubicBezTo>
                  <a:pt x="7187" y="8177"/>
                  <a:pt x="7166" y="8188"/>
                  <a:pt x="7133" y="8242"/>
                </a:cubicBezTo>
                <a:cubicBezTo>
                  <a:pt x="7112" y="8284"/>
                  <a:pt x="7080" y="8327"/>
                  <a:pt x="7069" y="8338"/>
                </a:cubicBezTo>
                <a:cubicBezTo>
                  <a:pt x="7047" y="8359"/>
                  <a:pt x="7026" y="8392"/>
                  <a:pt x="7026" y="8423"/>
                </a:cubicBezTo>
                <a:cubicBezTo>
                  <a:pt x="7016" y="8466"/>
                  <a:pt x="7005" y="8478"/>
                  <a:pt x="6973" y="8488"/>
                </a:cubicBezTo>
                <a:cubicBezTo>
                  <a:pt x="6951" y="8488"/>
                  <a:pt x="6919" y="8520"/>
                  <a:pt x="6887" y="8563"/>
                </a:cubicBezTo>
                <a:cubicBezTo>
                  <a:pt x="6854" y="8606"/>
                  <a:pt x="6823" y="8659"/>
                  <a:pt x="6801" y="8671"/>
                </a:cubicBezTo>
                <a:cubicBezTo>
                  <a:pt x="6683" y="8788"/>
                  <a:pt x="6608" y="8960"/>
                  <a:pt x="6608" y="9121"/>
                </a:cubicBezTo>
                <a:cubicBezTo>
                  <a:pt x="6608" y="9143"/>
                  <a:pt x="6608" y="9174"/>
                  <a:pt x="6597" y="9174"/>
                </a:cubicBezTo>
                <a:cubicBezTo>
                  <a:pt x="6587" y="9174"/>
                  <a:pt x="6575" y="9196"/>
                  <a:pt x="6587" y="9260"/>
                </a:cubicBezTo>
                <a:cubicBezTo>
                  <a:pt x="6597" y="9303"/>
                  <a:pt x="6587" y="9400"/>
                  <a:pt x="6587" y="9464"/>
                </a:cubicBezTo>
                <a:cubicBezTo>
                  <a:pt x="6565" y="9572"/>
                  <a:pt x="6565" y="9582"/>
                  <a:pt x="6597" y="9636"/>
                </a:cubicBezTo>
                <a:cubicBezTo>
                  <a:pt x="6618" y="9657"/>
                  <a:pt x="6630" y="9700"/>
                  <a:pt x="6630" y="9711"/>
                </a:cubicBezTo>
                <a:cubicBezTo>
                  <a:pt x="6630" y="9732"/>
                  <a:pt x="6661" y="9775"/>
                  <a:pt x="6694" y="9818"/>
                </a:cubicBezTo>
                <a:cubicBezTo>
                  <a:pt x="6737" y="9872"/>
                  <a:pt x="6747" y="9893"/>
                  <a:pt x="6737" y="9936"/>
                </a:cubicBezTo>
                <a:cubicBezTo>
                  <a:pt x="6726" y="9990"/>
                  <a:pt x="6737" y="10001"/>
                  <a:pt x="6769" y="10022"/>
                </a:cubicBezTo>
                <a:cubicBezTo>
                  <a:pt x="6930" y="10140"/>
                  <a:pt x="6962" y="10161"/>
                  <a:pt x="6951" y="10194"/>
                </a:cubicBezTo>
                <a:cubicBezTo>
                  <a:pt x="6940" y="10225"/>
                  <a:pt x="6962" y="10247"/>
                  <a:pt x="7059" y="10301"/>
                </a:cubicBezTo>
                <a:cubicBezTo>
                  <a:pt x="7102" y="10322"/>
                  <a:pt x="7133" y="10354"/>
                  <a:pt x="7144" y="10376"/>
                </a:cubicBezTo>
                <a:cubicBezTo>
                  <a:pt x="7155" y="10387"/>
                  <a:pt x="7198" y="10419"/>
                  <a:pt x="7241" y="10430"/>
                </a:cubicBezTo>
                <a:cubicBezTo>
                  <a:pt x="7283" y="10451"/>
                  <a:pt x="7348" y="10494"/>
                  <a:pt x="7380" y="10526"/>
                </a:cubicBezTo>
                <a:cubicBezTo>
                  <a:pt x="7423" y="10547"/>
                  <a:pt x="7488" y="10590"/>
                  <a:pt x="7519" y="10601"/>
                </a:cubicBezTo>
                <a:cubicBezTo>
                  <a:pt x="7562" y="10612"/>
                  <a:pt x="7627" y="10644"/>
                  <a:pt x="7670" y="10676"/>
                </a:cubicBezTo>
                <a:cubicBezTo>
                  <a:pt x="7702" y="10709"/>
                  <a:pt x="7745" y="10730"/>
                  <a:pt x="7755" y="10730"/>
                </a:cubicBezTo>
                <a:cubicBezTo>
                  <a:pt x="7809" y="10730"/>
                  <a:pt x="7895" y="10762"/>
                  <a:pt x="7927" y="10794"/>
                </a:cubicBezTo>
                <a:cubicBezTo>
                  <a:pt x="7948" y="10816"/>
                  <a:pt x="7981" y="10837"/>
                  <a:pt x="8013" y="10837"/>
                </a:cubicBezTo>
                <a:cubicBezTo>
                  <a:pt x="8067" y="10837"/>
                  <a:pt x="8120" y="10869"/>
                  <a:pt x="8196" y="10923"/>
                </a:cubicBezTo>
                <a:cubicBezTo>
                  <a:pt x="8249" y="10955"/>
                  <a:pt x="8270" y="10966"/>
                  <a:pt x="8335" y="10966"/>
                </a:cubicBezTo>
                <a:cubicBezTo>
                  <a:pt x="8420" y="10966"/>
                  <a:pt x="8517" y="10998"/>
                  <a:pt x="8646" y="11062"/>
                </a:cubicBezTo>
                <a:cubicBezTo>
                  <a:pt x="8703" y="11095"/>
                  <a:pt x="8729" y="11109"/>
                  <a:pt x="8772" y="11109"/>
                </a:cubicBezTo>
                <a:cubicBezTo>
                  <a:pt x="8785" y="11109"/>
                  <a:pt x="8800" y="11108"/>
                  <a:pt x="8818" y="11105"/>
                </a:cubicBezTo>
                <a:cubicBezTo>
                  <a:pt x="8839" y="11101"/>
                  <a:pt x="8858" y="11098"/>
                  <a:pt x="8874" y="11098"/>
                </a:cubicBezTo>
                <a:cubicBezTo>
                  <a:pt x="8897" y="11098"/>
                  <a:pt x="8917" y="11104"/>
                  <a:pt x="8935" y="11116"/>
                </a:cubicBezTo>
                <a:cubicBezTo>
                  <a:pt x="8957" y="11127"/>
                  <a:pt x="8970" y="11132"/>
                  <a:pt x="8989" y="11132"/>
                </a:cubicBezTo>
                <a:cubicBezTo>
                  <a:pt x="9008" y="11132"/>
                  <a:pt x="9032" y="11127"/>
                  <a:pt x="9075" y="11116"/>
                </a:cubicBezTo>
                <a:cubicBezTo>
                  <a:pt x="9128" y="11095"/>
                  <a:pt x="9225" y="11084"/>
                  <a:pt x="9290" y="11073"/>
                </a:cubicBezTo>
                <a:cubicBezTo>
                  <a:pt x="9364" y="11073"/>
                  <a:pt x="9418" y="11052"/>
                  <a:pt x="9472" y="11030"/>
                </a:cubicBezTo>
                <a:cubicBezTo>
                  <a:pt x="9504" y="11009"/>
                  <a:pt x="9557" y="10987"/>
                  <a:pt x="9590" y="10987"/>
                </a:cubicBezTo>
                <a:cubicBezTo>
                  <a:pt x="9665" y="10987"/>
                  <a:pt x="9901" y="10880"/>
                  <a:pt x="9944" y="10826"/>
                </a:cubicBezTo>
                <a:cubicBezTo>
                  <a:pt x="9965" y="10794"/>
                  <a:pt x="9986" y="10773"/>
                  <a:pt x="10008" y="10773"/>
                </a:cubicBezTo>
                <a:cubicBezTo>
                  <a:pt x="10019" y="10773"/>
                  <a:pt x="10072" y="10752"/>
                  <a:pt x="10105" y="10719"/>
                </a:cubicBezTo>
                <a:cubicBezTo>
                  <a:pt x="10148" y="10697"/>
                  <a:pt x="10212" y="10655"/>
                  <a:pt x="10244" y="10633"/>
                </a:cubicBezTo>
                <a:cubicBezTo>
                  <a:pt x="10298" y="10601"/>
                  <a:pt x="10319" y="10590"/>
                  <a:pt x="10319" y="10558"/>
                </a:cubicBezTo>
                <a:cubicBezTo>
                  <a:pt x="10319" y="10516"/>
                  <a:pt x="10330" y="10504"/>
                  <a:pt x="10362" y="10504"/>
                </a:cubicBezTo>
                <a:cubicBezTo>
                  <a:pt x="10394" y="10504"/>
                  <a:pt x="10427" y="10483"/>
                  <a:pt x="10470" y="10419"/>
                </a:cubicBezTo>
                <a:cubicBezTo>
                  <a:pt x="10501" y="10376"/>
                  <a:pt x="10544" y="10344"/>
                  <a:pt x="10555" y="10344"/>
                </a:cubicBezTo>
                <a:cubicBezTo>
                  <a:pt x="10566" y="10344"/>
                  <a:pt x="10587" y="10311"/>
                  <a:pt x="10598" y="10280"/>
                </a:cubicBezTo>
                <a:cubicBezTo>
                  <a:pt x="10620" y="10247"/>
                  <a:pt x="10651" y="10194"/>
                  <a:pt x="10684" y="10161"/>
                </a:cubicBezTo>
                <a:cubicBezTo>
                  <a:pt x="10737" y="10097"/>
                  <a:pt x="10780" y="10044"/>
                  <a:pt x="10920" y="9754"/>
                </a:cubicBezTo>
                <a:cubicBezTo>
                  <a:pt x="10973" y="9636"/>
                  <a:pt x="11016" y="9582"/>
                  <a:pt x="11059" y="9572"/>
                </a:cubicBezTo>
                <a:cubicBezTo>
                  <a:pt x="11102" y="9550"/>
                  <a:pt x="11123" y="9475"/>
                  <a:pt x="11123" y="9367"/>
                </a:cubicBezTo>
                <a:cubicBezTo>
                  <a:pt x="11123" y="9303"/>
                  <a:pt x="11135" y="9282"/>
                  <a:pt x="11156" y="9271"/>
                </a:cubicBezTo>
                <a:cubicBezTo>
                  <a:pt x="11177" y="9260"/>
                  <a:pt x="11177" y="9228"/>
                  <a:pt x="11177" y="9121"/>
                </a:cubicBezTo>
                <a:cubicBezTo>
                  <a:pt x="11177" y="9046"/>
                  <a:pt x="11188" y="8981"/>
                  <a:pt x="11188" y="8960"/>
                </a:cubicBezTo>
                <a:cubicBezTo>
                  <a:pt x="11209" y="8938"/>
                  <a:pt x="11199" y="8907"/>
                  <a:pt x="11166" y="8788"/>
                </a:cubicBezTo>
                <a:cubicBezTo>
                  <a:pt x="11113" y="8574"/>
                  <a:pt x="11113" y="8552"/>
                  <a:pt x="11135" y="8520"/>
                </a:cubicBezTo>
                <a:cubicBezTo>
                  <a:pt x="11145" y="8499"/>
                  <a:pt x="11145" y="8478"/>
                  <a:pt x="11092" y="8402"/>
                </a:cubicBezTo>
                <a:cubicBezTo>
                  <a:pt x="11059" y="8359"/>
                  <a:pt x="11027" y="8306"/>
                  <a:pt x="11027" y="8295"/>
                </a:cubicBezTo>
                <a:cubicBezTo>
                  <a:pt x="11027" y="8295"/>
                  <a:pt x="11016" y="8273"/>
                  <a:pt x="10995" y="8252"/>
                </a:cubicBezTo>
                <a:cubicBezTo>
                  <a:pt x="10963" y="8220"/>
                  <a:pt x="10887" y="8080"/>
                  <a:pt x="10887" y="8048"/>
                </a:cubicBezTo>
                <a:cubicBezTo>
                  <a:pt x="10887" y="8037"/>
                  <a:pt x="10845" y="7994"/>
                  <a:pt x="10802" y="7941"/>
                </a:cubicBezTo>
                <a:cubicBezTo>
                  <a:pt x="10759" y="7898"/>
                  <a:pt x="10706" y="7823"/>
                  <a:pt x="10694" y="7801"/>
                </a:cubicBezTo>
                <a:cubicBezTo>
                  <a:pt x="10684" y="7770"/>
                  <a:pt x="10641" y="7727"/>
                  <a:pt x="10609" y="7705"/>
                </a:cubicBezTo>
                <a:cubicBezTo>
                  <a:pt x="10577" y="7684"/>
                  <a:pt x="10512" y="7619"/>
                  <a:pt x="10458" y="7577"/>
                </a:cubicBezTo>
                <a:cubicBezTo>
                  <a:pt x="10384" y="7501"/>
                  <a:pt x="10373" y="7491"/>
                  <a:pt x="10308" y="7491"/>
                </a:cubicBezTo>
                <a:cubicBezTo>
                  <a:pt x="10255" y="7491"/>
                  <a:pt x="10244" y="7491"/>
                  <a:pt x="10234" y="7458"/>
                </a:cubicBezTo>
                <a:cubicBezTo>
                  <a:pt x="10234" y="7415"/>
                  <a:pt x="10180" y="7383"/>
                  <a:pt x="10126" y="7383"/>
                </a:cubicBezTo>
                <a:cubicBezTo>
                  <a:pt x="10106" y="7386"/>
                  <a:pt x="10088" y="7387"/>
                  <a:pt x="10071" y="7387"/>
                </a:cubicBezTo>
                <a:cubicBezTo>
                  <a:pt x="10016" y="7387"/>
                  <a:pt x="9976" y="7373"/>
                  <a:pt x="9944" y="7341"/>
                </a:cubicBezTo>
                <a:cubicBezTo>
                  <a:pt x="9920" y="7316"/>
                  <a:pt x="9895" y="7304"/>
                  <a:pt x="9871" y="7304"/>
                </a:cubicBezTo>
                <a:cubicBezTo>
                  <a:pt x="9863" y="7304"/>
                  <a:pt x="9855" y="7305"/>
                  <a:pt x="9847" y="7308"/>
                </a:cubicBezTo>
                <a:cubicBezTo>
                  <a:pt x="9843" y="7309"/>
                  <a:pt x="9837" y="7309"/>
                  <a:pt x="9832" y="7309"/>
                </a:cubicBezTo>
                <a:cubicBezTo>
                  <a:pt x="9777" y="7309"/>
                  <a:pt x="9697" y="7262"/>
                  <a:pt x="9697" y="7233"/>
                </a:cubicBezTo>
                <a:cubicBezTo>
                  <a:pt x="9697" y="7201"/>
                  <a:pt x="9686" y="7190"/>
                  <a:pt x="9526" y="7179"/>
                </a:cubicBezTo>
                <a:cubicBezTo>
                  <a:pt x="9418" y="7169"/>
                  <a:pt x="9386" y="7158"/>
                  <a:pt x="9354" y="7126"/>
                </a:cubicBezTo>
                <a:cubicBezTo>
                  <a:pt x="9343" y="7105"/>
                  <a:pt x="9311" y="7093"/>
                  <a:pt x="9290" y="7093"/>
                </a:cubicBezTo>
                <a:cubicBezTo>
                  <a:pt x="9257" y="7093"/>
                  <a:pt x="9247" y="7083"/>
                  <a:pt x="9247" y="7072"/>
                </a:cubicBezTo>
                <a:cubicBezTo>
                  <a:pt x="9247" y="7067"/>
                  <a:pt x="9241" y="7064"/>
                  <a:pt x="9229" y="7064"/>
                </a:cubicBezTo>
                <a:cubicBezTo>
                  <a:pt x="9217" y="7064"/>
                  <a:pt x="9198" y="7067"/>
                  <a:pt x="9171" y="7072"/>
                </a:cubicBezTo>
                <a:cubicBezTo>
                  <a:pt x="9128" y="7072"/>
                  <a:pt x="8989" y="7083"/>
                  <a:pt x="8861" y="7083"/>
                </a:cubicBezTo>
                <a:cubicBezTo>
                  <a:pt x="8732" y="7083"/>
                  <a:pt x="8613" y="7105"/>
                  <a:pt x="8592" y="7105"/>
                </a:cubicBezTo>
                <a:cubicBezTo>
                  <a:pt x="8577" y="7112"/>
                  <a:pt x="8551" y="7120"/>
                  <a:pt x="8526" y="7120"/>
                </a:cubicBezTo>
                <a:cubicBezTo>
                  <a:pt x="8516" y="7120"/>
                  <a:pt x="8505" y="7118"/>
                  <a:pt x="8496" y="7115"/>
                </a:cubicBezTo>
                <a:cubicBezTo>
                  <a:pt x="8484" y="7112"/>
                  <a:pt x="8475" y="7111"/>
                  <a:pt x="8466" y="7111"/>
                </a:cubicBezTo>
                <a:cubicBezTo>
                  <a:pt x="8442" y="7111"/>
                  <a:pt x="8426" y="7121"/>
                  <a:pt x="8410" y="7136"/>
                </a:cubicBezTo>
                <a:cubicBezTo>
                  <a:pt x="8399" y="7147"/>
                  <a:pt x="8391" y="7152"/>
                  <a:pt x="8383" y="7152"/>
                </a:cubicBezTo>
                <a:cubicBezTo>
                  <a:pt x="8375" y="7152"/>
                  <a:pt x="8367" y="7147"/>
                  <a:pt x="8356" y="7136"/>
                </a:cubicBezTo>
                <a:cubicBezTo>
                  <a:pt x="8345" y="7131"/>
                  <a:pt x="8332" y="7129"/>
                  <a:pt x="8315" y="7129"/>
                </a:cubicBezTo>
                <a:cubicBezTo>
                  <a:pt x="8297" y="7129"/>
                  <a:pt x="8276" y="7131"/>
                  <a:pt x="8249" y="7136"/>
                </a:cubicBezTo>
                <a:cubicBezTo>
                  <a:pt x="8206" y="7147"/>
                  <a:pt x="8153" y="7158"/>
                  <a:pt x="8120" y="7158"/>
                </a:cubicBezTo>
                <a:cubicBezTo>
                  <a:pt x="8088" y="7158"/>
                  <a:pt x="8034" y="7169"/>
                  <a:pt x="8013" y="7179"/>
                </a:cubicBezTo>
                <a:cubicBezTo>
                  <a:pt x="7968" y="7207"/>
                  <a:pt x="7756" y="7249"/>
                  <a:pt x="7684" y="7249"/>
                </a:cubicBezTo>
                <a:cubicBezTo>
                  <a:pt x="7670" y="7249"/>
                  <a:pt x="7661" y="7247"/>
                  <a:pt x="7659" y="7244"/>
                </a:cubicBezTo>
                <a:cubicBezTo>
                  <a:pt x="7648" y="7244"/>
                  <a:pt x="7605" y="7255"/>
                  <a:pt x="7573" y="7265"/>
                </a:cubicBezTo>
                <a:cubicBezTo>
                  <a:pt x="7498" y="7298"/>
                  <a:pt x="7348" y="7319"/>
                  <a:pt x="7273" y="7319"/>
                </a:cubicBezTo>
                <a:cubicBezTo>
                  <a:pt x="7252" y="7319"/>
                  <a:pt x="7198" y="7341"/>
                  <a:pt x="7144" y="7362"/>
                </a:cubicBezTo>
                <a:cubicBezTo>
                  <a:pt x="7102" y="7383"/>
                  <a:pt x="7047" y="7405"/>
                  <a:pt x="7026" y="7405"/>
                </a:cubicBezTo>
                <a:cubicBezTo>
                  <a:pt x="7005" y="7405"/>
                  <a:pt x="6983" y="7415"/>
                  <a:pt x="6962" y="7437"/>
                </a:cubicBezTo>
                <a:cubicBezTo>
                  <a:pt x="6946" y="7452"/>
                  <a:pt x="6930" y="7463"/>
                  <a:pt x="6911" y="7463"/>
                </a:cubicBezTo>
                <a:cubicBezTo>
                  <a:pt x="6903" y="7463"/>
                  <a:pt x="6896" y="7461"/>
                  <a:pt x="6887" y="7458"/>
                </a:cubicBezTo>
                <a:cubicBezTo>
                  <a:pt x="6877" y="7456"/>
                  <a:pt x="6869" y="7455"/>
                  <a:pt x="6862" y="7455"/>
                </a:cubicBezTo>
                <a:cubicBezTo>
                  <a:pt x="6836" y="7455"/>
                  <a:pt x="6819" y="7470"/>
                  <a:pt x="6769" y="7512"/>
                </a:cubicBezTo>
                <a:cubicBezTo>
                  <a:pt x="6661" y="7619"/>
                  <a:pt x="6618" y="7662"/>
                  <a:pt x="6587" y="7673"/>
                </a:cubicBezTo>
                <a:cubicBezTo>
                  <a:pt x="6565" y="7673"/>
                  <a:pt x="6533" y="7705"/>
                  <a:pt x="6511" y="7727"/>
                </a:cubicBezTo>
                <a:cubicBezTo>
                  <a:pt x="6501" y="7748"/>
                  <a:pt x="6436" y="7801"/>
                  <a:pt x="6382" y="7834"/>
                </a:cubicBezTo>
                <a:cubicBezTo>
                  <a:pt x="6318" y="7866"/>
                  <a:pt x="6254" y="7920"/>
                  <a:pt x="6232" y="7952"/>
                </a:cubicBezTo>
                <a:cubicBezTo>
                  <a:pt x="6211" y="7984"/>
                  <a:pt x="6179" y="8016"/>
                  <a:pt x="6158" y="8027"/>
                </a:cubicBezTo>
                <a:cubicBezTo>
                  <a:pt x="6115" y="8048"/>
                  <a:pt x="6007" y="8199"/>
                  <a:pt x="5943" y="8327"/>
                </a:cubicBezTo>
                <a:cubicBezTo>
                  <a:pt x="5922" y="8359"/>
                  <a:pt x="5900" y="8392"/>
                  <a:pt x="5879" y="8402"/>
                </a:cubicBezTo>
                <a:cubicBezTo>
                  <a:pt x="5868" y="8402"/>
                  <a:pt x="5846" y="8423"/>
                  <a:pt x="5846" y="8456"/>
                </a:cubicBezTo>
                <a:cubicBezTo>
                  <a:pt x="5836" y="8478"/>
                  <a:pt x="5814" y="8520"/>
                  <a:pt x="5793" y="8542"/>
                </a:cubicBezTo>
                <a:cubicBezTo>
                  <a:pt x="5771" y="8563"/>
                  <a:pt x="5750" y="8606"/>
                  <a:pt x="5750" y="8628"/>
                </a:cubicBezTo>
                <a:cubicBezTo>
                  <a:pt x="5750" y="8659"/>
                  <a:pt x="5739" y="8692"/>
                  <a:pt x="5717" y="8714"/>
                </a:cubicBezTo>
                <a:cubicBezTo>
                  <a:pt x="5707" y="8735"/>
                  <a:pt x="5686" y="8767"/>
                  <a:pt x="5686" y="8767"/>
                </a:cubicBezTo>
                <a:cubicBezTo>
                  <a:pt x="5686" y="8778"/>
                  <a:pt x="5674" y="8799"/>
                  <a:pt x="5664" y="8810"/>
                </a:cubicBezTo>
                <a:cubicBezTo>
                  <a:pt x="5643" y="8831"/>
                  <a:pt x="5643" y="8895"/>
                  <a:pt x="5643" y="9078"/>
                </a:cubicBezTo>
                <a:cubicBezTo>
                  <a:pt x="5632" y="9336"/>
                  <a:pt x="5643" y="9421"/>
                  <a:pt x="5664" y="9475"/>
                </a:cubicBezTo>
                <a:cubicBezTo>
                  <a:pt x="5686" y="9496"/>
                  <a:pt x="5686" y="9550"/>
                  <a:pt x="5686" y="9593"/>
                </a:cubicBezTo>
                <a:cubicBezTo>
                  <a:pt x="5686" y="9668"/>
                  <a:pt x="5696" y="9689"/>
                  <a:pt x="5739" y="9754"/>
                </a:cubicBezTo>
                <a:cubicBezTo>
                  <a:pt x="5782" y="9818"/>
                  <a:pt x="5793" y="9818"/>
                  <a:pt x="5760" y="9851"/>
                </a:cubicBezTo>
                <a:cubicBezTo>
                  <a:pt x="5729" y="9893"/>
                  <a:pt x="5729" y="9925"/>
                  <a:pt x="5803" y="10011"/>
                </a:cubicBezTo>
                <a:cubicBezTo>
                  <a:pt x="5836" y="10044"/>
                  <a:pt x="5868" y="10086"/>
                  <a:pt x="5868" y="10097"/>
                </a:cubicBezTo>
                <a:cubicBezTo>
                  <a:pt x="5868" y="10118"/>
                  <a:pt x="5889" y="10151"/>
                  <a:pt x="5910" y="10172"/>
                </a:cubicBezTo>
                <a:cubicBezTo>
                  <a:pt x="5932" y="10204"/>
                  <a:pt x="5953" y="10247"/>
                  <a:pt x="5953" y="10280"/>
                </a:cubicBezTo>
                <a:cubicBezTo>
                  <a:pt x="5953" y="10311"/>
                  <a:pt x="5965" y="10333"/>
                  <a:pt x="6029" y="10387"/>
                </a:cubicBezTo>
                <a:cubicBezTo>
                  <a:pt x="6072" y="10430"/>
                  <a:pt x="6115" y="10461"/>
                  <a:pt x="6115" y="10483"/>
                </a:cubicBezTo>
                <a:cubicBezTo>
                  <a:pt x="6115" y="10494"/>
                  <a:pt x="6146" y="10526"/>
                  <a:pt x="6179" y="10558"/>
                </a:cubicBezTo>
                <a:cubicBezTo>
                  <a:pt x="6243" y="10612"/>
                  <a:pt x="6254" y="10623"/>
                  <a:pt x="6243" y="10655"/>
                </a:cubicBezTo>
                <a:cubicBezTo>
                  <a:pt x="6222" y="10676"/>
                  <a:pt x="6232" y="10697"/>
                  <a:pt x="6286" y="10740"/>
                </a:cubicBezTo>
                <a:cubicBezTo>
                  <a:pt x="6329" y="10783"/>
                  <a:pt x="6351" y="10816"/>
                  <a:pt x="6351" y="10837"/>
                </a:cubicBezTo>
                <a:cubicBezTo>
                  <a:pt x="6351" y="10859"/>
                  <a:pt x="6436" y="10923"/>
                  <a:pt x="6468" y="10923"/>
                </a:cubicBezTo>
                <a:lnTo>
                  <a:pt x="6554" y="10987"/>
                </a:lnTo>
                <a:cubicBezTo>
                  <a:pt x="6587" y="11019"/>
                  <a:pt x="6640" y="11052"/>
                  <a:pt x="6661" y="11052"/>
                </a:cubicBezTo>
                <a:cubicBezTo>
                  <a:pt x="6694" y="11062"/>
                  <a:pt x="6704" y="11073"/>
                  <a:pt x="6704" y="11116"/>
                </a:cubicBezTo>
                <a:cubicBezTo>
                  <a:pt x="6715" y="11159"/>
                  <a:pt x="6726" y="11169"/>
                  <a:pt x="6769" y="11191"/>
                </a:cubicBezTo>
                <a:cubicBezTo>
                  <a:pt x="6801" y="11202"/>
                  <a:pt x="6844" y="11245"/>
                  <a:pt x="6866" y="11266"/>
                </a:cubicBezTo>
                <a:cubicBezTo>
                  <a:pt x="6897" y="11320"/>
                  <a:pt x="6919" y="11331"/>
                  <a:pt x="6962" y="11331"/>
                </a:cubicBezTo>
                <a:cubicBezTo>
                  <a:pt x="7005" y="11331"/>
                  <a:pt x="7037" y="11341"/>
                  <a:pt x="7112" y="11427"/>
                </a:cubicBezTo>
                <a:cubicBezTo>
                  <a:pt x="7166" y="11470"/>
                  <a:pt x="7230" y="11545"/>
                  <a:pt x="7262" y="11588"/>
                </a:cubicBezTo>
                <a:cubicBezTo>
                  <a:pt x="7295" y="11620"/>
                  <a:pt x="7326" y="11653"/>
                  <a:pt x="7337" y="11653"/>
                </a:cubicBezTo>
                <a:cubicBezTo>
                  <a:pt x="7348" y="11653"/>
                  <a:pt x="7380" y="11674"/>
                  <a:pt x="7412" y="11706"/>
                </a:cubicBezTo>
                <a:cubicBezTo>
                  <a:pt x="7445" y="11727"/>
                  <a:pt x="7509" y="11760"/>
                  <a:pt x="7541" y="11781"/>
                </a:cubicBezTo>
                <a:cubicBezTo>
                  <a:pt x="7584" y="11792"/>
                  <a:pt x="7648" y="11834"/>
                  <a:pt x="7702" y="11867"/>
                </a:cubicBezTo>
                <a:cubicBezTo>
                  <a:pt x="7745" y="11910"/>
                  <a:pt x="7809" y="11953"/>
                  <a:pt x="7841" y="11963"/>
                </a:cubicBezTo>
                <a:cubicBezTo>
                  <a:pt x="7863" y="11963"/>
                  <a:pt x="7927" y="11985"/>
                  <a:pt x="7970" y="12006"/>
                </a:cubicBezTo>
                <a:cubicBezTo>
                  <a:pt x="8013" y="12017"/>
                  <a:pt x="8067" y="12049"/>
                  <a:pt x="8088" y="12060"/>
                </a:cubicBezTo>
                <a:cubicBezTo>
                  <a:pt x="8112" y="12076"/>
                  <a:pt x="8141" y="12086"/>
                  <a:pt x="8172" y="12086"/>
                </a:cubicBezTo>
                <a:cubicBezTo>
                  <a:pt x="8183" y="12086"/>
                  <a:pt x="8194" y="12084"/>
                  <a:pt x="8206" y="12082"/>
                </a:cubicBezTo>
                <a:cubicBezTo>
                  <a:pt x="8260" y="12082"/>
                  <a:pt x="8281" y="12092"/>
                  <a:pt x="8303" y="12124"/>
                </a:cubicBezTo>
                <a:cubicBezTo>
                  <a:pt x="8335" y="12156"/>
                  <a:pt x="8346" y="12156"/>
                  <a:pt x="8506" y="12156"/>
                </a:cubicBezTo>
                <a:cubicBezTo>
                  <a:pt x="8807" y="12156"/>
                  <a:pt x="8807" y="12156"/>
                  <a:pt x="8849" y="12189"/>
                </a:cubicBezTo>
                <a:cubicBezTo>
                  <a:pt x="8865" y="12201"/>
                  <a:pt x="8871" y="12210"/>
                  <a:pt x="8886" y="12210"/>
                </a:cubicBezTo>
                <a:cubicBezTo>
                  <a:pt x="8912" y="12210"/>
                  <a:pt x="8964" y="12184"/>
                  <a:pt x="9139" y="12103"/>
                </a:cubicBezTo>
                <a:cubicBezTo>
                  <a:pt x="9190" y="12074"/>
                  <a:pt x="9216" y="12065"/>
                  <a:pt x="9234" y="12065"/>
                </a:cubicBezTo>
                <a:cubicBezTo>
                  <a:pt x="9243" y="12065"/>
                  <a:pt x="9250" y="12067"/>
                  <a:pt x="9257" y="12070"/>
                </a:cubicBezTo>
                <a:cubicBezTo>
                  <a:pt x="9265" y="12075"/>
                  <a:pt x="9278" y="12078"/>
                  <a:pt x="9295" y="12078"/>
                </a:cubicBezTo>
                <a:cubicBezTo>
                  <a:pt x="9387" y="12078"/>
                  <a:pt x="9582" y="12009"/>
                  <a:pt x="9600" y="11963"/>
                </a:cubicBezTo>
                <a:cubicBezTo>
                  <a:pt x="9608" y="11947"/>
                  <a:pt x="9616" y="11938"/>
                  <a:pt x="9633" y="11938"/>
                </a:cubicBezTo>
                <a:cubicBezTo>
                  <a:pt x="9639" y="11938"/>
                  <a:pt x="9646" y="11939"/>
                  <a:pt x="9654" y="11942"/>
                </a:cubicBezTo>
                <a:cubicBezTo>
                  <a:pt x="9656" y="11942"/>
                  <a:pt x="9659" y="11942"/>
                  <a:pt x="9661" y="11942"/>
                </a:cubicBezTo>
                <a:cubicBezTo>
                  <a:pt x="9717" y="11942"/>
                  <a:pt x="9923" y="11832"/>
                  <a:pt x="9933" y="11781"/>
                </a:cubicBezTo>
                <a:cubicBezTo>
                  <a:pt x="9944" y="11770"/>
                  <a:pt x="9965" y="11727"/>
                  <a:pt x="9998" y="11695"/>
                </a:cubicBezTo>
                <a:cubicBezTo>
                  <a:pt x="10041" y="11663"/>
                  <a:pt x="10051" y="11653"/>
                  <a:pt x="10115" y="11653"/>
                </a:cubicBezTo>
                <a:cubicBezTo>
                  <a:pt x="10131" y="11655"/>
                  <a:pt x="10143" y="11657"/>
                  <a:pt x="10153" y="11657"/>
                </a:cubicBezTo>
                <a:cubicBezTo>
                  <a:pt x="10182" y="11657"/>
                  <a:pt x="10190" y="11639"/>
                  <a:pt x="10222" y="11567"/>
                </a:cubicBezTo>
                <a:cubicBezTo>
                  <a:pt x="10265" y="11491"/>
                  <a:pt x="10287" y="11459"/>
                  <a:pt x="10330" y="11448"/>
                </a:cubicBezTo>
                <a:cubicBezTo>
                  <a:pt x="10362" y="11438"/>
                  <a:pt x="10384" y="11417"/>
                  <a:pt x="10405" y="11362"/>
                </a:cubicBezTo>
                <a:cubicBezTo>
                  <a:pt x="10437" y="11320"/>
                  <a:pt x="10458" y="11288"/>
                  <a:pt x="10501" y="11277"/>
                </a:cubicBezTo>
                <a:cubicBezTo>
                  <a:pt x="10534" y="11255"/>
                  <a:pt x="10555" y="11234"/>
                  <a:pt x="10555" y="11223"/>
                </a:cubicBezTo>
                <a:cubicBezTo>
                  <a:pt x="10555" y="11223"/>
                  <a:pt x="10609" y="11169"/>
                  <a:pt x="10663" y="11105"/>
                </a:cubicBezTo>
                <a:cubicBezTo>
                  <a:pt x="10877" y="10891"/>
                  <a:pt x="10995" y="10752"/>
                  <a:pt x="10995" y="10709"/>
                </a:cubicBezTo>
                <a:cubicBezTo>
                  <a:pt x="10995" y="10697"/>
                  <a:pt x="11016" y="10666"/>
                  <a:pt x="11027" y="10644"/>
                </a:cubicBezTo>
                <a:cubicBezTo>
                  <a:pt x="11049" y="10623"/>
                  <a:pt x="11059" y="10590"/>
                  <a:pt x="11059" y="10590"/>
                </a:cubicBezTo>
                <a:cubicBezTo>
                  <a:pt x="11059" y="10580"/>
                  <a:pt x="11123" y="10516"/>
                  <a:pt x="11188" y="10451"/>
                </a:cubicBezTo>
                <a:cubicBezTo>
                  <a:pt x="11306" y="10333"/>
                  <a:pt x="11316" y="10322"/>
                  <a:pt x="11316" y="10280"/>
                </a:cubicBezTo>
                <a:cubicBezTo>
                  <a:pt x="11306" y="10237"/>
                  <a:pt x="11306" y="10225"/>
                  <a:pt x="11338" y="10215"/>
                </a:cubicBezTo>
                <a:cubicBezTo>
                  <a:pt x="11371" y="10204"/>
                  <a:pt x="11456" y="9958"/>
                  <a:pt x="11467" y="9829"/>
                </a:cubicBezTo>
                <a:cubicBezTo>
                  <a:pt x="11467" y="9786"/>
                  <a:pt x="11478" y="9754"/>
                  <a:pt x="11488" y="9754"/>
                </a:cubicBezTo>
                <a:cubicBezTo>
                  <a:pt x="11499" y="9754"/>
                  <a:pt x="11521" y="9722"/>
                  <a:pt x="11542" y="9679"/>
                </a:cubicBezTo>
                <a:cubicBezTo>
                  <a:pt x="11564" y="9636"/>
                  <a:pt x="11595" y="9593"/>
                  <a:pt x="11607" y="9582"/>
                </a:cubicBezTo>
                <a:cubicBezTo>
                  <a:pt x="11617" y="9582"/>
                  <a:pt x="11628" y="9560"/>
                  <a:pt x="11628" y="9518"/>
                </a:cubicBezTo>
                <a:cubicBezTo>
                  <a:pt x="11628" y="9453"/>
                  <a:pt x="11671" y="9367"/>
                  <a:pt x="11757" y="9196"/>
                </a:cubicBezTo>
                <a:cubicBezTo>
                  <a:pt x="11810" y="9100"/>
                  <a:pt x="11821" y="9057"/>
                  <a:pt x="11821" y="9003"/>
                </a:cubicBezTo>
                <a:cubicBezTo>
                  <a:pt x="11821" y="8949"/>
                  <a:pt x="11831" y="8917"/>
                  <a:pt x="11853" y="8874"/>
                </a:cubicBezTo>
                <a:cubicBezTo>
                  <a:pt x="11874" y="8853"/>
                  <a:pt x="11896" y="8788"/>
                  <a:pt x="11907" y="8745"/>
                </a:cubicBezTo>
                <a:cubicBezTo>
                  <a:pt x="11917" y="8702"/>
                  <a:pt x="11939" y="8649"/>
                  <a:pt x="11950" y="8628"/>
                </a:cubicBezTo>
                <a:cubicBezTo>
                  <a:pt x="11993" y="8552"/>
                  <a:pt x="12003" y="8263"/>
                  <a:pt x="11971" y="8220"/>
                </a:cubicBezTo>
                <a:cubicBezTo>
                  <a:pt x="11950" y="8199"/>
                  <a:pt x="11950" y="8027"/>
                  <a:pt x="11971" y="7920"/>
                </a:cubicBezTo>
                <a:cubicBezTo>
                  <a:pt x="11982" y="7877"/>
                  <a:pt x="11971" y="7844"/>
                  <a:pt x="11950" y="7770"/>
                </a:cubicBezTo>
                <a:cubicBezTo>
                  <a:pt x="11928" y="7716"/>
                  <a:pt x="11907" y="7662"/>
                  <a:pt x="11907" y="7651"/>
                </a:cubicBezTo>
                <a:cubicBezTo>
                  <a:pt x="11907" y="7641"/>
                  <a:pt x="11885" y="7577"/>
                  <a:pt x="11853" y="7512"/>
                </a:cubicBezTo>
                <a:cubicBezTo>
                  <a:pt x="11821" y="7448"/>
                  <a:pt x="11800" y="7372"/>
                  <a:pt x="11800" y="7362"/>
                </a:cubicBezTo>
                <a:cubicBezTo>
                  <a:pt x="11810" y="7341"/>
                  <a:pt x="11778" y="7286"/>
                  <a:pt x="11724" y="7212"/>
                </a:cubicBezTo>
                <a:cubicBezTo>
                  <a:pt x="11681" y="7136"/>
                  <a:pt x="11638" y="7062"/>
                  <a:pt x="11638" y="7029"/>
                </a:cubicBezTo>
                <a:cubicBezTo>
                  <a:pt x="11628" y="6986"/>
                  <a:pt x="11607" y="6943"/>
                  <a:pt x="11585" y="6922"/>
                </a:cubicBezTo>
                <a:cubicBezTo>
                  <a:pt x="11564" y="6890"/>
                  <a:pt x="11521" y="6836"/>
                  <a:pt x="11488" y="6804"/>
                </a:cubicBezTo>
                <a:cubicBezTo>
                  <a:pt x="11424" y="6697"/>
                  <a:pt x="11263" y="6557"/>
                  <a:pt x="11231" y="6557"/>
                </a:cubicBezTo>
                <a:cubicBezTo>
                  <a:pt x="11209" y="6557"/>
                  <a:pt x="11166" y="6536"/>
                  <a:pt x="11135" y="6504"/>
                </a:cubicBezTo>
                <a:cubicBezTo>
                  <a:pt x="11081" y="6461"/>
                  <a:pt x="11038" y="6450"/>
                  <a:pt x="10984" y="6440"/>
                </a:cubicBezTo>
                <a:cubicBezTo>
                  <a:pt x="10930" y="6428"/>
                  <a:pt x="10887" y="6407"/>
                  <a:pt x="10856" y="6385"/>
                </a:cubicBezTo>
                <a:cubicBezTo>
                  <a:pt x="10823" y="6364"/>
                  <a:pt x="10791" y="6343"/>
                  <a:pt x="10770" y="6343"/>
                </a:cubicBezTo>
                <a:cubicBezTo>
                  <a:pt x="10748" y="6343"/>
                  <a:pt x="10684" y="6321"/>
                  <a:pt x="10609" y="6278"/>
                </a:cubicBezTo>
                <a:cubicBezTo>
                  <a:pt x="10501" y="6225"/>
                  <a:pt x="10470" y="6214"/>
                  <a:pt x="10362" y="6214"/>
                </a:cubicBezTo>
                <a:cubicBezTo>
                  <a:pt x="10298" y="6214"/>
                  <a:pt x="10234" y="6214"/>
                  <a:pt x="10234" y="6204"/>
                </a:cubicBezTo>
                <a:cubicBezTo>
                  <a:pt x="10214" y="6191"/>
                  <a:pt x="10162" y="6186"/>
                  <a:pt x="10088" y="6186"/>
                </a:cubicBezTo>
                <a:cubicBezTo>
                  <a:pt x="10038" y="6186"/>
                  <a:pt x="9977" y="6188"/>
                  <a:pt x="9912" y="6192"/>
                </a:cubicBezTo>
                <a:cubicBezTo>
                  <a:pt x="9826" y="6192"/>
                  <a:pt x="9793" y="6192"/>
                  <a:pt x="9772" y="6171"/>
                </a:cubicBezTo>
                <a:cubicBezTo>
                  <a:pt x="9762" y="6161"/>
                  <a:pt x="9729" y="6150"/>
                  <a:pt x="9708" y="6150"/>
                </a:cubicBezTo>
                <a:cubicBezTo>
                  <a:pt x="9686" y="6150"/>
                  <a:pt x="9665" y="6139"/>
                  <a:pt x="9654" y="6139"/>
                </a:cubicBezTo>
                <a:cubicBezTo>
                  <a:pt x="9654" y="6131"/>
                  <a:pt x="9638" y="6124"/>
                  <a:pt x="9621" y="6124"/>
                </a:cubicBezTo>
                <a:cubicBezTo>
                  <a:pt x="9614" y="6124"/>
                  <a:pt x="9607" y="6125"/>
                  <a:pt x="9600" y="6128"/>
                </a:cubicBezTo>
                <a:cubicBezTo>
                  <a:pt x="9569" y="6128"/>
                  <a:pt x="9536" y="6128"/>
                  <a:pt x="9526" y="6118"/>
                </a:cubicBezTo>
                <a:cubicBezTo>
                  <a:pt x="9520" y="6112"/>
                  <a:pt x="9507" y="6109"/>
                  <a:pt x="9485" y="6109"/>
                </a:cubicBezTo>
                <a:cubicBezTo>
                  <a:pt x="9464" y="6109"/>
                  <a:pt x="9434" y="6112"/>
                  <a:pt x="9397" y="6118"/>
                </a:cubicBezTo>
                <a:cubicBezTo>
                  <a:pt x="9349" y="6127"/>
                  <a:pt x="9314" y="6133"/>
                  <a:pt x="9274" y="6133"/>
                </a:cubicBezTo>
                <a:cubicBezTo>
                  <a:pt x="9225" y="6133"/>
                  <a:pt x="9170" y="6125"/>
                  <a:pt x="9075" y="6107"/>
                </a:cubicBezTo>
                <a:cubicBezTo>
                  <a:pt x="9021" y="6107"/>
                  <a:pt x="9000" y="6107"/>
                  <a:pt x="9000" y="6118"/>
                </a:cubicBezTo>
                <a:cubicBezTo>
                  <a:pt x="9000" y="6127"/>
                  <a:pt x="8989" y="6133"/>
                  <a:pt x="8971" y="6133"/>
                </a:cubicBezTo>
                <a:cubicBezTo>
                  <a:pt x="8950" y="6133"/>
                  <a:pt x="8918" y="6125"/>
                  <a:pt x="8882" y="6107"/>
                </a:cubicBezTo>
                <a:cubicBezTo>
                  <a:pt x="8852" y="6099"/>
                  <a:pt x="8832" y="6092"/>
                  <a:pt x="8816" y="6092"/>
                </a:cubicBezTo>
                <a:cubicBezTo>
                  <a:pt x="8809" y="6092"/>
                  <a:pt x="8803" y="6093"/>
                  <a:pt x="8796" y="6096"/>
                </a:cubicBezTo>
                <a:cubicBezTo>
                  <a:pt x="8781" y="6104"/>
                  <a:pt x="8766" y="6111"/>
                  <a:pt x="8758" y="6111"/>
                </a:cubicBezTo>
                <a:cubicBezTo>
                  <a:pt x="8755" y="6111"/>
                  <a:pt x="8753" y="6110"/>
                  <a:pt x="8753" y="6107"/>
                </a:cubicBezTo>
                <a:cubicBezTo>
                  <a:pt x="8742" y="6107"/>
                  <a:pt x="8710" y="6118"/>
                  <a:pt x="8656" y="6128"/>
                </a:cubicBezTo>
                <a:cubicBezTo>
                  <a:pt x="8619" y="6139"/>
                  <a:pt x="8595" y="6144"/>
                  <a:pt x="8557" y="6144"/>
                </a:cubicBezTo>
                <a:cubicBezTo>
                  <a:pt x="8520" y="6144"/>
                  <a:pt x="8469" y="6139"/>
                  <a:pt x="8378" y="6128"/>
                </a:cubicBezTo>
                <a:cubicBezTo>
                  <a:pt x="8362" y="6124"/>
                  <a:pt x="8351" y="6122"/>
                  <a:pt x="8342" y="6122"/>
                </a:cubicBezTo>
                <a:cubicBezTo>
                  <a:pt x="8326" y="6122"/>
                  <a:pt x="8317" y="6129"/>
                  <a:pt x="8303" y="6150"/>
                </a:cubicBezTo>
                <a:cubicBezTo>
                  <a:pt x="8297" y="6168"/>
                  <a:pt x="8274" y="6176"/>
                  <a:pt x="8250" y="6176"/>
                </a:cubicBezTo>
                <a:cubicBezTo>
                  <a:pt x="8231" y="6176"/>
                  <a:pt x="8210" y="6170"/>
                  <a:pt x="8196" y="6161"/>
                </a:cubicBezTo>
                <a:cubicBezTo>
                  <a:pt x="8188" y="6157"/>
                  <a:pt x="8174" y="6155"/>
                  <a:pt x="8157" y="6155"/>
                </a:cubicBezTo>
                <a:cubicBezTo>
                  <a:pt x="8076" y="6155"/>
                  <a:pt x="7914" y="6192"/>
                  <a:pt x="7852" y="6235"/>
                </a:cubicBezTo>
                <a:cubicBezTo>
                  <a:pt x="7777" y="6278"/>
                  <a:pt x="7691" y="6300"/>
                  <a:pt x="7498" y="6300"/>
                </a:cubicBezTo>
                <a:cubicBezTo>
                  <a:pt x="7402" y="6300"/>
                  <a:pt x="7348" y="6300"/>
                  <a:pt x="7326" y="6321"/>
                </a:cubicBezTo>
                <a:cubicBezTo>
                  <a:pt x="7293" y="6346"/>
                  <a:pt x="7215" y="6371"/>
                  <a:pt x="7172" y="6371"/>
                </a:cubicBezTo>
                <a:cubicBezTo>
                  <a:pt x="7159" y="6371"/>
                  <a:pt x="7149" y="6369"/>
                  <a:pt x="7144" y="6364"/>
                </a:cubicBezTo>
                <a:cubicBezTo>
                  <a:pt x="7137" y="6356"/>
                  <a:pt x="7129" y="6353"/>
                  <a:pt x="7121" y="6353"/>
                </a:cubicBezTo>
                <a:cubicBezTo>
                  <a:pt x="7105" y="6353"/>
                  <a:pt x="7086" y="6365"/>
                  <a:pt x="7059" y="6385"/>
                </a:cubicBezTo>
                <a:cubicBezTo>
                  <a:pt x="7026" y="6397"/>
                  <a:pt x="6973" y="6418"/>
                  <a:pt x="6951" y="6418"/>
                </a:cubicBezTo>
                <a:cubicBezTo>
                  <a:pt x="6947" y="6416"/>
                  <a:pt x="6942" y="6415"/>
                  <a:pt x="6936" y="6415"/>
                </a:cubicBezTo>
                <a:cubicBezTo>
                  <a:pt x="6910" y="6415"/>
                  <a:pt x="6868" y="6432"/>
                  <a:pt x="6833" y="6450"/>
                </a:cubicBezTo>
                <a:cubicBezTo>
                  <a:pt x="6801" y="6471"/>
                  <a:pt x="6747" y="6493"/>
                  <a:pt x="6726" y="6493"/>
                </a:cubicBezTo>
                <a:cubicBezTo>
                  <a:pt x="6704" y="6493"/>
                  <a:pt x="6651" y="6525"/>
                  <a:pt x="6597" y="6557"/>
                </a:cubicBezTo>
                <a:cubicBezTo>
                  <a:pt x="6544" y="6590"/>
                  <a:pt x="6479" y="6621"/>
                  <a:pt x="6468" y="6621"/>
                </a:cubicBezTo>
                <a:cubicBezTo>
                  <a:pt x="6458" y="6621"/>
                  <a:pt x="6394" y="6654"/>
                  <a:pt x="6340" y="6686"/>
                </a:cubicBezTo>
                <a:cubicBezTo>
                  <a:pt x="6275" y="6723"/>
                  <a:pt x="6226" y="6752"/>
                  <a:pt x="6200" y="6752"/>
                </a:cubicBezTo>
                <a:cubicBezTo>
                  <a:pt x="6196" y="6752"/>
                  <a:pt x="6192" y="6752"/>
                  <a:pt x="6189" y="6750"/>
                </a:cubicBezTo>
                <a:cubicBezTo>
                  <a:pt x="6158" y="6750"/>
                  <a:pt x="6125" y="6772"/>
                  <a:pt x="6104" y="6783"/>
                </a:cubicBezTo>
                <a:cubicBezTo>
                  <a:pt x="6072" y="6804"/>
                  <a:pt x="6050" y="6815"/>
                  <a:pt x="6039" y="6815"/>
                </a:cubicBezTo>
                <a:cubicBezTo>
                  <a:pt x="6018" y="6815"/>
                  <a:pt x="5803" y="6976"/>
                  <a:pt x="5803" y="6997"/>
                </a:cubicBezTo>
                <a:cubicBezTo>
                  <a:pt x="5803" y="7019"/>
                  <a:pt x="5653" y="7158"/>
                  <a:pt x="5535" y="7244"/>
                </a:cubicBezTo>
                <a:cubicBezTo>
                  <a:pt x="5524" y="7255"/>
                  <a:pt x="5493" y="7286"/>
                  <a:pt x="5471" y="7319"/>
                </a:cubicBezTo>
                <a:cubicBezTo>
                  <a:pt x="5450" y="7341"/>
                  <a:pt x="5407" y="7405"/>
                  <a:pt x="5364" y="7458"/>
                </a:cubicBezTo>
                <a:cubicBezTo>
                  <a:pt x="5278" y="7577"/>
                  <a:pt x="5171" y="7758"/>
                  <a:pt x="5171" y="7813"/>
                </a:cubicBezTo>
                <a:cubicBezTo>
                  <a:pt x="5171" y="7823"/>
                  <a:pt x="5160" y="7844"/>
                  <a:pt x="5149" y="7844"/>
                </a:cubicBezTo>
                <a:cubicBezTo>
                  <a:pt x="5149" y="7855"/>
                  <a:pt x="5138" y="7877"/>
                  <a:pt x="5138" y="7909"/>
                </a:cubicBezTo>
                <a:cubicBezTo>
                  <a:pt x="5138" y="7930"/>
                  <a:pt x="5128" y="7952"/>
                  <a:pt x="5128" y="7952"/>
                </a:cubicBezTo>
                <a:cubicBezTo>
                  <a:pt x="5117" y="7952"/>
                  <a:pt x="5095" y="7984"/>
                  <a:pt x="5085" y="8016"/>
                </a:cubicBezTo>
                <a:cubicBezTo>
                  <a:pt x="5064" y="8048"/>
                  <a:pt x="5042" y="8091"/>
                  <a:pt x="5031" y="8113"/>
                </a:cubicBezTo>
                <a:cubicBezTo>
                  <a:pt x="5021" y="8134"/>
                  <a:pt x="5009" y="8177"/>
                  <a:pt x="5009" y="8199"/>
                </a:cubicBezTo>
                <a:cubicBezTo>
                  <a:pt x="5009" y="8230"/>
                  <a:pt x="4988" y="8273"/>
                  <a:pt x="4978" y="8306"/>
                </a:cubicBezTo>
                <a:cubicBezTo>
                  <a:pt x="4956" y="8349"/>
                  <a:pt x="4945" y="8392"/>
                  <a:pt x="4945" y="8423"/>
                </a:cubicBezTo>
                <a:cubicBezTo>
                  <a:pt x="4945" y="8456"/>
                  <a:pt x="4935" y="8488"/>
                  <a:pt x="4924" y="8499"/>
                </a:cubicBezTo>
                <a:cubicBezTo>
                  <a:pt x="4902" y="8542"/>
                  <a:pt x="4902" y="8649"/>
                  <a:pt x="4924" y="8788"/>
                </a:cubicBezTo>
                <a:cubicBezTo>
                  <a:pt x="4935" y="8938"/>
                  <a:pt x="4935" y="9003"/>
                  <a:pt x="4913" y="9153"/>
                </a:cubicBezTo>
                <a:cubicBezTo>
                  <a:pt x="4902" y="9250"/>
                  <a:pt x="4892" y="9293"/>
                  <a:pt x="4913" y="9314"/>
                </a:cubicBezTo>
                <a:cubicBezTo>
                  <a:pt x="4924" y="9336"/>
                  <a:pt x="4935" y="9410"/>
                  <a:pt x="4935" y="9486"/>
                </a:cubicBezTo>
                <a:cubicBezTo>
                  <a:pt x="4945" y="9582"/>
                  <a:pt x="4956" y="9625"/>
                  <a:pt x="4978" y="9657"/>
                </a:cubicBezTo>
                <a:cubicBezTo>
                  <a:pt x="5009" y="9679"/>
                  <a:pt x="5009" y="9689"/>
                  <a:pt x="4988" y="9711"/>
                </a:cubicBezTo>
                <a:cubicBezTo>
                  <a:pt x="4978" y="9732"/>
                  <a:pt x="4978" y="9754"/>
                  <a:pt x="4988" y="9808"/>
                </a:cubicBezTo>
                <a:cubicBezTo>
                  <a:pt x="4999" y="9839"/>
                  <a:pt x="5021" y="9936"/>
                  <a:pt x="5031" y="10011"/>
                </a:cubicBezTo>
                <a:cubicBezTo>
                  <a:pt x="5064" y="10161"/>
                  <a:pt x="5106" y="10311"/>
                  <a:pt x="5117" y="10333"/>
                </a:cubicBezTo>
                <a:cubicBezTo>
                  <a:pt x="5128" y="10344"/>
                  <a:pt x="5138" y="10365"/>
                  <a:pt x="5138" y="10387"/>
                </a:cubicBezTo>
                <a:cubicBezTo>
                  <a:pt x="5149" y="10419"/>
                  <a:pt x="5171" y="10440"/>
                  <a:pt x="5192" y="10440"/>
                </a:cubicBezTo>
                <a:cubicBezTo>
                  <a:pt x="5224" y="10451"/>
                  <a:pt x="5257" y="10526"/>
                  <a:pt x="5245" y="10558"/>
                </a:cubicBezTo>
                <a:cubicBezTo>
                  <a:pt x="5235" y="10580"/>
                  <a:pt x="5267" y="10633"/>
                  <a:pt x="5310" y="10697"/>
                </a:cubicBezTo>
                <a:cubicBezTo>
                  <a:pt x="5396" y="10794"/>
                  <a:pt x="5407" y="10826"/>
                  <a:pt x="5385" y="10848"/>
                </a:cubicBezTo>
                <a:lnTo>
                  <a:pt x="5364" y="10869"/>
                </a:lnTo>
                <a:cubicBezTo>
                  <a:pt x="5364" y="10902"/>
                  <a:pt x="5524" y="11127"/>
                  <a:pt x="5643" y="11245"/>
                </a:cubicBezTo>
                <a:cubicBezTo>
                  <a:pt x="5717" y="11320"/>
                  <a:pt x="5793" y="11405"/>
                  <a:pt x="5803" y="11438"/>
                </a:cubicBezTo>
                <a:cubicBezTo>
                  <a:pt x="5814" y="11459"/>
                  <a:pt x="5857" y="11534"/>
                  <a:pt x="5910" y="11598"/>
                </a:cubicBezTo>
                <a:cubicBezTo>
                  <a:pt x="5986" y="11706"/>
                  <a:pt x="5996" y="11717"/>
                  <a:pt x="6082" y="11749"/>
                </a:cubicBezTo>
                <a:cubicBezTo>
                  <a:pt x="6146" y="11770"/>
                  <a:pt x="6168" y="11781"/>
                  <a:pt x="6168" y="11813"/>
                </a:cubicBezTo>
                <a:cubicBezTo>
                  <a:pt x="6168" y="11834"/>
                  <a:pt x="6211" y="11888"/>
                  <a:pt x="6318" y="11974"/>
                </a:cubicBezTo>
                <a:cubicBezTo>
                  <a:pt x="6404" y="12049"/>
                  <a:pt x="6490" y="12124"/>
                  <a:pt x="6501" y="12135"/>
                </a:cubicBezTo>
                <a:cubicBezTo>
                  <a:pt x="6533" y="12178"/>
                  <a:pt x="6618" y="12221"/>
                  <a:pt x="6651" y="12221"/>
                </a:cubicBezTo>
                <a:cubicBezTo>
                  <a:pt x="6661" y="12221"/>
                  <a:pt x="6683" y="12232"/>
                  <a:pt x="6694" y="12253"/>
                </a:cubicBezTo>
                <a:cubicBezTo>
                  <a:pt x="6704" y="12263"/>
                  <a:pt x="6737" y="12296"/>
                  <a:pt x="6758" y="12296"/>
                </a:cubicBezTo>
                <a:cubicBezTo>
                  <a:pt x="6790" y="12306"/>
                  <a:pt x="6833" y="12339"/>
                  <a:pt x="6866" y="12371"/>
                </a:cubicBezTo>
                <a:cubicBezTo>
                  <a:pt x="6897" y="12403"/>
                  <a:pt x="6930" y="12435"/>
                  <a:pt x="6951" y="12435"/>
                </a:cubicBezTo>
                <a:cubicBezTo>
                  <a:pt x="6962" y="12435"/>
                  <a:pt x="6983" y="12457"/>
                  <a:pt x="6994" y="12489"/>
                </a:cubicBezTo>
                <a:cubicBezTo>
                  <a:pt x="7037" y="12564"/>
                  <a:pt x="7069" y="12596"/>
                  <a:pt x="7112" y="12596"/>
                </a:cubicBezTo>
                <a:cubicBezTo>
                  <a:pt x="7144" y="12596"/>
                  <a:pt x="7187" y="12618"/>
                  <a:pt x="7241" y="12693"/>
                </a:cubicBezTo>
                <a:cubicBezTo>
                  <a:pt x="7295" y="12735"/>
                  <a:pt x="7402" y="12821"/>
                  <a:pt x="7476" y="12864"/>
                </a:cubicBezTo>
                <a:cubicBezTo>
                  <a:pt x="7552" y="12918"/>
                  <a:pt x="7627" y="12961"/>
                  <a:pt x="7648" y="12983"/>
                </a:cubicBezTo>
                <a:cubicBezTo>
                  <a:pt x="7659" y="13004"/>
                  <a:pt x="7702" y="13014"/>
                  <a:pt x="7745" y="13025"/>
                </a:cubicBezTo>
                <a:cubicBezTo>
                  <a:pt x="7777" y="13025"/>
                  <a:pt x="7841" y="13057"/>
                  <a:pt x="7874" y="13079"/>
                </a:cubicBezTo>
                <a:cubicBezTo>
                  <a:pt x="7970" y="13143"/>
                  <a:pt x="8153" y="13229"/>
                  <a:pt x="8206" y="13229"/>
                </a:cubicBezTo>
                <a:cubicBezTo>
                  <a:pt x="8227" y="13229"/>
                  <a:pt x="8313" y="13250"/>
                  <a:pt x="8389" y="13283"/>
                </a:cubicBezTo>
                <a:cubicBezTo>
                  <a:pt x="8469" y="13307"/>
                  <a:pt x="8513" y="13319"/>
                  <a:pt x="8539" y="13319"/>
                </a:cubicBezTo>
                <a:cubicBezTo>
                  <a:pt x="8548" y="13319"/>
                  <a:pt x="8555" y="13317"/>
                  <a:pt x="8560" y="13315"/>
                </a:cubicBezTo>
                <a:cubicBezTo>
                  <a:pt x="8571" y="13310"/>
                  <a:pt x="8582" y="13307"/>
                  <a:pt x="8591" y="13307"/>
                </a:cubicBezTo>
                <a:cubicBezTo>
                  <a:pt x="8600" y="13307"/>
                  <a:pt x="8608" y="13310"/>
                  <a:pt x="8613" y="13315"/>
                </a:cubicBezTo>
                <a:cubicBezTo>
                  <a:pt x="8627" y="13319"/>
                  <a:pt x="8675" y="13322"/>
                  <a:pt x="8727" y="13322"/>
                </a:cubicBezTo>
                <a:cubicBezTo>
                  <a:pt x="8801" y="13322"/>
                  <a:pt x="8885" y="13317"/>
                  <a:pt x="8904" y="13304"/>
                </a:cubicBezTo>
                <a:cubicBezTo>
                  <a:pt x="8925" y="13304"/>
                  <a:pt x="8935" y="13283"/>
                  <a:pt x="8935" y="13272"/>
                </a:cubicBezTo>
                <a:cubicBezTo>
                  <a:pt x="8935" y="13250"/>
                  <a:pt x="9075" y="13197"/>
                  <a:pt x="9139" y="13197"/>
                </a:cubicBezTo>
                <a:cubicBezTo>
                  <a:pt x="9161" y="13197"/>
                  <a:pt x="9204" y="13186"/>
                  <a:pt x="9247" y="13176"/>
                </a:cubicBezTo>
                <a:cubicBezTo>
                  <a:pt x="9279" y="13154"/>
                  <a:pt x="9333" y="13154"/>
                  <a:pt x="9343" y="13154"/>
                </a:cubicBezTo>
                <a:cubicBezTo>
                  <a:pt x="9348" y="13157"/>
                  <a:pt x="9354" y="13158"/>
                  <a:pt x="9361" y="13158"/>
                </a:cubicBezTo>
                <a:cubicBezTo>
                  <a:pt x="9380" y="13158"/>
                  <a:pt x="9405" y="13146"/>
                  <a:pt x="9429" y="13122"/>
                </a:cubicBezTo>
                <a:cubicBezTo>
                  <a:pt x="9461" y="13100"/>
                  <a:pt x="9504" y="13079"/>
                  <a:pt x="9536" y="13079"/>
                </a:cubicBezTo>
                <a:cubicBezTo>
                  <a:pt x="9557" y="13079"/>
                  <a:pt x="9622" y="13057"/>
                  <a:pt x="9686" y="13004"/>
                </a:cubicBezTo>
                <a:cubicBezTo>
                  <a:pt x="9750" y="12950"/>
                  <a:pt x="9815" y="12918"/>
                  <a:pt x="9815" y="12918"/>
                </a:cubicBezTo>
                <a:cubicBezTo>
                  <a:pt x="9826" y="12918"/>
                  <a:pt x="9890" y="12897"/>
                  <a:pt x="9944" y="12864"/>
                </a:cubicBezTo>
                <a:cubicBezTo>
                  <a:pt x="10008" y="12843"/>
                  <a:pt x="10094" y="12800"/>
                  <a:pt x="10137" y="12790"/>
                </a:cubicBezTo>
                <a:cubicBezTo>
                  <a:pt x="10180" y="12768"/>
                  <a:pt x="10255" y="12704"/>
                  <a:pt x="10330" y="12628"/>
                </a:cubicBezTo>
                <a:cubicBezTo>
                  <a:pt x="10405" y="12554"/>
                  <a:pt x="10458" y="12511"/>
                  <a:pt x="10480" y="12511"/>
                </a:cubicBezTo>
                <a:cubicBezTo>
                  <a:pt x="10501" y="12511"/>
                  <a:pt x="10544" y="12489"/>
                  <a:pt x="10577" y="12457"/>
                </a:cubicBezTo>
                <a:cubicBezTo>
                  <a:pt x="10651" y="12371"/>
                  <a:pt x="10759" y="12296"/>
                  <a:pt x="10856" y="12263"/>
                </a:cubicBezTo>
                <a:cubicBezTo>
                  <a:pt x="10920" y="12242"/>
                  <a:pt x="11027" y="12135"/>
                  <a:pt x="11027" y="12103"/>
                </a:cubicBezTo>
                <a:cubicBezTo>
                  <a:pt x="11027" y="12092"/>
                  <a:pt x="11059" y="12082"/>
                  <a:pt x="11092" y="12060"/>
                </a:cubicBezTo>
                <a:cubicBezTo>
                  <a:pt x="11123" y="12049"/>
                  <a:pt x="11156" y="12017"/>
                  <a:pt x="11166" y="11996"/>
                </a:cubicBezTo>
                <a:cubicBezTo>
                  <a:pt x="11188" y="11953"/>
                  <a:pt x="11445" y="11717"/>
                  <a:pt x="11467" y="11717"/>
                </a:cubicBezTo>
                <a:cubicBezTo>
                  <a:pt x="11478" y="11717"/>
                  <a:pt x="11499" y="11695"/>
                  <a:pt x="11521" y="11653"/>
                </a:cubicBezTo>
                <a:cubicBezTo>
                  <a:pt x="11531" y="11620"/>
                  <a:pt x="11585" y="11556"/>
                  <a:pt x="11638" y="11502"/>
                </a:cubicBezTo>
                <a:cubicBezTo>
                  <a:pt x="11746" y="11405"/>
                  <a:pt x="11843" y="11266"/>
                  <a:pt x="11843" y="11212"/>
                </a:cubicBezTo>
                <a:cubicBezTo>
                  <a:pt x="11843" y="11191"/>
                  <a:pt x="11907" y="11138"/>
                  <a:pt x="11960" y="11116"/>
                </a:cubicBezTo>
                <a:cubicBezTo>
                  <a:pt x="11971" y="11105"/>
                  <a:pt x="12024" y="11041"/>
                  <a:pt x="12078" y="10966"/>
                </a:cubicBezTo>
                <a:cubicBezTo>
                  <a:pt x="12121" y="10891"/>
                  <a:pt x="12186" y="10816"/>
                  <a:pt x="12196" y="10816"/>
                </a:cubicBezTo>
                <a:cubicBezTo>
                  <a:pt x="12229" y="10805"/>
                  <a:pt x="12293" y="10709"/>
                  <a:pt x="12293" y="10666"/>
                </a:cubicBezTo>
                <a:cubicBezTo>
                  <a:pt x="12293" y="10655"/>
                  <a:pt x="12336" y="10580"/>
                  <a:pt x="12389" y="10516"/>
                </a:cubicBezTo>
                <a:cubicBezTo>
                  <a:pt x="12465" y="10419"/>
                  <a:pt x="12486" y="10376"/>
                  <a:pt x="12486" y="10344"/>
                </a:cubicBezTo>
                <a:cubicBezTo>
                  <a:pt x="12475" y="10301"/>
                  <a:pt x="12518" y="10204"/>
                  <a:pt x="12550" y="10204"/>
                </a:cubicBezTo>
                <a:cubicBezTo>
                  <a:pt x="12604" y="10204"/>
                  <a:pt x="12722" y="9893"/>
                  <a:pt x="12754" y="9679"/>
                </a:cubicBezTo>
                <a:cubicBezTo>
                  <a:pt x="12754" y="9625"/>
                  <a:pt x="12775" y="9560"/>
                  <a:pt x="12786" y="9539"/>
                </a:cubicBezTo>
                <a:cubicBezTo>
                  <a:pt x="12797" y="9496"/>
                  <a:pt x="12808" y="9379"/>
                  <a:pt x="12818" y="9143"/>
                </a:cubicBezTo>
                <a:cubicBezTo>
                  <a:pt x="12818" y="9121"/>
                  <a:pt x="12829" y="9089"/>
                  <a:pt x="12829" y="9078"/>
                </a:cubicBezTo>
                <a:cubicBezTo>
                  <a:pt x="12851" y="9067"/>
                  <a:pt x="12851" y="9024"/>
                  <a:pt x="12840" y="8971"/>
                </a:cubicBezTo>
                <a:cubicBezTo>
                  <a:pt x="12829" y="8907"/>
                  <a:pt x="12840" y="8885"/>
                  <a:pt x="12861" y="8864"/>
                </a:cubicBezTo>
                <a:cubicBezTo>
                  <a:pt x="12872" y="8842"/>
                  <a:pt x="12883" y="8810"/>
                  <a:pt x="12872" y="8788"/>
                </a:cubicBezTo>
                <a:cubicBezTo>
                  <a:pt x="12840" y="8595"/>
                  <a:pt x="12840" y="8574"/>
                  <a:pt x="12861" y="8563"/>
                </a:cubicBezTo>
                <a:cubicBezTo>
                  <a:pt x="12883" y="8542"/>
                  <a:pt x="12883" y="8531"/>
                  <a:pt x="12861" y="8466"/>
                </a:cubicBezTo>
                <a:cubicBezTo>
                  <a:pt x="12840" y="8423"/>
                  <a:pt x="12829" y="8359"/>
                  <a:pt x="12829" y="8316"/>
                </a:cubicBezTo>
                <a:cubicBezTo>
                  <a:pt x="12829" y="8113"/>
                  <a:pt x="12818" y="7941"/>
                  <a:pt x="12808" y="7909"/>
                </a:cubicBezTo>
                <a:cubicBezTo>
                  <a:pt x="12797" y="7898"/>
                  <a:pt x="12775" y="7813"/>
                  <a:pt x="12754" y="7716"/>
                </a:cubicBezTo>
                <a:cubicBezTo>
                  <a:pt x="12701" y="7491"/>
                  <a:pt x="12625" y="7255"/>
                  <a:pt x="12582" y="7222"/>
                </a:cubicBezTo>
                <a:cubicBezTo>
                  <a:pt x="12572" y="7201"/>
                  <a:pt x="12561" y="7179"/>
                  <a:pt x="12561" y="7169"/>
                </a:cubicBezTo>
                <a:cubicBezTo>
                  <a:pt x="12572" y="7136"/>
                  <a:pt x="12518" y="6943"/>
                  <a:pt x="12475" y="6879"/>
                </a:cubicBezTo>
                <a:cubicBezTo>
                  <a:pt x="12465" y="6847"/>
                  <a:pt x="12443" y="6815"/>
                  <a:pt x="12443" y="6793"/>
                </a:cubicBezTo>
                <a:cubicBezTo>
                  <a:pt x="12443" y="6783"/>
                  <a:pt x="12422" y="6740"/>
                  <a:pt x="12389" y="6697"/>
                </a:cubicBezTo>
                <a:cubicBezTo>
                  <a:pt x="12368" y="6654"/>
                  <a:pt x="12336" y="6600"/>
                  <a:pt x="12336" y="6579"/>
                </a:cubicBezTo>
                <a:cubicBezTo>
                  <a:pt x="12336" y="6557"/>
                  <a:pt x="12314" y="6514"/>
                  <a:pt x="12282" y="6493"/>
                </a:cubicBezTo>
                <a:cubicBezTo>
                  <a:pt x="12260" y="6482"/>
                  <a:pt x="12229" y="6450"/>
                  <a:pt x="12218" y="6440"/>
                </a:cubicBezTo>
                <a:cubicBezTo>
                  <a:pt x="12207" y="6418"/>
                  <a:pt x="12175" y="6397"/>
                  <a:pt x="12153" y="6375"/>
                </a:cubicBezTo>
                <a:cubicBezTo>
                  <a:pt x="12132" y="6354"/>
                  <a:pt x="12121" y="6321"/>
                  <a:pt x="12121" y="6300"/>
                </a:cubicBezTo>
                <a:cubicBezTo>
                  <a:pt x="12121" y="6278"/>
                  <a:pt x="12089" y="6246"/>
                  <a:pt x="12046" y="6214"/>
                </a:cubicBezTo>
                <a:cubicBezTo>
                  <a:pt x="12003" y="6182"/>
                  <a:pt x="11971" y="6139"/>
                  <a:pt x="11960" y="6107"/>
                </a:cubicBezTo>
                <a:cubicBezTo>
                  <a:pt x="11939" y="6075"/>
                  <a:pt x="11917" y="6042"/>
                  <a:pt x="11874" y="6011"/>
                </a:cubicBezTo>
                <a:cubicBezTo>
                  <a:pt x="11831" y="5989"/>
                  <a:pt x="11735" y="5903"/>
                  <a:pt x="11649" y="5817"/>
                </a:cubicBezTo>
                <a:cubicBezTo>
                  <a:pt x="11531" y="5699"/>
                  <a:pt x="11478" y="5646"/>
                  <a:pt x="11445" y="5646"/>
                </a:cubicBezTo>
                <a:cubicBezTo>
                  <a:pt x="11413" y="5646"/>
                  <a:pt x="11359" y="5603"/>
                  <a:pt x="11328" y="5539"/>
                </a:cubicBezTo>
                <a:cubicBezTo>
                  <a:pt x="11316" y="5517"/>
                  <a:pt x="11274" y="5496"/>
                  <a:pt x="11242" y="5484"/>
                </a:cubicBezTo>
                <a:cubicBezTo>
                  <a:pt x="11199" y="5474"/>
                  <a:pt x="11156" y="5453"/>
                  <a:pt x="11135" y="5431"/>
                </a:cubicBezTo>
                <a:cubicBezTo>
                  <a:pt x="11113" y="5399"/>
                  <a:pt x="11059" y="5377"/>
                  <a:pt x="10984" y="5356"/>
                </a:cubicBezTo>
                <a:cubicBezTo>
                  <a:pt x="10920" y="5334"/>
                  <a:pt x="10856" y="5313"/>
                  <a:pt x="10845" y="5303"/>
                </a:cubicBezTo>
                <a:cubicBezTo>
                  <a:pt x="10845" y="5281"/>
                  <a:pt x="10813" y="5270"/>
                  <a:pt x="10791" y="5270"/>
                </a:cubicBezTo>
                <a:cubicBezTo>
                  <a:pt x="10759" y="5270"/>
                  <a:pt x="10694" y="5260"/>
                  <a:pt x="10630" y="5238"/>
                </a:cubicBezTo>
                <a:cubicBezTo>
                  <a:pt x="10577" y="5217"/>
                  <a:pt x="10491" y="5184"/>
                  <a:pt x="10448" y="5174"/>
                </a:cubicBezTo>
                <a:cubicBezTo>
                  <a:pt x="10405" y="5163"/>
                  <a:pt x="10362" y="5141"/>
                  <a:pt x="10341" y="5131"/>
                </a:cubicBezTo>
                <a:cubicBezTo>
                  <a:pt x="10325" y="5106"/>
                  <a:pt x="10260" y="5095"/>
                  <a:pt x="10169" y="5095"/>
                </a:cubicBezTo>
                <a:cubicBezTo>
                  <a:pt x="10139" y="5095"/>
                  <a:pt x="10107" y="5096"/>
                  <a:pt x="10072" y="5098"/>
                </a:cubicBezTo>
                <a:cubicBezTo>
                  <a:pt x="10041" y="5098"/>
                  <a:pt x="10019" y="5088"/>
                  <a:pt x="10019" y="5077"/>
                </a:cubicBezTo>
                <a:cubicBezTo>
                  <a:pt x="10008" y="5067"/>
                  <a:pt x="9986" y="5067"/>
                  <a:pt x="9965" y="5067"/>
                </a:cubicBezTo>
                <a:cubicBezTo>
                  <a:pt x="9944" y="5067"/>
                  <a:pt x="9922" y="5045"/>
                  <a:pt x="9901" y="5034"/>
                </a:cubicBezTo>
                <a:cubicBezTo>
                  <a:pt x="9887" y="5014"/>
                  <a:pt x="9878" y="5006"/>
                  <a:pt x="9862" y="5006"/>
                </a:cubicBezTo>
                <a:cubicBezTo>
                  <a:pt x="9853" y="5006"/>
                  <a:pt x="9842" y="5009"/>
                  <a:pt x="9826" y="5013"/>
                </a:cubicBezTo>
                <a:cubicBezTo>
                  <a:pt x="9769" y="5025"/>
                  <a:pt x="9708" y="5030"/>
                  <a:pt x="9619" y="5030"/>
                </a:cubicBezTo>
                <a:cubicBezTo>
                  <a:pt x="9557" y="5030"/>
                  <a:pt x="9482" y="5028"/>
                  <a:pt x="9386" y="5024"/>
                </a:cubicBezTo>
                <a:cubicBezTo>
                  <a:pt x="9233" y="5019"/>
                  <a:pt x="9116" y="5016"/>
                  <a:pt x="9029" y="5016"/>
                </a:cubicBezTo>
                <a:cubicBezTo>
                  <a:pt x="8909" y="5016"/>
                  <a:pt x="8847" y="5022"/>
                  <a:pt x="8828" y="5034"/>
                </a:cubicBezTo>
                <a:cubicBezTo>
                  <a:pt x="8807" y="5045"/>
                  <a:pt x="8721" y="5045"/>
                  <a:pt x="8571" y="5045"/>
                </a:cubicBezTo>
                <a:cubicBezTo>
                  <a:pt x="8522" y="5042"/>
                  <a:pt x="8483" y="5041"/>
                  <a:pt x="8451" y="5041"/>
                </a:cubicBezTo>
                <a:cubicBezTo>
                  <a:pt x="8365" y="5041"/>
                  <a:pt x="8331" y="5051"/>
                  <a:pt x="8292" y="5067"/>
                </a:cubicBezTo>
                <a:cubicBezTo>
                  <a:pt x="8260" y="5077"/>
                  <a:pt x="8196" y="5098"/>
                  <a:pt x="8163" y="5098"/>
                </a:cubicBezTo>
                <a:cubicBezTo>
                  <a:pt x="8120" y="5098"/>
                  <a:pt x="8067" y="5109"/>
                  <a:pt x="8034" y="5120"/>
                </a:cubicBezTo>
                <a:cubicBezTo>
                  <a:pt x="8016" y="5132"/>
                  <a:pt x="8000" y="5138"/>
                  <a:pt x="7984" y="5138"/>
                </a:cubicBezTo>
                <a:cubicBezTo>
                  <a:pt x="7973" y="5138"/>
                  <a:pt x="7962" y="5135"/>
                  <a:pt x="7948" y="5131"/>
                </a:cubicBezTo>
                <a:cubicBezTo>
                  <a:pt x="7938" y="5120"/>
                  <a:pt x="7927" y="5115"/>
                  <a:pt x="7914" y="5115"/>
                </a:cubicBezTo>
                <a:cubicBezTo>
                  <a:pt x="7900" y="5115"/>
                  <a:pt x="7884" y="5120"/>
                  <a:pt x="7863" y="5131"/>
                </a:cubicBezTo>
                <a:cubicBezTo>
                  <a:pt x="7847" y="5136"/>
                  <a:pt x="7828" y="5139"/>
                  <a:pt x="7808" y="5139"/>
                </a:cubicBezTo>
                <a:cubicBezTo>
                  <a:pt x="7788" y="5139"/>
                  <a:pt x="7767" y="5136"/>
                  <a:pt x="7745" y="5131"/>
                </a:cubicBezTo>
                <a:cubicBezTo>
                  <a:pt x="7702" y="5131"/>
                  <a:pt x="7681" y="5131"/>
                  <a:pt x="7659" y="5152"/>
                </a:cubicBezTo>
                <a:cubicBezTo>
                  <a:pt x="7638" y="5163"/>
                  <a:pt x="7584" y="5184"/>
                  <a:pt x="7541" y="5184"/>
                </a:cubicBezTo>
                <a:cubicBezTo>
                  <a:pt x="7488" y="5195"/>
                  <a:pt x="7412" y="5206"/>
                  <a:pt x="7369" y="5217"/>
                </a:cubicBezTo>
                <a:cubicBezTo>
                  <a:pt x="7326" y="5238"/>
                  <a:pt x="7273" y="5238"/>
                  <a:pt x="7241" y="5238"/>
                </a:cubicBezTo>
                <a:cubicBezTo>
                  <a:pt x="7229" y="5235"/>
                  <a:pt x="7217" y="5234"/>
                  <a:pt x="7206" y="5234"/>
                </a:cubicBezTo>
                <a:cubicBezTo>
                  <a:pt x="7174" y="5234"/>
                  <a:pt x="7143" y="5244"/>
                  <a:pt x="7112" y="5260"/>
                </a:cubicBezTo>
                <a:cubicBezTo>
                  <a:pt x="7080" y="5281"/>
                  <a:pt x="7005" y="5303"/>
                  <a:pt x="6951" y="5303"/>
                </a:cubicBezTo>
                <a:cubicBezTo>
                  <a:pt x="6694" y="5313"/>
                  <a:pt x="6640" y="5324"/>
                  <a:pt x="6511" y="5367"/>
                </a:cubicBezTo>
                <a:cubicBezTo>
                  <a:pt x="6436" y="5388"/>
                  <a:pt x="6340" y="5399"/>
                  <a:pt x="6286" y="5399"/>
                </a:cubicBezTo>
                <a:cubicBezTo>
                  <a:pt x="6189" y="5399"/>
                  <a:pt x="6072" y="5442"/>
                  <a:pt x="5836" y="5539"/>
                </a:cubicBezTo>
                <a:cubicBezTo>
                  <a:pt x="5771" y="5560"/>
                  <a:pt x="5707" y="5581"/>
                  <a:pt x="5696" y="5581"/>
                </a:cubicBezTo>
                <a:cubicBezTo>
                  <a:pt x="5686" y="5581"/>
                  <a:pt x="5664" y="5603"/>
                  <a:pt x="5653" y="5613"/>
                </a:cubicBezTo>
                <a:cubicBezTo>
                  <a:pt x="5643" y="5635"/>
                  <a:pt x="5621" y="5646"/>
                  <a:pt x="5600" y="5646"/>
                </a:cubicBezTo>
                <a:cubicBezTo>
                  <a:pt x="5578" y="5646"/>
                  <a:pt x="5557" y="5656"/>
                  <a:pt x="5535" y="5678"/>
                </a:cubicBezTo>
                <a:cubicBezTo>
                  <a:pt x="5514" y="5689"/>
                  <a:pt x="5493" y="5699"/>
                  <a:pt x="5471" y="5699"/>
                </a:cubicBezTo>
                <a:cubicBezTo>
                  <a:pt x="5450" y="5699"/>
                  <a:pt x="5407" y="5710"/>
                  <a:pt x="5374" y="5720"/>
                </a:cubicBezTo>
                <a:cubicBezTo>
                  <a:pt x="5342" y="5742"/>
                  <a:pt x="5300" y="5753"/>
                  <a:pt x="5278" y="5753"/>
                </a:cubicBezTo>
                <a:cubicBezTo>
                  <a:pt x="5181" y="5763"/>
                  <a:pt x="4978" y="5946"/>
                  <a:pt x="4924" y="6064"/>
                </a:cubicBezTo>
                <a:cubicBezTo>
                  <a:pt x="4902" y="6107"/>
                  <a:pt x="4870" y="6139"/>
                  <a:pt x="4849" y="6150"/>
                </a:cubicBezTo>
                <a:cubicBezTo>
                  <a:pt x="4828" y="6161"/>
                  <a:pt x="4795" y="6204"/>
                  <a:pt x="4763" y="6268"/>
                </a:cubicBezTo>
                <a:cubicBezTo>
                  <a:pt x="4731" y="6332"/>
                  <a:pt x="4699" y="6385"/>
                  <a:pt x="4677" y="6397"/>
                </a:cubicBezTo>
                <a:cubicBezTo>
                  <a:pt x="4666" y="6407"/>
                  <a:pt x="4634" y="6450"/>
                  <a:pt x="4602" y="6493"/>
                </a:cubicBezTo>
                <a:cubicBezTo>
                  <a:pt x="4580" y="6547"/>
                  <a:pt x="4549" y="6600"/>
                  <a:pt x="4538" y="6621"/>
                </a:cubicBezTo>
                <a:cubicBezTo>
                  <a:pt x="4516" y="6643"/>
                  <a:pt x="4506" y="6686"/>
                  <a:pt x="4495" y="6707"/>
                </a:cubicBezTo>
                <a:cubicBezTo>
                  <a:pt x="4484" y="6729"/>
                  <a:pt x="4463" y="6761"/>
                  <a:pt x="4441" y="6793"/>
                </a:cubicBezTo>
                <a:cubicBezTo>
                  <a:pt x="4420" y="6815"/>
                  <a:pt x="4409" y="6847"/>
                  <a:pt x="4409" y="6869"/>
                </a:cubicBezTo>
                <a:cubicBezTo>
                  <a:pt x="4420" y="6912"/>
                  <a:pt x="4334" y="7072"/>
                  <a:pt x="4313" y="7072"/>
                </a:cubicBezTo>
                <a:cubicBezTo>
                  <a:pt x="4280" y="7072"/>
                  <a:pt x="4173" y="7308"/>
                  <a:pt x="4173" y="7362"/>
                </a:cubicBezTo>
                <a:cubicBezTo>
                  <a:pt x="4173" y="7394"/>
                  <a:pt x="4163" y="7448"/>
                  <a:pt x="4151" y="7491"/>
                </a:cubicBezTo>
                <a:cubicBezTo>
                  <a:pt x="4141" y="7522"/>
                  <a:pt x="4108" y="7608"/>
                  <a:pt x="4098" y="7673"/>
                </a:cubicBezTo>
                <a:cubicBezTo>
                  <a:pt x="4077" y="7737"/>
                  <a:pt x="4055" y="7813"/>
                  <a:pt x="4034" y="7834"/>
                </a:cubicBezTo>
                <a:cubicBezTo>
                  <a:pt x="4012" y="7844"/>
                  <a:pt x="4001" y="7877"/>
                  <a:pt x="4001" y="7898"/>
                </a:cubicBezTo>
                <a:cubicBezTo>
                  <a:pt x="4001" y="7920"/>
                  <a:pt x="3991" y="7941"/>
                  <a:pt x="3980" y="7941"/>
                </a:cubicBezTo>
                <a:cubicBezTo>
                  <a:pt x="3969" y="7952"/>
                  <a:pt x="3958" y="8059"/>
                  <a:pt x="3927" y="8295"/>
                </a:cubicBezTo>
                <a:cubicBezTo>
                  <a:pt x="3927" y="8349"/>
                  <a:pt x="3905" y="8413"/>
                  <a:pt x="3884" y="8456"/>
                </a:cubicBezTo>
                <a:lnTo>
                  <a:pt x="3851" y="8520"/>
                </a:lnTo>
                <a:lnTo>
                  <a:pt x="3884" y="8585"/>
                </a:lnTo>
                <a:cubicBezTo>
                  <a:pt x="3905" y="8638"/>
                  <a:pt x="3915" y="8671"/>
                  <a:pt x="3905" y="8681"/>
                </a:cubicBezTo>
                <a:cubicBezTo>
                  <a:pt x="3894" y="8702"/>
                  <a:pt x="3894" y="8735"/>
                  <a:pt x="3905" y="8756"/>
                </a:cubicBezTo>
                <a:cubicBezTo>
                  <a:pt x="3915" y="8788"/>
                  <a:pt x="3915" y="8810"/>
                  <a:pt x="3905" y="8842"/>
                </a:cubicBezTo>
                <a:cubicBezTo>
                  <a:pt x="3884" y="8874"/>
                  <a:pt x="3884" y="8885"/>
                  <a:pt x="3905" y="8928"/>
                </a:cubicBezTo>
                <a:cubicBezTo>
                  <a:pt x="3927" y="8971"/>
                  <a:pt x="3927" y="9014"/>
                  <a:pt x="3927" y="9078"/>
                </a:cubicBezTo>
                <a:cubicBezTo>
                  <a:pt x="3915" y="9153"/>
                  <a:pt x="3915" y="9174"/>
                  <a:pt x="3948" y="9207"/>
                </a:cubicBezTo>
                <a:cubicBezTo>
                  <a:pt x="3969" y="9228"/>
                  <a:pt x="3969" y="9250"/>
                  <a:pt x="3958" y="9282"/>
                </a:cubicBezTo>
                <a:cubicBezTo>
                  <a:pt x="3948" y="9336"/>
                  <a:pt x="4001" y="9518"/>
                  <a:pt x="4055" y="9625"/>
                </a:cubicBezTo>
                <a:cubicBezTo>
                  <a:pt x="4066" y="9646"/>
                  <a:pt x="4087" y="9711"/>
                  <a:pt x="4087" y="9765"/>
                </a:cubicBezTo>
                <a:cubicBezTo>
                  <a:pt x="4098" y="9882"/>
                  <a:pt x="4173" y="10129"/>
                  <a:pt x="4216" y="10161"/>
                </a:cubicBezTo>
                <a:cubicBezTo>
                  <a:pt x="4227" y="10172"/>
                  <a:pt x="4248" y="10215"/>
                  <a:pt x="4259" y="10237"/>
                </a:cubicBezTo>
                <a:cubicBezTo>
                  <a:pt x="4270" y="10268"/>
                  <a:pt x="4291" y="10333"/>
                  <a:pt x="4313" y="10376"/>
                </a:cubicBezTo>
                <a:cubicBezTo>
                  <a:pt x="4334" y="10419"/>
                  <a:pt x="4366" y="10494"/>
                  <a:pt x="4377" y="10526"/>
                </a:cubicBezTo>
                <a:cubicBezTo>
                  <a:pt x="4387" y="10558"/>
                  <a:pt x="4409" y="10612"/>
                  <a:pt x="4430" y="10644"/>
                </a:cubicBezTo>
                <a:cubicBezTo>
                  <a:pt x="4473" y="10697"/>
                  <a:pt x="4549" y="10848"/>
                  <a:pt x="4549" y="10880"/>
                </a:cubicBezTo>
                <a:cubicBezTo>
                  <a:pt x="4549" y="10891"/>
                  <a:pt x="4580" y="10923"/>
                  <a:pt x="4602" y="10955"/>
                </a:cubicBezTo>
                <a:cubicBezTo>
                  <a:pt x="4634" y="10987"/>
                  <a:pt x="4656" y="11019"/>
                  <a:pt x="4656" y="11030"/>
                </a:cubicBezTo>
                <a:cubicBezTo>
                  <a:pt x="4656" y="11041"/>
                  <a:pt x="4688" y="11084"/>
                  <a:pt x="4731" y="11138"/>
                </a:cubicBezTo>
                <a:cubicBezTo>
                  <a:pt x="4806" y="11234"/>
                  <a:pt x="4816" y="11245"/>
                  <a:pt x="4816" y="11298"/>
                </a:cubicBezTo>
                <a:cubicBezTo>
                  <a:pt x="4806" y="11309"/>
                  <a:pt x="4828" y="11341"/>
                  <a:pt x="4859" y="11362"/>
                </a:cubicBezTo>
                <a:cubicBezTo>
                  <a:pt x="4881" y="11395"/>
                  <a:pt x="4913" y="11438"/>
                  <a:pt x="4935" y="11470"/>
                </a:cubicBezTo>
                <a:cubicBezTo>
                  <a:pt x="4945" y="11502"/>
                  <a:pt x="4967" y="11524"/>
                  <a:pt x="4978" y="11534"/>
                </a:cubicBezTo>
                <a:cubicBezTo>
                  <a:pt x="4999" y="11534"/>
                  <a:pt x="5031" y="11577"/>
                  <a:pt x="5052" y="11631"/>
                </a:cubicBezTo>
                <a:cubicBezTo>
                  <a:pt x="5085" y="11674"/>
                  <a:pt x="5128" y="11727"/>
                  <a:pt x="5149" y="11760"/>
                </a:cubicBezTo>
                <a:cubicBezTo>
                  <a:pt x="5181" y="11781"/>
                  <a:pt x="5214" y="11846"/>
                  <a:pt x="5235" y="11899"/>
                </a:cubicBezTo>
                <a:cubicBezTo>
                  <a:pt x="5257" y="11953"/>
                  <a:pt x="5278" y="11996"/>
                  <a:pt x="5288" y="12006"/>
                </a:cubicBezTo>
                <a:cubicBezTo>
                  <a:pt x="5288" y="12006"/>
                  <a:pt x="5310" y="12039"/>
                  <a:pt x="5331" y="12082"/>
                </a:cubicBezTo>
                <a:cubicBezTo>
                  <a:pt x="5353" y="12113"/>
                  <a:pt x="5374" y="12135"/>
                  <a:pt x="5385" y="12135"/>
                </a:cubicBezTo>
                <a:cubicBezTo>
                  <a:pt x="5396" y="12135"/>
                  <a:pt x="5428" y="12189"/>
                  <a:pt x="5460" y="12242"/>
                </a:cubicBezTo>
                <a:cubicBezTo>
                  <a:pt x="5493" y="12318"/>
                  <a:pt x="5535" y="12360"/>
                  <a:pt x="5589" y="12403"/>
                </a:cubicBezTo>
                <a:cubicBezTo>
                  <a:pt x="5674" y="12468"/>
                  <a:pt x="5782" y="12564"/>
                  <a:pt x="5814" y="12628"/>
                </a:cubicBezTo>
                <a:cubicBezTo>
                  <a:pt x="5825" y="12661"/>
                  <a:pt x="5857" y="12682"/>
                  <a:pt x="5879" y="12693"/>
                </a:cubicBezTo>
                <a:cubicBezTo>
                  <a:pt x="5900" y="12704"/>
                  <a:pt x="5932" y="12735"/>
                  <a:pt x="5943" y="12768"/>
                </a:cubicBezTo>
                <a:cubicBezTo>
                  <a:pt x="5965" y="12800"/>
                  <a:pt x="5986" y="12821"/>
                  <a:pt x="6018" y="12843"/>
                </a:cubicBezTo>
                <a:cubicBezTo>
                  <a:pt x="6061" y="12854"/>
                  <a:pt x="6115" y="12907"/>
                  <a:pt x="6125" y="12940"/>
                </a:cubicBezTo>
                <a:lnTo>
                  <a:pt x="6125" y="12983"/>
                </a:lnTo>
                <a:cubicBezTo>
                  <a:pt x="6125" y="12993"/>
                  <a:pt x="6158" y="13014"/>
                  <a:pt x="6201" y="13036"/>
                </a:cubicBezTo>
                <a:cubicBezTo>
                  <a:pt x="6232" y="13057"/>
                  <a:pt x="6286" y="13100"/>
                  <a:pt x="6308" y="13122"/>
                </a:cubicBezTo>
                <a:cubicBezTo>
                  <a:pt x="6329" y="13143"/>
                  <a:pt x="6394" y="13176"/>
                  <a:pt x="6447" y="13197"/>
                </a:cubicBezTo>
                <a:lnTo>
                  <a:pt x="6533" y="13240"/>
                </a:lnTo>
                <a:cubicBezTo>
                  <a:pt x="6511" y="13283"/>
                  <a:pt x="6715" y="13422"/>
                  <a:pt x="6811" y="13433"/>
                </a:cubicBezTo>
                <a:lnTo>
                  <a:pt x="6866" y="13433"/>
                </a:lnTo>
                <a:cubicBezTo>
                  <a:pt x="6876" y="13433"/>
                  <a:pt x="6919" y="13465"/>
                  <a:pt x="6940" y="13486"/>
                </a:cubicBezTo>
                <a:cubicBezTo>
                  <a:pt x="6973" y="13519"/>
                  <a:pt x="7016" y="13540"/>
                  <a:pt x="7026" y="13540"/>
                </a:cubicBezTo>
                <a:cubicBezTo>
                  <a:pt x="7047" y="13540"/>
                  <a:pt x="7069" y="13551"/>
                  <a:pt x="7102" y="13572"/>
                </a:cubicBezTo>
                <a:cubicBezTo>
                  <a:pt x="7123" y="13583"/>
                  <a:pt x="7155" y="13605"/>
                  <a:pt x="7166" y="13605"/>
                </a:cubicBezTo>
                <a:cubicBezTo>
                  <a:pt x="7198" y="13605"/>
                  <a:pt x="7402" y="13701"/>
                  <a:pt x="7445" y="13744"/>
                </a:cubicBezTo>
                <a:cubicBezTo>
                  <a:pt x="7466" y="13755"/>
                  <a:pt x="7509" y="13776"/>
                  <a:pt x="7562" y="13776"/>
                </a:cubicBezTo>
                <a:cubicBezTo>
                  <a:pt x="7605" y="13776"/>
                  <a:pt x="7659" y="13787"/>
                  <a:pt x="7681" y="13808"/>
                </a:cubicBezTo>
                <a:cubicBezTo>
                  <a:pt x="7810" y="13888"/>
                  <a:pt x="7940" y="13949"/>
                  <a:pt x="7983" y="13949"/>
                </a:cubicBezTo>
                <a:cubicBezTo>
                  <a:pt x="7986" y="13949"/>
                  <a:pt x="7989" y="13949"/>
                  <a:pt x="7991" y="13948"/>
                </a:cubicBezTo>
                <a:cubicBezTo>
                  <a:pt x="8013" y="13948"/>
                  <a:pt x="8056" y="13948"/>
                  <a:pt x="8088" y="13958"/>
                </a:cubicBezTo>
                <a:cubicBezTo>
                  <a:pt x="8131" y="13969"/>
                  <a:pt x="8206" y="13980"/>
                  <a:pt x="8260" y="13991"/>
                </a:cubicBezTo>
                <a:cubicBezTo>
                  <a:pt x="8335" y="14001"/>
                  <a:pt x="8367" y="14012"/>
                  <a:pt x="8378" y="14034"/>
                </a:cubicBezTo>
                <a:cubicBezTo>
                  <a:pt x="8391" y="14054"/>
                  <a:pt x="8401" y="14061"/>
                  <a:pt x="8445" y="14061"/>
                </a:cubicBezTo>
                <a:cubicBezTo>
                  <a:pt x="8470" y="14061"/>
                  <a:pt x="8506" y="14059"/>
                  <a:pt x="8560" y="14055"/>
                </a:cubicBezTo>
                <a:cubicBezTo>
                  <a:pt x="8668" y="14055"/>
                  <a:pt x="8753" y="14055"/>
                  <a:pt x="8796" y="14065"/>
                </a:cubicBezTo>
                <a:cubicBezTo>
                  <a:pt x="8825" y="14074"/>
                  <a:pt x="8845" y="14079"/>
                  <a:pt x="8865" y="14079"/>
                </a:cubicBezTo>
                <a:cubicBezTo>
                  <a:pt x="8897" y="14079"/>
                  <a:pt x="8932" y="14066"/>
                  <a:pt x="9011" y="14034"/>
                </a:cubicBezTo>
                <a:cubicBezTo>
                  <a:pt x="9097" y="14001"/>
                  <a:pt x="9171" y="13980"/>
                  <a:pt x="9193" y="13980"/>
                </a:cubicBezTo>
                <a:cubicBezTo>
                  <a:pt x="9214" y="13980"/>
                  <a:pt x="9290" y="13958"/>
                  <a:pt x="9343" y="13948"/>
                </a:cubicBezTo>
                <a:cubicBezTo>
                  <a:pt x="9398" y="13932"/>
                  <a:pt x="9436" y="13922"/>
                  <a:pt x="9456" y="13922"/>
                </a:cubicBezTo>
                <a:cubicBezTo>
                  <a:pt x="9464" y="13922"/>
                  <a:pt x="9469" y="13923"/>
                  <a:pt x="9472" y="13926"/>
                </a:cubicBezTo>
                <a:cubicBezTo>
                  <a:pt x="9477" y="13932"/>
                  <a:pt x="9483" y="13934"/>
                  <a:pt x="9491" y="13934"/>
                </a:cubicBezTo>
                <a:cubicBezTo>
                  <a:pt x="9499" y="13934"/>
                  <a:pt x="9509" y="13932"/>
                  <a:pt x="9526" y="13926"/>
                </a:cubicBezTo>
                <a:cubicBezTo>
                  <a:pt x="9536" y="13915"/>
                  <a:pt x="9569" y="13905"/>
                  <a:pt x="9590" y="13894"/>
                </a:cubicBezTo>
                <a:cubicBezTo>
                  <a:pt x="9611" y="13894"/>
                  <a:pt x="9676" y="13872"/>
                  <a:pt x="9740" y="13841"/>
                </a:cubicBezTo>
                <a:cubicBezTo>
                  <a:pt x="9805" y="13819"/>
                  <a:pt x="9858" y="13798"/>
                  <a:pt x="9858" y="13798"/>
                </a:cubicBezTo>
                <a:cubicBezTo>
                  <a:pt x="9858" y="13800"/>
                  <a:pt x="9859" y="13800"/>
                  <a:pt x="9862" y="13800"/>
                </a:cubicBezTo>
                <a:cubicBezTo>
                  <a:pt x="9877" y="13800"/>
                  <a:pt x="9919" y="13783"/>
                  <a:pt x="9955" y="13765"/>
                </a:cubicBezTo>
                <a:cubicBezTo>
                  <a:pt x="10105" y="13691"/>
                  <a:pt x="10255" y="13626"/>
                  <a:pt x="10287" y="13626"/>
                </a:cubicBezTo>
                <a:cubicBezTo>
                  <a:pt x="10288" y="13627"/>
                  <a:pt x="10290" y="13627"/>
                  <a:pt x="10292" y="13627"/>
                </a:cubicBezTo>
                <a:cubicBezTo>
                  <a:pt x="10339" y="13627"/>
                  <a:pt x="10556" y="13518"/>
                  <a:pt x="10566" y="13486"/>
                </a:cubicBezTo>
                <a:cubicBezTo>
                  <a:pt x="10577" y="13476"/>
                  <a:pt x="10663" y="13443"/>
                  <a:pt x="10909" y="13369"/>
                </a:cubicBezTo>
                <a:cubicBezTo>
                  <a:pt x="10973" y="13347"/>
                  <a:pt x="11038" y="13336"/>
                  <a:pt x="11038" y="13326"/>
                </a:cubicBezTo>
                <a:cubicBezTo>
                  <a:pt x="11049" y="13315"/>
                  <a:pt x="11092" y="13293"/>
                  <a:pt x="11135" y="13272"/>
                </a:cubicBezTo>
                <a:cubicBezTo>
                  <a:pt x="11188" y="13250"/>
                  <a:pt x="11231" y="13219"/>
                  <a:pt x="11231" y="13207"/>
                </a:cubicBezTo>
                <a:cubicBezTo>
                  <a:pt x="11242" y="13197"/>
                  <a:pt x="11285" y="13176"/>
                  <a:pt x="11328" y="13154"/>
                </a:cubicBezTo>
                <a:cubicBezTo>
                  <a:pt x="11371" y="13133"/>
                  <a:pt x="11435" y="13079"/>
                  <a:pt x="11467" y="13047"/>
                </a:cubicBezTo>
                <a:cubicBezTo>
                  <a:pt x="11499" y="13014"/>
                  <a:pt x="11542" y="12983"/>
                  <a:pt x="11542" y="12983"/>
                </a:cubicBezTo>
                <a:cubicBezTo>
                  <a:pt x="11564" y="12983"/>
                  <a:pt x="11671" y="12864"/>
                  <a:pt x="11703" y="12811"/>
                </a:cubicBezTo>
                <a:cubicBezTo>
                  <a:pt x="11735" y="12757"/>
                  <a:pt x="11896" y="12575"/>
                  <a:pt x="11917" y="12575"/>
                </a:cubicBezTo>
                <a:cubicBezTo>
                  <a:pt x="11928" y="12575"/>
                  <a:pt x="11950" y="12554"/>
                  <a:pt x="11950" y="12521"/>
                </a:cubicBezTo>
                <a:cubicBezTo>
                  <a:pt x="11960" y="12489"/>
                  <a:pt x="11982" y="12468"/>
                  <a:pt x="11993" y="12468"/>
                </a:cubicBezTo>
                <a:cubicBezTo>
                  <a:pt x="12036" y="12457"/>
                  <a:pt x="12078" y="12414"/>
                  <a:pt x="12110" y="12339"/>
                </a:cubicBezTo>
                <a:cubicBezTo>
                  <a:pt x="12121" y="12318"/>
                  <a:pt x="12153" y="12275"/>
                  <a:pt x="12186" y="12253"/>
                </a:cubicBezTo>
                <a:cubicBezTo>
                  <a:pt x="12207" y="12232"/>
                  <a:pt x="12229" y="12210"/>
                  <a:pt x="12229" y="12199"/>
                </a:cubicBezTo>
                <a:cubicBezTo>
                  <a:pt x="12229" y="12178"/>
                  <a:pt x="12336" y="12070"/>
                  <a:pt x="12357" y="12070"/>
                </a:cubicBezTo>
                <a:cubicBezTo>
                  <a:pt x="12368" y="12070"/>
                  <a:pt x="12389" y="12039"/>
                  <a:pt x="12400" y="12006"/>
                </a:cubicBezTo>
                <a:cubicBezTo>
                  <a:pt x="12411" y="11963"/>
                  <a:pt x="12453" y="11910"/>
                  <a:pt x="12486" y="11867"/>
                </a:cubicBezTo>
                <a:cubicBezTo>
                  <a:pt x="12518" y="11834"/>
                  <a:pt x="12539" y="11792"/>
                  <a:pt x="12539" y="11770"/>
                </a:cubicBezTo>
                <a:cubicBezTo>
                  <a:pt x="12539" y="11738"/>
                  <a:pt x="12647" y="11588"/>
                  <a:pt x="12689" y="11567"/>
                </a:cubicBezTo>
                <a:cubicBezTo>
                  <a:pt x="12689" y="11556"/>
                  <a:pt x="12711" y="11524"/>
                  <a:pt x="12722" y="11491"/>
                </a:cubicBezTo>
                <a:cubicBezTo>
                  <a:pt x="12732" y="11459"/>
                  <a:pt x="12765" y="11405"/>
                  <a:pt x="12786" y="11374"/>
                </a:cubicBezTo>
                <a:cubicBezTo>
                  <a:pt x="12808" y="11341"/>
                  <a:pt x="12851" y="11266"/>
                  <a:pt x="12861" y="11212"/>
                </a:cubicBezTo>
                <a:cubicBezTo>
                  <a:pt x="12883" y="11159"/>
                  <a:pt x="12925" y="11073"/>
                  <a:pt x="12958" y="11019"/>
                </a:cubicBezTo>
                <a:cubicBezTo>
                  <a:pt x="13022" y="10945"/>
                  <a:pt x="13044" y="10891"/>
                  <a:pt x="13011" y="10869"/>
                </a:cubicBezTo>
                <a:cubicBezTo>
                  <a:pt x="13001" y="10859"/>
                  <a:pt x="13011" y="10826"/>
                  <a:pt x="13033" y="10783"/>
                </a:cubicBezTo>
                <a:cubicBezTo>
                  <a:pt x="13054" y="10740"/>
                  <a:pt x="13076" y="10697"/>
                  <a:pt x="13076" y="10676"/>
                </a:cubicBezTo>
                <a:cubicBezTo>
                  <a:pt x="13076" y="10666"/>
                  <a:pt x="13087" y="10623"/>
                  <a:pt x="13108" y="10590"/>
                </a:cubicBezTo>
                <a:cubicBezTo>
                  <a:pt x="13130" y="10547"/>
                  <a:pt x="13140" y="10516"/>
                  <a:pt x="13130" y="10494"/>
                </a:cubicBezTo>
                <a:cubicBezTo>
                  <a:pt x="13130" y="10461"/>
                  <a:pt x="13130" y="10440"/>
                  <a:pt x="13140" y="10430"/>
                </a:cubicBezTo>
                <a:cubicBezTo>
                  <a:pt x="13151" y="10408"/>
                  <a:pt x="13173" y="10365"/>
                  <a:pt x="13173" y="10322"/>
                </a:cubicBezTo>
                <a:cubicBezTo>
                  <a:pt x="13183" y="10280"/>
                  <a:pt x="13226" y="10172"/>
                  <a:pt x="13258" y="10097"/>
                </a:cubicBezTo>
                <a:cubicBezTo>
                  <a:pt x="13301" y="10022"/>
                  <a:pt x="13333" y="9936"/>
                  <a:pt x="13333" y="9904"/>
                </a:cubicBezTo>
                <a:cubicBezTo>
                  <a:pt x="13333" y="9882"/>
                  <a:pt x="13344" y="9829"/>
                  <a:pt x="13366" y="9786"/>
                </a:cubicBezTo>
                <a:cubicBezTo>
                  <a:pt x="13387" y="9743"/>
                  <a:pt x="13397" y="9700"/>
                  <a:pt x="13397" y="9679"/>
                </a:cubicBezTo>
                <a:cubicBezTo>
                  <a:pt x="13397" y="9657"/>
                  <a:pt x="13419" y="9615"/>
                  <a:pt x="13430" y="9572"/>
                </a:cubicBezTo>
                <a:cubicBezTo>
                  <a:pt x="13462" y="9496"/>
                  <a:pt x="13462" y="9464"/>
                  <a:pt x="13430" y="9357"/>
                </a:cubicBezTo>
                <a:cubicBezTo>
                  <a:pt x="13430" y="9346"/>
                  <a:pt x="13430" y="9282"/>
                  <a:pt x="13440" y="9207"/>
                </a:cubicBezTo>
                <a:cubicBezTo>
                  <a:pt x="13451" y="9143"/>
                  <a:pt x="13451" y="9078"/>
                  <a:pt x="13451" y="9067"/>
                </a:cubicBezTo>
                <a:cubicBezTo>
                  <a:pt x="13451" y="9057"/>
                  <a:pt x="13440" y="8960"/>
                  <a:pt x="13440" y="8842"/>
                </a:cubicBezTo>
                <a:cubicBezTo>
                  <a:pt x="13440" y="8735"/>
                  <a:pt x="13430" y="8606"/>
                  <a:pt x="13419" y="8552"/>
                </a:cubicBezTo>
                <a:cubicBezTo>
                  <a:pt x="13419" y="8509"/>
                  <a:pt x="13419" y="8423"/>
                  <a:pt x="13430" y="8381"/>
                </a:cubicBezTo>
                <a:cubicBezTo>
                  <a:pt x="13451" y="8295"/>
                  <a:pt x="13440" y="8209"/>
                  <a:pt x="13387" y="8037"/>
                </a:cubicBezTo>
                <a:cubicBezTo>
                  <a:pt x="13376" y="8016"/>
                  <a:pt x="13376" y="7909"/>
                  <a:pt x="13376" y="7813"/>
                </a:cubicBezTo>
                <a:cubicBezTo>
                  <a:pt x="13387" y="7662"/>
                  <a:pt x="13376" y="7630"/>
                  <a:pt x="13344" y="7577"/>
                </a:cubicBezTo>
                <a:cubicBezTo>
                  <a:pt x="13323" y="7522"/>
                  <a:pt x="13312" y="7480"/>
                  <a:pt x="13312" y="7351"/>
                </a:cubicBezTo>
                <a:cubicBezTo>
                  <a:pt x="13312" y="7222"/>
                  <a:pt x="13301" y="7179"/>
                  <a:pt x="13280" y="7169"/>
                </a:cubicBezTo>
                <a:cubicBezTo>
                  <a:pt x="13269" y="7158"/>
                  <a:pt x="13258" y="7136"/>
                  <a:pt x="13269" y="7115"/>
                </a:cubicBezTo>
                <a:cubicBezTo>
                  <a:pt x="13269" y="7093"/>
                  <a:pt x="13247" y="7040"/>
                  <a:pt x="13226" y="6976"/>
                </a:cubicBezTo>
                <a:cubicBezTo>
                  <a:pt x="13194" y="6922"/>
                  <a:pt x="13173" y="6857"/>
                  <a:pt x="13173" y="6847"/>
                </a:cubicBezTo>
                <a:cubicBezTo>
                  <a:pt x="13173" y="6793"/>
                  <a:pt x="13151" y="6772"/>
                  <a:pt x="13119" y="6750"/>
                </a:cubicBezTo>
                <a:cubicBezTo>
                  <a:pt x="13087" y="6740"/>
                  <a:pt x="13076" y="6718"/>
                  <a:pt x="13076" y="6707"/>
                </a:cubicBezTo>
                <a:cubicBezTo>
                  <a:pt x="13076" y="6654"/>
                  <a:pt x="13011" y="6461"/>
                  <a:pt x="12990" y="6450"/>
                </a:cubicBezTo>
                <a:cubicBezTo>
                  <a:pt x="12990" y="6450"/>
                  <a:pt x="12979" y="6428"/>
                  <a:pt x="12979" y="6397"/>
                </a:cubicBezTo>
                <a:cubicBezTo>
                  <a:pt x="12979" y="6375"/>
                  <a:pt x="12958" y="6332"/>
                  <a:pt x="12937" y="6300"/>
                </a:cubicBezTo>
                <a:cubicBezTo>
                  <a:pt x="12915" y="6268"/>
                  <a:pt x="12894" y="6235"/>
                  <a:pt x="12894" y="6214"/>
                </a:cubicBezTo>
                <a:cubicBezTo>
                  <a:pt x="12894" y="6204"/>
                  <a:pt x="12861" y="6128"/>
                  <a:pt x="12818" y="6042"/>
                </a:cubicBezTo>
                <a:cubicBezTo>
                  <a:pt x="12765" y="5935"/>
                  <a:pt x="12732" y="5903"/>
                  <a:pt x="12711" y="5892"/>
                </a:cubicBezTo>
                <a:cubicBezTo>
                  <a:pt x="12679" y="5892"/>
                  <a:pt x="12668" y="5871"/>
                  <a:pt x="12647" y="5817"/>
                </a:cubicBezTo>
                <a:cubicBezTo>
                  <a:pt x="12593" y="5678"/>
                  <a:pt x="12593" y="5667"/>
                  <a:pt x="12572" y="5667"/>
                </a:cubicBezTo>
                <a:cubicBezTo>
                  <a:pt x="12550" y="5667"/>
                  <a:pt x="12529" y="5646"/>
                  <a:pt x="12508" y="5613"/>
                </a:cubicBezTo>
                <a:cubicBezTo>
                  <a:pt x="12475" y="5570"/>
                  <a:pt x="12443" y="5527"/>
                  <a:pt x="12357" y="5367"/>
                </a:cubicBezTo>
                <a:cubicBezTo>
                  <a:pt x="12336" y="5345"/>
                  <a:pt x="12314" y="5303"/>
                  <a:pt x="12293" y="5260"/>
                </a:cubicBezTo>
                <a:cubicBezTo>
                  <a:pt x="12272" y="5217"/>
                  <a:pt x="12250" y="5184"/>
                  <a:pt x="12229" y="5184"/>
                </a:cubicBezTo>
                <a:cubicBezTo>
                  <a:pt x="12218" y="5174"/>
                  <a:pt x="12196" y="5174"/>
                  <a:pt x="12196" y="5163"/>
                </a:cubicBezTo>
                <a:cubicBezTo>
                  <a:pt x="12196" y="5152"/>
                  <a:pt x="12175" y="5131"/>
                  <a:pt x="12153" y="5098"/>
                </a:cubicBezTo>
                <a:cubicBezTo>
                  <a:pt x="12121" y="5067"/>
                  <a:pt x="12089" y="5013"/>
                  <a:pt x="12067" y="4981"/>
                </a:cubicBezTo>
                <a:cubicBezTo>
                  <a:pt x="12046" y="4948"/>
                  <a:pt x="12024" y="4916"/>
                  <a:pt x="12014" y="4905"/>
                </a:cubicBezTo>
                <a:cubicBezTo>
                  <a:pt x="12003" y="4905"/>
                  <a:pt x="11982" y="4884"/>
                  <a:pt x="11982" y="4862"/>
                </a:cubicBezTo>
                <a:cubicBezTo>
                  <a:pt x="11971" y="4841"/>
                  <a:pt x="11950" y="4809"/>
                  <a:pt x="11928" y="4777"/>
                </a:cubicBezTo>
                <a:cubicBezTo>
                  <a:pt x="11907" y="4755"/>
                  <a:pt x="11853" y="4691"/>
                  <a:pt x="11821" y="4648"/>
                </a:cubicBezTo>
                <a:cubicBezTo>
                  <a:pt x="11778" y="4605"/>
                  <a:pt x="11714" y="4552"/>
                  <a:pt x="11649" y="4519"/>
                </a:cubicBezTo>
                <a:cubicBezTo>
                  <a:pt x="11595" y="4498"/>
                  <a:pt x="11552" y="4466"/>
                  <a:pt x="11552" y="4444"/>
                </a:cubicBezTo>
                <a:cubicBezTo>
                  <a:pt x="11552" y="4433"/>
                  <a:pt x="11510" y="4402"/>
                  <a:pt x="11456" y="4369"/>
                </a:cubicBezTo>
                <a:cubicBezTo>
                  <a:pt x="11359" y="4305"/>
                  <a:pt x="11316" y="4283"/>
                  <a:pt x="11145" y="4208"/>
                </a:cubicBezTo>
                <a:cubicBezTo>
                  <a:pt x="11081" y="4187"/>
                  <a:pt x="11027" y="4154"/>
                  <a:pt x="11006" y="4133"/>
                </a:cubicBezTo>
                <a:cubicBezTo>
                  <a:pt x="10963" y="4101"/>
                  <a:pt x="10942" y="4090"/>
                  <a:pt x="10780" y="4090"/>
                </a:cubicBezTo>
                <a:cubicBezTo>
                  <a:pt x="10716" y="4090"/>
                  <a:pt x="10684" y="4080"/>
                  <a:pt x="10663" y="4058"/>
                </a:cubicBezTo>
                <a:cubicBezTo>
                  <a:pt x="10629" y="4033"/>
                  <a:pt x="10507" y="4008"/>
                  <a:pt x="10427" y="4008"/>
                </a:cubicBezTo>
                <a:cubicBezTo>
                  <a:pt x="10404" y="4008"/>
                  <a:pt x="10385" y="4011"/>
                  <a:pt x="10373" y="4015"/>
                </a:cubicBezTo>
                <a:cubicBezTo>
                  <a:pt x="10367" y="4018"/>
                  <a:pt x="10361" y="4019"/>
                  <a:pt x="10353" y="4019"/>
                </a:cubicBezTo>
                <a:cubicBezTo>
                  <a:pt x="10329" y="4019"/>
                  <a:pt x="10295" y="4007"/>
                  <a:pt x="10255" y="3983"/>
                </a:cubicBezTo>
                <a:cubicBezTo>
                  <a:pt x="10212" y="3961"/>
                  <a:pt x="10158" y="3940"/>
                  <a:pt x="10126" y="3940"/>
                </a:cubicBezTo>
                <a:cubicBezTo>
                  <a:pt x="10094" y="3940"/>
                  <a:pt x="10041" y="3930"/>
                  <a:pt x="9998" y="3908"/>
                </a:cubicBezTo>
                <a:cubicBezTo>
                  <a:pt x="9972" y="3895"/>
                  <a:pt x="9954" y="3890"/>
                  <a:pt x="9937" y="3890"/>
                </a:cubicBezTo>
                <a:cubicBezTo>
                  <a:pt x="9925" y="3890"/>
                  <a:pt x="9914" y="3893"/>
                  <a:pt x="9901" y="3897"/>
                </a:cubicBezTo>
                <a:cubicBezTo>
                  <a:pt x="9879" y="3897"/>
                  <a:pt x="9858" y="3902"/>
                  <a:pt x="9840" y="3902"/>
                </a:cubicBezTo>
                <a:cubicBezTo>
                  <a:pt x="9830" y="3902"/>
                  <a:pt x="9822" y="3901"/>
                  <a:pt x="9815" y="3897"/>
                </a:cubicBezTo>
                <a:lnTo>
                  <a:pt x="9611" y="3897"/>
                </a:lnTo>
                <a:cubicBezTo>
                  <a:pt x="9526" y="3897"/>
                  <a:pt x="9429" y="3887"/>
                  <a:pt x="9418" y="3876"/>
                </a:cubicBezTo>
                <a:cubicBezTo>
                  <a:pt x="9397" y="3865"/>
                  <a:pt x="9300" y="3844"/>
                  <a:pt x="9204" y="3833"/>
                </a:cubicBezTo>
                <a:cubicBezTo>
                  <a:pt x="9079" y="3820"/>
                  <a:pt x="9041" y="3815"/>
                  <a:pt x="8969" y="3815"/>
                </a:cubicBezTo>
                <a:cubicBezTo>
                  <a:pt x="8916" y="3815"/>
                  <a:pt x="8845" y="3818"/>
                  <a:pt x="8710" y="3822"/>
                </a:cubicBezTo>
                <a:cubicBezTo>
                  <a:pt x="8560" y="3822"/>
                  <a:pt x="8432" y="3822"/>
                  <a:pt x="8420" y="3811"/>
                </a:cubicBezTo>
                <a:cubicBezTo>
                  <a:pt x="8415" y="3806"/>
                  <a:pt x="8405" y="3803"/>
                  <a:pt x="8390" y="3803"/>
                </a:cubicBezTo>
                <a:cubicBezTo>
                  <a:pt x="8375" y="3803"/>
                  <a:pt x="8356" y="3806"/>
                  <a:pt x="8335" y="3811"/>
                </a:cubicBezTo>
                <a:cubicBezTo>
                  <a:pt x="8303" y="3833"/>
                  <a:pt x="8260" y="3833"/>
                  <a:pt x="8238" y="3844"/>
                </a:cubicBezTo>
                <a:cubicBezTo>
                  <a:pt x="8217" y="3844"/>
                  <a:pt x="8184" y="3844"/>
                  <a:pt x="8174" y="3854"/>
                </a:cubicBezTo>
                <a:cubicBezTo>
                  <a:pt x="8165" y="3859"/>
                  <a:pt x="8158" y="3861"/>
                  <a:pt x="8153" y="3861"/>
                </a:cubicBezTo>
                <a:cubicBezTo>
                  <a:pt x="8145" y="3861"/>
                  <a:pt x="8142" y="3856"/>
                  <a:pt x="8142" y="3844"/>
                </a:cubicBezTo>
                <a:cubicBezTo>
                  <a:pt x="8142" y="3834"/>
                  <a:pt x="8131" y="3829"/>
                  <a:pt x="8115" y="3829"/>
                </a:cubicBezTo>
                <a:cubicBezTo>
                  <a:pt x="8096" y="3829"/>
                  <a:pt x="8069" y="3837"/>
                  <a:pt x="8045" y="3854"/>
                </a:cubicBezTo>
                <a:cubicBezTo>
                  <a:pt x="8034" y="3865"/>
                  <a:pt x="7981" y="3876"/>
                  <a:pt x="7927" y="3876"/>
                </a:cubicBezTo>
                <a:cubicBezTo>
                  <a:pt x="7874" y="3876"/>
                  <a:pt x="7820" y="3887"/>
                  <a:pt x="7777" y="3918"/>
                </a:cubicBezTo>
                <a:cubicBezTo>
                  <a:pt x="7747" y="3936"/>
                  <a:pt x="7731" y="3945"/>
                  <a:pt x="7715" y="3945"/>
                </a:cubicBezTo>
                <a:cubicBezTo>
                  <a:pt x="7702" y="3945"/>
                  <a:pt x="7689" y="3939"/>
                  <a:pt x="7670" y="3930"/>
                </a:cubicBezTo>
                <a:cubicBezTo>
                  <a:pt x="7636" y="3920"/>
                  <a:pt x="7604" y="3915"/>
                  <a:pt x="7577" y="3915"/>
                </a:cubicBezTo>
                <a:cubicBezTo>
                  <a:pt x="7543" y="3915"/>
                  <a:pt x="7516" y="3922"/>
                  <a:pt x="7498" y="3940"/>
                </a:cubicBezTo>
                <a:cubicBezTo>
                  <a:pt x="7488" y="3951"/>
                  <a:pt x="7455" y="3961"/>
                  <a:pt x="7434" y="3961"/>
                </a:cubicBezTo>
                <a:cubicBezTo>
                  <a:pt x="7402" y="3961"/>
                  <a:pt x="7369" y="3973"/>
                  <a:pt x="7359" y="3983"/>
                </a:cubicBezTo>
                <a:cubicBezTo>
                  <a:pt x="7348" y="3994"/>
                  <a:pt x="7283" y="4004"/>
                  <a:pt x="7155" y="4004"/>
                </a:cubicBezTo>
                <a:cubicBezTo>
                  <a:pt x="6887" y="4004"/>
                  <a:pt x="6790" y="4015"/>
                  <a:pt x="6737" y="4047"/>
                </a:cubicBezTo>
                <a:cubicBezTo>
                  <a:pt x="6704" y="4058"/>
                  <a:pt x="6661" y="4080"/>
                  <a:pt x="6630" y="4080"/>
                </a:cubicBezTo>
                <a:cubicBezTo>
                  <a:pt x="6597" y="4090"/>
                  <a:pt x="6554" y="4112"/>
                  <a:pt x="6533" y="4133"/>
                </a:cubicBezTo>
                <a:cubicBezTo>
                  <a:pt x="6520" y="4146"/>
                  <a:pt x="6507" y="4151"/>
                  <a:pt x="6492" y="4151"/>
                </a:cubicBezTo>
                <a:cubicBezTo>
                  <a:pt x="6482" y="4151"/>
                  <a:pt x="6471" y="4148"/>
                  <a:pt x="6458" y="4144"/>
                </a:cubicBezTo>
                <a:cubicBezTo>
                  <a:pt x="6450" y="4140"/>
                  <a:pt x="6441" y="4137"/>
                  <a:pt x="6428" y="4137"/>
                </a:cubicBezTo>
                <a:cubicBezTo>
                  <a:pt x="6407" y="4137"/>
                  <a:pt x="6376" y="4145"/>
                  <a:pt x="6329" y="4166"/>
                </a:cubicBezTo>
                <a:cubicBezTo>
                  <a:pt x="6168" y="4230"/>
                  <a:pt x="6039" y="4273"/>
                  <a:pt x="5986" y="4273"/>
                </a:cubicBezTo>
                <a:cubicBezTo>
                  <a:pt x="5953" y="4273"/>
                  <a:pt x="5900" y="4283"/>
                  <a:pt x="5857" y="4305"/>
                </a:cubicBezTo>
                <a:cubicBezTo>
                  <a:pt x="5814" y="4316"/>
                  <a:pt x="5771" y="4337"/>
                  <a:pt x="5750" y="4337"/>
                </a:cubicBezTo>
                <a:cubicBezTo>
                  <a:pt x="5729" y="4337"/>
                  <a:pt x="5696" y="4359"/>
                  <a:pt x="5674" y="4380"/>
                </a:cubicBezTo>
                <a:cubicBezTo>
                  <a:pt x="5653" y="4412"/>
                  <a:pt x="5621" y="4433"/>
                  <a:pt x="5610" y="4433"/>
                </a:cubicBezTo>
                <a:cubicBezTo>
                  <a:pt x="5589" y="4433"/>
                  <a:pt x="5546" y="4444"/>
                  <a:pt x="5503" y="4476"/>
                </a:cubicBezTo>
                <a:cubicBezTo>
                  <a:pt x="5471" y="4498"/>
                  <a:pt x="5417" y="4509"/>
                  <a:pt x="5396" y="4509"/>
                </a:cubicBezTo>
                <a:cubicBezTo>
                  <a:pt x="5385" y="4509"/>
                  <a:pt x="5364" y="4519"/>
                  <a:pt x="5353" y="4530"/>
                </a:cubicBezTo>
                <a:cubicBezTo>
                  <a:pt x="5353" y="4541"/>
                  <a:pt x="5331" y="4541"/>
                  <a:pt x="5321" y="4541"/>
                </a:cubicBezTo>
                <a:cubicBezTo>
                  <a:pt x="5288" y="4541"/>
                  <a:pt x="5042" y="4691"/>
                  <a:pt x="5021" y="4723"/>
                </a:cubicBezTo>
                <a:cubicBezTo>
                  <a:pt x="5009" y="4734"/>
                  <a:pt x="4967" y="4766"/>
                  <a:pt x="4924" y="4788"/>
                </a:cubicBezTo>
                <a:cubicBezTo>
                  <a:pt x="4881" y="4819"/>
                  <a:pt x="4838" y="4852"/>
                  <a:pt x="4816" y="4884"/>
                </a:cubicBezTo>
                <a:cubicBezTo>
                  <a:pt x="4806" y="4916"/>
                  <a:pt x="4773" y="4938"/>
                  <a:pt x="4763" y="4948"/>
                </a:cubicBezTo>
                <a:cubicBezTo>
                  <a:pt x="4742" y="4948"/>
                  <a:pt x="4720" y="4970"/>
                  <a:pt x="4699" y="4991"/>
                </a:cubicBezTo>
                <a:cubicBezTo>
                  <a:pt x="4677" y="5024"/>
                  <a:pt x="4634" y="5055"/>
                  <a:pt x="4602" y="5077"/>
                </a:cubicBezTo>
                <a:cubicBezTo>
                  <a:pt x="4527" y="5131"/>
                  <a:pt x="4495" y="5152"/>
                  <a:pt x="4430" y="5227"/>
                </a:cubicBezTo>
                <a:cubicBezTo>
                  <a:pt x="4398" y="5249"/>
                  <a:pt x="4356" y="5281"/>
                  <a:pt x="4323" y="5291"/>
                </a:cubicBezTo>
                <a:cubicBezTo>
                  <a:pt x="4302" y="5303"/>
                  <a:pt x="4270" y="5324"/>
                  <a:pt x="4259" y="5345"/>
                </a:cubicBezTo>
                <a:cubicBezTo>
                  <a:pt x="4248" y="5356"/>
                  <a:pt x="4205" y="5399"/>
                  <a:pt x="4163" y="5420"/>
                </a:cubicBezTo>
                <a:cubicBezTo>
                  <a:pt x="4120" y="5453"/>
                  <a:pt x="4077" y="5496"/>
                  <a:pt x="4055" y="5527"/>
                </a:cubicBezTo>
                <a:cubicBezTo>
                  <a:pt x="4023" y="5581"/>
                  <a:pt x="4012" y="5592"/>
                  <a:pt x="3948" y="5603"/>
                </a:cubicBezTo>
                <a:cubicBezTo>
                  <a:pt x="3884" y="5603"/>
                  <a:pt x="3884" y="5613"/>
                  <a:pt x="3862" y="5678"/>
                </a:cubicBezTo>
                <a:cubicBezTo>
                  <a:pt x="3851" y="5710"/>
                  <a:pt x="3830" y="5742"/>
                  <a:pt x="3819" y="5753"/>
                </a:cubicBezTo>
                <a:cubicBezTo>
                  <a:pt x="3765" y="5796"/>
                  <a:pt x="3594" y="6107"/>
                  <a:pt x="3572" y="6192"/>
                </a:cubicBezTo>
                <a:cubicBezTo>
                  <a:pt x="3562" y="6225"/>
                  <a:pt x="3551" y="6246"/>
                  <a:pt x="3529" y="6257"/>
                </a:cubicBezTo>
                <a:cubicBezTo>
                  <a:pt x="3508" y="6257"/>
                  <a:pt x="3497" y="6289"/>
                  <a:pt x="3486" y="6343"/>
                </a:cubicBezTo>
                <a:cubicBezTo>
                  <a:pt x="3465" y="6385"/>
                  <a:pt x="3443" y="6440"/>
                  <a:pt x="3412" y="6471"/>
                </a:cubicBezTo>
                <a:cubicBezTo>
                  <a:pt x="3369" y="6514"/>
                  <a:pt x="3347" y="6536"/>
                  <a:pt x="3336" y="6611"/>
                </a:cubicBezTo>
                <a:cubicBezTo>
                  <a:pt x="3315" y="6718"/>
                  <a:pt x="3229" y="6976"/>
                  <a:pt x="3207" y="6997"/>
                </a:cubicBezTo>
                <a:cubicBezTo>
                  <a:pt x="3197" y="7008"/>
                  <a:pt x="3186" y="7040"/>
                  <a:pt x="3186" y="7062"/>
                </a:cubicBezTo>
                <a:cubicBezTo>
                  <a:pt x="3186" y="7083"/>
                  <a:pt x="3176" y="7115"/>
                  <a:pt x="3154" y="7136"/>
                </a:cubicBezTo>
                <a:cubicBezTo>
                  <a:pt x="3133" y="7158"/>
                  <a:pt x="3111" y="7222"/>
                  <a:pt x="3100" y="7286"/>
                </a:cubicBezTo>
                <a:cubicBezTo>
                  <a:pt x="3079" y="7351"/>
                  <a:pt x="3068" y="7415"/>
                  <a:pt x="3057" y="7437"/>
                </a:cubicBezTo>
                <a:cubicBezTo>
                  <a:pt x="3047" y="7448"/>
                  <a:pt x="3047" y="7480"/>
                  <a:pt x="3047" y="7491"/>
                </a:cubicBezTo>
                <a:cubicBezTo>
                  <a:pt x="3047" y="7512"/>
                  <a:pt x="3036" y="7534"/>
                  <a:pt x="3026" y="7534"/>
                </a:cubicBezTo>
                <a:cubicBezTo>
                  <a:pt x="3004" y="7544"/>
                  <a:pt x="2993" y="7608"/>
                  <a:pt x="2971" y="7705"/>
                </a:cubicBezTo>
                <a:cubicBezTo>
                  <a:pt x="2961" y="7791"/>
                  <a:pt x="2940" y="7898"/>
                  <a:pt x="2918" y="7941"/>
                </a:cubicBezTo>
                <a:cubicBezTo>
                  <a:pt x="2897" y="7994"/>
                  <a:pt x="2875" y="8048"/>
                  <a:pt x="2864" y="8070"/>
                </a:cubicBezTo>
                <a:cubicBezTo>
                  <a:pt x="2864" y="8102"/>
                  <a:pt x="2843" y="8134"/>
                  <a:pt x="2832" y="8156"/>
                </a:cubicBezTo>
                <a:cubicBezTo>
                  <a:pt x="2811" y="8177"/>
                  <a:pt x="2800" y="8209"/>
                  <a:pt x="2800" y="8295"/>
                </a:cubicBezTo>
                <a:cubicBezTo>
                  <a:pt x="2800" y="8349"/>
                  <a:pt x="2800" y="8413"/>
                  <a:pt x="2790" y="8435"/>
                </a:cubicBezTo>
                <a:cubicBezTo>
                  <a:pt x="2768" y="8456"/>
                  <a:pt x="2778" y="8488"/>
                  <a:pt x="2790" y="8552"/>
                </a:cubicBezTo>
                <a:cubicBezTo>
                  <a:pt x="2811" y="8628"/>
                  <a:pt x="2811" y="8649"/>
                  <a:pt x="2800" y="8692"/>
                </a:cubicBezTo>
                <a:cubicBezTo>
                  <a:pt x="2790" y="8735"/>
                  <a:pt x="2778" y="8767"/>
                  <a:pt x="2800" y="8831"/>
                </a:cubicBezTo>
                <a:cubicBezTo>
                  <a:pt x="2821" y="8949"/>
                  <a:pt x="2832" y="9057"/>
                  <a:pt x="2832" y="9143"/>
                </a:cubicBezTo>
                <a:cubicBezTo>
                  <a:pt x="2832" y="9185"/>
                  <a:pt x="2832" y="9228"/>
                  <a:pt x="2843" y="9239"/>
                </a:cubicBezTo>
                <a:cubicBezTo>
                  <a:pt x="2854" y="9250"/>
                  <a:pt x="2864" y="9324"/>
                  <a:pt x="2875" y="9400"/>
                </a:cubicBezTo>
                <a:cubicBezTo>
                  <a:pt x="2886" y="9518"/>
                  <a:pt x="2897" y="9550"/>
                  <a:pt x="2918" y="9593"/>
                </a:cubicBezTo>
                <a:cubicBezTo>
                  <a:pt x="2940" y="9625"/>
                  <a:pt x="2971" y="9700"/>
                  <a:pt x="2993" y="9765"/>
                </a:cubicBezTo>
                <a:cubicBezTo>
                  <a:pt x="3036" y="9893"/>
                  <a:pt x="3122" y="10108"/>
                  <a:pt x="3143" y="10108"/>
                </a:cubicBezTo>
                <a:cubicBezTo>
                  <a:pt x="3154" y="10108"/>
                  <a:pt x="3176" y="10183"/>
                  <a:pt x="3197" y="10247"/>
                </a:cubicBezTo>
                <a:cubicBezTo>
                  <a:pt x="3197" y="10268"/>
                  <a:pt x="3219" y="10290"/>
                  <a:pt x="3240" y="10301"/>
                </a:cubicBezTo>
                <a:cubicBezTo>
                  <a:pt x="3262" y="10311"/>
                  <a:pt x="3272" y="10322"/>
                  <a:pt x="3272" y="10365"/>
                </a:cubicBezTo>
                <a:cubicBezTo>
                  <a:pt x="3272" y="10397"/>
                  <a:pt x="3283" y="10451"/>
                  <a:pt x="3304" y="10483"/>
                </a:cubicBezTo>
                <a:cubicBezTo>
                  <a:pt x="3315" y="10516"/>
                  <a:pt x="3347" y="10590"/>
                  <a:pt x="3369" y="10655"/>
                </a:cubicBezTo>
                <a:cubicBezTo>
                  <a:pt x="3390" y="10719"/>
                  <a:pt x="3422" y="10794"/>
                  <a:pt x="3455" y="10837"/>
                </a:cubicBezTo>
                <a:cubicBezTo>
                  <a:pt x="3540" y="10945"/>
                  <a:pt x="3594" y="11052"/>
                  <a:pt x="3615" y="11234"/>
                </a:cubicBezTo>
                <a:cubicBezTo>
                  <a:pt x="3626" y="11266"/>
                  <a:pt x="3637" y="11309"/>
                  <a:pt x="3658" y="11320"/>
                </a:cubicBezTo>
                <a:cubicBezTo>
                  <a:pt x="3679" y="11341"/>
                  <a:pt x="3701" y="11374"/>
                  <a:pt x="3712" y="11405"/>
                </a:cubicBezTo>
                <a:cubicBezTo>
                  <a:pt x="3722" y="11438"/>
                  <a:pt x="3744" y="11470"/>
                  <a:pt x="3755" y="11481"/>
                </a:cubicBezTo>
                <a:cubicBezTo>
                  <a:pt x="3787" y="11491"/>
                  <a:pt x="3830" y="11545"/>
                  <a:pt x="3894" y="11653"/>
                </a:cubicBezTo>
                <a:cubicBezTo>
                  <a:pt x="3905" y="11663"/>
                  <a:pt x="3927" y="11695"/>
                  <a:pt x="3937" y="11717"/>
                </a:cubicBezTo>
                <a:cubicBezTo>
                  <a:pt x="3948" y="11738"/>
                  <a:pt x="3969" y="11792"/>
                  <a:pt x="3980" y="11824"/>
                </a:cubicBezTo>
                <a:cubicBezTo>
                  <a:pt x="3991" y="11856"/>
                  <a:pt x="4034" y="11931"/>
                  <a:pt x="4077" y="11974"/>
                </a:cubicBezTo>
                <a:cubicBezTo>
                  <a:pt x="4163" y="12082"/>
                  <a:pt x="4216" y="12146"/>
                  <a:pt x="4259" y="12232"/>
                </a:cubicBezTo>
                <a:cubicBezTo>
                  <a:pt x="4280" y="12263"/>
                  <a:pt x="4323" y="12339"/>
                  <a:pt x="4377" y="12382"/>
                </a:cubicBezTo>
                <a:cubicBezTo>
                  <a:pt x="4516" y="12532"/>
                  <a:pt x="4527" y="12554"/>
                  <a:pt x="4559" y="12607"/>
                </a:cubicBezTo>
                <a:cubicBezTo>
                  <a:pt x="4570" y="12628"/>
                  <a:pt x="4602" y="12661"/>
                  <a:pt x="4634" y="12671"/>
                </a:cubicBezTo>
                <a:cubicBezTo>
                  <a:pt x="4709" y="12704"/>
                  <a:pt x="4795" y="12790"/>
                  <a:pt x="4859" y="12907"/>
                </a:cubicBezTo>
                <a:cubicBezTo>
                  <a:pt x="4924" y="13025"/>
                  <a:pt x="5031" y="13164"/>
                  <a:pt x="5138" y="13272"/>
                </a:cubicBezTo>
                <a:cubicBezTo>
                  <a:pt x="5171" y="13304"/>
                  <a:pt x="5214" y="13358"/>
                  <a:pt x="5235" y="13400"/>
                </a:cubicBezTo>
                <a:cubicBezTo>
                  <a:pt x="5257" y="13433"/>
                  <a:pt x="5300" y="13486"/>
                  <a:pt x="5331" y="13519"/>
                </a:cubicBezTo>
                <a:cubicBezTo>
                  <a:pt x="5364" y="13540"/>
                  <a:pt x="5396" y="13583"/>
                  <a:pt x="5407" y="13605"/>
                </a:cubicBezTo>
                <a:cubicBezTo>
                  <a:pt x="5407" y="13626"/>
                  <a:pt x="5439" y="13658"/>
                  <a:pt x="5481" y="13691"/>
                </a:cubicBezTo>
                <a:cubicBezTo>
                  <a:pt x="5524" y="13712"/>
                  <a:pt x="5632" y="13808"/>
                  <a:pt x="5729" y="13905"/>
                </a:cubicBezTo>
                <a:cubicBezTo>
                  <a:pt x="5910" y="14077"/>
                  <a:pt x="5932" y="14098"/>
                  <a:pt x="6082" y="14173"/>
                </a:cubicBezTo>
                <a:cubicBezTo>
                  <a:pt x="6136" y="14194"/>
                  <a:pt x="6211" y="14248"/>
                  <a:pt x="6265" y="14301"/>
                </a:cubicBezTo>
                <a:cubicBezTo>
                  <a:pt x="6318" y="14356"/>
                  <a:pt x="6372" y="14398"/>
                  <a:pt x="6404" y="14409"/>
                </a:cubicBezTo>
                <a:cubicBezTo>
                  <a:pt x="6425" y="14409"/>
                  <a:pt x="6458" y="14430"/>
                  <a:pt x="6479" y="14441"/>
                </a:cubicBezTo>
                <a:cubicBezTo>
                  <a:pt x="6490" y="14452"/>
                  <a:pt x="6522" y="14463"/>
                  <a:pt x="6533" y="14463"/>
                </a:cubicBezTo>
                <a:cubicBezTo>
                  <a:pt x="6554" y="14463"/>
                  <a:pt x="6565" y="14473"/>
                  <a:pt x="6565" y="14484"/>
                </a:cubicBezTo>
                <a:cubicBezTo>
                  <a:pt x="6565" y="14516"/>
                  <a:pt x="6608" y="14537"/>
                  <a:pt x="6694" y="14549"/>
                </a:cubicBezTo>
                <a:cubicBezTo>
                  <a:pt x="6747" y="14559"/>
                  <a:pt x="6790" y="14570"/>
                  <a:pt x="6801" y="14580"/>
                </a:cubicBezTo>
                <a:cubicBezTo>
                  <a:pt x="6801" y="14602"/>
                  <a:pt x="6833" y="14602"/>
                  <a:pt x="6866" y="14602"/>
                </a:cubicBezTo>
                <a:cubicBezTo>
                  <a:pt x="6887" y="14602"/>
                  <a:pt x="6940" y="14623"/>
                  <a:pt x="6973" y="14634"/>
                </a:cubicBezTo>
                <a:cubicBezTo>
                  <a:pt x="7016" y="14656"/>
                  <a:pt x="7059" y="14666"/>
                  <a:pt x="7123" y="14666"/>
                </a:cubicBezTo>
                <a:cubicBezTo>
                  <a:pt x="7176" y="14666"/>
                  <a:pt x="7230" y="14677"/>
                  <a:pt x="7273" y="14699"/>
                </a:cubicBezTo>
                <a:cubicBezTo>
                  <a:pt x="7316" y="14720"/>
                  <a:pt x="7369" y="14742"/>
                  <a:pt x="7402" y="14742"/>
                </a:cubicBezTo>
                <a:cubicBezTo>
                  <a:pt x="7434" y="14742"/>
                  <a:pt x="7455" y="14742"/>
                  <a:pt x="7466" y="14752"/>
                </a:cubicBezTo>
                <a:cubicBezTo>
                  <a:pt x="7466" y="14763"/>
                  <a:pt x="7509" y="14773"/>
                  <a:pt x="7552" y="14773"/>
                </a:cubicBezTo>
                <a:cubicBezTo>
                  <a:pt x="7605" y="14785"/>
                  <a:pt x="7691" y="14795"/>
                  <a:pt x="7755" y="14806"/>
                </a:cubicBezTo>
                <a:cubicBezTo>
                  <a:pt x="7843" y="14819"/>
                  <a:pt x="7905" y="14824"/>
                  <a:pt x="7948" y="14824"/>
                </a:cubicBezTo>
                <a:cubicBezTo>
                  <a:pt x="7979" y="14824"/>
                  <a:pt x="8000" y="14821"/>
                  <a:pt x="8013" y="14816"/>
                </a:cubicBezTo>
                <a:cubicBezTo>
                  <a:pt x="8022" y="14812"/>
                  <a:pt x="8034" y="14810"/>
                  <a:pt x="8049" y="14810"/>
                </a:cubicBezTo>
                <a:cubicBezTo>
                  <a:pt x="8071" y="14810"/>
                  <a:pt x="8099" y="14815"/>
                  <a:pt x="8131" y="14827"/>
                </a:cubicBezTo>
                <a:cubicBezTo>
                  <a:pt x="8169" y="14840"/>
                  <a:pt x="8202" y="14845"/>
                  <a:pt x="8230" y="14845"/>
                </a:cubicBezTo>
                <a:cubicBezTo>
                  <a:pt x="8250" y="14845"/>
                  <a:pt x="8268" y="14842"/>
                  <a:pt x="8281" y="14838"/>
                </a:cubicBezTo>
                <a:cubicBezTo>
                  <a:pt x="8313" y="14838"/>
                  <a:pt x="8496" y="14827"/>
                  <a:pt x="8689" y="14827"/>
                </a:cubicBezTo>
                <a:cubicBezTo>
                  <a:pt x="8761" y="14830"/>
                  <a:pt x="8821" y="14832"/>
                  <a:pt x="8871" y="14832"/>
                </a:cubicBezTo>
                <a:cubicBezTo>
                  <a:pt x="8994" y="14832"/>
                  <a:pt x="9054" y="14824"/>
                  <a:pt x="9054" y="14816"/>
                </a:cubicBezTo>
                <a:cubicBezTo>
                  <a:pt x="9064" y="14806"/>
                  <a:pt x="9085" y="14806"/>
                  <a:pt x="9107" y="14806"/>
                </a:cubicBezTo>
                <a:cubicBezTo>
                  <a:pt x="9128" y="14806"/>
                  <a:pt x="9150" y="14795"/>
                  <a:pt x="9150" y="14785"/>
                </a:cubicBezTo>
                <a:cubicBezTo>
                  <a:pt x="9161" y="14773"/>
                  <a:pt x="9225" y="14763"/>
                  <a:pt x="9311" y="14763"/>
                </a:cubicBezTo>
                <a:cubicBezTo>
                  <a:pt x="9386" y="14752"/>
                  <a:pt x="9461" y="14742"/>
                  <a:pt x="9493" y="14731"/>
                </a:cubicBezTo>
                <a:cubicBezTo>
                  <a:pt x="9514" y="14720"/>
                  <a:pt x="9569" y="14699"/>
                  <a:pt x="9622" y="14677"/>
                </a:cubicBezTo>
                <a:cubicBezTo>
                  <a:pt x="9676" y="14666"/>
                  <a:pt x="9740" y="14645"/>
                  <a:pt x="9750" y="14634"/>
                </a:cubicBezTo>
                <a:cubicBezTo>
                  <a:pt x="9785" y="14613"/>
                  <a:pt x="9846" y="14602"/>
                  <a:pt x="9894" y="14602"/>
                </a:cubicBezTo>
                <a:cubicBezTo>
                  <a:pt x="9921" y="14602"/>
                  <a:pt x="9943" y="14605"/>
                  <a:pt x="9955" y="14613"/>
                </a:cubicBezTo>
                <a:cubicBezTo>
                  <a:pt x="9965" y="14616"/>
                  <a:pt x="9973" y="14619"/>
                  <a:pt x="9982" y="14619"/>
                </a:cubicBezTo>
                <a:cubicBezTo>
                  <a:pt x="10000" y="14619"/>
                  <a:pt x="10019" y="14609"/>
                  <a:pt x="10062" y="14580"/>
                </a:cubicBezTo>
                <a:cubicBezTo>
                  <a:pt x="10094" y="14549"/>
                  <a:pt x="10158" y="14516"/>
                  <a:pt x="10191" y="14506"/>
                </a:cubicBezTo>
                <a:cubicBezTo>
                  <a:pt x="10234" y="14495"/>
                  <a:pt x="10308" y="14473"/>
                  <a:pt x="10362" y="14452"/>
                </a:cubicBezTo>
                <a:cubicBezTo>
                  <a:pt x="10415" y="14430"/>
                  <a:pt x="10491" y="14409"/>
                  <a:pt x="10534" y="14409"/>
                </a:cubicBezTo>
                <a:cubicBezTo>
                  <a:pt x="10566" y="14409"/>
                  <a:pt x="10641" y="14398"/>
                  <a:pt x="10673" y="14387"/>
                </a:cubicBezTo>
                <a:cubicBezTo>
                  <a:pt x="10706" y="14377"/>
                  <a:pt x="10759" y="14366"/>
                  <a:pt x="10780" y="14366"/>
                </a:cubicBezTo>
                <a:cubicBezTo>
                  <a:pt x="10802" y="14366"/>
                  <a:pt x="10856" y="14344"/>
                  <a:pt x="10887" y="14323"/>
                </a:cubicBezTo>
                <a:cubicBezTo>
                  <a:pt x="10920" y="14301"/>
                  <a:pt x="10973" y="14280"/>
                  <a:pt x="11027" y="14270"/>
                </a:cubicBezTo>
                <a:cubicBezTo>
                  <a:pt x="11070" y="14259"/>
                  <a:pt x="11113" y="14237"/>
                  <a:pt x="11135" y="14216"/>
                </a:cubicBezTo>
                <a:cubicBezTo>
                  <a:pt x="11166" y="14194"/>
                  <a:pt x="11242" y="14173"/>
                  <a:pt x="11413" y="14130"/>
                </a:cubicBezTo>
                <a:cubicBezTo>
                  <a:pt x="11478" y="14120"/>
                  <a:pt x="11531" y="14098"/>
                  <a:pt x="11542" y="14087"/>
                </a:cubicBezTo>
                <a:cubicBezTo>
                  <a:pt x="11552" y="14077"/>
                  <a:pt x="11574" y="14077"/>
                  <a:pt x="11595" y="14077"/>
                </a:cubicBezTo>
                <a:cubicBezTo>
                  <a:pt x="11617" y="14077"/>
                  <a:pt x="11638" y="14055"/>
                  <a:pt x="11649" y="14044"/>
                </a:cubicBezTo>
                <a:cubicBezTo>
                  <a:pt x="11660" y="14034"/>
                  <a:pt x="11681" y="14023"/>
                  <a:pt x="11703" y="14012"/>
                </a:cubicBezTo>
                <a:lnTo>
                  <a:pt x="11810" y="13958"/>
                </a:lnTo>
                <a:cubicBezTo>
                  <a:pt x="11843" y="13926"/>
                  <a:pt x="11874" y="13905"/>
                  <a:pt x="11885" y="13905"/>
                </a:cubicBezTo>
                <a:cubicBezTo>
                  <a:pt x="11896" y="13905"/>
                  <a:pt x="11917" y="13884"/>
                  <a:pt x="11950" y="13862"/>
                </a:cubicBezTo>
                <a:cubicBezTo>
                  <a:pt x="11971" y="13830"/>
                  <a:pt x="12036" y="13787"/>
                  <a:pt x="12078" y="13755"/>
                </a:cubicBezTo>
                <a:cubicBezTo>
                  <a:pt x="12121" y="13733"/>
                  <a:pt x="12175" y="13701"/>
                  <a:pt x="12186" y="13691"/>
                </a:cubicBezTo>
                <a:cubicBezTo>
                  <a:pt x="12196" y="13679"/>
                  <a:pt x="12218" y="13669"/>
                  <a:pt x="12229" y="13669"/>
                </a:cubicBezTo>
                <a:cubicBezTo>
                  <a:pt x="12239" y="13669"/>
                  <a:pt x="12282" y="13636"/>
                  <a:pt x="12336" y="13594"/>
                </a:cubicBezTo>
                <a:cubicBezTo>
                  <a:pt x="12379" y="13551"/>
                  <a:pt x="12432" y="13519"/>
                  <a:pt x="12443" y="13519"/>
                </a:cubicBezTo>
                <a:cubicBezTo>
                  <a:pt x="12453" y="13519"/>
                  <a:pt x="12486" y="13497"/>
                  <a:pt x="12508" y="13476"/>
                </a:cubicBezTo>
                <a:cubicBezTo>
                  <a:pt x="12572" y="13422"/>
                  <a:pt x="12604" y="13400"/>
                  <a:pt x="12711" y="13336"/>
                </a:cubicBezTo>
                <a:cubicBezTo>
                  <a:pt x="12744" y="13304"/>
                  <a:pt x="12786" y="13283"/>
                  <a:pt x="12797" y="13261"/>
                </a:cubicBezTo>
                <a:cubicBezTo>
                  <a:pt x="12808" y="13250"/>
                  <a:pt x="12829" y="13240"/>
                  <a:pt x="12851" y="13240"/>
                </a:cubicBezTo>
                <a:cubicBezTo>
                  <a:pt x="12883" y="13229"/>
                  <a:pt x="13054" y="13057"/>
                  <a:pt x="13130" y="12961"/>
                </a:cubicBezTo>
                <a:cubicBezTo>
                  <a:pt x="13151" y="12929"/>
                  <a:pt x="13183" y="12897"/>
                  <a:pt x="13215" y="12875"/>
                </a:cubicBezTo>
                <a:cubicBezTo>
                  <a:pt x="13247" y="12854"/>
                  <a:pt x="13280" y="12821"/>
                  <a:pt x="13290" y="12800"/>
                </a:cubicBezTo>
                <a:cubicBezTo>
                  <a:pt x="13301" y="12778"/>
                  <a:pt x="13333" y="12747"/>
                  <a:pt x="13354" y="12714"/>
                </a:cubicBezTo>
                <a:cubicBezTo>
                  <a:pt x="13397" y="12671"/>
                  <a:pt x="13483" y="12532"/>
                  <a:pt x="13483" y="12499"/>
                </a:cubicBezTo>
                <a:cubicBezTo>
                  <a:pt x="13483" y="12489"/>
                  <a:pt x="13505" y="12457"/>
                  <a:pt x="13537" y="12425"/>
                </a:cubicBezTo>
                <a:cubicBezTo>
                  <a:pt x="13559" y="12403"/>
                  <a:pt x="13612" y="12318"/>
                  <a:pt x="13645" y="12253"/>
                </a:cubicBezTo>
                <a:cubicBezTo>
                  <a:pt x="13676" y="12189"/>
                  <a:pt x="13709" y="12113"/>
                  <a:pt x="13730" y="12092"/>
                </a:cubicBezTo>
                <a:cubicBezTo>
                  <a:pt x="13773" y="12039"/>
                  <a:pt x="13805" y="11953"/>
                  <a:pt x="13805" y="11910"/>
                </a:cubicBezTo>
                <a:cubicBezTo>
                  <a:pt x="13805" y="11899"/>
                  <a:pt x="13826" y="11856"/>
                  <a:pt x="13859" y="11813"/>
                </a:cubicBezTo>
                <a:cubicBezTo>
                  <a:pt x="13977" y="11674"/>
                  <a:pt x="13998" y="11631"/>
                  <a:pt x="14041" y="11524"/>
                </a:cubicBezTo>
                <a:cubicBezTo>
                  <a:pt x="14052" y="11448"/>
                  <a:pt x="14084" y="11395"/>
                  <a:pt x="14095" y="11384"/>
                </a:cubicBezTo>
                <a:cubicBezTo>
                  <a:pt x="14105" y="11384"/>
                  <a:pt x="14116" y="11362"/>
                  <a:pt x="14116" y="11341"/>
                </a:cubicBezTo>
                <a:cubicBezTo>
                  <a:pt x="14116" y="11331"/>
                  <a:pt x="14127" y="11309"/>
                  <a:pt x="14148" y="11288"/>
                </a:cubicBezTo>
                <a:cubicBezTo>
                  <a:pt x="14181" y="11255"/>
                  <a:pt x="14298" y="11062"/>
                  <a:pt x="14320" y="11009"/>
                </a:cubicBezTo>
                <a:cubicBezTo>
                  <a:pt x="14320" y="10976"/>
                  <a:pt x="14352" y="10923"/>
                  <a:pt x="14384" y="10869"/>
                </a:cubicBezTo>
                <a:cubicBezTo>
                  <a:pt x="14417" y="10816"/>
                  <a:pt x="14438" y="10773"/>
                  <a:pt x="14427" y="10762"/>
                </a:cubicBezTo>
                <a:cubicBezTo>
                  <a:pt x="14427" y="10752"/>
                  <a:pt x="14438" y="10730"/>
                  <a:pt x="14449" y="10709"/>
                </a:cubicBezTo>
                <a:cubicBezTo>
                  <a:pt x="14470" y="10666"/>
                  <a:pt x="14470" y="10655"/>
                  <a:pt x="14460" y="10590"/>
                </a:cubicBezTo>
                <a:cubicBezTo>
                  <a:pt x="14449" y="10537"/>
                  <a:pt x="14449" y="10504"/>
                  <a:pt x="14460" y="10451"/>
                </a:cubicBezTo>
                <a:cubicBezTo>
                  <a:pt x="14481" y="10408"/>
                  <a:pt x="14491" y="10311"/>
                  <a:pt x="14491" y="10225"/>
                </a:cubicBezTo>
                <a:cubicBezTo>
                  <a:pt x="14503" y="10140"/>
                  <a:pt x="14513" y="10065"/>
                  <a:pt x="14524" y="10054"/>
                </a:cubicBezTo>
                <a:cubicBezTo>
                  <a:pt x="14534" y="10032"/>
                  <a:pt x="14534" y="10011"/>
                  <a:pt x="14524" y="9968"/>
                </a:cubicBezTo>
                <a:cubicBezTo>
                  <a:pt x="14513" y="9925"/>
                  <a:pt x="14503" y="9851"/>
                  <a:pt x="14513" y="9754"/>
                </a:cubicBezTo>
                <a:cubicBezTo>
                  <a:pt x="14524" y="9636"/>
                  <a:pt x="14513" y="9615"/>
                  <a:pt x="14503" y="9603"/>
                </a:cubicBezTo>
                <a:cubicBezTo>
                  <a:pt x="14470" y="9593"/>
                  <a:pt x="14470" y="9539"/>
                  <a:pt x="14503" y="9475"/>
                </a:cubicBezTo>
                <a:cubicBezTo>
                  <a:pt x="14513" y="9443"/>
                  <a:pt x="14513" y="9410"/>
                  <a:pt x="14503" y="9271"/>
                </a:cubicBezTo>
                <a:cubicBezTo>
                  <a:pt x="14491" y="9185"/>
                  <a:pt x="14491" y="9089"/>
                  <a:pt x="14503" y="9067"/>
                </a:cubicBezTo>
                <a:cubicBezTo>
                  <a:pt x="14503" y="9046"/>
                  <a:pt x="14491" y="8981"/>
                  <a:pt x="14481" y="8938"/>
                </a:cubicBezTo>
                <a:cubicBezTo>
                  <a:pt x="14460" y="8885"/>
                  <a:pt x="14460" y="8821"/>
                  <a:pt x="14460" y="8778"/>
                </a:cubicBezTo>
                <a:cubicBezTo>
                  <a:pt x="14470" y="8745"/>
                  <a:pt x="14460" y="8681"/>
                  <a:pt x="14460" y="8617"/>
                </a:cubicBezTo>
                <a:cubicBezTo>
                  <a:pt x="14449" y="8563"/>
                  <a:pt x="14438" y="8402"/>
                  <a:pt x="14438" y="8273"/>
                </a:cubicBezTo>
                <a:cubicBezTo>
                  <a:pt x="14427" y="8048"/>
                  <a:pt x="14427" y="8016"/>
                  <a:pt x="14395" y="7963"/>
                </a:cubicBezTo>
                <a:cubicBezTo>
                  <a:pt x="14363" y="7920"/>
                  <a:pt x="14363" y="7898"/>
                  <a:pt x="14374" y="7877"/>
                </a:cubicBezTo>
                <a:cubicBezTo>
                  <a:pt x="14395" y="7866"/>
                  <a:pt x="14384" y="7844"/>
                  <a:pt x="14363" y="7813"/>
                </a:cubicBezTo>
                <a:cubicBezTo>
                  <a:pt x="14352" y="7780"/>
                  <a:pt x="14341" y="7737"/>
                  <a:pt x="14341" y="7716"/>
                </a:cubicBezTo>
                <a:cubicBezTo>
                  <a:pt x="14341" y="7651"/>
                  <a:pt x="14320" y="7501"/>
                  <a:pt x="14298" y="7448"/>
                </a:cubicBezTo>
                <a:cubicBezTo>
                  <a:pt x="14288" y="7415"/>
                  <a:pt x="14277" y="7362"/>
                  <a:pt x="14277" y="7329"/>
                </a:cubicBezTo>
                <a:cubicBezTo>
                  <a:pt x="14277" y="7286"/>
                  <a:pt x="14267" y="7222"/>
                  <a:pt x="14234" y="7179"/>
                </a:cubicBezTo>
                <a:cubicBezTo>
                  <a:pt x="14213" y="7126"/>
                  <a:pt x="14202" y="7093"/>
                  <a:pt x="14213" y="7072"/>
                </a:cubicBezTo>
                <a:cubicBezTo>
                  <a:pt x="14224" y="7029"/>
                  <a:pt x="14181" y="6847"/>
                  <a:pt x="14148" y="6815"/>
                </a:cubicBezTo>
                <a:cubicBezTo>
                  <a:pt x="14148" y="6804"/>
                  <a:pt x="14138" y="6761"/>
                  <a:pt x="14138" y="6729"/>
                </a:cubicBezTo>
                <a:cubicBezTo>
                  <a:pt x="14138" y="6697"/>
                  <a:pt x="14127" y="6654"/>
                  <a:pt x="14116" y="6643"/>
                </a:cubicBezTo>
                <a:cubicBezTo>
                  <a:pt x="14105" y="6633"/>
                  <a:pt x="14095" y="6579"/>
                  <a:pt x="14095" y="6547"/>
                </a:cubicBezTo>
                <a:cubicBezTo>
                  <a:pt x="14084" y="6504"/>
                  <a:pt x="14052" y="6407"/>
                  <a:pt x="14020" y="6332"/>
                </a:cubicBezTo>
                <a:cubicBezTo>
                  <a:pt x="13977" y="6246"/>
                  <a:pt x="13955" y="6150"/>
                  <a:pt x="13955" y="6118"/>
                </a:cubicBezTo>
                <a:cubicBezTo>
                  <a:pt x="13955" y="6085"/>
                  <a:pt x="13945" y="6042"/>
                  <a:pt x="13923" y="6021"/>
                </a:cubicBezTo>
                <a:cubicBezTo>
                  <a:pt x="13902" y="5989"/>
                  <a:pt x="13880" y="5935"/>
                  <a:pt x="13869" y="5860"/>
                </a:cubicBezTo>
                <a:cubicBezTo>
                  <a:pt x="13859" y="5796"/>
                  <a:pt x="13838" y="5699"/>
                  <a:pt x="13805" y="5635"/>
                </a:cubicBezTo>
                <a:cubicBezTo>
                  <a:pt x="13784" y="5581"/>
                  <a:pt x="13762" y="5527"/>
                  <a:pt x="13762" y="5517"/>
                </a:cubicBezTo>
                <a:cubicBezTo>
                  <a:pt x="13762" y="5506"/>
                  <a:pt x="13719" y="5453"/>
                  <a:pt x="13687" y="5377"/>
                </a:cubicBezTo>
                <a:cubicBezTo>
                  <a:pt x="13633" y="5313"/>
                  <a:pt x="13580" y="5217"/>
                  <a:pt x="13559" y="5184"/>
                </a:cubicBezTo>
                <a:cubicBezTo>
                  <a:pt x="13537" y="5141"/>
                  <a:pt x="13505" y="5098"/>
                  <a:pt x="13483" y="5088"/>
                </a:cubicBezTo>
                <a:cubicBezTo>
                  <a:pt x="13451" y="5077"/>
                  <a:pt x="13387" y="4981"/>
                  <a:pt x="13387" y="4948"/>
                </a:cubicBezTo>
                <a:cubicBezTo>
                  <a:pt x="13387" y="4938"/>
                  <a:pt x="13333" y="4884"/>
                  <a:pt x="13280" y="4819"/>
                </a:cubicBezTo>
                <a:cubicBezTo>
                  <a:pt x="13226" y="4766"/>
                  <a:pt x="13173" y="4712"/>
                  <a:pt x="13173" y="4702"/>
                </a:cubicBezTo>
                <a:cubicBezTo>
                  <a:pt x="13173" y="4691"/>
                  <a:pt x="13140" y="4648"/>
                  <a:pt x="13087" y="4605"/>
                </a:cubicBezTo>
                <a:cubicBezTo>
                  <a:pt x="12979" y="4498"/>
                  <a:pt x="12947" y="4455"/>
                  <a:pt x="12947" y="4423"/>
                </a:cubicBezTo>
                <a:cubicBezTo>
                  <a:pt x="12947" y="4412"/>
                  <a:pt x="12925" y="4390"/>
                  <a:pt x="12894" y="4359"/>
                </a:cubicBezTo>
                <a:cubicBezTo>
                  <a:pt x="12872" y="4337"/>
                  <a:pt x="12818" y="4273"/>
                  <a:pt x="12786" y="4230"/>
                </a:cubicBezTo>
                <a:cubicBezTo>
                  <a:pt x="12744" y="4187"/>
                  <a:pt x="12658" y="4090"/>
                  <a:pt x="12593" y="4015"/>
                </a:cubicBezTo>
                <a:cubicBezTo>
                  <a:pt x="12529" y="3951"/>
                  <a:pt x="12453" y="3865"/>
                  <a:pt x="12443" y="3833"/>
                </a:cubicBezTo>
                <a:cubicBezTo>
                  <a:pt x="12422" y="3801"/>
                  <a:pt x="12400" y="3779"/>
                  <a:pt x="12368" y="3779"/>
                </a:cubicBezTo>
                <a:cubicBezTo>
                  <a:pt x="12346" y="3779"/>
                  <a:pt x="12325" y="3768"/>
                  <a:pt x="12314" y="3747"/>
                </a:cubicBezTo>
                <a:cubicBezTo>
                  <a:pt x="12303" y="3737"/>
                  <a:pt x="12250" y="3694"/>
                  <a:pt x="12207" y="3661"/>
                </a:cubicBezTo>
                <a:cubicBezTo>
                  <a:pt x="12153" y="3640"/>
                  <a:pt x="12121" y="3608"/>
                  <a:pt x="12121" y="3597"/>
                </a:cubicBezTo>
                <a:cubicBezTo>
                  <a:pt x="12121" y="3597"/>
                  <a:pt x="12089" y="3575"/>
                  <a:pt x="12057" y="3543"/>
                </a:cubicBezTo>
                <a:cubicBezTo>
                  <a:pt x="12014" y="3522"/>
                  <a:pt x="11993" y="3501"/>
                  <a:pt x="11993" y="3479"/>
                </a:cubicBezTo>
                <a:cubicBezTo>
                  <a:pt x="11993" y="3458"/>
                  <a:pt x="11821" y="3329"/>
                  <a:pt x="11778" y="3329"/>
                </a:cubicBezTo>
                <a:cubicBezTo>
                  <a:pt x="11746" y="3329"/>
                  <a:pt x="11681" y="3286"/>
                  <a:pt x="11681" y="3253"/>
                </a:cubicBezTo>
                <a:cubicBezTo>
                  <a:pt x="11681" y="3222"/>
                  <a:pt x="11445" y="3103"/>
                  <a:pt x="11359" y="3093"/>
                </a:cubicBezTo>
                <a:cubicBezTo>
                  <a:pt x="11328" y="3093"/>
                  <a:pt x="11306" y="3072"/>
                  <a:pt x="11295" y="3050"/>
                </a:cubicBezTo>
                <a:cubicBezTo>
                  <a:pt x="11285" y="3029"/>
                  <a:pt x="11263" y="3017"/>
                  <a:pt x="11242" y="3017"/>
                </a:cubicBezTo>
                <a:cubicBezTo>
                  <a:pt x="11220" y="3017"/>
                  <a:pt x="11188" y="3007"/>
                  <a:pt x="11177" y="2996"/>
                </a:cubicBezTo>
                <a:cubicBezTo>
                  <a:pt x="11166" y="2986"/>
                  <a:pt x="11102" y="2975"/>
                  <a:pt x="10952" y="2964"/>
                </a:cubicBezTo>
                <a:cubicBezTo>
                  <a:pt x="10877" y="2964"/>
                  <a:pt x="10877" y="2964"/>
                  <a:pt x="10856" y="2910"/>
                </a:cubicBezTo>
                <a:cubicBezTo>
                  <a:pt x="10845" y="2889"/>
                  <a:pt x="10823" y="2878"/>
                  <a:pt x="10748" y="2878"/>
                </a:cubicBezTo>
                <a:cubicBezTo>
                  <a:pt x="10706" y="2878"/>
                  <a:pt x="10620" y="2878"/>
                  <a:pt x="10555" y="2867"/>
                </a:cubicBezTo>
                <a:cubicBezTo>
                  <a:pt x="10537" y="2864"/>
                  <a:pt x="10517" y="2863"/>
                  <a:pt x="10497" y="2863"/>
                </a:cubicBezTo>
                <a:cubicBezTo>
                  <a:pt x="10447" y="2863"/>
                  <a:pt x="10394" y="2871"/>
                  <a:pt x="10341" y="2878"/>
                </a:cubicBezTo>
                <a:cubicBezTo>
                  <a:pt x="10287" y="2900"/>
                  <a:pt x="10180" y="2900"/>
                  <a:pt x="10115" y="2900"/>
                </a:cubicBezTo>
                <a:cubicBezTo>
                  <a:pt x="9955" y="2900"/>
                  <a:pt x="9740" y="2921"/>
                  <a:pt x="9708" y="2953"/>
                </a:cubicBezTo>
                <a:cubicBezTo>
                  <a:pt x="9697" y="2964"/>
                  <a:pt x="9676" y="2964"/>
                  <a:pt x="9665" y="2964"/>
                </a:cubicBezTo>
                <a:cubicBezTo>
                  <a:pt x="9662" y="2961"/>
                  <a:pt x="9658" y="2960"/>
                  <a:pt x="9653" y="2960"/>
                </a:cubicBezTo>
                <a:cubicBezTo>
                  <a:pt x="9641" y="2960"/>
                  <a:pt x="9623" y="2967"/>
                  <a:pt x="9600" y="2975"/>
                </a:cubicBezTo>
                <a:cubicBezTo>
                  <a:pt x="9557" y="2996"/>
                  <a:pt x="9504" y="3007"/>
                  <a:pt x="9300" y="3007"/>
                </a:cubicBezTo>
                <a:cubicBezTo>
                  <a:pt x="9247" y="3007"/>
                  <a:pt x="9150" y="3017"/>
                  <a:pt x="9075" y="3029"/>
                </a:cubicBezTo>
                <a:cubicBezTo>
                  <a:pt x="8978" y="3050"/>
                  <a:pt x="8871" y="3050"/>
                  <a:pt x="8775" y="3050"/>
                </a:cubicBezTo>
                <a:cubicBezTo>
                  <a:pt x="8668" y="3050"/>
                  <a:pt x="8592" y="3060"/>
                  <a:pt x="8539" y="3072"/>
                </a:cubicBezTo>
                <a:cubicBezTo>
                  <a:pt x="8507" y="3084"/>
                  <a:pt x="8484" y="3089"/>
                  <a:pt x="8454" y="3089"/>
                </a:cubicBezTo>
                <a:cubicBezTo>
                  <a:pt x="8433" y="3089"/>
                  <a:pt x="8409" y="3086"/>
                  <a:pt x="8378" y="3082"/>
                </a:cubicBezTo>
                <a:cubicBezTo>
                  <a:pt x="8339" y="3072"/>
                  <a:pt x="8316" y="3067"/>
                  <a:pt x="8299" y="3067"/>
                </a:cubicBezTo>
                <a:cubicBezTo>
                  <a:pt x="8278" y="3067"/>
                  <a:pt x="8267" y="3075"/>
                  <a:pt x="8249" y="3093"/>
                </a:cubicBezTo>
                <a:cubicBezTo>
                  <a:pt x="8233" y="3109"/>
                  <a:pt x="8225" y="3117"/>
                  <a:pt x="8210" y="3117"/>
                </a:cubicBezTo>
                <a:cubicBezTo>
                  <a:pt x="8196" y="3117"/>
                  <a:pt x="8174" y="3109"/>
                  <a:pt x="8131" y="3093"/>
                </a:cubicBezTo>
                <a:cubicBezTo>
                  <a:pt x="8087" y="3080"/>
                  <a:pt x="8061" y="3075"/>
                  <a:pt x="8043" y="3075"/>
                </a:cubicBezTo>
                <a:cubicBezTo>
                  <a:pt x="8030" y="3075"/>
                  <a:pt x="8022" y="3078"/>
                  <a:pt x="8013" y="3082"/>
                </a:cubicBezTo>
                <a:cubicBezTo>
                  <a:pt x="7991" y="3103"/>
                  <a:pt x="7938" y="3103"/>
                  <a:pt x="7798" y="3103"/>
                </a:cubicBezTo>
                <a:cubicBezTo>
                  <a:pt x="7562" y="3103"/>
                  <a:pt x="7295" y="3093"/>
                  <a:pt x="7047" y="3072"/>
                </a:cubicBezTo>
                <a:cubicBezTo>
                  <a:pt x="6985" y="3067"/>
                  <a:pt x="6937" y="3064"/>
                  <a:pt x="6894" y="3064"/>
                </a:cubicBezTo>
                <a:cubicBezTo>
                  <a:pt x="6836" y="3064"/>
                  <a:pt x="6788" y="3069"/>
                  <a:pt x="6726" y="3082"/>
                </a:cubicBezTo>
                <a:cubicBezTo>
                  <a:pt x="6680" y="3090"/>
                  <a:pt x="6649" y="3094"/>
                  <a:pt x="6624" y="3094"/>
                </a:cubicBezTo>
                <a:cubicBezTo>
                  <a:pt x="6583" y="3094"/>
                  <a:pt x="6557" y="3085"/>
                  <a:pt x="6511" y="3072"/>
                </a:cubicBezTo>
                <a:cubicBezTo>
                  <a:pt x="6458" y="3061"/>
                  <a:pt x="6420" y="3055"/>
                  <a:pt x="6392" y="3055"/>
                </a:cubicBezTo>
                <a:cubicBezTo>
                  <a:pt x="6364" y="3055"/>
                  <a:pt x="6345" y="3061"/>
                  <a:pt x="6329" y="3072"/>
                </a:cubicBezTo>
                <a:cubicBezTo>
                  <a:pt x="6318" y="3093"/>
                  <a:pt x="6254" y="3103"/>
                  <a:pt x="6168" y="3114"/>
                </a:cubicBezTo>
                <a:cubicBezTo>
                  <a:pt x="6082" y="3114"/>
                  <a:pt x="5996" y="3125"/>
                  <a:pt x="5965" y="3146"/>
                </a:cubicBezTo>
                <a:cubicBezTo>
                  <a:pt x="5942" y="3151"/>
                  <a:pt x="5927" y="3154"/>
                  <a:pt x="5916" y="3154"/>
                </a:cubicBezTo>
                <a:cubicBezTo>
                  <a:pt x="5900" y="3154"/>
                  <a:pt x="5891" y="3148"/>
                  <a:pt x="5879" y="3136"/>
                </a:cubicBezTo>
                <a:cubicBezTo>
                  <a:pt x="5868" y="3130"/>
                  <a:pt x="5857" y="3127"/>
                  <a:pt x="5847" y="3127"/>
                </a:cubicBezTo>
                <a:cubicBezTo>
                  <a:pt x="5836" y="3127"/>
                  <a:pt x="5825" y="3130"/>
                  <a:pt x="5814" y="3136"/>
                </a:cubicBezTo>
                <a:cubicBezTo>
                  <a:pt x="5806" y="3140"/>
                  <a:pt x="5797" y="3143"/>
                  <a:pt x="5788" y="3143"/>
                </a:cubicBezTo>
                <a:cubicBezTo>
                  <a:pt x="5775" y="3143"/>
                  <a:pt x="5763" y="3137"/>
                  <a:pt x="5750" y="3125"/>
                </a:cubicBezTo>
                <a:cubicBezTo>
                  <a:pt x="5734" y="3109"/>
                  <a:pt x="5726" y="3101"/>
                  <a:pt x="5715" y="3101"/>
                </a:cubicBezTo>
                <a:cubicBezTo>
                  <a:pt x="5704" y="3101"/>
                  <a:pt x="5691" y="3109"/>
                  <a:pt x="5664" y="3125"/>
                </a:cubicBezTo>
                <a:cubicBezTo>
                  <a:pt x="5632" y="3136"/>
                  <a:pt x="5578" y="3146"/>
                  <a:pt x="5546" y="3146"/>
                </a:cubicBezTo>
                <a:cubicBezTo>
                  <a:pt x="5514" y="3146"/>
                  <a:pt x="5471" y="3157"/>
                  <a:pt x="5439" y="3179"/>
                </a:cubicBezTo>
                <a:cubicBezTo>
                  <a:pt x="5407" y="3189"/>
                  <a:pt x="5364" y="3211"/>
                  <a:pt x="5321" y="3211"/>
                </a:cubicBezTo>
                <a:cubicBezTo>
                  <a:pt x="5235" y="3232"/>
                  <a:pt x="5042" y="3296"/>
                  <a:pt x="5021" y="3329"/>
                </a:cubicBezTo>
                <a:cubicBezTo>
                  <a:pt x="5009" y="3339"/>
                  <a:pt x="4988" y="3339"/>
                  <a:pt x="4978" y="3339"/>
                </a:cubicBezTo>
                <a:cubicBezTo>
                  <a:pt x="4967" y="3339"/>
                  <a:pt x="4913" y="3361"/>
                  <a:pt x="4859" y="3393"/>
                </a:cubicBezTo>
                <a:cubicBezTo>
                  <a:pt x="4795" y="3415"/>
                  <a:pt x="4742" y="3436"/>
                  <a:pt x="4731" y="3436"/>
                </a:cubicBezTo>
                <a:cubicBezTo>
                  <a:pt x="4727" y="3434"/>
                  <a:pt x="4722" y="3433"/>
                  <a:pt x="4718" y="3433"/>
                </a:cubicBezTo>
                <a:cubicBezTo>
                  <a:pt x="4698" y="3433"/>
                  <a:pt x="4671" y="3452"/>
                  <a:pt x="4645" y="3479"/>
                </a:cubicBezTo>
                <a:cubicBezTo>
                  <a:pt x="4602" y="3501"/>
                  <a:pt x="4559" y="3532"/>
                  <a:pt x="4538" y="3532"/>
                </a:cubicBezTo>
                <a:cubicBezTo>
                  <a:pt x="4516" y="3543"/>
                  <a:pt x="4452" y="3586"/>
                  <a:pt x="4409" y="3629"/>
                </a:cubicBezTo>
                <a:cubicBezTo>
                  <a:pt x="4248" y="3790"/>
                  <a:pt x="4205" y="3833"/>
                  <a:pt x="4163" y="3844"/>
                </a:cubicBezTo>
                <a:cubicBezTo>
                  <a:pt x="4141" y="3854"/>
                  <a:pt x="4087" y="3897"/>
                  <a:pt x="4034" y="3951"/>
                </a:cubicBezTo>
                <a:cubicBezTo>
                  <a:pt x="3991" y="3994"/>
                  <a:pt x="3948" y="4026"/>
                  <a:pt x="3937" y="4026"/>
                </a:cubicBezTo>
                <a:cubicBezTo>
                  <a:pt x="3927" y="4026"/>
                  <a:pt x="3862" y="4069"/>
                  <a:pt x="3808" y="4123"/>
                </a:cubicBezTo>
                <a:cubicBezTo>
                  <a:pt x="3744" y="4176"/>
                  <a:pt x="3669" y="4240"/>
                  <a:pt x="3626" y="4262"/>
                </a:cubicBezTo>
                <a:cubicBezTo>
                  <a:pt x="3583" y="4283"/>
                  <a:pt x="3540" y="4316"/>
                  <a:pt x="3529" y="4326"/>
                </a:cubicBezTo>
                <a:cubicBezTo>
                  <a:pt x="3519" y="4348"/>
                  <a:pt x="3476" y="4369"/>
                  <a:pt x="3443" y="4390"/>
                </a:cubicBezTo>
                <a:cubicBezTo>
                  <a:pt x="3412" y="4402"/>
                  <a:pt x="3369" y="4433"/>
                  <a:pt x="3358" y="4455"/>
                </a:cubicBezTo>
                <a:cubicBezTo>
                  <a:pt x="3336" y="4487"/>
                  <a:pt x="3262" y="4573"/>
                  <a:pt x="3176" y="4648"/>
                </a:cubicBezTo>
                <a:cubicBezTo>
                  <a:pt x="3090" y="4734"/>
                  <a:pt x="3026" y="4809"/>
                  <a:pt x="3026" y="4819"/>
                </a:cubicBezTo>
                <a:cubicBezTo>
                  <a:pt x="3026" y="4831"/>
                  <a:pt x="3014" y="4841"/>
                  <a:pt x="3004" y="4852"/>
                </a:cubicBezTo>
                <a:cubicBezTo>
                  <a:pt x="2993" y="4862"/>
                  <a:pt x="2971" y="4895"/>
                  <a:pt x="2961" y="4938"/>
                </a:cubicBezTo>
                <a:cubicBezTo>
                  <a:pt x="2950" y="4970"/>
                  <a:pt x="2940" y="5002"/>
                  <a:pt x="2918" y="5002"/>
                </a:cubicBezTo>
                <a:cubicBezTo>
                  <a:pt x="2897" y="5013"/>
                  <a:pt x="2778" y="5238"/>
                  <a:pt x="2778" y="5281"/>
                </a:cubicBezTo>
                <a:cubicBezTo>
                  <a:pt x="2778" y="5303"/>
                  <a:pt x="2757" y="5367"/>
                  <a:pt x="2725" y="5410"/>
                </a:cubicBezTo>
                <a:cubicBezTo>
                  <a:pt x="2661" y="5527"/>
                  <a:pt x="2628" y="5603"/>
                  <a:pt x="2639" y="5678"/>
                </a:cubicBezTo>
                <a:cubicBezTo>
                  <a:pt x="2650" y="5699"/>
                  <a:pt x="2650" y="5732"/>
                  <a:pt x="2639" y="5732"/>
                </a:cubicBezTo>
                <a:cubicBezTo>
                  <a:pt x="2628" y="5742"/>
                  <a:pt x="2554" y="5946"/>
                  <a:pt x="2532" y="6021"/>
                </a:cubicBezTo>
                <a:cubicBezTo>
                  <a:pt x="2532" y="6042"/>
                  <a:pt x="2511" y="6075"/>
                  <a:pt x="2489" y="6075"/>
                </a:cubicBezTo>
                <a:cubicBezTo>
                  <a:pt x="2468" y="6085"/>
                  <a:pt x="2457" y="6107"/>
                  <a:pt x="2446" y="6161"/>
                </a:cubicBezTo>
                <a:cubicBezTo>
                  <a:pt x="2446" y="6204"/>
                  <a:pt x="2425" y="6257"/>
                  <a:pt x="2382" y="6300"/>
                </a:cubicBezTo>
                <a:cubicBezTo>
                  <a:pt x="2328" y="6364"/>
                  <a:pt x="2328" y="6364"/>
                  <a:pt x="2349" y="6428"/>
                </a:cubicBezTo>
                <a:cubicBezTo>
                  <a:pt x="2371" y="6504"/>
                  <a:pt x="2339" y="6590"/>
                  <a:pt x="2264" y="6707"/>
                </a:cubicBezTo>
                <a:cubicBezTo>
                  <a:pt x="2232" y="6750"/>
                  <a:pt x="2210" y="6793"/>
                  <a:pt x="2210" y="6815"/>
                </a:cubicBezTo>
                <a:cubicBezTo>
                  <a:pt x="2210" y="6836"/>
                  <a:pt x="2210" y="6869"/>
                  <a:pt x="2199" y="6879"/>
                </a:cubicBezTo>
                <a:cubicBezTo>
                  <a:pt x="2146" y="6922"/>
                  <a:pt x="2070" y="7105"/>
                  <a:pt x="2070" y="7158"/>
                </a:cubicBezTo>
                <a:cubicBezTo>
                  <a:pt x="2070" y="7222"/>
                  <a:pt x="2028" y="7286"/>
                  <a:pt x="1985" y="7286"/>
                </a:cubicBezTo>
                <a:cubicBezTo>
                  <a:pt x="1953" y="7286"/>
                  <a:pt x="1953" y="7286"/>
                  <a:pt x="1910" y="7512"/>
                </a:cubicBezTo>
                <a:cubicBezTo>
                  <a:pt x="1889" y="7598"/>
                  <a:pt x="1856" y="7684"/>
                  <a:pt x="1846" y="7694"/>
                </a:cubicBezTo>
                <a:cubicBezTo>
                  <a:pt x="1824" y="7716"/>
                  <a:pt x="1824" y="7748"/>
                  <a:pt x="1834" y="7813"/>
                </a:cubicBezTo>
                <a:cubicBezTo>
                  <a:pt x="1846" y="7887"/>
                  <a:pt x="1834" y="7898"/>
                  <a:pt x="1803" y="7920"/>
                </a:cubicBezTo>
                <a:cubicBezTo>
                  <a:pt x="1770" y="7941"/>
                  <a:pt x="1770" y="7952"/>
                  <a:pt x="1792" y="8006"/>
                </a:cubicBezTo>
                <a:cubicBezTo>
                  <a:pt x="1803" y="8059"/>
                  <a:pt x="1803" y="8080"/>
                  <a:pt x="1781" y="8134"/>
                </a:cubicBezTo>
                <a:cubicBezTo>
                  <a:pt x="1770" y="8166"/>
                  <a:pt x="1760" y="8209"/>
                  <a:pt x="1770" y="8242"/>
                </a:cubicBezTo>
                <a:cubicBezTo>
                  <a:pt x="1781" y="8316"/>
                  <a:pt x="1781" y="8638"/>
                  <a:pt x="1760" y="8681"/>
                </a:cubicBezTo>
                <a:cubicBezTo>
                  <a:pt x="1749" y="8724"/>
                  <a:pt x="1781" y="8928"/>
                  <a:pt x="1813" y="8992"/>
                </a:cubicBezTo>
                <a:cubicBezTo>
                  <a:pt x="1824" y="9014"/>
                  <a:pt x="1824" y="9046"/>
                  <a:pt x="1813" y="9067"/>
                </a:cubicBezTo>
                <a:cubicBezTo>
                  <a:pt x="1813" y="9089"/>
                  <a:pt x="1813" y="9121"/>
                  <a:pt x="1824" y="9143"/>
                </a:cubicBezTo>
                <a:cubicBezTo>
                  <a:pt x="1834" y="9153"/>
                  <a:pt x="1846" y="9217"/>
                  <a:pt x="1846" y="9282"/>
                </a:cubicBezTo>
                <a:cubicBezTo>
                  <a:pt x="1846" y="9336"/>
                  <a:pt x="1856" y="9400"/>
                  <a:pt x="1867" y="9421"/>
                </a:cubicBezTo>
                <a:cubicBezTo>
                  <a:pt x="1910" y="9529"/>
                  <a:pt x="1996" y="9754"/>
                  <a:pt x="1996" y="9765"/>
                </a:cubicBezTo>
                <a:cubicBezTo>
                  <a:pt x="2006" y="9775"/>
                  <a:pt x="2006" y="9818"/>
                  <a:pt x="2017" y="9872"/>
                </a:cubicBezTo>
                <a:cubicBezTo>
                  <a:pt x="2017" y="9925"/>
                  <a:pt x="2017" y="9979"/>
                  <a:pt x="2039" y="9990"/>
                </a:cubicBezTo>
                <a:cubicBezTo>
                  <a:pt x="2060" y="10011"/>
                  <a:pt x="2060" y="10075"/>
                  <a:pt x="2039" y="10086"/>
                </a:cubicBezTo>
                <a:cubicBezTo>
                  <a:pt x="2017" y="10097"/>
                  <a:pt x="2028" y="10151"/>
                  <a:pt x="2070" y="10215"/>
                </a:cubicBezTo>
                <a:cubicBezTo>
                  <a:pt x="2092" y="10247"/>
                  <a:pt x="2125" y="10322"/>
                  <a:pt x="2135" y="10365"/>
                </a:cubicBezTo>
                <a:cubicBezTo>
                  <a:pt x="2156" y="10483"/>
                  <a:pt x="2178" y="10516"/>
                  <a:pt x="2210" y="10516"/>
                </a:cubicBezTo>
                <a:cubicBezTo>
                  <a:pt x="2221" y="10516"/>
                  <a:pt x="2232" y="10537"/>
                  <a:pt x="2232" y="10569"/>
                </a:cubicBezTo>
                <a:cubicBezTo>
                  <a:pt x="2232" y="10666"/>
                  <a:pt x="2275" y="10848"/>
                  <a:pt x="2318" y="10933"/>
                </a:cubicBezTo>
                <a:cubicBezTo>
                  <a:pt x="2339" y="10976"/>
                  <a:pt x="2361" y="11030"/>
                  <a:pt x="2361" y="11052"/>
                </a:cubicBezTo>
                <a:cubicBezTo>
                  <a:pt x="2361" y="11062"/>
                  <a:pt x="2371" y="11095"/>
                  <a:pt x="2382" y="11105"/>
                </a:cubicBezTo>
                <a:cubicBezTo>
                  <a:pt x="2392" y="11116"/>
                  <a:pt x="2414" y="11148"/>
                  <a:pt x="2414" y="11169"/>
                </a:cubicBezTo>
                <a:cubicBezTo>
                  <a:pt x="2425" y="11191"/>
                  <a:pt x="2446" y="11234"/>
                  <a:pt x="2478" y="11277"/>
                </a:cubicBezTo>
                <a:cubicBezTo>
                  <a:pt x="2500" y="11309"/>
                  <a:pt x="2521" y="11352"/>
                  <a:pt x="2521" y="11374"/>
                </a:cubicBezTo>
                <a:cubicBezTo>
                  <a:pt x="2521" y="11395"/>
                  <a:pt x="2564" y="11459"/>
                  <a:pt x="2618" y="11524"/>
                </a:cubicBezTo>
                <a:cubicBezTo>
                  <a:pt x="2671" y="11588"/>
                  <a:pt x="2735" y="11663"/>
                  <a:pt x="2757" y="11706"/>
                </a:cubicBezTo>
                <a:cubicBezTo>
                  <a:pt x="2821" y="11792"/>
                  <a:pt x="2854" y="11824"/>
                  <a:pt x="2950" y="11899"/>
                </a:cubicBezTo>
                <a:cubicBezTo>
                  <a:pt x="2993" y="11931"/>
                  <a:pt x="3026" y="11974"/>
                  <a:pt x="3026" y="11996"/>
                </a:cubicBezTo>
                <a:cubicBezTo>
                  <a:pt x="3026" y="12006"/>
                  <a:pt x="3036" y="12028"/>
                  <a:pt x="3047" y="12039"/>
                </a:cubicBezTo>
                <a:cubicBezTo>
                  <a:pt x="3068" y="12049"/>
                  <a:pt x="3079" y="12070"/>
                  <a:pt x="3079" y="12082"/>
                </a:cubicBezTo>
                <a:cubicBezTo>
                  <a:pt x="3079" y="12113"/>
                  <a:pt x="3133" y="12199"/>
                  <a:pt x="3219" y="12296"/>
                </a:cubicBezTo>
                <a:cubicBezTo>
                  <a:pt x="3262" y="12349"/>
                  <a:pt x="3283" y="12382"/>
                  <a:pt x="3283" y="12392"/>
                </a:cubicBezTo>
                <a:cubicBezTo>
                  <a:pt x="3283" y="12403"/>
                  <a:pt x="3315" y="12435"/>
                  <a:pt x="3358" y="12468"/>
                </a:cubicBezTo>
                <a:cubicBezTo>
                  <a:pt x="3401" y="12511"/>
                  <a:pt x="3455" y="12575"/>
                  <a:pt x="3486" y="12650"/>
                </a:cubicBezTo>
                <a:cubicBezTo>
                  <a:pt x="3529" y="12735"/>
                  <a:pt x="3562" y="12778"/>
                  <a:pt x="3594" y="12778"/>
                </a:cubicBezTo>
                <a:cubicBezTo>
                  <a:pt x="3615" y="12790"/>
                  <a:pt x="3626" y="12800"/>
                  <a:pt x="3626" y="12811"/>
                </a:cubicBezTo>
                <a:cubicBezTo>
                  <a:pt x="3626" y="12821"/>
                  <a:pt x="3648" y="12843"/>
                  <a:pt x="3669" y="12864"/>
                </a:cubicBezTo>
                <a:cubicBezTo>
                  <a:pt x="3691" y="12897"/>
                  <a:pt x="3701" y="12918"/>
                  <a:pt x="3701" y="12940"/>
                </a:cubicBezTo>
                <a:cubicBezTo>
                  <a:pt x="3691" y="12971"/>
                  <a:pt x="3701" y="12993"/>
                  <a:pt x="3755" y="13025"/>
                </a:cubicBezTo>
                <a:cubicBezTo>
                  <a:pt x="3787" y="13047"/>
                  <a:pt x="3819" y="13079"/>
                  <a:pt x="3819" y="13090"/>
                </a:cubicBezTo>
                <a:cubicBezTo>
                  <a:pt x="3819" y="13100"/>
                  <a:pt x="3872" y="13154"/>
                  <a:pt x="3927" y="13207"/>
                </a:cubicBezTo>
                <a:cubicBezTo>
                  <a:pt x="3980" y="13261"/>
                  <a:pt x="4044" y="13347"/>
                  <a:pt x="4066" y="13379"/>
                </a:cubicBezTo>
                <a:cubicBezTo>
                  <a:pt x="4077" y="13422"/>
                  <a:pt x="4120" y="13465"/>
                  <a:pt x="4141" y="13476"/>
                </a:cubicBezTo>
                <a:cubicBezTo>
                  <a:pt x="4163" y="13497"/>
                  <a:pt x="4184" y="13519"/>
                  <a:pt x="4184" y="13540"/>
                </a:cubicBezTo>
                <a:cubicBezTo>
                  <a:pt x="4184" y="13572"/>
                  <a:pt x="4216" y="13615"/>
                  <a:pt x="4280" y="13691"/>
                </a:cubicBezTo>
                <a:cubicBezTo>
                  <a:pt x="4387" y="13787"/>
                  <a:pt x="4441" y="13872"/>
                  <a:pt x="4463" y="13958"/>
                </a:cubicBezTo>
                <a:cubicBezTo>
                  <a:pt x="4463" y="13980"/>
                  <a:pt x="4495" y="14023"/>
                  <a:pt x="4538" y="14055"/>
                </a:cubicBezTo>
                <a:cubicBezTo>
                  <a:pt x="4570" y="14087"/>
                  <a:pt x="4602" y="14120"/>
                  <a:pt x="4602" y="14130"/>
                </a:cubicBezTo>
                <a:cubicBezTo>
                  <a:pt x="4602" y="14141"/>
                  <a:pt x="4623" y="14173"/>
                  <a:pt x="4656" y="14205"/>
                </a:cubicBezTo>
                <a:cubicBezTo>
                  <a:pt x="4677" y="14227"/>
                  <a:pt x="4709" y="14270"/>
                  <a:pt x="4709" y="14280"/>
                </a:cubicBezTo>
                <a:cubicBezTo>
                  <a:pt x="4709" y="14313"/>
                  <a:pt x="4731" y="14334"/>
                  <a:pt x="4785" y="14366"/>
                </a:cubicBezTo>
                <a:cubicBezTo>
                  <a:pt x="4828" y="14387"/>
                  <a:pt x="4870" y="14430"/>
                  <a:pt x="4892" y="14473"/>
                </a:cubicBezTo>
                <a:cubicBezTo>
                  <a:pt x="4902" y="14506"/>
                  <a:pt x="4935" y="14537"/>
                  <a:pt x="4956" y="14537"/>
                </a:cubicBezTo>
                <a:cubicBezTo>
                  <a:pt x="4978" y="14537"/>
                  <a:pt x="5009" y="14570"/>
                  <a:pt x="5031" y="14602"/>
                </a:cubicBezTo>
                <a:cubicBezTo>
                  <a:pt x="5052" y="14623"/>
                  <a:pt x="5106" y="14666"/>
                  <a:pt x="5149" y="14688"/>
                </a:cubicBezTo>
                <a:cubicBezTo>
                  <a:pt x="5192" y="14709"/>
                  <a:pt x="5278" y="14763"/>
                  <a:pt x="5342" y="14816"/>
                </a:cubicBezTo>
                <a:cubicBezTo>
                  <a:pt x="5460" y="14924"/>
                  <a:pt x="5557" y="14988"/>
                  <a:pt x="5632" y="15021"/>
                </a:cubicBezTo>
                <a:cubicBezTo>
                  <a:pt x="5653" y="15021"/>
                  <a:pt x="5686" y="15042"/>
                  <a:pt x="5686" y="15042"/>
                </a:cubicBezTo>
                <a:cubicBezTo>
                  <a:pt x="5696" y="15052"/>
                  <a:pt x="5814" y="15106"/>
                  <a:pt x="5889" y="15138"/>
                </a:cubicBezTo>
                <a:cubicBezTo>
                  <a:pt x="5922" y="15149"/>
                  <a:pt x="5953" y="15181"/>
                  <a:pt x="5965" y="15214"/>
                </a:cubicBezTo>
                <a:cubicBezTo>
                  <a:pt x="5986" y="15257"/>
                  <a:pt x="5996" y="15267"/>
                  <a:pt x="6061" y="15278"/>
                </a:cubicBezTo>
                <a:cubicBezTo>
                  <a:pt x="6104" y="15278"/>
                  <a:pt x="6136" y="15299"/>
                  <a:pt x="6146" y="15310"/>
                </a:cubicBezTo>
                <a:cubicBezTo>
                  <a:pt x="6158" y="15310"/>
                  <a:pt x="6189" y="15321"/>
                  <a:pt x="6222" y="15321"/>
                </a:cubicBezTo>
                <a:cubicBezTo>
                  <a:pt x="6243" y="15321"/>
                  <a:pt x="6297" y="15342"/>
                  <a:pt x="6329" y="15364"/>
                </a:cubicBezTo>
                <a:cubicBezTo>
                  <a:pt x="6361" y="15385"/>
                  <a:pt x="6404" y="15407"/>
                  <a:pt x="6436" y="15407"/>
                </a:cubicBezTo>
                <a:cubicBezTo>
                  <a:pt x="6458" y="15407"/>
                  <a:pt x="6501" y="15417"/>
                  <a:pt x="6522" y="15428"/>
                </a:cubicBezTo>
                <a:cubicBezTo>
                  <a:pt x="6541" y="15441"/>
                  <a:pt x="6559" y="15446"/>
                  <a:pt x="6580" y="15446"/>
                </a:cubicBezTo>
                <a:cubicBezTo>
                  <a:pt x="6595" y="15446"/>
                  <a:pt x="6612" y="15443"/>
                  <a:pt x="6630" y="15438"/>
                </a:cubicBezTo>
                <a:cubicBezTo>
                  <a:pt x="6672" y="15438"/>
                  <a:pt x="6704" y="15438"/>
                  <a:pt x="6737" y="15460"/>
                </a:cubicBezTo>
                <a:cubicBezTo>
                  <a:pt x="6762" y="15473"/>
                  <a:pt x="6780" y="15478"/>
                  <a:pt x="6797" y="15478"/>
                </a:cubicBezTo>
                <a:cubicBezTo>
                  <a:pt x="6809" y="15478"/>
                  <a:pt x="6820" y="15475"/>
                  <a:pt x="6833" y="15471"/>
                </a:cubicBezTo>
                <a:cubicBezTo>
                  <a:pt x="6849" y="15460"/>
                  <a:pt x="6863" y="15455"/>
                  <a:pt x="6878" y="15455"/>
                </a:cubicBezTo>
                <a:cubicBezTo>
                  <a:pt x="6892" y="15455"/>
                  <a:pt x="6908" y="15460"/>
                  <a:pt x="6930" y="15471"/>
                </a:cubicBezTo>
                <a:cubicBezTo>
                  <a:pt x="6953" y="15487"/>
                  <a:pt x="6982" y="15497"/>
                  <a:pt x="7005" y="15497"/>
                </a:cubicBezTo>
                <a:cubicBezTo>
                  <a:pt x="7013" y="15497"/>
                  <a:pt x="7020" y="15495"/>
                  <a:pt x="7026" y="15493"/>
                </a:cubicBezTo>
                <a:lnTo>
                  <a:pt x="7069" y="15493"/>
                </a:lnTo>
                <a:cubicBezTo>
                  <a:pt x="7069" y="15503"/>
                  <a:pt x="7123" y="15514"/>
                  <a:pt x="7187" y="15524"/>
                </a:cubicBezTo>
                <a:cubicBezTo>
                  <a:pt x="7241" y="15524"/>
                  <a:pt x="7316" y="15535"/>
                  <a:pt x="7337" y="15557"/>
                </a:cubicBezTo>
                <a:cubicBezTo>
                  <a:pt x="7350" y="15561"/>
                  <a:pt x="7364" y="15564"/>
                  <a:pt x="7380" y="15564"/>
                </a:cubicBezTo>
                <a:cubicBezTo>
                  <a:pt x="7405" y="15564"/>
                  <a:pt x="7437" y="15558"/>
                  <a:pt x="7488" y="15546"/>
                </a:cubicBezTo>
                <a:cubicBezTo>
                  <a:pt x="7523" y="15542"/>
                  <a:pt x="7548" y="15540"/>
                  <a:pt x="7569" y="15540"/>
                </a:cubicBezTo>
                <a:cubicBezTo>
                  <a:pt x="7608" y="15540"/>
                  <a:pt x="7636" y="15547"/>
                  <a:pt x="7691" y="15567"/>
                </a:cubicBezTo>
                <a:cubicBezTo>
                  <a:pt x="7745" y="15578"/>
                  <a:pt x="7809" y="15600"/>
                  <a:pt x="7831" y="15600"/>
                </a:cubicBezTo>
                <a:cubicBezTo>
                  <a:pt x="7852" y="15600"/>
                  <a:pt x="7917" y="15610"/>
                  <a:pt x="7960" y="15621"/>
                </a:cubicBezTo>
                <a:cubicBezTo>
                  <a:pt x="7986" y="15626"/>
                  <a:pt x="8010" y="15629"/>
                  <a:pt x="8030" y="15629"/>
                </a:cubicBezTo>
                <a:cubicBezTo>
                  <a:pt x="8050" y="15629"/>
                  <a:pt x="8066" y="15626"/>
                  <a:pt x="8077" y="15621"/>
                </a:cubicBezTo>
                <a:cubicBezTo>
                  <a:pt x="8088" y="15616"/>
                  <a:pt x="8112" y="15613"/>
                  <a:pt x="8146" y="15613"/>
                </a:cubicBezTo>
                <a:cubicBezTo>
                  <a:pt x="8179" y="15613"/>
                  <a:pt x="8222" y="15616"/>
                  <a:pt x="8270" y="15621"/>
                </a:cubicBezTo>
                <a:cubicBezTo>
                  <a:pt x="8305" y="15624"/>
                  <a:pt x="8333" y="15625"/>
                  <a:pt x="8357" y="15625"/>
                </a:cubicBezTo>
                <a:cubicBezTo>
                  <a:pt x="8415" y="15625"/>
                  <a:pt x="8450" y="15618"/>
                  <a:pt x="8496" y="15610"/>
                </a:cubicBezTo>
                <a:cubicBezTo>
                  <a:pt x="8535" y="15594"/>
                  <a:pt x="8574" y="15585"/>
                  <a:pt x="8610" y="15585"/>
                </a:cubicBezTo>
                <a:cubicBezTo>
                  <a:pt x="8622" y="15585"/>
                  <a:pt x="8635" y="15586"/>
                  <a:pt x="8646" y="15589"/>
                </a:cubicBezTo>
                <a:cubicBezTo>
                  <a:pt x="8660" y="15592"/>
                  <a:pt x="8673" y="15593"/>
                  <a:pt x="8685" y="15593"/>
                </a:cubicBezTo>
                <a:cubicBezTo>
                  <a:pt x="8718" y="15593"/>
                  <a:pt x="8746" y="15583"/>
                  <a:pt x="8785" y="15567"/>
                </a:cubicBezTo>
                <a:cubicBezTo>
                  <a:pt x="8808" y="15560"/>
                  <a:pt x="8831" y="15552"/>
                  <a:pt x="8849" y="15552"/>
                </a:cubicBezTo>
                <a:cubicBezTo>
                  <a:pt x="8857" y="15552"/>
                  <a:pt x="8865" y="15554"/>
                  <a:pt x="8871" y="15557"/>
                </a:cubicBezTo>
                <a:cubicBezTo>
                  <a:pt x="8882" y="15557"/>
                  <a:pt x="8925" y="15557"/>
                  <a:pt x="8978" y="15535"/>
                </a:cubicBezTo>
                <a:cubicBezTo>
                  <a:pt x="9021" y="15524"/>
                  <a:pt x="9097" y="15514"/>
                  <a:pt x="9128" y="15514"/>
                </a:cubicBezTo>
                <a:lnTo>
                  <a:pt x="9321" y="15514"/>
                </a:lnTo>
                <a:cubicBezTo>
                  <a:pt x="9333" y="15514"/>
                  <a:pt x="9386" y="15514"/>
                  <a:pt x="9429" y="15503"/>
                </a:cubicBezTo>
                <a:cubicBezTo>
                  <a:pt x="9460" y="15490"/>
                  <a:pt x="9484" y="15485"/>
                  <a:pt x="9507" y="15485"/>
                </a:cubicBezTo>
                <a:cubicBezTo>
                  <a:pt x="9523" y="15485"/>
                  <a:pt x="9539" y="15488"/>
                  <a:pt x="9557" y="15493"/>
                </a:cubicBezTo>
                <a:cubicBezTo>
                  <a:pt x="9570" y="15501"/>
                  <a:pt x="9582" y="15504"/>
                  <a:pt x="9597" y="15504"/>
                </a:cubicBezTo>
                <a:cubicBezTo>
                  <a:pt x="9622" y="15504"/>
                  <a:pt x="9654" y="15495"/>
                  <a:pt x="9708" y="15481"/>
                </a:cubicBezTo>
                <a:cubicBezTo>
                  <a:pt x="9772" y="15460"/>
                  <a:pt x="9847" y="15438"/>
                  <a:pt x="9869" y="15428"/>
                </a:cubicBezTo>
                <a:cubicBezTo>
                  <a:pt x="9891" y="15420"/>
                  <a:pt x="9920" y="15413"/>
                  <a:pt x="9942" y="15413"/>
                </a:cubicBezTo>
                <a:cubicBezTo>
                  <a:pt x="9951" y="15413"/>
                  <a:pt x="9959" y="15414"/>
                  <a:pt x="9965" y="15417"/>
                </a:cubicBezTo>
                <a:cubicBezTo>
                  <a:pt x="9986" y="15417"/>
                  <a:pt x="10029" y="15407"/>
                  <a:pt x="10051" y="15396"/>
                </a:cubicBezTo>
                <a:cubicBezTo>
                  <a:pt x="10083" y="15374"/>
                  <a:pt x="10115" y="15374"/>
                  <a:pt x="10126" y="15374"/>
                </a:cubicBezTo>
                <a:cubicBezTo>
                  <a:pt x="10133" y="15377"/>
                  <a:pt x="10140" y="15379"/>
                  <a:pt x="10147" y="15379"/>
                </a:cubicBezTo>
                <a:cubicBezTo>
                  <a:pt x="10166" y="15379"/>
                  <a:pt x="10186" y="15371"/>
                  <a:pt x="10201" y="15364"/>
                </a:cubicBezTo>
                <a:cubicBezTo>
                  <a:pt x="10265" y="15353"/>
                  <a:pt x="10384" y="15331"/>
                  <a:pt x="10544" y="15310"/>
                </a:cubicBezTo>
                <a:cubicBezTo>
                  <a:pt x="10587" y="15299"/>
                  <a:pt x="10663" y="15288"/>
                  <a:pt x="10694" y="15278"/>
                </a:cubicBezTo>
                <a:cubicBezTo>
                  <a:pt x="10737" y="15267"/>
                  <a:pt x="10791" y="15257"/>
                  <a:pt x="10823" y="15257"/>
                </a:cubicBezTo>
                <a:cubicBezTo>
                  <a:pt x="10856" y="15257"/>
                  <a:pt x="10909" y="15235"/>
                  <a:pt x="10942" y="15214"/>
                </a:cubicBezTo>
                <a:cubicBezTo>
                  <a:pt x="10979" y="15189"/>
                  <a:pt x="11002" y="15178"/>
                  <a:pt x="11021" y="15178"/>
                </a:cubicBezTo>
                <a:cubicBezTo>
                  <a:pt x="11035" y="15178"/>
                  <a:pt x="11046" y="15183"/>
                  <a:pt x="11059" y="15192"/>
                </a:cubicBezTo>
                <a:cubicBezTo>
                  <a:pt x="11065" y="15195"/>
                  <a:pt x="11071" y="15196"/>
                  <a:pt x="11079" y="15196"/>
                </a:cubicBezTo>
                <a:cubicBezTo>
                  <a:pt x="11099" y="15196"/>
                  <a:pt x="11127" y="15186"/>
                  <a:pt x="11166" y="15171"/>
                </a:cubicBezTo>
                <a:cubicBezTo>
                  <a:pt x="11206" y="15155"/>
                  <a:pt x="11245" y="15145"/>
                  <a:pt x="11280" y="15145"/>
                </a:cubicBezTo>
                <a:cubicBezTo>
                  <a:pt x="11293" y="15145"/>
                  <a:pt x="11305" y="15146"/>
                  <a:pt x="11316" y="15149"/>
                </a:cubicBezTo>
                <a:cubicBezTo>
                  <a:pt x="11328" y="15151"/>
                  <a:pt x="11340" y="15152"/>
                  <a:pt x="11351" y="15152"/>
                </a:cubicBezTo>
                <a:cubicBezTo>
                  <a:pt x="11412" y="15152"/>
                  <a:pt x="11467" y="15128"/>
                  <a:pt x="11521" y="15074"/>
                </a:cubicBezTo>
                <a:cubicBezTo>
                  <a:pt x="11574" y="15031"/>
                  <a:pt x="11660" y="15009"/>
                  <a:pt x="11810" y="14988"/>
                </a:cubicBezTo>
                <a:lnTo>
                  <a:pt x="11896" y="14967"/>
                </a:lnTo>
                <a:cubicBezTo>
                  <a:pt x="11907" y="14956"/>
                  <a:pt x="11928" y="14945"/>
                  <a:pt x="11960" y="14945"/>
                </a:cubicBezTo>
                <a:cubicBezTo>
                  <a:pt x="12046" y="14945"/>
                  <a:pt x="12175" y="14913"/>
                  <a:pt x="12218" y="14870"/>
                </a:cubicBezTo>
                <a:cubicBezTo>
                  <a:pt x="12239" y="14849"/>
                  <a:pt x="12272" y="14838"/>
                  <a:pt x="12293" y="14838"/>
                </a:cubicBezTo>
                <a:cubicBezTo>
                  <a:pt x="12314" y="14838"/>
                  <a:pt x="12357" y="14816"/>
                  <a:pt x="12400" y="14795"/>
                </a:cubicBezTo>
                <a:cubicBezTo>
                  <a:pt x="12443" y="14773"/>
                  <a:pt x="12475" y="14773"/>
                  <a:pt x="12508" y="14773"/>
                </a:cubicBezTo>
                <a:cubicBezTo>
                  <a:pt x="12513" y="14776"/>
                  <a:pt x="12520" y="14778"/>
                  <a:pt x="12528" y="14778"/>
                </a:cubicBezTo>
                <a:cubicBezTo>
                  <a:pt x="12551" y="14778"/>
                  <a:pt x="12585" y="14765"/>
                  <a:pt x="12625" y="14742"/>
                </a:cubicBezTo>
                <a:cubicBezTo>
                  <a:pt x="12668" y="14709"/>
                  <a:pt x="12711" y="14688"/>
                  <a:pt x="12722" y="14688"/>
                </a:cubicBezTo>
                <a:cubicBezTo>
                  <a:pt x="12722" y="14688"/>
                  <a:pt x="12744" y="14677"/>
                  <a:pt x="12765" y="14656"/>
                </a:cubicBezTo>
                <a:cubicBezTo>
                  <a:pt x="12775" y="14634"/>
                  <a:pt x="12797" y="14623"/>
                  <a:pt x="12818" y="14623"/>
                </a:cubicBezTo>
                <a:cubicBezTo>
                  <a:pt x="12829" y="14623"/>
                  <a:pt x="12851" y="14602"/>
                  <a:pt x="12872" y="14592"/>
                </a:cubicBezTo>
                <a:cubicBezTo>
                  <a:pt x="12898" y="14574"/>
                  <a:pt x="12925" y="14556"/>
                  <a:pt x="12946" y="14556"/>
                </a:cubicBezTo>
                <a:cubicBezTo>
                  <a:pt x="12950" y="14556"/>
                  <a:pt x="12954" y="14557"/>
                  <a:pt x="12958" y="14559"/>
                </a:cubicBezTo>
                <a:cubicBezTo>
                  <a:pt x="13001" y="14559"/>
                  <a:pt x="13033" y="14549"/>
                  <a:pt x="13076" y="14506"/>
                </a:cubicBezTo>
                <a:cubicBezTo>
                  <a:pt x="13108" y="14473"/>
                  <a:pt x="13140" y="14441"/>
                  <a:pt x="13151" y="14441"/>
                </a:cubicBezTo>
                <a:cubicBezTo>
                  <a:pt x="13183" y="14441"/>
                  <a:pt x="13548" y="14151"/>
                  <a:pt x="13548" y="14120"/>
                </a:cubicBezTo>
                <a:cubicBezTo>
                  <a:pt x="13548" y="14108"/>
                  <a:pt x="13580" y="14055"/>
                  <a:pt x="13633" y="14012"/>
                </a:cubicBezTo>
                <a:lnTo>
                  <a:pt x="13730" y="13915"/>
                </a:lnTo>
                <a:cubicBezTo>
                  <a:pt x="13741" y="13905"/>
                  <a:pt x="13784" y="13830"/>
                  <a:pt x="13826" y="13744"/>
                </a:cubicBezTo>
                <a:cubicBezTo>
                  <a:pt x="13869" y="13648"/>
                  <a:pt x="13923" y="13562"/>
                  <a:pt x="13934" y="13540"/>
                </a:cubicBezTo>
                <a:cubicBezTo>
                  <a:pt x="13945" y="13508"/>
                  <a:pt x="13988" y="13443"/>
                  <a:pt x="14020" y="13390"/>
                </a:cubicBezTo>
                <a:cubicBezTo>
                  <a:pt x="14052" y="13326"/>
                  <a:pt x="14105" y="13261"/>
                  <a:pt x="14127" y="13250"/>
                </a:cubicBezTo>
                <a:cubicBezTo>
                  <a:pt x="14148" y="13219"/>
                  <a:pt x="14159" y="13197"/>
                  <a:pt x="14159" y="13176"/>
                </a:cubicBezTo>
                <a:cubicBezTo>
                  <a:pt x="14159" y="13164"/>
                  <a:pt x="14170" y="13133"/>
                  <a:pt x="14191" y="13111"/>
                </a:cubicBezTo>
                <a:cubicBezTo>
                  <a:pt x="14213" y="13100"/>
                  <a:pt x="14234" y="13068"/>
                  <a:pt x="14234" y="13068"/>
                </a:cubicBezTo>
                <a:cubicBezTo>
                  <a:pt x="14234" y="13057"/>
                  <a:pt x="14267" y="12993"/>
                  <a:pt x="14310" y="12940"/>
                </a:cubicBezTo>
                <a:cubicBezTo>
                  <a:pt x="14352" y="12875"/>
                  <a:pt x="14384" y="12821"/>
                  <a:pt x="14384" y="12811"/>
                </a:cubicBezTo>
                <a:cubicBezTo>
                  <a:pt x="14384" y="12790"/>
                  <a:pt x="14427" y="12735"/>
                  <a:pt x="14470" y="12693"/>
                </a:cubicBezTo>
                <a:cubicBezTo>
                  <a:pt x="14513" y="12639"/>
                  <a:pt x="14567" y="12575"/>
                  <a:pt x="14577" y="12554"/>
                </a:cubicBezTo>
                <a:cubicBezTo>
                  <a:pt x="14599" y="12521"/>
                  <a:pt x="14631" y="12478"/>
                  <a:pt x="14653" y="12457"/>
                </a:cubicBezTo>
                <a:cubicBezTo>
                  <a:pt x="14674" y="12425"/>
                  <a:pt x="14696" y="12382"/>
                  <a:pt x="14696" y="12371"/>
                </a:cubicBezTo>
                <a:cubicBezTo>
                  <a:pt x="14696" y="12349"/>
                  <a:pt x="14727" y="12318"/>
                  <a:pt x="14760" y="12296"/>
                </a:cubicBezTo>
                <a:cubicBezTo>
                  <a:pt x="14792" y="12275"/>
                  <a:pt x="14835" y="12221"/>
                  <a:pt x="14846" y="12167"/>
                </a:cubicBezTo>
                <a:cubicBezTo>
                  <a:pt x="14867" y="12124"/>
                  <a:pt x="14889" y="12092"/>
                  <a:pt x="14910" y="12092"/>
                </a:cubicBezTo>
                <a:cubicBezTo>
                  <a:pt x="14921" y="12092"/>
                  <a:pt x="14932" y="12070"/>
                  <a:pt x="14942" y="12049"/>
                </a:cubicBezTo>
                <a:cubicBezTo>
                  <a:pt x="14953" y="12039"/>
                  <a:pt x="14985" y="11996"/>
                  <a:pt x="15017" y="11974"/>
                </a:cubicBezTo>
                <a:cubicBezTo>
                  <a:pt x="15060" y="11931"/>
                  <a:pt x="15071" y="11899"/>
                  <a:pt x="15082" y="11856"/>
                </a:cubicBezTo>
                <a:cubicBezTo>
                  <a:pt x="15082" y="11824"/>
                  <a:pt x="15103" y="11749"/>
                  <a:pt x="15125" y="11695"/>
                </a:cubicBezTo>
                <a:cubicBezTo>
                  <a:pt x="15156" y="11641"/>
                  <a:pt x="15168" y="11577"/>
                  <a:pt x="15168" y="11545"/>
                </a:cubicBezTo>
                <a:cubicBezTo>
                  <a:pt x="15168" y="11513"/>
                  <a:pt x="15189" y="11481"/>
                  <a:pt x="15211" y="11459"/>
                </a:cubicBezTo>
                <a:cubicBezTo>
                  <a:pt x="15232" y="11438"/>
                  <a:pt x="15242" y="11417"/>
                  <a:pt x="15232" y="11374"/>
                </a:cubicBezTo>
                <a:cubicBezTo>
                  <a:pt x="15221" y="11331"/>
                  <a:pt x="15199" y="11223"/>
                  <a:pt x="15199" y="11181"/>
                </a:cubicBezTo>
                <a:cubicBezTo>
                  <a:pt x="15199" y="11181"/>
                  <a:pt x="15199" y="11159"/>
                  <a:pt x="15211" y="11148"/>
                </a:cubicBezTo>
                <a:cubicBezTo>
                  <a:pt x="15242" y="11062"/>
                  <a:pt x="15253" y="10837"/>
                  <a:pt x="15221" y="10794"/>
                </a:cubicBezTo>
                <a:cubicBezTo>
                  <a:pt x="15199" y="10773"/>
                  <a:pt x="15178" y="10601"/>
                  <a:pt x="15199" y="10601"/>
                </a:cubicBezTo>
                <a:cubicBezTo>
                  <a:pt x="15221" y="10601"/>
                  <a:pt x="15232" y="10473"/>
                  <a:pt x="15242" y="10311"/>
                </a:cubicBezTo>
                <a:cubicBezTo>
                  <a:pt x="15242" y="10258"/>
                  <a:pt x="15242" y="9958"/>
                  <a:pt x="15232" y="9775"/>
                </a:cubicBezTo>
                <a:lnTo>
                  <a:pt x="15232" y="9507"/>
                </a:lnTo>
                <a:cubicBezTo>
                  <a:pt x="15242" y="9014"/>
                  <a:pt x="15221" y="8381"/>
                  <a:pt x="15199" y="8327"/>
                </a:cubicBezTo>
                <a:cubicBezTo>
                  <a:pt x="15189" y="8306"/>
                  <a:pt x="15189" y="8263"/>
                  <a:pt x="15199" y="8230"/>
                </a:cubicBezTo>
                <a:cubicBezTo>
                  <a:pt x="15221" y="8177"/>
                  <a:pt x="15211" y="8145"/>
                  <a:pt x="15189" y="8037"/>
                </a:cubicBezTo>
                <a:cubicBezTo>
                  <a:pt x="15156" y="7930"/>
                  <a:pt x="15156" y="7898"/>
                  <a:pt x="15168" y="7770"/>
                </a:cubicBezTo>
                <a:cubicBezTo>
                  <a:pt x="15189" y="7598"/>
                  <a:pt x="15178" y="7437"/>
                  <a:pt x="15146" y="7222"/>
                </a:cubicBezTo>
                <a:cubicBezTo>
                  <a:pt x="15135" y="7136"/>
                  <a:pt x="15125" y="7051"/>
                  <a:pt x="15125" y="7019"/>
                </a:cubicBezTo>
                <a:cubicBezTo>
                  <a:pt x="15125" y="6997"/>
                  <a:pt x="15114" y="6965"/>
                  <a:pt x="15103" y="6954"/>
                </a:cubicBezTo>
                <a:cubicBezTo>
                  <a:pt x="15092" y="6943"/>
                  <a:pt x="15082" y="6890"/>
                  <a:pt x="15071" y="6847"/>
                </a:cubicBezTo>
                <a:cubicBezTo>
                  <a:pt x="15060" y="6793"/>
                  <a:pt x="15039" y="6729"/>
                  <a:pt x="15017" y="6697"/>
                </a:cubicBezTo>
                <a:cubicBezTo>
                  <a:pt x="14996" y="6654"/>
                  <a:pt x="14975" y="6611"/>
                  <a:pt x="14963" y="6525"/>
                </a:cubicBezTo>
                <a:cubicBezTo>
                  <a:pt x="14963" y="6471"/>
                  <a:pt x="14953" y="6397"/>
                  <a:pt x="14932" y="6375"/>
                </a:cubicBezTo>
                <a:cubicBezTo>
                  <a:pt x="14878" y="6278"/>
                  <a:pt x="14856" y="6204"/>
                  <a:pt x="14846" y="6118"/>
                </a:cubicBezTo>
                <a:cubicBezTo>
                  <a:pt x="14835" y="6075"/>
                  <a:pt x="14824" y="6021"/>
                  <a:pt x="14803" y="5999"/>
                </a:cubicBezTo>
                <a:cubicBezTo>
                  <a:pt x="14792" y="5978"/>
                  <a:pt x="14782" y="5935"/>
                  <a:pt x="14782" y="5903"/>
                </a:cubicBezTo>
                <a:cubicBezTo>
                  <a:pt x="14782" y="5860"/>
                  <a:pt x="14770" y="5828"/>
                  <a:pt x="14749" y="5806"/>
                </a:cubicBezTo>
                <a:cubicBezTo>
                  <a:pt x="14727" y="5785"/>
                  <a:pt x="14727" y="5742"/>
                  <a:pt x="14727" y="5678"/>
                </a:cubicBezTo>
                <a:cubicBezTo>
                  <a:pt x="14727" y="5592"/>
                  <a:pt x="14706" y="5549"/>
                  <a:pt x="14674" y="5463"/>
                </a:cubicBezTo>
                <a:cubicBezTo>
                  <a:pt x="14631" y="5388"/>
                  <a:pt x="14620" y="5345"/>
                  <a:pt x="14631" y="5313"/>
                </a:cubicBezTo>
                <a:cubicBezTo>
                  <a:pt x="14631" y="5291"/>
                  <a:pt x="14631" y="5260"/>
                  <a:pt x="14610" y="5227"/>
                </a:cubicBezTo>
                <a:cubicBezTo>
                  <a:pt x="14599" y="5206"/>
                  <a:pt x="14577" y="5163"/>
                  <a:pt x="14567" y="5131"/>
                </a:cubicBezTo>
                <a:cubicBezTo>
                  <a:pt x="14556" y="5098"/>
                  <a:pt x="14524" y="5045"/>
                  <a:pt x="14491" y="5002"/>
                </a:cubicBezTo>
                <a:cubicBezTo>
                  <a:pt x="14460" y="4959"/>
                  <a:pt x="14438" y="4916"/>
                  <a:pt x="14438" y="4895"/>
                </a:cubicBezTo>
                <a:cubicBezTo>
                  <a:pt x="14438" y="4874"/>
                  <a:pt x="14417" y="4831"/>
                  <a:pt x="14384" y="4788"/>
                </a:cubicBezTo>
                <a:cubicBezTo>
                  <a:pt x="14352" y="4745"/>
                  <a:pt x="14320" y="4691"/>
                  <a:pt x="14320" y="4669"/>
                </a:cubicBezTo>
                <a:cubicBezTo>
                  <a:pt x="14310" y="4648"/>
                  <a:pt x="14298" y="4626"/>
                  <a:pt x="14288" y="4616"/>
                </a:cubicBezTo>
                <a:cubicBezTo>
                  <a:pt x="14277" y="4605"/>
                  <a:pt x="14245" y="4573"/>
                  <a:pt x="14234" y="4530"/>
                </a:cubicBezTo>
                <a:cubicBezTo>
                  <a:pt x="14213" y="4498"/>
                  <a:pt x="14159" y="4433"/>
                  <a:pt x="14116" y="4402"/>
                </a:cubicBezTo>
                <a:cubicBezTo>
                  <a:pt x="14062" y="4359"/>
                  <a:pt x="14031" y="4316"/>
                  <a:pt x="14020" y="4273"/>
                </a:cubicBezTo>
                <a:cubicBezTo>
                  <a:pt x="14009" y="4230"/>
                  <a:pt x="13977" y="4197"/>
                  <a:pt x="13955" y="4187"/>
                </a:cubicBezTo>
                <a:cubicBezTo>
                  <a:pt x="13934" y="4176"/>
                  <a:pt x="13912" y="4154"/>
                  <a:pt x="13902" y="4133"/>
                </a:cubicBezTo>
                <a:cubicBezTo>
                  <a:pt x="13891" y="4112"/>
                  <a:pt x="13848" y="4058"/>
                  <a:pt x="13805" y="4004"/>
                </a:cubicBezTo>
                <a:cubicBezTo>
                  <a:pt x="13773" y="3951"/>
                  <a:pt x="13719" y="3887"/>
                  <a:pt x="13698" y="3854"/>
                </a:cubicBezTo>
                <a:cubicBezTo>
                  <a:pt x="13666" y="3822"/>
                  <a:pt x="13633" y="3779"/>
                  <a:pt x="13602" y="3768"/>
                </a:cubicBezTo>
                <a:cubicBezTo>
                  <a:pt x="13580" y="3747"/>
                  <a:pt x="13473" y="3651"/>
                  <a:pt x="13366" y="3554"/>
                </a:cubicBezTo>
                <a:cubicBezTo>
                  <a:pt x="13269" y="3458"/>
                  <a:pt x="13173" y="3372"/>
                  <a:pt x="13161" y="3372"/>
                </a:cubicBezTo>
                <a:cubicBezTo>
                  <a:pt x="13151" y="3372"/>
                  <a:pt x="13119" y="3339"/>
                  <a:pt x="13097" y="3286"/>
                </a:cubicBezTo>
                <a:cubicBezTo>
                  <a:pt x="13065" y="3211"/>
                  <a:pt x="13033" y="3179"/>
                  <a:pt x="12979" y="3157"/>
                </a:cubicBezTo>
                <a:cubicBezTo>
                  <a:pt x="12904" y="3103"/>
                  <a:pt x="12829" y="3017"/>
                  <a:pt x="12797" y="2953"/>
                </a:cubicBezTo>
                <a:cubicBezTo>
                  <a:pt x="12786" y="2921"/>
                  <a:pt x="12754" y="2867"/>
                  <a:pt x="12701" y="2836"/>
                </a:cubicBezTo>
                <a:cubicBezTo>
                  <a:pt x="12647" y="2781"/>
                  <a:pt x="12625" y="2760"/>
                  <a:pt x="12636" y="2739"/>
                </a:cubicBezTo>
                <a:cubicBezTo>
                  <a:pt x="12636" y="2717"/>
                  <a:pt x="12625" y="2685"/>
                  <a:pt x="12582" y="2653"/>
                </a:cubicBezTo>
                <a:cubicBezTo>
                  <a:pt x="12486" y="2557"/>
                  <a:pt x="12432" y="2492"/>
                  <a:pt x="12400" y="2438"/>
                </a:cubicBezTo>
                <a:cubicBezTo>
                  <a:pt x="12389" y="2406"/>
                  <a:pt x="12357" y="2385"/>
                  <a:pt x="12336" y="2374"/>
                </a:cubicBezTo>
                <a:cubicBezTo>
                  <a:pt x="12314" y="2374"/>
                  <a:pt x="12282" y="2342"/>
                  <a:pt x="12260" y="2310"/>
                </a:cubicBezTo>
                <a:cubicBezTo>
                  <a:pt x="12229" y="2278"/>
                  <a:pt x="12207" y="2256"/>
                  <a:pt x="12196" y="2256"/>
                </a:cubicBezTo>
                <a:cubicBezTo>
                  <a:pt x="12186" y="2256"/>
                  <a:pt x="12143" y="2224"/>
                  <a:pt x="12100" y="2192"/>
                </a:cubicBezTo>
                <a:cubicBezTo>
                  <a:pt x="12064" y="2156"/>
                  <a:pt x="12036" y="2135"/>
                  <a:pt x="12021" y="2135"/>
                </a:cubicBezTo>
                <a:cubicBezTo>
                  <a:pt x="12018" y="2135"/>
                  <a:pt x="12016" y="2136"/>
                  <a:pt x="12014" y="2138"/>
                </a:cubicBezTo>
                <a:cubicBezTo>
                  <a:pt x="11993" y="2138"/>
                  <a:pt x="11950" y="2116"/>
                  <a:pt x="11896" y="2074"/>
                </a:cubicBezTo>
                <a:cubicBezTo>
                  <a:pt x="11853" y="2042"/>
                  <a:pt x="11800" y="2009"/>
                  <a:pt x="11788" y="2009"/>
                </a:cubicBezTo>
                <a:cubicBezTo>
                  <a:pt x="11767" y="2009"/>
                  <a:pt x="11746" y="1999"/>
                  <a:pt x="11735" y="1988"/>
                </a:cubicBezTo>
                <a:cubicBezTo>
                  <a:pt x="11714" y="1977"/>
                  <a:pt x="11638" y="1956"/>
                  <a:pt x="11564" y="1945"/>
                </a:cubicBezTo>
                <a:cubicBezTo>
                  <a:pt x="11456" y="1923"/>
                  <a:pt x="11413" y="1913"/>
                  <a:pt x="11392" y="1880"/>
                </a:cubicBezTo>
                <a:cubicBezTo>
                  <a:pt x="11359" y="1838"/>
                  <a:pt x="11156" y="1816"/>
                  <a:pt x="10415" y="1806"/>
                </a:cubicBezTo>
                <a:lnTo>
                  <a:pt x="9869" y="1806"/>
                </a:lnTo>
                <a:cubicBezTo>
                  <a:pt x="9697" y="1806"/>
                  <a:pt x="9472" y="1816"/>
                  <a:pt x="9440" y="1838"/>
                </a:cubicBezTo>
                <a:cubicBezTo>
                  <a:pt x="9429" y="1843"/>
                  <a:pt x="9418" y="1846"/>
                  <a:pt x="9409" y="1846"/>
                </a:cubicBezTo>
                <a:cubicBezTo>
                  <a:pt x="9400" y="1846"/>
                  <a:pt x="9391" y="1843"/>
                  <a:pt x="9386" y="1838"/>
                </a:cubicBezTo>
                <a:cubicBezTo>
                  <a:pt x="9371" y="1830"/>
                  <a:pt x="9356" y="1823"/>
                  <a:pt x="9337" y="1823"/>
                </a:cubicBezTo>
                <a:cubicBezTo>
                  <a:pt x="9329" y="1823"/>
                  <a:pt x="9320" y="1824"/>
                  <a:pt x="9311" y="1827"/>
                </a:cubicBezTo>
                <a:cubicBezTo>
                  <a:pt x="9290" y="1827"/>
                  <a:pt x="9225" y="1849"/>
                  <a:pt x="9161" y="1859"/>
                </a:cubicBezTo>
                <a:cubicBezTo>
                  <a:pt x="9107" y="1870"/>
                  <a:pt x="9032" y="1875"/>
                  <a:pt x="8966" y="1875"/>
                </a:cubicBezTo>
                <a:cubicBezTo>
                  <a:pt x="8901" y="1875"/>
                  <a:pt x="8844" y="1870"/>
                  <a:pt x="8828" y="1859"/>
                </a:cubicBezTo>
                <a:cubicBezTo>
                  <a:pt x="8818" y="1859"/>
                  <a:pt x="8764" y="1859"/>
                  <a:pt x="8721" y="1870"/>
                </a:cubicBezTo>
                <a:cubicBezTo>
                  <a:pt x="8665" y="1889"/>
                  <a:pt x="8587" y="1900"/>
                  <a:pt x="8517" y="1900"/>
                </a:cubicBezTo>
                <a:cubicBezTo>
                  <a:pt x="8466" y="1900"/>
                  <a:pt x="8420" y="1894"/>
                  <a:pt x="8389" y="1880"/>
                </a:cubicBezTo>
                <a:cubicBezTo>
                  <a:pt x="8356" y="1880"/>
                  <a:pt x="8313" y="1880"/>
                  <a:pt x="8270" y="1892"/>
                </a:cubicBezTo>
                <a:cubicBezTo>
                  <a:pt x="8227" y="1892"/>
                  <a:pt x="8163" y="1902"/>
                  <a:pt x="8131" y="1902"/>
                </a:cubicBezTo>
                <a:cubicBezTo>
                  <a:pt x="8088" y="1902"/>
                  <a:pt x="8045" y="1902"/>
                  <a:pt x="8034" y="1913"/>
                </a:cubicBezTo>
                <a:cubicBezTo>
                  <a:pt x="8024" y="1923"/>
                  <a:pt x="7927" y="1923"/>
                  <a:pt x="7820" y="1923"/>
                </a:cubicBezTo>
                <a:cubicBezTo>
                  <a:pt x="7691" y="1923"/>
                  <a:pt x="7605" y="1935"/>
                  <a:pt x="7595" y="1945"/>
                </a:cubicBezTo>
                <a:cubicBezTo>
                  <a:pt x="7575" y="1958"/>
                  <a:pt x="7509" y="1968"/>
                  <a:pt x="7454" y="1968"/>
                </a:cubicBezTo>
                <a:cubicBezTo>
                  <a:pt x="7421" y="1968"/>
                  <a:pt x="7392" y="1964"/>
                  <a:pt x="7380" y="1956"/>
                </a:cubicBezTo>
                <a:cubicBezTo>
                  <a:pt x="7369" y="1956"/>
                  <a:pt x="7337" y="1956"/>
                  <a:pt x="7305" y="1966"/>
                </a:cubicBezTo>
                <a:cubicBezTo>
                  <a:pt x="7234" y="1992"/>
                  <a:pt x="7186" y="2007"/>
                  <a:pt x="7157" y="2007"/>
                </a:cubicBezTo>
                <a:cubicBezTo>
                  <a:pt x="7138" y="2007"/>
                  <a:pt x="7127" y="2001"/>
                  <a:pt x="7123" y="1988"/>
                </a:cubicBezTo>
                <a:cubicBezTo>
                  <a:pt x="7118" y="1978"/>
                  <a:pt x="7092" y="1973"/>
                  <a:pt x="7035" y="1973"/>
                </a:cubicBezTo>
                <a:cubicBezTo>
                  <a:pt x="6966" y="1973"/>
                  <a:pt x="6850" y="1981"/>
                  <a:pt x="6672" y="1999"/>
                </a:cubicBezTo>
                <a:cubicBezTo>
                  <a:pt x="6587" y="1999"/>
                  <a:pt x="6458" y="2009"/>
                  <a:pt x="6382" y="2009"/>
                </a:cubicBezTo>
                <a:cubicBezTo>
                  <a:pt x="6351" y="2006"/>
                  <a:pt x="6326" y="2005"/>
                  <a:pt x="6306" y="2005"/>
                </a:cubicBezTo>
                <a:cubicBezTo>
                  <a:pt x="6258" y="2005"/>
                  <a:pt x="6237" y="2012"/>
                  <a:pt x="6222" y="2020"/>
                </a:cubicBezTo>
                <a:cubicBezTo>
                  <a:pt x="6209" y="2033"/>
                  <a:pt x="6197" y="2038"/>
                  <a:pt x="6176" y="2038"/>
                </a:cubicBezTo>
                <a:cubicBezTo>
                  <a:pt x="6161" y="2038"/>
                  <a:pt x="6142" y="2035"/>
                  <a:pt x="6115" y="2031"/>
                </a:cubicBezTo>
                <a:cubicBezTo>
                  <a:pt x="6062" y="2021"/>
                  <a:pt x="6028" y="2016"/>
                  <a:pt x="6003" y="2016"/>
                </a:cubicBezTo>
                <a:cubicBezTo>
                  <a:pt x="5973" y="2016"/>
                  <a:pt x="5956" y="2024"/>
                  <a:pt x="5932" y="2042"/>
                </a:cubicBezTo>
                <a:cubicBezTo>
                  <a:pt x="5910" y="2063"/>
                  <a:pt x="5868" y="2074"/>
                  <a:pt x="5825" y="2074"/>
                </a:cubicBezTo>
                <a:cubicBezTo>
                  <a:pt x="5793" y="2085"/>
                  <a:pt x="5717" y="2085"/>
                  <a:pt x="5664" y="2106"/>
                </a:cubicBezTo>
                <a:cubicBezTo>
                  <a:pt x="5610" y="2116"/>
                  <a:pt x="5524" y="2128"/>
                  <a:pt x="5471" y="2128"/>
                </a:cubicBezTo>
                <a:cubicBezTo>
                  <a:pt x="5407" y="2128"/>
                  <a:pt x="5374" y="2138"/>
                  <a:pt x="5364" y="2149"/>
                </a:cubicBezTo>
                <a:cubicBezTo>
                  <a:pt x="5364" y="2171"/>
                  <a:pt x="5321" y="2192"/>
                  <a:pt x="5267" y="2213"/>
                </a:cubicBezTo>
                <a:cubicBezTo>
                  <a:pt x="5225" y="2234"/>
                  <a:pt x="5201" y="2246"/>
                  <a:pt x="5181" y="2246"/>
                </a:cubicBezTo>
                <a:cubicBezTo>
                  <a:pt x="5170" y="2246"/>
                  <a:pt x="5161" y="2242"/>
                  <a:pt x="5149" y="2235"/>
                </a:cubicBezTo>
                <a:cubicBezTo>
                  <a:pt x="5142" y="2231"/>
                  <a:pt x="5136" y="2229"/>
                  <a:pt x="5129" y="2229"/>
                </a:cubicBezTo>
                <a:cubicBezTo>
                  <a:pt x="5114" y="2229"/>
                  <a:pt x="5095" y="2238"/>
                  <a:pt x="5052" y="2267"/>
                </a:cubicBezTo>
                <a:cubicBezTo>
                  <a:pt x="5009" y="2299"/>
                  <a:pt x="4967" y="2321"/>
                  <a:pt x="4956" y="2321"/>
                </a:cubicBezTo>
                <a:cubicBezTo>
                  <a:pt x="4935" y="2321"/>
                  <a:pt x="4881" y="2352"/>
                  <a:pt x="4828" y="2385"/>
                </a:cubicBezTo>
                <a:cubicBezTo>
                  <a:pt x="4765" y="2420"/>
                  <a:pt x="4725" y="2441"/>
                  <a:pt x="4701" y="2441"/>
                </a:cubicBezTo>
                <a:cubicBezTo>
                  <a:pt x="4696" y="2441"/>
                  <a:pt x="4691" y="2440"/>
                  <a:pt x="4688" y="2438"/>
                </a:cubicBezTo>
                <a:cubicBezTo>
                  <a:pt x="4683" y="2437"/>
                  <a:pt x="4679" y="2437"/>
                  <a:pt x="4674" y="2437"/>
                </a:cubicBezTo>
                <a:cubicBezTo>
                  <a:pt x="4632" y="2437"/>
                  <a:pt x="4572" y="2478"/>
                  <a:pt x="4495" y="2545"/>
                </a:cubicBezTo>
                <a:cubicBezTo>
                  <a:pt x="4463" y="2578"/>
                  <a:pt x="4420" y="2600"/>
                  <a:pt x="4377" y="2600"/>
                </a:cubicBezTo>
                <a:cubicBezTo>
                  <a:pt x="4334" y="2610"/>
                  <a:pt x="4237" y="2653"/>
                  <a:pt x="4163" y="2696"/>
                </a:cubicBezTo>
                <a:cubicBezTo>
                  <a:pt x="4077" y="2739"/>
                  <a:pt x="4001" y="2771"/>
                  <a:pt x="3980" y="2771"/>
                </a:cubicBezTo>
                <a:cubicBezTo>
                  <a:pt x="3958" y="2771"/>
                  <a:pt x="3819" y="2836"/>
                  <a:pt x="3722" y="2878"/>
                </a:cubicBezTo>
                <a:cubicBezTo>
                  <a:pt x="3691" y="2900"/>
                  <a:pt x="3637" y="2910"/>
                  <a:pt x="3583" y="2910"/>
                </a:cubicBezTo>
                <a:cubicBezTo>
                  <a:pt x="3519" y="2910"/>
                  <a:pt x="3497" y="2910"/>
                  <a:pt x="3476" y="2932"/>
                </a:cubicBezTo>
                <a:cubicBezTo>
                  <a:pt x="3457" y="2961"/>
                  <a:pt x="3378" y="2998"/>
                  <a:pt x="3339" y="2998"/>
                </a:cubicBezTo>
                <a:cubicBezTo>
                  <a:pt x="3334" y="2998"/>
                  <a:pt x="3329" y="2997"/>
                  <a:pt x="3326" y="2996"/>
                </a:cubicBezTo>
                <a:cubicBezTo>
                  <a:pt x="3324" y="2994"/>
                  <a:pt x="3321" y="2993"/>
                  <a:pt x="3317" y="2993"/>
                </a:cubicBezTo>
                <a:cubicBezTo>
                  <a:pt x="3297" y="2993"/>
                  <a:pt x="3254" y="3013"/>
                  <a:pt x="3219" y="3039"/>
                </a:cubicBezTo>
                <a:cubicBezTo>
                  <a:pt x="3165" y="3060"/>
                  <a:pt x="3100" y="3082"/>
                  <a:pt x="3068" y="3082"/>
                </a:cubicBezTo>
                <a:cubicBezTo>
                  <a:pt x="3036" y="3082"/>
                  <a:pt x="3004" y="3103"/>
                  <a:pt x="2983" y="3125"/>
                </a:cubicBezTo>
                <a:cubicBezTo>
                  <a:pt x="2940" y="3168"/>
                  <a:pt x="2875" y="3200"/>
                  <a:pt x="2725" y="3265"/>
                </a:cubicBezTo>
                <a:cubicBezTo>
                  <a:pt x="2704" y="3275"/>
                  <a:pt x="2682" y="3296"/>
                  <a:pt x="2671" y="3318"/>
                </a:cubicBezTo>
                <a:cubicBezTo>
                  <a:pt x="2671" y="3350"/>
                  <a:pt x="2639" y="3372"/>
                  <a:pt x="2564" y="3415"/>
                </a:cubicBezTo>
                <a:cubicBezTo>
                  <a:pt x="2478" y="3468"/>
                  <a:pt x="2457" y="3489"/>
                  <a:pt x="2446" y="3522"/>
                </a:cubicBezTo>
                <a:cubicBezTo>
                  <a:pt x="2446" y="3554"/>
                  <a:pt x="2425" y="3586"/>
                  <a:pt x="2392" y="3597"/>
                </a:cubicBezTo>
                <a:cubicBezTo>
                  <a:pt x="2318" y="3640"/>
                  <a:pt x="2178" y="3790"/>
                  <a:pt x="2167" y="3844"/>
                </a:cubicBezTo>
                <a:cubicBezTo>
                  <a:pt x="2167" y="3876"/>
                  <a:pt x="2146" y="3918"/>
                  <a:pt x="2125" y="3940"/>
                </a:cubicBezTo>
                <a:cubicBezTo>
                  <a:pt x="2070" y="4004"/>
                  <a:pt x="1803" y="4498"/>
                  <a:pt x="1803" y="4541"/>
                </a:cubicBezTo>
                <a:cubicBezTo>
                  <a:pt x="1803" y="4552"/>
                  <a:pt x="1781" y="4595"/>
                  <a:pt x="1749" y="4638"/>
                </a:cubicBezTo>
                <a:cubicBezTo>
                  <a:pt x="1717" y="4680"/>
                  <a:pt x="1695" y="4723"/>
                  <a:pt x="1695" y="4755"/>
                </a:cubicBezTo>
                <a:cubicBezTo>
                  <a:pt x="1695" y="4788"/>
                  <a:pt x="1674" y="4841"/>
                  <a:pt x="1653" y="4884"/>
                </a:cubicBezTo>
                <a:cubicBezTo>
                  <a:pt x="1631" y="4927"/>
                  <a:pt x="1610" y="4970"/>
                  <a:pt x="1610" y="4991"/>
                </a:cubicBezTo>
                <a:cubicBezTo>
                  <a:pt x="1610" y="5013"/>
                  <a:pt x="1599" y="5034"/>
                  <a:pt x="1588" y="5055"/>
                </a:cubicBezTo>
                <a:cubicBezTo>
                  <a:pt x="1577" y="5077"/>
                  <a:pt x="1567" y="5109"/>
                  <a:pt x="1567" y="5141"/>
                </a:cubicBezTo>
                <a:cubicBezTo>
                  <a:pt x="1567" y="5195"/>
                  <a:pt x="1556" y="5206"/>
                  <a:pt x="1470" y="5388"/>
                </a:cubicBezTo>
                <a:cubicBezTo>
                  <a:pt x="1438" y="5453"/>
                  <a:pt x="1417" y="5506"/>
                  <a:pt x="1427" y="5527"/>
                </a:cubicBezTo>
                <a:cubicBezTo>
                  <a:pt x="1427" y="5549"/>
                  <a:pt x="1417" y="5592"/>
                  <a:pt x="1384" y="5646"/>
                </a:cubicBezTo>
                <a:cubicBezTo>
                  <a:pt x="1331" y="5720"/>
                  <a:pt x="1331" y="5753"/>
                  <a:pt x="1320" y="5839"/>
                </a:cubicBezTo>
                <a:cubicBezTo>
                  <a:pt x="1320" y="5914"/>
                  <a:pt x="1309" y="5956"/>
                  <a:pt x="1288" y="5999"/>
                </a:cubicBezTo>
                <a:cubicBezTo>
                  <a:pt x="1266" y="6032"/>
                  <a:pt x="1255" y="6064"/>
                  <a:pt x="1255" y="6075"/>
                </a:cubicBezTo>
                <a:cubicBezTo>
                  <a:pt x="1255" y="6085"/>
                  <a:pt x="1234" y="6118"/>
                  <a:pt x="1212" y="6139"/>
                </a:cubicBezTo>
                <a:cubicBezTo>
                  <a:pt x="1181" y="6182"/>
                  <a:pt x="1169" y="6204"/>
                  <a:pt x="1181" y="6246"/>
                </a:cubicBezTo>
                <a:cubicBezTo>
                  <a:pt x="1191" y="6300"/>
                  <a:pt x="1191" y="6311"/>
                  <a:pt x="1148" y="6332"/>
                </a:cubicBezTo>
                <a:cubicBezTo>
                  <a:pt x="1116" y="6354"/>
                  <a:pt x="1105" y="6375"/>
                  <a:pt x="1105" y="6418"/>
                </a:cubicBezTo>
                <a:cubicBezTo>
                  <a:pt x="1105" y="6450"/>
                  <a:pt x="1105" y="6493"/>
                  <a:pt x="1095" y="6525"/>
                </a:cubicBezTo>
                <a:cubicBezTo>
                  <a:pt x="1084" y="6547"/>
                  <a:pt x="1062" y="6611"/>
                  <a:pt x="1052" y="6676"/>
                </a:cubicBezTo>
                <a:cubicBezTo>
                  <a:pt x="1041" y="6740"/>
                  <a:pt x="1019" y="6826"/>
                  <a:pt x="1009" y="6869"/>
                </a:cubicBezTo>
                <a:cubicBezTo>
                  <a:pt x="988" y="6912"/>
                  <a:pt x="976" y="6965"/>
                  <a:pt x="988" y="6986"/>
                </a:cubicBezTo>
                <a:cubicBezTo>
                  <a:pt x="988" y="7019"/>
                  <a:pt x="988" y="7051"/>
                  <a:pt x="976" y="7062"/>
                </a:cubicBezTo>
                <a:cubicBezTo>
                  <a:pt x="955" y="7072"/>
                  <a:pt x="955" y="7126"/>
                  <a:pt x="966" y="7448"/>
                </a:cubicBezTo>
                <a:cubicBezTo>
                  <a:pt x="966" y="7544"/>
                  <a:pt x="945" y="7758"/>
                  <a:pt x="923" y="7844"/>
                </a:cubicBezTo>
                <a:cubicBezTo>
                  <a:pt x="912" y="7877"/>
                  <a:pt x="912" y="7930"/>
                  <a:pt x="923" y="8006"/>
                </a:cubicBezTo>
                <a:cubicBezTo>
                  <a:pt x="933" y="8059"/>
                  <a:pt x="945" y="8123"/>
                  <a:pt x="945" y="8156"/>
                </a:cubicBezTo>
                <a:cubicBezTo>
                  <a:pt x="933" y="8199"/>
                  <a:pt x="923" y="8552"/>
                  <a:pt x="912" y="8895"/>
                </a:cubicBezTo>
                <a:cubicBezTo>
                  <a:pt x="912" y="8938"/>
                  <a:pt x="912" y="9078"/>
                  <a:pt x="923" y="9217"/>
                </a:cubicBezTo>
                <a:cubicBezTo>
                  <a:pt x="933" y="9486"/>
                  <a:pt x="933" y="9722"/>
                  <a:pt x="923" y="9743"/>
                </a:cubicBezTo>
                <a:cubicBezTo>
                  <a:pt x="912" y="9754"/>
                  <a:pt x="923" y="9796"/>
                  <a:pt x="933" y="9861"/>
                </a:cubicBezTo>
                <a:cubicBezTo>
                  <a:pt x="945" y="9915"/>
                  <a:pt x="955" y="10011"/>
                  <a:pt x="955" y="10075"/>
                </a:cubicBezTo>
                <a:cubicBezTo>
                  <a:pt x="966" y="10215"/>
                  <a:pt x="998" y="10376"/>
                  <a:pt x="1030" y="10419"/>
                </a:cubicBezTo>
                <a:cubicBezTo>
                  <a:pt x="1052" y="10430"/>
                  <a:pt x="1062" y="10473"/>
                  <a:pt x="1062" y="10516"/>
                </a:cubicBezTo>
                <a:cubicBezTo>
                  <a:pt x="1062" y="10547"/>
                  <a:pt x="1073" y="10612"/>
                  <a:pt x="1095" y="10655"/>
                </a:cubicBezTo>
                <a:cubicBezTo>
                  <a:pt x="1116" y="10687"/>
                  <a:pt x="1116" y="10740"/>
                  <a:pt x="1116" y="10752"/>
                </a:cubicBezTo>
                <a:cubicBezTo>
                  <a:pt x="1116" y="10762"/>
                  <a:pt x="1116" y="10794"/>
                  <a:pt x="1138" y="10816"/>
                </a:cubicBezTo>
                <a:cubicBezTo>
                  <a:pt x="1148" y="10837"/>
                  <a:pt x="1159" y="10880"/>
                  <a:pt x="1159" y="10902"/>
                </a:cubicBezTo>
                <a:cubicBezTo>
                  <a:pt x="1159" y="10933"/>
                  <a:pt x="1169" y="10966"/>
                  <a:pt x="1191" y="10987"/>
                </a:cubicBezTo>
                <a:cubicBezTo>
                  <a:pt x="1266" y="11095"/>
                  <a:pt x="1309" y="11234"/>
                  <a:pt x="1288" y="11277"/>
                </a:cubicBezTo>
                <a:cubicBezTo>
                  <a:pt x="1266" y="11309"/>
                  <a:pt x="1266" y="11331"/>
                  <a:pt x="1341" y="11556"/>
                </a:cubicBezTo>
                <a:cubicBezTo>
                  <a:pt x="1363" y="11610"/>
                  <a:pt x="1384" y="11674"/>
                  <a:pt x="1395" y="11684"/>
                </a:cubicBezTo>
                <a:cubicBezTo>
                  <a:pt x="1405" y="11695"/>
                  <a:pt x="1417" y="11738"/>
                  <a:pt x="1427" y="11770"/>
                </a:cubicBezTo>
                <a:cubicBezTo>
                  <a:pt x="1448" y="11910"/>
                  <a:pt x="1491" y="12049"/>
                  <a:pt x="1502" y="12070"/>
                </a:cubicBezTo>
                <a:cubicBezTo>
                  <a:pt x="1524" y="12092"/>
                  <a:pt x="1534" y="12135"/>
                  <a:pt x="1545" y="12167"/>
                </a:cubicBezTo>
                <a:cubicBezTo>
                  <a:pt x="1556" y="12210"/>
                  <a:pt x="1588" y="12253"/>
                  <a:pt x="1599" y="12263"/>
                </a:cubicBezTo>
                <a:cubicBezTo>
                  <a:pt x="1620" y="12275"/>
                  <a:pt x="1631" y="12296"/>
                  <a:pt x="1620" y="12306"/>
                </a:cubicBezTo>
                <a:cubicBezTo>
                  <a:pt x="1620" y="12318"/>
                  <a:pt x="1631" y="12360"/>
                  <a:pt x="1663" y="12403"/>
                </a:cubicBezTo>
                <a:cubicBezTo>
                  <a:pt x="1770" y="12532"/>
                  <a:pt x="1846" y="12661"/>
                  <a:pt x="1856" y="12714"/>
                </a:cubicBezTo>
                <a:cubicBezTo>
                  <a:pt x="1867" y="12747"/>
                  <a:pt x="1899" y="12790"/>
                  <a:pt x="1920" y="12821"/>
                </a:cubicBezTo>
                <a:cubicBezTo>
                  <a:pt x="1953" y="12854"/>
                  <a:pt x="1963" y="12875"/>
                  <a:pt x="1963" y="12897"/>
                </a:cubicBezTo>
                <a:cubicBezTo>
                  <a:pt x="1953" y="12907"/>
                  <a:pt x="1963" y="12929"/>
                  <a:pt x="1985" y="12961"/>
                </a:cubicBezTo>
                <a:cubicBezTo>
                  <a:pt x="2006" y="12983"/>
                  <a:pt x="2039" y="13036"/>
                  <a:pt x="2049" y="13057"/>
                </a:cubicBezTo>
                <a:cubicBezTo>
                  <a:pt x="2070" y="13090"/>
                  <a:pt x="2092" y="13111"/>
                  <a:pt x="2113" y="13122"/>
                </a:cubicBezTo>
                <a:cubicBezTo>
                  <a:pt x="2125" y="13122"/>
                  <a:pt x="2135" y="13143"/>
                  <a:pt x="2135" y="13154"/>
                </a:cubicBezTo>
                <a:cubicBezTo>
                  <a:pt x="2135" y="13176"/>
                  <a:pt x="2156" y="13207"/>
                  <a:pt x="2178" y="13240"/>
                </a:cubicBezTo>
                <a:cubicBezTo>
                  <a:pt x="2210" y="13261"/>
                  <a:pt x="2253" y="13315"/>
                  <a:pt x="2275" y="13347"/>
                </a:cubicBezTo>
                <a:cubicBezTo>
                  <a:pt x="2296" y="13390"/>
                  <a:pt x="2339" y="13443"/>
                  <a:pt x="2371" y="13476"/>
                </a:cubicBezTo>
                <a:cubicBezTo>
                  <a:pt x="2403" y="13508"/>
                  <a:pt x="2425" y="13551"/>
                  <a:pt x="2425" y="13562"/>
                </a:cubicBezTo>
                <a:cubicBezTo>
                  <a:pt x="2425" y="13572"/>
                  <a:pt x="2446" y="13615"/>
                  <a:pt x="2468" y="13636"/>
                </a:cubicBezTo>
                <a:cubicBezTo>
                  <a:pt x="2489" y="13669"/>
                  <a:pt x="2521" y="13722"/>
                  <a:pt x="2554" y="13765"/>
                </a:cubicBezTo>
                <a:cubicBezTo>
                  <a:pt x="2564" y="13808"/>
                  <a:pt x="2596" y="13841"/>
                  <a:pt x="2607" y="13841"/>
                </a:cubicBezTo>
                <a:cubicBezTo>
                  <a:pt x="2639" y="13841"/>
                  <a:pt x="2832" y="14055"/>
                  <a:pt x="2864" y="14130"/>
                </a:cubicBezTo>
                <a:cubicBezTo>
                  <a:pt x="2886" y="14184"/>
                  <a:pt x="2907" y="14205"/>
                  <a:pt x="2950" y="14227"/>
                </a:cubicBezTo>
                <a:cubicBezTo>
                  <a:pt x="2983" y="14248"/>
                  <a:pt x="3014" y="14280"/>
                  <a:pt x="3026" y="14301"/>
                </a:cubicBezTo>
                <a:cubicBezTo>
                  <a:pt x="3043" y="14337"/>
                  <a:pt x="3068" y="14358"/>
                  <a:pt x="3095" y="14358"/>
                </a:cubicBezTo>
                <a:cubicBezTo>
                  <a:pt x="3101" y="14358"/>
                  <a:pt x="3106" y="14357"/>
                  <a:pt x="3111" y="14356"/>
                </a:cubicBezTo>
                <a:cubicBezTo>
                  <a:pt x="3122" y="14356"/>
                  <a:pt x="3143" y="14366"/>
                  <a:pt x="3154" y="14387"/>
                </a:cubicBezTo>
                <a:cubicBezTo>
                  <a:pt x="3165" y="14409"/>
                  <a:pt x="3219" y="14463"/>
                  <a:pt x="3283" y="14516"/>
                </a:cubicBezTo>
                <a:cubicBezTo>
                  <a:pt x="3347" y="14570"/>
                  <a:pt x="3401" y="14623"/>
                  <a:pt x="3412" y="14645"/>
                </a:cubicBezTo>
                <a:cubicBezTo>
                  <a:pt x="3422" y="14656"/>
                  <a:pt x="3443" y="14677"/>
                  <a:pt x="3455" y="14677"/>
                </a:cubicBezTo>
                <a:cubicBezTo>
                  <a:pt x="3508" y="14677"/>
                  <a:pt x="3626" y="14742"/>
                  <a:pt x="3615" y="14763"/>
                </a:cubicBezTo>
                <a:cubicBezTo>
                  <a:pt x="3605" y="14785"/>
                  <a:pt x="3808" y="14945"/>
                  <a:pt x="3841" y="14945"/>
                </a:cubicBezTo>
                <a:cubicBezTo>
                  <a:pt x="3841" y="14945"/>
                  <a:pt x="3851" y="14967"/>
                  <a:pt x="3862" y="14978"/>
                </a:cubicBezTo>
                <a:cubicBezTo>
                  <a:pt x="3862" y="14999"/>
                  <a:pt x="3884" y="15021"/>
                  <a:pt x="3915" y="15031"/>
                </a:cubicBezTo>
                <a:cubicBezTo>
                  <a:pt x="3937" y="15042"/>
                  <a:pt x="3991" y="15074"/>
                  <a:pt x="4023" y="15106"/>
                </a:cubicBezTo>
                <a:cubicBezTo>
                  <a:pt x="4055" y="15138"/>
                  <a:pt x="4108" y="15160"/>
                  <a:pt x="4130" y="15171"/>
                </a:cubicBezTo>
                <a:cubicBezTo>
                  <a:pt x="4163" y="15171"/>
                  <a:pt x="4184" y="15192"/>
                  <a:pt x="4184" y="15202"/>
                </a:cubicBezTo>
                <a:cubicBezTo>
                  <a:pt x="4184" y="15235"/>
                  <a:pt x="4302" y="15310"/>
                  <a:pt x="4398" y="15342"/>
                </a:cubicBezTo>
                <a:cubicBezTo>
                  <a:pt x="4463" y="15364"/>
                  <a:pt x="4484" y="15385"/>
                  <a:pt x="4495" y="15407"/>
                </a:cubicBezTo>
                <a:cubicBezTo>
                  <a:pt x="4495" y="15438"/>
                  <a:pt x="4527" y="15450"/>
                  <a:pt x="4645" y="15493"/>
                </a:cubicBezTo>
                <a:cubicBezTo>
                  <a:pt x="4731" y="15524"/>
                  <a:pt x="4806" y="15557"/>
                  <a:pt x="4816" y="15567"/>
                </a:cubicBezTo>
                <a:cubicBezTo>
                  <a:pt x="4828" y="15589"/>
                  <a:pt x="4849" y="15610"/>
                  <a:pt x="4881" y="15621"/>
                </a:cubicBezTo>
                <a:cubicBezTo>
                  <a:pt x="4913" y="15632"/>
                  <a:pt x="4956" y="15664"/>
                  <a:pt x="4988" y="15696"/>
                </a:cubicBezTo>
                <a:cubicBezTo>
                  <a:pt x="5009" y="15717"/>
                  <a:pt x="5042" y="15739"/>
                  <a:pt x="5064" y="15739"/>
                </a:cubicBezTo>
                <a:cubicBezTo>
                  <a:pt x="5074" y="15739"/>
                  <a:pt x="5106" y="15771"/>
                  <a:pt x="5138" y="15814"/>
                </a:cubicBezTo>
                <a:cubicBezTo>
                  <a:pt x="5181" y="15857"/>
                  <a:pt x="5224" y="15889"/>
                  <a:pt x="5300" y="15922"/>
                </a:cubicBezTo>
                <a:cubicBezTo>
                  <a:pt x="5374" y="15953"/>
                  <a:pt x="5428" y="15986"/>
                  <a:pt x="5493" y="16050"/>
                </a:cubicBezTo>
                <a:cubicBezTo>
                  <a:pt x="5535" y="16093"/>
                  <a:pt x="5589" y="16136"/>
                  <a:pt x="5600" y="16136"/>
                </a:cubicBezTo>
                <a:cubicBezTo>
                  <a:pt x="5621" y="16136"/>
                  <a:pt x="5696" y="16168"/>
                  <a:pt x="5771" y="16200"/>
                </a:cubicBezTo>
                <a:cubicBezTo>
                  <a:pt x="5857" y="16243"/>
                  <a:pt x="5943" y="16275"/>
                  <a:pt x="5965" y="16275"/>
                </a:cubicBezTo>
                <a:cubicBezTo>
                  <a:pt x="5996" y="16275"/>
                  <a:pt x="6050" y="16297"/>
                  <a:pt x="6082" y="16308"/>
                </a:cubicBezTo>
                <a:cubicBezTo>
                  <a:pt x="6157" y="16354"/>
                  <a:pt x="6280" y="16385"/>
                  <a:pt x="6346" y="16385"/>
                </a:cubicBezTo>
                <a:cubicBezTo>
                  <a:pt x="6356" y="16385"/>
                  <a:pt x="6365" y="16384"/>
                  <a:pt x="6372" y="16382"/>
                </a:cubicBezTo>
                <a:cubicBezTo>
                  <a:pt x="6381" y="16379"/>
                  <a:pt x="6390" y="16378"/>
                  <a:pt x="6397" y="16378"/>
                </a:cubicBezTo>
                <a:cubicBezTo>
                  <a:pt x="6415" y="16378"/>
                  <a:pt x="6425" y="16386"/>
                  <a:pt x="6425" y="16394"/>
                </a:cubicBezTo>
                <a:cubicBezTo>
                  <a:pt x="6436" y="16415"/>
                  <a:pt x="6490" y="16436"/>
                  <a:pt x="6565" y="16447"/>
                </a:cubicBezTo>
                <a:cubicBezTo>
                  <a:pt x="6630" y="16468"/>
                  <a:pt x="6715" y="16490"/>
                  <a:pt x="6737" y="16501"/>
                </a:cubicBezTo>
                <a:cubicBezTo>
                  <a:pt x="6762" y="16513"/>
                  <a:pt x="6783" y="16518"/>
                  <a:pt x="6807" y="16518"/>
                </a:cubicBezTo>
                <a:cubicBezTo>
                  <a:pt x="6824" y="16518"/>
                  <a:pt x="6843" y="16516"/>
                  <a:pt x="6866" y="16511"/>
                </a:cubicBezTo>
                <a:cubicBezTo>
                  <a:pt x="6914" y="16500"/>
                  <a:pt x="7042" y="16495"/>
                  <a:pt x="7164" y="16495"/>
                </a:cubicBezTo>
                <a:cubicBezTo>
                  <a:pt x="7286" y="16495"/>
                  <a:pt x="7402" y="16500"/>
                  <a:pt x="7423" y="16511"/>
                </a:cubicBezTo>
                <a:cubicBezTo>
                  <a:pt x="7429" y="16524"/>
                  <a:pt x="7447" y="16529"/>
                  <a:pt x="7471" y="16529"/>
                </a:cubicBezTo>
                <a:cubicBezTo>
                  <a:pt x="7488" y="16529"/>
                  <a:pt x="7508" y="16526"/>
                  <a:pt x="7531" y="16522"/>
                </a:cubicBezTo>
                <a:cubicBezTo>
                  <a:pt x="7545" y="16519"/>
                  <a:pt x="7562" y="16517"/>
                  <a:pt x="7579" y="16517"/>
                </a:cubicBezTo>
                <a:cubicBezTo>
                  <a:pt x="7614" y="16517"/>
                  <a:pt x="7652" y="16522"/>
                  <a:pt x="7681" y="16522"/>
                </a:cubicBezTo>
                <a:cubicBezTo>
                  <a:pt x="7724" y="16533"/>
                  <a:pt x="7841" y="16544"/>
                  <a:pt x="7948" y="16544"/>
                </a:cubicBezTo>
                <a:cubicBezTo>
                  <a:pt x="8056" y="16544"/>
                  <a:pt x="8153" y="16554"/>
                  <a:pt x="8163" y="16554"/>
                </a:cubicBezTo>
                <a:cubicBezTo>
                  <a:pt x="8163" y="16565"/>
                  <a:pt x="8238" y="16575"/>
                  <a:pt x="8335" y="16575"/>
                </a:cubicBezTo>
                <a:cubicBezTo>
                  <a:pt x="8432" y="16587"/>
                  <a:pt x="8506" y="16597"/>
                  <a:pt x="8517" y="16608"/>
                </a:cubicBezTo>
                <a:cubicBezTo>
                  <a:pt x="8528" y="16608"/>
                  <a:pt x="8592" y="16618"/>
                  <a:pt x="8656" y="16618"/>
                </a:cubicBezTo>
                <a:cubicBezTo>
                  <a:pt x="8732" y="16618"/>
                  <a:pt x="8807" y="16630"/>
                  <a:pt x="8828" y="16640"/>
                </a:cubicBezTo>
                <a:cubicBezTo>
                  <a:pt x="8875" y="16653"/>
                  <a:pt x="8938" y="16663"/>
                  <a:pt x="8992" y="16663"/>
                </a:cubicBezTo>
                <a:cubicBezTo>
                  <a:pt x="9025" y="16663"/>
                  <a:pt x="9055" y="16659"/>
                  <a:pt x="9075" y="16651"/>
                </a:cubicBezTo>
                <a:cubicBezTo>
                  <a:pt x="9118" y="16640"/>
                  <a:pt x="9139" y="16640"/>
                  <a:pt x="9161" y="16640"/>
                </a:cubicBezTo>
                <a:cubicBezTo>
                  <a:pt x="9177" y="16651"/>
                  <a:pt x="9193" y="16656"/>
                  <a:pt x="9213" y="16656"/>
                </a:cubicBezTo>
                <a:cubicBezTo>
                  <a:pt x="9233" y="16656"/>
                  <a:pt x="9257" y="16651"/>
                  <a:pt x="9290" y="16640"/>
                </a:cubicBezTo>
                <a:cubicBezTo>
                  <a:pt x="9343" y="16630"/>
                  <a:pt x="9418" y="16618"/>
                  <a:pt x="9461" y="16618"/>
                </a:cubicBezTo>
                <a:cubicBezTo>
                  <a:pt x="9643" y="16618"/>
                  <a:pt x="9901" y="16608"/>
                  <a:pt x="10072" y="16587"/>
                </a:cubicBezTo>
                <a:cubicBezTo>
                  <a:pt x="10201" y="16575"/>
                  <a:pt x="10265" y="16554"/>
                  <a:pt x="10330" y="16522"/>
                </a:cubicBezTo>
                <a:cubicBezTo>
                  <a:pt x="10380" y="16497"/>
                  <a:pt x="10405" y="16487"/>
                  <a:pt x="10421" y="16487"/>
                </a:cubicBezTo>
                <a:cubicBezTo>
                  <a:pt x="10432" y="16487"/>
                  <a:pt x="10439" y="16492"/>
                  <a:pt x="10448" y="16501"/>
                </a:cubicBezTo>
                <a:cubicBezTo>
                  <a:pt x="10464" y="16517"/>
                  <a:pt x="10472" y="16525"/>
                  <a:pt x="10483" y="16525"/>
                </a:cubicBezTo>
                <a:cubicBezTo>
                  <a:pt x="10493" y="16525"/>
                  <a:pt x="10507" y="16517"/>
                  <a:pt x="10534" y="16501"/>
                </a:cubicBezTo>
                <a:cubicBezTo>
                  <a:pt x="10555" y="16490"/>
                  <a:pt x="10598" y="16468"/>
                  <a:pt x="10620" y="16468"/>
                </a:cubicBezTo>
                <a:cubicBezTo>
                  <a:pt x="10641" y="16468"/>
                  <a:pt x="10684" y="16458"/>
                  <a:pt x="10706" y="16447"/>
                </a:cubicBezTo>
                <a:cubicBezTo>
                  <a:pt x="10737" y="16425"/>
                  <a:pt x="10780" y="16425"/>
                  <a:pt x="10823" y="16425"/>
                </a:cubicBezTo>
                <a:cubicBezTo>
                  <a:pt x="10835" y="16428"/>
                  <a:pt x="10846" y="16429"/>
                  <a:pt x="10856" y="16429"/>
                </a:cubicBezTo>
                <a:cubicBezTo>
                  <a:pt x="10890" y="16429"/>
                  <a:pt x="10918" y="16413"/>
                  <a:pt x="10984" y="16372"/>
                </a:cubicBezTo>
                <a:cubicBezTo>
                  <a:pt x="11038" y="16339"/>
                  <a:pt x="11092" y="16318"/>
                  <a:pt x="11102" y="16318"/>
                </a:cubicBezTo>
                <a:cubicBezTo>
                  <a:pt x="11108" y="16321"/>
                  <a:pt x="11116" y="16322"/>
                  <a:pt x="11126" y="16322"/>
                </a:cubicBezTo>
                <a:cubicBezTo>
                  <a:pt x="11192" y="16322"/>
                  <a:pt x="11333" y="16268"/>
                  <a:pt x="11371" y="16222"/>
                </a:cubicBezTo>
                <a:cubicBezTo>
                  <a:pt x="11403" y="16197"/>
                  <a:pt x="11417" y="16185"/>
                  <a:pt x="11445" y="16185"/>
                </a:cubicBezTo>
                <a:cubicBezTo>
                  <a:pt x="11454" y="16185"/>
                  <a:pt x="11464" y="16187"/>
                  <a:pt x="11478" y="16189"/>
                </a:cubicBezTo>
                <a:cubicBezTo>
                  <a:pt x="11487" y="16193"/>
                  <a:pt x="11496" y="16194"/>
                  <a:pt x="11504" y="16194"/>
                </a:cubicBezTo>
                <a:cubicBezTo>
                  <a:pt x="11522" y="16194"/>
                  <a:pt x="11537" y="16186"/>
                  <a:pt x="11552" y="16179"/>
                </a:cubicBezTo>
                <a:cubicBezTo>
                  <a:pt x="11561" y="16163"/>
                  <a:pt x="11574" y="16153"/>
                  <a:pt x="11585" y="16153"/>
                </a:cubicBezTo>
                <a:cubicBezTo>
                  <a:pt x="11589" y="16153"/>
                  <a:pt x="11593" y="16155"/>
                  <a:pt x="11595" y="16158"/>
                </a:cubicBezTo>
                <a:cubicBezTo>
                  <a:pt x="11617" y="16158"/>
                  <a:pt x="11649" y="16146"/>
                  <a:pt x="11671" y="16136"/>
                </a:cubicBezTo>
                <a:cubicBezTo>
                  <a:pt x="11692" y="16115"/>
                  <a:pt x="11714" y="16103"/>
                  <a:pt x="11724" y="16103"/>
                </a:cubicBezTo>
                <a:cubicBezTo>
                  <a:pt x="11724" y="16103"/>
                  <a:pt x="11757" y="16082"/>
                  <a:pt x="11788" y="16050"/>
                </a:cubicBezTo>
                <a:cubicBezTo>
                  <a:pt x="11831" y="16029"/>
                  <a:pt x="11864" y="16007"/>
                  <a:pt x="11864" y="16007"/>
                </a:cubicBezTo>
                <a:cubicBezTo>
                  <a:pt x="11874" y="16007"/>
                  <a:pt x="11928" y="15975"/>
                  <a:pt x="11982" y="15953"/>
                </a:cubicBezTo>
                <a:cubicBezTo>
                  <a:pt x="12036" y="15932"/>
                  <a:pt x="12089" y="15900"/>
                  <a:pt x="12110" y="15900"/>
                </a:cubicBezTo>
                <a:cubicBezTo>
                  <a:pt x="12121" y="15900"/>
                  <a:pt x="12164" y="15879"/>
                  <a:pt x="12196" y="15846"/>
                </a:cubicBezTo>
                <a:cubicBezTo>
                  <a:pt x="12239" y="15814"/>
                  <a:pt x="12293" y="15793"/>
                  <a:pt x="12314" y="15782"/>
                </a:cubicBezTo>
                <a:cubicBezTo>
                  <a:pt x="12346" y="15782"/>
                  <a:pt x="12389" y="15760"/>
                  <a:pt x="12422" y="15739"/>
                </a:cubicBezTo>
                <a:cubicBezTo>
                  <a:pt x="12453" y="15728"/>
                  <a:pt x="12486" y="15707"/>
                  <a:pt x="12496" y="15707"/>
                </a:cubicBezTo>
                <a:cubicBezTo>
                  <a:pt x="12508" y="15707"/>
                  <a:pt x="12539" y="15696"/>
                  <a:pt x="12561" y="15674"/>
                </a:cubicBezTo>
                <a:cubicBezTo>
                  <a:pt x="12582" y="15664"/>
                  <a:pt x="12625" y="15643"/>
                  <a:pt x="12647" y="15643"/>
                </a:cubicBezTo>
                <a:cubicBezTo>
                  <a:pt x="12689" y="15643"/>
                  <a:pt x="12861" y="15589"/>
                  <a:pt x="12904" y="15557"/>
                </a:cubicBezTo>
                <a:cubicBezTo>
                  <a:pt x="12915" y="15535"/>
                  <a:pt x="12958" y="15524"/>
                  <a:pt x="13001" y="15524"/>
                </a:cubicBezTo>
                <a:cubicBezTo>
                  <a:pt x="13054" y="15524"/>
                  <a:pt x="13097" y="15503"/>
                  <a:pt x="13161" y="15460"/>
                </a:cubicBezTo>
                <a:cubicBezTo>
                  <a:pt x="13215" y="15428"/>
                  <a:pt x="13258" y="15396"/>
                  <a:pt x="13258" y="15385"/>
                </a:cubicBezTo>
                <a:cubicBezTo>
                  <a:pt x="13264" y="15380"/>
                  <a:pt x="13269" y="15377"/>
                  <a:pt x="13276" y="15377"/>
                </a:cubicBezTo>
                <a:cubicBezTo>
                  <a:pt x="13282" y="15377"/>
                  <a:pt x="13291" y="15380"/>
                  <a:pt x="13301" y="15385"/>
                </a:cubicBezTo>
                <a:cubicBezTo>
                  <a:pt x="13312" y="15385"/>
                  <a:pt x="13344" y="15374"/>
                  <a:pt x="13354" y="15353"/>
                </a:cubicBezTo>
                <a:cubicBezTo>
                  <a:pt x="13376" y="15331"/>
                  <a:pt x="13397" y="15321"/>
                  <a:pt x="13409" y="15321"/>
                </a:cubicBezTo>
                <a:cubicBezTo>
                  <a:pt x="13419" y="15321"/>
                  <a:pt x="13483" y="15278"/>
                  <a:pt x="13548" y="15235"/>
                </a:cubicBezTo>
                <a:cubicBezTo>
                  <a:pt x="13612" y="15181"/>
                  <a:pt x="13676" y="15138"/>
                  <a:pt x="13698" y="15138"/>
                </a:cubicBezTo>
                <a:cubicBezTo>
                  <a:pt x="13719" y="15138"/>
                  <a:pt x="13773" y="15117"/>
                  <a:pt x="13945" y="14999"/>
                </a:cubicBezTo>
                <a:cubicBezTo>
                  <a:pt x="13977" y="14978"/>
                  <a:pt x="13998" y="14956"/>
                  <a:pt x="13998" y="14945"/>
                </a:cubicBezTo>
                <a:cubicBezTo>
                  <a:pt x="13998" y="14913"/>
                  <a:pt x="14213" y="14731"/>
                  <a:pt x="14277" y="14699"/>
                </a:cubicBezTo>
                <a:cubicBezTo>
                  <a:pt x="14310" y="14677"/>
                  <a:pt x="14341" y="14656"/>
                  <a:pt x="14341" y="14645"/>
                </a:cubicBezTo>
                <a:cubicBezTo>
                  <a:pt x="14341" y="14623"/>
                  <a:pt x="14384" y="14580"/>
                  <a:pt x="14427" y="14527"/>
                </a:cubicBezTo>
                <a:cubicBezTo>
                  <a:pt x="14481" y="14484"/>
                  <a:pt x="14567" y="14377"/>
                  <a:pt x="14610" y="14301"/>
                </a:cubicBezTo>
                <a:cubicBezTo>
                  <a:pt x="14663" y="14216"/>
                  <a:pt x="14727" y="14130"/>
                  <a:pt x="14749" y="14098"/>
                </a:cubicBezTo>
                <a:cubicBezTo>
                  <a:pt x="14760" y="14065"/>
                  <a:pt x="14782" y="14012"/>
                  <a:pt x="14782" y="13991"/>
                </a:cubicBezTo>
                <a:cubicBezTo>
                  <a:pt x="14782" y="13969"/>
                  <a:pt x="14792" y="13937"/>
                  <a:pt x="14803" y="13937"/>
                </a:cubicBezTo>
                <a:cubicBezTo>
                  <a:pt x="14813" y="13937"/>
                  <a:pt x="14856" y="13872"/>
                  <a:pt x="14910" y="13808"/>
                </a:cubicBezTo>
                <a:cubicBezTo>
                  <a:pt x="14953" y="13744"/>
                  <a:pt x="15006" y="13669"/>
                  <a:pt x="15028" y="13636"/>
                </a:cubicBezTo>
                <a:cubicBezTo>
                  <a:pt x="15060" y="13594"/>
                  <a:pt x="15071" y="13572"/>
                  <a:pt x="15071" y="13540"/>
                </a:cubicBezTo>
                <a:cubicBezTo>
                  <a:pt x="15060" y="13497"/>
                  <a:pt x="15071" y="13476"/>
                  <a:pt x="15125" y="13433"/>
                </a:cubicBezTo>
                <a:cubicBezTo>
                  <a:pt x="15168" y="13390"/>
                  <a:pt x="15189" y="13358"/>
                  <a:pt x="15178" y="13336"/>
                </a:cubicBezTo>
                <a:cubicBezTo>
                  <a:pt x="15168" y="13315"/>
                  <a:pt x="15178" y="13293"/>
                  <a:pt x="15199" y="13272"/>
                </a:cubicBezTo>
                <a:cubicBezTo>
                  <a:pt x="15211" y="13261"/>
                  <a:pt x="15221" y="13229"/>
                  <a:pt x="15211" y="13219"/>
                </a:cubicBezTo>
                <a:cubicBezTo>
                  <a:pt x="15211" y="13197"/>
                  <a:pt x="15221" y="13164"/>
                  <a:pt x="15242" y="13133"/>
                </a:cubicBezTo>
                <a:cubicBezTo>
                  <a:pt x="15264" y="13111"/>
                  <a:pt x="15285" y="13068"/>
                  <a:pt x="15285" y="13047"/>
                </a:cubicBezTo>
                <a:cubicBezTo>
                  <a:pt x="15285" y="13036"/>
                  <a:pt x="15307" y="13004"/>
                  <a:pt x="15328" y="12983"/>
                </a:cubicBezTo>
                <a:cubicBezTo>
                  <a:pt x="15350" y="12961"/>
                  <a:pt x="15361" y="12929"/>
                  <a:pt x="15361" y="12918"/>
                </a:cubicBezTo>
                <a:cubicBezTo>
                  <a:pt x="15361" y="12875"/>
                  <a:pt x="15392" y="12821"/>
                  <a:pt x="15457" y="12757"/>
                </a:cubicBezTo>
                <a:cubicBezTo>
                  <a:pt x="15489" y="12714"/>
                  <a:pt x="15511" y="12682"/>
                  <a:pt x="15511" y="12671"/>
                </a:cubicBezTo>
                <a:cubicBezTo>
                  <a:pt x="15511" y="12650"/>
                  <a:pt x="15521" y="12618"/>
                  <a:pt x="15543" y="12596"/>
                </a:cubicBezTo>
                <a:cubicBezTo>
                  <a:pt x="15564" y="12564"/>
                  <a:pt x="15575" y="12532"/>
                  <a:pt x="15575" y="12521"/>
                </a:cubicBezTo>
                <a:cubicBezTo>
                  <a:pt x="15575" y="12511"/>
                  <a:pt x="15597" y="12457"/>
                  <a:pt x="15628" y="12403"/>
                </a:cubicBezTo>
                <a:cubicBezTo>
                  <a:pt x="15661" y="12360"/>
                  <a:pt x="15725" y="12221"/>
                  <a:pt x="15779" y="12103"/>
                </a:cubicBezTo>
                <a:cubicBezTo>
                  <a:pt x="15864" y="11920"/>
                  <a:pt x="15886" y="11856"/>
                  <a:pt x="15897" y="11749"/>
                </a:cubicBezTo>
                <a:cubicBezTo>
                  <a:pt x="15918" y="11653"/>
                  <a:pt x="15929" y="11610"/>
                  <a:pt x="15950" y="11577"/>
                </a:cubicBezTo>
                <a:cubicBezTo>
                  <a:pt x="15972" y="11556"/>
                  <a:pt x="15983" y="11524"/>
                  <a:pt x="15983" y="11491"/>
                </a:cubicBezTo>
                <a:cubicBezTo>
                  <a:pt x="15983" y="11438"/>
                  <a:pt x="16036" y="11223"/>
                  <a:pt x="16069" y="11159"/>
                </a:cubicBezTo>
                <a:cubicBezTo>
                  <a:pt x="16112" y="11062"/>
                  <a:pt x="16122" y="10998"/>
                  <a:pt x="16133" y="10902"/>
                </a:cubicBezTo>
                <a:cubicBezTo>
                  <a:pt x="16143" y="10837"/>
                  <a:pt x="16154" y="10773"/>
                  <a:pt x="16176" y="10752"/>
                </a:cubicBezTo>
                <a:cubicBezTo>
                  <a:pt x="16186" y="10719"/>
                  <a:pt x="16197" y="10687"/>
                  <a:pt x="16197" y="10666"/>
                </a:cubicBezTo>
                <a:cubicBezTo>
                  <a:pt x="16197" y="10644"/>
                  <a:pt x="16208" y="10612"/>
                  <a:pt x="16219" y="10590"/>
                </a:cubicBezTo>
                <a:cubicBezTo>
                  <a:pt x="16240" y="10558"/>
                  <a:pt x="16240" y="10537"/>
                  <a:pt x="16229" y="10494"/>
                </a:cubicBezTo>
                <a:cubicBezTo>
                  <a:pt x="16229" y="10451"/>
                  <a:pt x="16219" y="10311"/>
                  <a:pt x="16219" y="10172"/>
                </a:cubicBezTo>
                <a:cubicBezTo>
                  <a:pt x="16219" y="10011"/>
                  <a:pt x="16208" y="9893"/>
                  <a:pt x="16197" y="9861"/>
                </a:cubicBezTo>
                <a:cubicBezTo>
                  <a:pt x="16176" y="9808"/>
                  <a:pt x="16186" y="9743"/>
                  <a:pt x="16219" y="9700"/>
                </a:cubicBezTo>
                <a:cubicBezTo>
                  <a:pt x="16240" y="9679"/>
                  <a:pt x="16240" y="9668"/>
                  <a:pt x="16219" y="9615"/>
                </a:cubicBezTo>
                <a:cubicBezTo>
                  <a:pt x="16208" y="9582"/>
                  <a:pt x="16186" y="9486"/>
                  <a:pt x="16186" y="9400"/>
                </a:cubicBezTo>
                <a:cubicBezTo>
                  <a:pt x="16186" y="9314"/>
                  <a:pt x="16165" y="9228"/>
                  <a:pt x="16154" y="9207"/>
                </a:cubicBezTo>
                <a:cubicBezTo>
                  <a:pt x="16133" y="9164"/>
                  <a:pt x="16122" y="8949"/>
                  <a:pt x="16133" y="8842"/>
                </a:cubicBezTo>
                <a:cubicBezTo>
                  <a:pt x="16133" y="8788"/>
                  <a:pt x="16112" y="8423"/>
                  <a:pt x="16100" y="8349"/>
                </a:cubicBezTo>
                <a:cubicBezTo>
                  <a:pt x="16100" y="8316"/>
                  <a:pt x="16090" y="8220"/>
                  <a:pt x="16090" y="8145"/>
                </a:cubicBezTo>
                <a:cubicBezTo>
                  <a:pt x="16090" y="8059"/>
                  <a:pt x="16069" y="7963"/>
                  <a:pt x="16069" y="7930"/>
                </a:cubicBezTo>
                <a:cubicBezTo>
                  <a:pt x="15983" y="7630"/>
                  <a:pt x="15993" y="7651"/>
                  <a:pt x="16004" y="7512"/>
                </a:cubicBezTo>
                <a:cubicBezTo>
                  <a:pt x="16015" y="7415"/>
                  <a:pt x="16015" y="7362"/>
                  <a:pt x="15983" y="7265"/>
                </a:cubicBezTo>
                <a:cubicBezTo>
                  <a:pt x="15961" y="7169"/>
                  <a:pt x="15961" y="7126"/>
                  <a:pt x="15972" y="7115"/>
                </a:cubicBezTo>
                <a:cubicBezTo>
                  <a:pt x="15983" y="7093"/>
                  <a:pt x="15983" y="7083"/>
                  <a:pt x="15929" y="6804"/>
                </a:cubicBezTo>
                <a:cubicBezTo>
                  <a:pt x="15907" y="6729"/>
                  <a:pt x="15897" y="6654"/>
                  <a:pt x="15897" y="6633"/>
                </a:cubicBezTo>
                <a:cubicBezTo>
                  <a:pt x="15897" y="6611"/>
                  <a:pt x="15897" y="6579"/>
                  <a:pt x="15886" y="6557"/>
                </a:cubicBezTo>
                <a:cubicBezTo>
                  <a:pt x="15876" y="6547"/>
                  <a:pt x="15864" y="6428"/>
                  <a:pt x="15864" y="6311"/>
                </a:cubicBezTo>
                <a:cubicBezTo>
                  <a:pt x="15854" y="6139"/>
                  <a:pt x="15854" y="6075"/>
                  <a:pt x="15822" y="6032"/>
                </a:cubicBezTo>
                <a:cubicBezTo>
                  <a:pt x="15811" y="5999"/>
                  <a:pt x="15800" y="5946"/>
                  <a:pt x="15800" y="5860"/>
                </a:cubicBezTo>
                <a:cubicBezTo>
                  <a:pt x="15790" y="5775"/>
                  <a:pt x="15779" y="5710"/>
                  <a:pt x="15757" y="5667"/>
                </a:cubicBezTo>
                <a:cubicBezTo>
                  <a:pt x="15747" y="5624"/>
                  <a:pt x="15714" y="5570"/>
                  <a:pt x="15704" y="5539"/>
                </a:cubicBezTo>
                <a:cubicBezTo>
                  <a:pt x="15693" y="5506"/>
                  <a:pt x="15683" y="5453"/>
                  <a:pt x="15671" y="5431"/>
                </a:cubicBezTo>
                <a:cubicBezTo>
                  <a:pt x="15661" y="5399"/>
                  <a:pt x="15640" y="5367"/>
                  <a:pt x="15628" y="5345"/>
                </a:cubicBezTo>
                <a:cubicBezTo>
                  <a:pt x="15618" y="5313"/>
                  <a:pt x="15586" y="5249"/>
                  <a:pt x="15554" y="5195"/>
                </a:cubicBezTo>
                <a:cubicBezTo>
                  <a:pt x="15532" y="5131"/>
                  <a:pt x="15500" y="5077"/>
                  <a:pt x="15489" y="5077"/>
                </a:cubicBezTo>
                <a:cubicBezTo>
                  <a:pt x="15468" y="5067"/>
                  <a:pt x="15468" y="5055"/>
                  <a:pt x="15468" y="5034"/>
                </a:cubicBezTo>
                <a:cubicBezTo>
                  <a:pt x="15468" y="5024"/>
                  <a:pt x="15447" y="4991"/>
                  <a:pt x="15435" y="4970"/>
                </a:cubicBezTo>
                <a:cubicBezTo>
                  <a:pt x="15414" y="4948"/>
                  <a:pt x="15404" y="4916"/>
                  <a:pt x="15404" y="4895"/>
                </a:cubicBezTo>
                <a:cubicBezTo>
                  <a:pt x="15404" y="4884"/>
                  <a:pt x="15382" y="4841"/>
                  <a:pt x="15371" y="4819"/>
                </a:cubicBezTo>
                <a:cubicBezTo>
                  <a:pt x="15350" y="4788"/>
                  <a:pt x="15328" y="4723"/>
                  <a:pt x="15307" y="4669"/>
                </a:cubicBezTo>
                <a:cubicBezTo>
                  <a:pt x="15264" y="4509"/>
                  <a:pt x="15253" y="4498"/>
                  <a:pt x="15211" y="4498"/>
                </a:cubicBezTo>
                <a:cubicBezTo>
                  <a:pt x="15168" y="4487"/>
                  <a:pt x="15168" y="4476"/>
                  <a:pt x="15168" y="4444"/>
                </a:cubicBezTo>
                <a:cubicBezTo>
                  <a:pt x="15168" y="4423"/>
                  <a:pt x="15146" y="4390"/>
                  <a:pt x="15135" y="4369"/>
                </a:cubicBezTo>
                <a:cubicBezTo>
                  <a:pt x="15114" y="4359"/>
                  <a:pt x="15103" y="4337"/>
                  <a:pt x="15103" y="4326"/>
                </a:cubicBezTo>
                <a:cubicBezTo>
                  <a:pt x="15103" y="4316"/>
                  <a:pt x="15082" y="4283"/>
                  <a:pt x="15060" y="4262"/>
                </a:cubicBezTo>
                <a:cubicBezTo>
                  <a:pt x="15028" y="4230"/>
                  <a:pt x="15006" y="4197"/>
                  <a:pt x="15006" y="4176"/>
                </a:cubicBezTo>
                <a:cubicBezTo>
                  <a:pt x="15006" y="4144"/>
                  <a:pt x="14835" y="3951"/>
                  <a:pt x="14792" y="3940"/>
                </a:cubicBezTo>
                <a:cubicBezTo>
                  <a:pt x="14760" y="3918"/>
                  <a:pt x="14653" y="3790"/>
                  <a:pt x="14653" y="3747"/>
                </a:cubicBezTo>
                <a:cubicBezTo>
                  <a:pt x="14653" y="3725"/>
                  <a:pt x="14642" y="3704"/>
                  <a:pt x="14631" y="3682"/>
                </a:cubicBezTo>
                <a:cubicBezTo>
                  <a:pt x="14620" y="3672"/>
                  <a:pt x="14599" y="3629"/>
                  <a:pt x="14588" y="3597"/>
                </a:cubicBezTo>
                <a:cubicBezTo>
                  <a:pt x="14577" y="3554"/>
                  <a:pt x="14556" y="3522"/>
                  <a:pt x="14534" y="3511"/>
                </a:cubicBezTo>
                <a:cubicBezTo>
                  <a:pt x="14524" y="3511"/>
                  <a:pt x="14503" y="3489"/>
                  <a:pt x="14491" y="3458"/>
                </a:cubicBezTo>
                <a:cubicBezTo>
                  <a:pt x="14417" y="3318"/>
                  <a:pt x="14384" y="3253"/>
                  <a:pt x="14363" y="3232"/>
                </a:cubicBezTo>
                <a:cubicBezTo>
                  <a:pt x="14320" y="3189"/>
                  <a:pt x="14277" y="3125"/>
                  <a:pt x="14277" y="3082"/>
                </a:cubicBezTo>
                <a:cubicBezTo>
                  <a:pt x="14277" y="3072"/>
                  <a:pt x="14255" y="3039"/>
                  <a:pt x="14234" y="3029"/>
                </a:cubicBezTo>
                <a:cubicBezTo>
                  <a:pt x="14213" y="3017"/>
                  <a:pt x="14138" y="2953"/>
                  <a:pt x="14084" y="2889"/>
                </a:cubicBezTo>
                <a:cubicBezTo>
                  <a:pt x="14031" y="2824"/>
                  <a:pt x="13966" y="2750"/>
                  <a:pt x="13955" y="2739"/>
                </a:cubicBezTo>
                <a:lnTo>
                  <a:pt x="13912" y="2696"/>
                </a:lnTo>
                <a:cubicBezTo>
                  <a:pt x="13816" y="2588"/>
                  <a:pt x="13451" y="2288"/>
                  <a:pt x="13409" y="2288"/>
                </a:cubicBezTo>
                <a:cubicBezTo>
                  <a:pt x="13387" y="2288"/>
                  <a:pt x="13226" y="2149"/>
                  <a:pt x="13226" y="2128"/>
                </a:cubicBezTo>
                <a:cubicBezTo>
                  <a:pt x="13226" y="2095"/>
                  <a:pt x="13215" y="2074"/>
                  <a:pt x="13140" y="2020"/>
                </a:cubicBezTo>
                <a:cubicBezTo>
                  <a:pt x="13087" y="1999"/>
                  <a:pt x="13033" y="1956"/>
                  <a:pt x="13022" y="1935"/>
                </a:cubicBezTo>
                <a:cubicBezTo>
                  <a:pt x="13001" y="1913"/>
                  <a:pt x="12979" y="1902"/>
                  <a:pt x="12968" y="1902"/>
                </a:cubicBezTo>
                <a:cubicBezTo>
                  <a:pt x="12958" y="1902"/>
                  <a:pt x="12915" y="1870"/>
                  <a:pt x="12894" y="1849"/>
                </a:cubicBezTo>
                <a:cubicBezTo>
                  <a:pt x="12861" y="1816"/>
                  <a:pt x="12808" y="1773"/>
                  <a:pt x="12775" y="1752"/>
                </a:cubicBezTo>
                <a:cubicBezTo>
                  <a:pt x="12732" y="1720"/>
                  <a:pt x="12679" y="1677"/>
                  <a:pt x="12658" y="1656"/>
                </a:cubicBezTo>
                <a:cubicBezTo>
                  <a:pt x="12636" y="1634"/>
                  <a:pt x="12593" y="1602"/>
                  <a:pt x="12572" y="1602"/>
                </a:cubicBezTo>
                <a:cubicBezTo>
                  <a:pt x="12550" y="1591"/>
                  <a:pt x="12508" y="1559"/>
                  <a:pt x="12486" y="1537"/>
                </a:cubicBezTo>
                <a:cubicBezTo>
                  <a:pt x="12453" y="1505"/>
                  <a:pt x="12432" y="1473"/>
                  <a:pt x="12422" y="1473"/>
                </a:cubicBezTo>
                <a:cubicBezTo>
                  <a:pt x="12400" y="1473"/>
                  <a:pt x="12260" y="1377"/>
                  <a:pt x="12186" y="1312"/>
                </a:cubicBezTo>
                <a:cubicBezTo>
                  <a:pt x="12164" y="1291"/>
                  <a:pt x="12121" y="1258"/>
                  <a:pt x="12100" y="1258"/>
                </a:cubicBezTo>
                <a:cubicBezTo>
                  <a:pt x="12067" y="1237"/>
                  <a:pt x="12046" y="1227"/>
                  <a:pt x="12046" y="1205"/>
                </a:cubicBezTo>
                <a:cubicBezTo>
                  <a:pt x="12036" y="1194"/>
                  <a:pt x="12003" y="1173"/>
                  <a:pt x="11971" y="1162"/>
                </a:cubicBezTo>
                <a:cubicBezTo>
                  <a:pt x="11939" y="1141"/>
                  <a:pt x="11843" y="1098"/>
                  <a:pt x="11757" y="1055"/>
                </a:cubicBezTo>
                <a:cubicBezTo>
                  <a:pt x="11681" y="1022"/>
                  <a:pt x="11595" y="991"/>
                  <a:pt x="11574" y="991"/>
                </a:cubicBezTo>
                <a:cubicBezTo>
                  <a:pt x="11564" y="991"/>
                  <a:pt x="11531" y="979"/>
                  <a:pt x="11521" y="979"/>
                </a:cubicBezTo>
                <a:cubicBezTo>
                  <a:pt x="11510" y="958"/>
                  <a:pt x="11371" y="937"/>
                  <a:pt x="11306" y="937"/>
                </a:cubicBezTo>
                <a:cubicBezTo>
                  <a:pt x="11285" y="937"/>
                  <a:pt x="11242" y="926"/>
                  <a:pt x="11220" y="905"/>
                </a:cubicBezTo>
                <a:cubicBezTo>
                  <a:pt x="11174" y="874"/>
                  <a:pt x="11062" y="849"/>
                  <a:pt x="10987" y="849"/>
                </a:cubicBezTo>
                <a:cubicBezTo>
                  <a:pt x="10957" y="849"/>
                  <a:pt x="10932" y="853"/>
                  <a:pt x="10920" y="862"/>
                </a:cubicBezTo>
                <a:cubicBezTo>
                  <a:pt x="10913" y="869"/>
                  <a:pt x="10890" y="873"/>
                  <a:pt x="10865" y="873"/>
                </a:cubicBezTo>
                <a:cubicBezTo>
                  <a:pt x="10818" y="873"/>
                  <a:pt x="10759" y="861"/>
                  <a:pt x="10759" y="840"/>
                </a:cubicBezTo>
                <a:cubicBezTo>
                  <a:pt x="10759" y="833"/>
                  <a:pt x="10742" y="829"/>
                  <a:pt x="10717" y="829"/>
                </a:cubicBezTo>
                <a:cubicBezTo>
                  <a:pt x="10671" y="829"/>
                  <a:pt x="10596" y="841"/>
                  <a:pt x="10534" y="862"/>
                </a:cubicBezTo>
                <a:cubicBezTo>
                  <a:pt x="10505" y="872"/>
                  <a:pt x="10487" y="877"/>
                  <a:pt x="10473" y="877"/>
                </a:cubicBezTo>
                <a:cubicBezTo>
                  <a:pt x="10455" y="877"/>
                  <a:pt x="10444" y="869"/>
                  <a:pt x="10427" y="851"/>
                </a:cubicBezTo>
                <a:cubicBezTo>
                  <a:pt x="10405" y="819"/>
                  <a:pt x="10384" y="819"/>
                  <a:pt x="10373" y="819"/>
                </a:cubicBezTo>
                <a:cubicBezTo>
                  <a:pt x="10334" y="835"/>
                  <a:pt x="10231" y="844"/>
                  <a:pt x="10153" y="844"/>
                </a:cubicBezTo>
                <a:cubicBezTo>
                  <a:pt x="10125" y="844"/>
                  <a:pt x="10101" y="843"/>
                  <a:pt x="10083" y="840"/>
                </a:cubicBezTo>
                <a:cubicBezTo>
                  <a:pt x="10041" y="840"/>
                  <a:pt x="9986" y="840"/>
                  <a:pt x="9944" y="851"/>
                </a:cubicBezTo>
                <a:cubicBezTo>
                  <a:pt x="9901" y="851"/>
                  <a:pt x="9805" y="862"/>
                  <a:pt x="9719" y="862"/>
                </a:cubicBezTo>
                <a:cubicBezTo>
                  <a:pt x="9681" y="859"/>
                  <a:pt x="9650" y="857"/>
                  <a:pt x="9625" y="857"/>
                </a:cubicBezTo>
                <a:cubicBezTo>
                  <a:pt x="9567" y="857"/>
                  <a:pt x="9541" y="865"/>
                  <a:pt x="9526" y="872"/>
                </a:cubicBezTo>
                <a:cubicBezTo>
                  <a:pt x="9505" y="893"/>
                  <a:pt x="9386" y="905"/>
                  <a:pt x="9273" y="905"/>
                </a:cubicBezTo>
                <a:cubicBezTo>
                  <a:pt x="9210" y="905"/>
                  <a:pt x="9149" y="901"/>
                  <a:pt x="9107" y="894"/>
                </a:cubicBezTo>
                <a:cubicBezTo>
                  <a:pt x="9083" y="886"/>
                  <a:pt x="9064" y="882"/>
                  <a:pt x="9047" y="882"/>
                </a:cubicBezTo>
                <a:cubicBezTo>
                  <a:pt x="9017" y="882"/>
                  <a:pt x="8989" y="891"/>
                  <a:pt x="8935" y="905"/>
                </a:cubicBezTo>
                <a:cubicBezTo>
                  <a:pt x="8842" y="942"/>
                  <a:pt x="8643" y="971"/>
                  <a:pt x="8551" y="971"/>
                </a:cubicBezTo>
                <a:cubicBezTo>
                  <a:pt x="8537" y="971"/>
                  <a:pt x="8526" y="970"/>
                  <a:pt x="8517" y="969"/>
                </a:cubicBezTo>
                <a:cubicBezTo>
                  <a:pt x="8506" y="966"/>
                  <a:pt x="8496" y="965"/>
                  <a:pt x="8487" y="965"/>
                </a:cubicBezTo>
                <a:cubicBezTo>
                  <a:pt x="8461" y="965"/>
                  <a:pt x="8441" y="975"/>
                  <a:pt x="8410" y="991"/>
                </a:cubicBezTo>
                <a:cubicBezTo>
                  <a:pt x="8383" y="1011"/>
                  <a:pt x="8364" y="1018"/>
                  <a:pt x="8351" y="1018"/>
                </a:cubicBezTo>
                <a:cubicBezTo>
                  <a:pt x="8344" y="1018"/>
                  <a:pt x="8339" y="1016"/>
                  <a:pt x="8335" y="1012"/>
                </a:cubicBezTo>
                <a:cubicBezTo>
                  <a:pt x="8330" y="998"/>
                  <a:pt x="8320" y="992"/>
                  <a:pt x="8304" y="992"/>
                </a:cubicBezTo>
                <a:cubicBezTo>
                  <a:pt x="8281" y="992"/>
                  <a:pt x="8245" y="1004"/>
                  <a:pt x="8196" y="1022"/>
                </a:cubicBezTo>
                <a:cubicBezTo>
                  <a:pt x="8161" y="1043"/>
                  <a:pt x="8140" y="1051"/>
                  <a:pt x="8121" y="1051"/>
                </a:cubicBezTo>
                <a:cubicBezTo>
                  <a:pt x="8110" y="1051"/>
                  <a:pt x="8100" y="1048"/>
                  <a:pt x="8088" y="1044"/>
                </a:cubicBezTo>
                <a:cubicBezTo>
                  <a:pt x="8074" y="1034"/>
                  <a:pt x="8061" y="1029"/>
                  <a:pt x="8047" y="1029"/>
                </a:cubicBezTo>
                <a:cubicBezTo>
                  <a:pt x="8030" y="1029"/>
                  <a:pt x="8010" y="1037"/>
                  <a:pt x="7981" y="1055"/>
                </a:cubicBezTo>
                <a:cubicBezTo>
                  <a:pt x="7917" y="1076"/>
                  <a:pt x="7874" y="1087"/>
                  <a:pt x="7681" y="1087"/>
                </a:cubicBezTo>
                <a:cubicBezTo>
                  <a:pt x="7640" y="1084"/>
                  <a:pt x="7604" y="1082"/>
                  <a:pt x="7573" y="1082"/>
                </a:cubicBezTo>
                <a:cubicBezTo>
                  <a:pt x="7496" y="1082"/>
                  <a:pt x="7446" y="1090"/>
                  <a:pt x="7423" y="1098"/>
                </a:cubicBezTo>
                <a:cubicBezTo>
                  <a:pt x="7373" y="1126"/>
                  <a:pt x="7124" y="1145"/>
                  <a:pt x="6944" y="1145"/>
                </a:cubicBezTo>
                <a:cubicBezTo>
                  <a:pt x="6853" y="1145"/>
                  <a:pt x="6780" y="1141"/>
                  <a:pt x="6758" y="1130"/>
                </a:cubicBezTo>
                <a:cubicBezTo>
                  <a:pt x="6755" y="1127"/>
                  <a:pt x="6749" y="1125"/>
                  <a:pt x="6742" y="1125"/>
                </a:cubicBezTo>
                <a:cubicBezTo>
                  <a:pt x="6723" y="1125"/>
                  <a:pt x="6695" y="1133"/>
                  <a:pt x="6672" y="1141"/>
                </a:cubicBezTo>
                <a:cubicBezTo>
                  <a:pt x="6655" y="1145"/>
                  <a:pt x="6639" y="1147"/>
                  <a:pt x="6624" y="1147"/>
                </a:cubicBezTo>
                <a:cubicBezTo>
                  <a:pt x="6601" y="1147"/>
                  <a:pt x="6579" y="1142"/>
                  <a:pt x="6554" y="1130"/>
                </a:cubicBezTo>
                <a:cubicBezTo>
                  <a:pt x="6532" y="1125"/>
                  <a:pt x="6516" y="1123"/>
                  <a:pt x="6502" y="1123"/>
                </a:cubicBezTo>
                <a:cubicBezTo>
                  <a:pt x="6481" y="1123"/>
                  <a:pt x="6466" y="1128"/>
                  <a:pt x="6447" y="1141"/>
                </a:cubicBezTo>
                <a:cubicBezTo>
                  <a:pt x="6412" y="1161"/>
                  <a:pt x="6328" y="1173"/>
                  <a:pt x="6247" y="1173"/>
                </a:cubicBezTo>
                <a:cubicBezTo>
                  <a:pt x="6202" y="1173"/>
                  <a:pt x="6159" y="1170"/>
                  <a:pt x="6125" y="1162"/>
                </a:cubicBezTo>
                <a:cubicBezTo>
                  <a:pt x="6095" y="1154"/>
                  <a:pt x="6070" y="1147"/>
                  <a:pt x="6050" y="1147"/>
                </a:cubicBezTo>
                <a:cubicBezTo>
                  <a:pt x="6042" y="1147"/>
                  <a:pt x="6035" y="1148"/>
                  <a:pt x="6029" y="1151"/>
                </a:cubicBezTo>
                <a:cubicBezTo>
                  <a:pt x="6007" y="1162"/>
                  <a:pt x="5975" y="1173"/>
                  <a:pt x="5943" y="1173"/>
                </a:cubicBezTo>
                <a:cubicBezTo>
                  <a:pt x="5922" y="1173"/>
                  <a:pt x="5879" y="1184"/>
                  <a:pt x="5868" y="1194"/>
                </a:cubicBezTo>
                <a:cubicBezTo>
                  <a:pt x="5825" y="1227"/>
                  <a:pt x="5643" y="1248"/>
                  <a:pt x="5450" y="1248"/>
                </a:cubicBezTo>
                <a:lnTo>
                  <a:pt x="5085" y="1248"/>
                </a:lnTo>
                <a:cubicBezTo>
                  <a:pt x="5052" y="1248"/>
                  <a:pt x="5031" y="1258"/>
                  <a:pt x="5009" y="1269"/>
                </a:cubicBezTo>
                <a:cubicBezTo>
                  <a:pt x="4999" y="1280"/>
                  <a:pt x="4935" y="1291"/>
                  <a:pt x="4870" y="1301"/>
                </a:cubicBezTo>
                <a:cubicBezTo>
                  <a:pt x="4806" y="1312"/>
                  <a:pt x="4720" y="1334"/>
                  <a:pt x="4666" y="1355"/>
                </a:cubicBezTo>
                <a:cubicBezTo>
                  <a:pt x="4617" y="1384"/>
                  <a:pt x="4591" y="1393"/>
                  <a:pt x="4572" y="1393"/>
                </a:cubicBezTo>
                <a:cubicBezTo>
                  <a:pt x="4563" y="1393"/>
                  <a:pt x="4556" y="1391"/>
                  <a:pt x="4549" y="1387"/>
                </a:cubicBezTo>
                <a:cubicBezTo>
                  <a:pt x="4538" y="1376"/>
                  <a:pt x="4527" y="1371"/>
                  <a:pt x="4514" y="1371"/>
                </a:cubicBezTo>
                <a:cubicBezTo>
                  <a:pt x="4500" y="1371"/>
                  <a:pt x="4484" y="1376"/>
                  <a:pt x="4463" y="1387"/>
                </a:cubicBezTo>
                <a:cubicBezTo>
                  <a:pt x="4441" y="1398"/>
                  <a:pt x="4377" y="1420"/>
                  <a:pt x="4344" y="1420"/>
                </a:cubicBezTo>
                <a:cubicBezTo>
                  <a:pt x="4302" y="1430"/>
                  <a:pt x="4248" y="1441"/>
                  <a:pt x="4227" y="1451"/>
                </a:cubicBezTo>
                <a:cubicBezTo>
                  <a:pt x="4205" y="1463"/>
                  <a:pt x="4141" y="1484"/>
                  <a:pt x="4087" y="1494"/>
                </a:cubicBezTo>
                <a:cubicBezTo>
                  <a:pt x="4034" y="1505"/>
                  <a:pt x="3980" y="1516"/>
                  <a:pt x="3958" y="1527"/>
                </a:cubicBezTo>
                <a:cubicBezTo>
                  <a:pt x="3927" y="1537"/>
                  <a:pt x="3862" y="1559"/>
                  <a:pt x="3755" y="1570"/>
                </a:cubicBezTo>
                <a:cubicBezTo>
                  <a:pt x="3712" y="1580"/>
                  <a:pt x="3658" y="1602"/>
                  <a:pt x="3648" y="1613"/>
                </a:cubicBezTo>
                <a:cubicBezTo>
                  <a:pt x="3626" y="1623"/>
                  <a:pt x="3605" y="1644"/>
                  <a:pt x="3594" y="1644"/>
                </a:cubicBezTo>
                <a:cubicBezTo>
                  <a:pt x="3572" y="1644"/>
                  <a:pt x="3551" y="1656"/>
                  <a:pt x="3540" y="1677"/>
                </a:cubicBezTo>
                <a:cubicBezTo>
                  <a:pt x="3519" y="1687"/>
                  <a:pt x="3497" y="1709"/>
                  <a:pt x="3476" y="1709"/>
                </a:cubicBezTo>
                <a:cubicBezTo>
                  <a:pt x="3465" y="1709"/>
                  <a:pt x="3443" y="1720"/>
                  <a:pt x="3433" y="1730"/>
                </a:cubicBezTo>
                <a:cubicBezTo>
                  <a:pt x="3422" y="1741"/>
                  <a:pt x="3401" y="1752"/>
                  <a:pt x="3379" y="1752"/>
                </a:cubicBezTo>
                <a:cubicBezTo>
                  <a:pt x="3347" y="1752"/>
                  <a:pt x="3133" y="1859"/>
                  <a:pt x="3111" y="1880"/>
                </a:cubicBezTo>
                <a:cubicBezTo>
                  <a:pt x="3111" y="1892"/>
                  <a:pt x="3090" y="1902"/>
                  <a:pt x="3068" y="1902"/>
                </a:cubicBezTo>
                <a:cubicBezTo>
                  <a:pt x="3047" y="1902"/>
                  <a:pt x="3014" y="1913"/>
                  <a:pt x="2993" y="1935"/>
                </a:cubicBezTo>
                <a:cubicBezTo>
                  <a:pt x="2961" y="1945"/>
                  <a:pt x="2940" y="1966"/>
                  <a:pt x="2940" y="1966"/>
                </a:cubicBezTo>
                <a:cubicBezTo>
                  <a:pt x="2940" y="1966"/>
                  <a:pt x="2907" y="1977"/>
                  <a:pt x="2886" y="1988"/>
                </a:cubicBezTo>
                <a:cubicBezTo>
                  <a:pt x="2864" y="1999"/>
                  <a:pt x="2821" y="1999"/>
                  <a:pt x="2800" y="1999"/>
                </a:cubicBezTo>
                <a:cubicBezTo>
                  <a:pt x="2778" y="1999"/>
                  <a:pt x="2757" y="2009"/>
                  <a:pt x="2747" y="2031"/>
                </a:cubicBezTo>
                <a:cubicBezTo>
                  <a:pt x="2725" y="2063"/>
                  <a:pt x="2704" y="2074"/>
                  <a:pt x="2693" y="2074"/>
                </a:cubicBezTo>
                <a:cubicBezTo>
                  <a:pt x="2682" y="2074"/>
                  <a:pt x="2661" y="2095"/>
                  <a:pt x="2639" y="2116"/>
                </a:cubicBezTo>
                <a:cubicBezTo>
                  <a:pt x="2628" y="2138"/>
                  <a:pt x="2596" y="2159"/>
                  <a:pt x="2575" y="2171"/>
                </a:cubicBezTo>
                <a:cubicBezTo>
                  <a:pt x="2554" y="2171"/>
                  <a:pt x="2500" y="2202"/>
                  <a:pt x="2468" y="2224"/>
                </a:cubicBezTo>
                <a:cubicBezTo>
                  <a:pt x="2435" y="2235"/>
                  <a:pt x="2403" y="2256"/>
                  <a:pt x="2392" y="2256"/>
                </a:cubicBezTo>
                <a:cubicBezTo>
                  <a:pt x="2371" y="2256"/>
                  <a:pt x="2178" y="2449"/>
                  <a:pt x="2146" y="2492"/>
                </a:cubicBezTo>
                <a:cubicBezTo>
                  <a:pt x="2135" y="2514"/>
                  <a:pt x="2113" y="2535"/>
                  <a:pt x="2092" y="2535"/>
                </a:cubicBezTo>
                <a:cubicBezTo>
                  <a:pt x="2070" y="2535"/>
                  <a:pt x="2039" y="2545"/>
                  <a:pt x="2017" y="2578"/>
                </a:cubicBezTo>
                <a:cubicBezTo>
                  <a:pt x="2000" y="2604"/>
                  <a:pt x="1982" y="2624"/>
                  <a:pt x="1976" y="2624"/>
                </a:cubicBezTo>
                <a:cubicBezTo>
                  <a:pt x="1975" y="2624"/>
                  <a:pt x="1974" y="2623"/>
                  <a:pt x="1974" y="2621"/>
                </a:cubicBezTo>
                <a:cubicBezTo>
                  <a:pt x="1963" y="2621"/>
                  <a:pt x="1942" y="2631"/>
                  <a:pt x="1931" y="2642"/>
                </a:cubicBezTo>
                <a:cubicBezTo>
                  <a:pt x="1824" y="2760"/>
                  <a:pt x="1792" y="2793"/>
                  <a:pt x="1770" y="2836"/>
                </a:cubicBezTo>
                <a:cubicBezTo>
                  <a:pt x="1738" y="2889"/>
                  <a:pt x="1599" y="3017"/>
                  <a:pt x="1567" y="3017"/>
                </a:cubicBezTo>
                <a:cubicBezTo>
                  <a:pt x="1556" y="3017"/>
                  <a:pt x="1545" y="3039"/>
                  <a:pt x="1534" y="3050"/>
                </a:cubicBezTo>
                <a:cubicBezTo>
                  <a:pt x="1524" y="3114"/>
                  <a:pt x="1460" y="3189"/>
                  <a:pt x="1395" y="3232"/>
                </a:cubicBezTo>
                <a:cubicBezTo>
                  <a:pt x="1363" y="3253"/>
                  <a:pt x="1331" y="3286"/>
                  <a:pt x="1331" y="3307"/>
                </a:cubicBezTo>
                <a:cubicBezTo>
                  <a:pt x="1320" y="3339"/>
                  <a:pt x="1309" y="3372"/>
                  <a:pt x="1288" y="3382"/>
                </a:cubicBezTo>
                <a:cubicBezTo>
                  <a:pt x="1277" y="3404"/>
                  <a:pt x="1255" y="3446"/>
                  <a:pt x="1245" y="3479"/>
                </a:cubicBezTo>
                <a:lnTo>
                  <a:pt x="1191" y="3586"/>
                </a:lnTo>
                <a:cubicBezTo>
                  <a:pt x="1169" y="3618"/>
                  <a:pt x="1159" y="3651"/>
                  <a:pt x="1159" y="3672"/>
                </a:cubicBezTo>
                <a:cubicBezTo>
                  <a:pt x="1169" y="3694"/>
                  <a:pt x="1159" y="3704"/>
                  <a:pt x="1148" y="3704"/>
                </a:cubicBezTo>
                <a:cubicBezTo>
                  <a:pt x="1116" y="3704"/>
                  <a:pt x="1095" y="3737"/>
                  <a:pt x="1084" y="3822"/>
                </a:cubicBezTo>
                <a:cubicBezTo>
                  <a:pt x="1084" y="3854"/>
                  <a:pt x="1052" y="3908"/>
                  <a:pt x="1030" y="3951"/>
                </a:cubicBezTo>
                <a:cubicBezTo>
                  <a:pt x="998" y="4004"/>
                  <a:pt x="976" y="4047"/>
                  <a:pt x="966" y="4123"/>
                </a:cubicBezTo>
                <a:cubicBezTo>
                  <a:pt x="955" y="4176"/>
                  <a:pt x="933" y="4240"/>
                  <a:pt x="923" y="4262"/>
                </a:cubicBezTo>
                <a:cubicBezTo>
                  <a:pt x="902" y="4294"/>
                  <a:pt x="880" y="4326"/>
                  <a:pt x="880" y="4359"/>
                </a:cubicBezTo>
                <a:lnTo>
                  <a:pt x="837" y="4444"/>
                </a:lnTo>
                <a:cubicBezTo>
                  <a:pt x="816" y="4455"/>
                  <a:pt x="794" y="4509"/>
                  <a:pt x="783" y="4541"/>
                </a:cubicBezTo>
                <a:cubicBezTo>
                  <a:pt x="762" y="4583"/>
                  <a:pt x="740" y="4626"/>
                  <a:pt x="719" y="4638"/>
                </a:cubicBezTo>
                <a:cubicBezTo>
                  <a:pt x="698" y="4659"/>
                  <a:pt x="676" y="4712"/>
                  <a:pt x="666" y="4766"/>
                </a:cubicBezTo>
                <a:cubicBezTo>
                  <a:pt x="644" y="4819"/>
                  <a:pt x="623" y="4874"/>
                  <a:pt x="612" y="4884"/>
                </a:cubicBezTo>
                <a:cubicBezTo>
                  <a:pt x="601" y="4905"/>
                  <a:pt x="590" y="4927"/>
                  <a:pt x="590" y="4948"/>
                </a:cubicBezTo>
                <a:cubicBezTo>
                  <a:pt x="601" y="5024"/>
                  <a:pt x="590" y="5055"/>
                  <a:pt x="537" y="5098"/>
                </a:cubicBezTo>
                <a:cubicBezTo>
                  <a:pt x="504" y="5131"/>
                  <a:pt x="494" y="5152"/>
                  <a:pt x="494" y="5195"/>
                </a:cubicBezTo>
                <a:cubicBezTo>
                  <a:pt x="504" y="5281"/>
                  <a:pt x="473" y="5410"/>
                  <a:pt x="440" y="5442"/>
                </a:cubicBezTo>
                <a:cubicBezTo>
                  <a:pt x="430" y="5463"/>
                  <a:pt x="408" y="5506"/>
                  <a:pt x="397" y="5549"/>
                </a:cubicBezTo>
                <a:cubicBezTo>
                  <a:pt x="387" y="5592"/>
                  <a:pt x="365" y="5635"/>
                  <a:pt x="354" y="5656"/>
                </a:cubicBezTo>
                <a:cubicBezTo>
                  <a:pt x="323" y="5710"/>
                  <a:pt x="311" y="5806"/>
                  <a:pt x="333" y="5839"/>
                </a:cubicBezTo>
                <a:cubicBezTo>
                  <a:pt x="344" y="5849"/>
                  <a:pt x="344" y="5871"/>
                  <a:pt x="323" y="5903"/>
                </a:cubicBezTo>
                <a:cubicBezTo>
                  <a:pt x="290" y="5968"/>
                  <a:pt x="280" y="6021"/>
                  <a:pt x="268" y="6204"/>
                </a:cubicBezTo>
                <a:cubicBezTo>
                  <a:pt x="268" y="6278"/>
                  <a:pt x="258" y="6343"/>
                  <a:pt x="247" y="6354"/>
                </a:cubicBezTo>
                <a:cubicBezTo>
                  <a:pt x="237" y="6364"/>
                  <a:pt x="237" y="6385"/>
                  <a:pt x="247" y="6407"/>
                </a:cubicBezTo>
                <a:cubicBezTo>
                  <a:pt x="247" y="6440"/>
                  <a:pt x="247" y="6450"/>
                  <a:pt x="215" y="6482"/>
                </a:cubicBezTo>
                <a:cubicBezTo>
                  <a:pt x="183" y="6504"/>
                  <a:pt x="172" y="6525"/>
                  <a:pt x="151" y="6707"/>
                </a:cubicBezTo>
                <a:cubicBezTo>
                  <a:pt x="140" y="6815"/>
                  <a:pt x="129" y="6965"/>
                  <a:pt x="129" y="7040"/>
                </a:cubicBezTo>
                <a:cubicBezTo>
                  <a:pt x="129" y="7115"/>
                  <a:pt x="118" y="7212"/>
                  <a:pt x="108" y="7244"/>
                </a:cubicBezTo>
                <a:cubicBezTo>
                  <a:pt x="108" y="7286"/>
                  <a:pt x="108" y="7319"/>
                  <a:pt x="118" y="7351"/>
                </a:cubicBezTo>
                <a:cubicBezTo>
                  <a:pt x="151" y="7394"/>
                  <a:pt x="118" y="7684"/>
                  <a:pt x="75" y="7727"/>
                </a:cubicBezTo>
                <a:cubicBezTo>
                  <a:pt x="54" y="7748"/>
                  <a:pt x="54" y="7770"/>
                  <a:pt x="65" y="7855"/>
                </a:cubicBezTo>
                <a:cubicBezTo>
                  <a:pt x="75" y="7941"/>
                  <a:pt x="75" y="7973"/>
                  <a:pt x="54" y="8006"/>
                </a:cubicBezTo>
                <a:cubicBezTo>
                  <a:pt x="44" y="8027"/>
                  <a:pt x="32" y="8091"/>
                  <a:pt x="22" y="8199"/>
                </a:cubicBezTo>
                <a:cubicBezTo>
                  <a:pt x="22" y="8284"/>
                  <a:pt x="11" y="8392"/>
                  <a:pt x="11" y="8435"/>
                </a:cubicBezTo>
                <a:cubicBezTo>
                  <a:pt x="1" y="8520"/>
                  <a:pt x="1" y="8531"/>
                  <a:pt x="1" y="8885"/>
                </a:cubicBezTo>
                <a:cubicBezTo>
                  <a:pt x="1" y="9024"/>
                  <a:pt x="11" y="9153"/>
                  <a:pt x="22" y="9164"/>
                </a:cubicBezTo>
                <a:cubicBezTo>
                  <a:pt x="32" y="9174"/>
                  <a:pt x="32" y="9303"/>
                  <a:pt x="32" y="9443"/>
                </a:cubicBezTo>
                <a:cubicBezTo>
                  <a:pt x="32" y="9625"/>
                  <a:pt x="32" y="9732"/>
                  <a:pt x="54" y="9775"/>
                </a:cubicBezTo>
                <a:cubicBezTo>
                  <a:pt x="75" y="9839"/>
                  <a:pt x="65" y="10011"/>
                  <a:pt x="44" y="10065"/>
                </a:cubicBezTo>
                <a:cubicBezTo>
                  <a:pt x="32" y="10075"/>
                  <a:pt x="32" y="10097"/>
                  <a:pt x="44" y="10129"/>
                </a:cubicBezTo>
                <a:cubicBezTo>
                  <a:pt x="75" y="10204"/>
                  <a:pt x="87" y="10387"/>
                  <a:pt x="65" y="10419"/>
                </a:cubicBezTo>
                <a:cubicBezTo>
                  <a:pt x="54" y="10440"/>
                  <a:pt x="54" y="10461"/>
                  <a:pt x="75" y="10504"/>
                </a:cubicBezTo>
                <a:cubicBezTo>
                  <a:pt x="87" y="10526"/>
                  <a:pt x="108" y="10590"/>
                  <a:pt x="108" y="10633"/>
                </a:cubicBezTo>
                <a:cubicBezTo>
                  <a:pt x="108" y="10687"/>
                  <a:pt x="108" y="10730"/>
                  <a:pt x="140" y="10762"/>
                </a:cubicBezTo>
                <a:cubicBezTo>
                  <a:pt x="172" y="10805"/>
                  <a:pt x="172" y="10837"/>
                  <a:pt x="183" y="10933"/>
                </a:cubicBezTo>
                <a:cubicBezTo>
                  <a:pt x="183" y="11030"/>
                  <a:pt x="183" y="11062"/>
                  <a:pt x="204" y="11073"/>
                </a:cubicBezTo>
                <a:cubicBezTo>
                  <a:pt x="226" y="11084"/>
                  <a:pt x="237" y="11116"/>
                  <a:pt x="237" y="11191"/>
                </a:cubicBezTo>
                <a:cubicBezTo>
                  <a:pt x="237" y="11266"/>
                  <a:pt x="247" y="11309"/>
                  <a:pt x="280" y="11341"/>
                </a:cubicBezTo>
                <a:cubicBezTo>
                  <a:pt x="344" y="11427"/>
                  <a:pt x="365" y="11470"/>
                  <a:pt x="344" y="11502"/>
                </a:cubicBezTo>
                <a:cubicBezTo>
                  <a:pt x="323" y="11534"/>
                  <a:pt x="344" y="11610"/>
                  <a:pt x="397" y="11717"/>
                </a:cubicBezTo>
                <a:cubicBezTo>
                  <a:pt x="473" y="11846"/>
                  <a:pt x="504" y="11910"/>
                  <a:pt x="526" y="12006"/>
                </a:cubicBezTo>
                <a:cubicBezTo>
                  <a:pt x="537" y="12049"/>
                  <a:pt x="559" y="12103"/>
                  <a:pt x="569" y="12124"/>
                </a:cubicBezTo>
                <a:cubicBezTo>
                  <a:pt x="580" y="12156"/>
                  <a:pt x="590" y="12189"/>
                  <a:pt x="590" y="12210"/>
                </a:cubicBezTo>
                <a:cubicBezTo>
                  <a:pt x="590" y="12221"/>
                  <a:pt x="612" y="12285"/>
                  <a:pt x="644" y="12339"/>
                </a:cubicBezTo>
                <a:cubicBezTo>
                  <a:pt x="676" y="12403"/>
                  <a:pt x="709" y="12457"/>
                  <a:pt x="709" y="12468"/>
                </a:cubicBezTo>
                <a:cubicBezTo>
                  <a:pt x="709" y="12478"/>
                  <a:pt x="719" y="12511"/>
                  <a:pt x="730" y="12532"/>
                </a:cubicBezTo>
                <a:cubicBezTo>
                  <a:pt x="752" y="12554"/>
                  <a:pt x="762" y="12575"/>
                  <a:pt x="762" y="12596"/>
                </a:cubicBezTo>
                <a:cubicBezTo>
                  <a:pt x="752" y="12618"/>
                  <a:pt x="762" y="12650"/>
                  <a:pt x="794" y="12682"/>
                </a:cubicBezTo>
                <a:cubicBezTo>
                  <a:pt x="816" y="12714"/>
                  <a:pt x="837" y="12747"/>
                  <a:pt x="826" y="12757"/>
                </a:cubicBezTo>
                <a:cubicBezTo>
                  <a:pt x="826" y="12778"/>
                  <a:pt x="837" y="12821"/>
                  <a:pt x="880" y="12875"/>
                </a:cubicBezTo>
                <a:cubicBezTo>
                  <a:pt x="933" y="12929"/>
                  <a:pt x="955" y="12971"/>
                  <a:pt x="976" y="13057"/>
                </a:cubicBezTo>
                <a:cubicBezTo>
                  <a:pt x="988" y="13122"/>
                  <a:pt x="1009" y="13176"/>
                  <a:pt x="1019" y="13186"/>
                </a:cubicBezTo>
                <a:cubicBezTo>
                  <a:pt x="1030" y="13186"/>
                  <a:pt x="1041" y="13207"/>
                  <a:pt x="1041" y="13207"/>
                </a:cubicBezTo>
                <a:cubicBezTo>
                  <a:pt x="1041" y="13229"/>
                  <a:pt x="1138" y="13390"/>
                  <a:pt x="1191" y="13476"/>
                </a:cubicBezTo>
                <a:cubicBezTo>
                  <a:pt x="1212" y="13497"/>
                  <a:pt x="1224" y="13540"/>
                  <a:pt x="1224" y="13562"/>
                </a:cubicBezTo>
                <a:cubicBezTo>
                  <a:pt x="1224" y="13583"/>
                  <a:pt x="1245" y="13615"/>
                  <a:pt x="1266" y="13636"/>
                </a:cubicBezTo>
                <a:cubicBezTo>
                  <a:pt x="1320" y="13669"/>
                  <a:pt x="1438" y="13851"/>
                  <a:pt x="1438" y="13905"/>
                </a:cubicBezTo>
                <a:cubicBezTo>
                  <a:pt x="1438" y="13915"/>
                  <a:pt x="1448" y="13958"/>
                  <a:pt x="1470" y="13980"/>
                </a:cubicBezTo>
                <a:cubicBezTo>
                  <a:pt x="1481" y="14012"/>
                  <a:pt x="1502" y="14044"/>
                  <a:pt x="1502" y="14065"/>
                </a:cubicBezTo>
                <a:cubicBezTo>
                  <a:pt x="1502" y="14077"/>
                  <a:pt x="1534" y="14130"/>
                  <a:pt x="1577" y="14173"/>
                </a:cubicBezTo>
                <a:cubicBezTo>
                  <a:pt x="1620" y="14216"/>
                  <a:pt x="1663" y="14259"/>
                  <a:pt x="1663" y="14270"/>
                </a:cubicBezTo>
                <a:cubicBezTo>
                  <a:pt x="1663" y="14280"/>
                  <a:pt x="1674" y="14313"/>
                  <a:pt x="1695" y="14334"/>
                </a:cubicBezTo>
                <a:cubicBezTo>
                  <a:pt x="1717" y="14356"/>
                  <a:pt x="1727" y="14387"/>
                  <a:pt x="1727" y="14387"/>
                </a:cubicBezTo>
                <a:cubicBezTo>
                  <a:pt x="1717" y="14420"/>
                  <a:pt x="1760" y="14506"/>
                  <a:pt x="1813" y="14527"/>
                </a:cubicBezTo>
                <a:cubicBezTo>
                  <a:pt x="1846" y="14549"/>
                  <a:pt x="1877" y="14592"/>
                  <a:pt x="1910" y="14666"/>
                </a:cubicBezTo>
                <a:cubicBezTo>
                  <a:pt x="1963" y="14773"/>
                  <a:pt x="1974" y="14795"/>
                  <a:pt x="2103" y="14924"/>
                </a:cubicBezTo>
                <a:cubicBezTo>
                  <a:pt x="2135" y="14967"/>
                  <a:pt x="2167" y="15009"/>
                  <a:pt x="2167" y="15021"/>
                </a:cubicBezTo>
                <a:cubicBezTo>
                  <a:pt x="2167" y="15031"/>
                  <a:pt x="2189" y="15063"/>
                  <a:pt x="2210" y="15085"/>
                </a:cubicBezTo>
                <a:cubicBezTo>
                  <a:pt x="2242" y="15106"/>
                  <a:pt x="2275" y="15149"/>
                  <a:pt x="2285" y="15181"/>
                </a:cubicBezTo>
                <a:cubicBezTo>
                  <a:pt x="2296" y="15214"/>
                  <a:pt x="2328" y="15245"/>
                  <a:pt x="2349" y="15257"/>
                </a:cubicBezTo>
                <a:cubicBezTo>
                  <a:pt x="2371" y="15267"/>
                  <a:pt x="2425" y="15321"/>
                  <a:pt x="2468" y="15385"/>
                </a:cubicBezTo>
                <a:cubicBezTo>
                  <a:pt x="2511" y="15450"/>
                  <a:pt x="2564" y="15514"/>
                  <a:pt x="2575" y="15514"/>
                </a:cubicBezTo>
                <a:cubicBezTo>
                  <a:pt x="2596" y="15524"/>
                  <a:pt x="2618" y="15557"/>
                  <a:pt x="2628" y="15578"/>
                </a:cubicBezTo>
                <a:cubicBezTo>
                  <a:pt x="2639" y="15610"/>
                  <a:pt x="2661" y="15632"/>
                  <a:pt x="2693" y="15632"/>
                </a:cubicBezTo>
                <a:cubicBezTo>
                  <a:pt x="2725" y="15632"/>
                  <a:pt x="2747" y="15653"/>
                  <a:pt x="2790" y="15728"/>
                </a:cubicBezTo>
                <a:cubicBezTo>
                  <a:pt x="2821" y="15771"/>
                  <a:pt x="2864" y="15825"/>
                  <a:pt x="2886" y="15857"/>
                </a:cubicBezTo>
                <a:cubicBezTo>
                  <a:pt x="2918" y="15879"/>
                  <a:pt x="2993" y="15953"/>
                  <a:pt x="3057" y="16018"/>
                </a:cubicBezTo>
                <a:cubicBezTo>
                  <a:pt x="3122" y="16082"/>
                  <a:pt x="3176" y="16136"/>
                  <a:pt x="3186" y="16136"/>
                </a:cubicBezTo>
                <a:cubicBezTo>
                  <a:pt x="3219" y="16136"/>
                  <a:pt x="3379" y="16222"/>
                  <a:pt x="3412" y="16254"/>
                </a:cubicBezTo>
                <a:cubicBezTo>
                  <a:pt x="3422" y="16275"/>
                  <a:pt x="3497" y="16308"/>
                  <a:pt x="3572" y="16339"/>
                </a:cubicBezTo>
                <a:cubicBezTo>
                  <a:pt x="3637" y="16361"/>
                  <a:pt x="3712" y="16382"/>
                  <a:pt x="3722" y="16394"/>
                </a:cubicBezTo>
                <a:cubicBezTo>
                  <a:pt x="3722" y="16404"/>
                  <a:pt x="3776" y="16415"/>
                  <a:pt x="3819" y="16425"/>
                </a:cubicBezTo>
                <a:cubicBezTo>
                  <a:pt x="3862" y="16436"/>
                  <a:pt x="3927" y="16468"/>
                  <a:pt x="3980" y="16501"/>
                </a:cubicBezTo>
                <a:cubicBezTo>
                  <a:pt x="4023" y="16533"/>
                  <a:pt x="4066" y="16554"/>
                  <a:pt x="4077" y="16554"/>
                </a:cubicBezTo>
                <a:cubicBezTo>
                  <a:pt x="4098" y="16554"/>
                  <a:pt x="4130" y="16575"/>
                  <a:pt x="4163" y="16608"/>
                </a:cubicBezTo>
                <a:cubicBezTo>
                  <a:pt x="4184" y="16630"/>
                  <a:pt x="4248" y="16661"/>
                  <a:pt x="4280" y="16683"/>
                </a:cubicBezTo>
                <a:cubicBezTo>
                  <a:pt x="4323" y="16694"/>
                  <a:pt x="4377" y="16715"/>
                  <a:pt x="4409" y="16737"/>
                </a:cubicBezTo>
                <a:cubicBezTo>
                  <a:pt x="4430" y="16747"/>
                  <a:pt x="4473" y="16769"/>
                  <a:pt x="4495" y="16769"/>
                </a:cubicBezTo>
                <a:cubicBezTo>
                  <a:pt x="4504" y="16767"/>
                  <a:pt x="4515" y="16766"/>
                  <a:pt x="4526" y="16766"/>
                </a:cubicBezTo>
                <a:cubicBezTo>
                  <a:pt x="4576" y="16766"/>
                  <a:pt x="4634" y="16783"/>
                  <a:pt x="4634" y="16801"/>
                </a:cubicBezTo>
                <a:cubicBezTo>
                  <a:pt x="4634" y="16833"/>
                  <a:pt x="4666" y="16844"/>
                  <a:pt x="4731" y="16844"/>
                </a:cubicBezTo>
                <a:cubicBezTo>
                  <a:pt x="4752" y="16844"/>
                  <a:pt x="4785" y="16865"/>
                  <a:pt x="4806" y="16876"/>
                </a:cubicBezTo>
                <a:cubicBezTo>
                  <a:pt x="4828" y="16897"/>
                  <a:pt x="4859" y="16908"/>
                  <a:pt x="4881" y="16908"/>
                </a:cubicBezTo>
                <a:cubicBezTo>
                  <a:pt x="4902" y="16908"/>
                  <a:pt x="4924" y="16919"/>
                  <a:pt x="4935" y="16930"/>
                </a:cubicBezTo>
                <a:cubicBezTo>
                  <a:pt x="4956" y="16940"/>
                  <a:pt x="5171" y="17026"/>
                  <a:pt x="5235" y="17047"/>
                </a:cubicBezTo>
                <a:cubicBezTo>
                  <a:pt x="5278" y="17069"/>
                  <a:pt x="5493" y="17187"/>
                  <a:pt x="5503" y="17209"/>
                </a:cubicBezTo>
                <a:cubicBezTo>
                  <a:pt x="5503" y="17209"/>
                  <a:pt x="5535" y="17219"/>
                  <a:pt x="5557" y="17219"/>
                </a:cubicBezTo>
                <a:cubicBezTo>
                  <a:pt x="5589" y="17219"/>
                  <a:pt x="5621" y="17230"/>
                  <a:pt x="5643" y="17262"/>
                </a:cubicBezTo>
                <a:cubicBezTo>
                  <a:pt x="5674" y="17295"/>
                  <a:pt x="5686" y="17305"/>
                  <a:pt x="5793" y="17305"/>
                </a:cubicBezTo>
                <a:cubicBezTo>
                  <a:pt x="5932" y="17305"/>
                  <a:pt x="6018" y="17326"/>
                  <a:pt x="6061" y="17369"/>
                </a:cubicBezTo>
                <a:cubicBezTo>
                  <a:pt x="6082" y="17402"/>
                  <a:pt x="6115" y="17412"/>
                  <a:pt x="6222" y="17423"/>
                </a:cubicBezTo>
                <a:cubicBezTo>
                  <a:pt x="6286" y="17434"/>
                  <a:pt x="6382" y="17434"/>
                  <a:pt x="6425" y="17434"/>
                </a:cubicBezTo>
                <a:cubicBezTo>
                  <a:pt x="6468" y="17434"/>
                  <a:pt x="6554" y="17434"/>
                  <a:pt x="6597" y="17445"/>
                </a:cubicBezTo>
                <a:cubicBezTo>
                  <a:pt x="6651" y="17455"/>
                  <a:pt x="6715" y="17466"/>
                  <a:pt x="6747" y="17466"/>
                </a:cubicBezTo>
                <a:cubicBezTo>
                  <a:pt x="6790" y="17466"/>
                  <a:pt x="6833" y="17476"/>
                  <a:pt x="6887" y="17498"/>
                </a:cubicBezTo>
                <a:cubicBezTo>
                  <a:pt x="6935" y="17522"/>
                  <a:pt x="6965" y="17534"/>
                  <a:pt x="6986" y="17534"/>
                </a:cubicBezTo>
                <a:cubicBezTo>
                  <a:pt x="6993" y="17534"/>
                  <a:pt x="6999" y="17533"/>
                  <a:pt x="7005" y="17531"/>
                </a:cubicBezTo>
                <a:cubicBezTo>
                  <a:pt x="7015" y="17525"/>
                  <a:pt x="7026" y="17522"/>
                  <a:pt x="7039" y="17522"/>
                </a:cubicBezTo>
                <a:cubicBezTo>
                  <a:pt x="7053" y="17522"/>
                  <a:pt x="7069" y="17525"/>
                  <a:pt x="7090" y="17531"/>
                </a:cubicBezTo>
                <a:cubicBezTo>
                  <a:pt x="7112" y="17541"/>
                  <a:pt x="7198" y="17552"/>
                  <a:pt x="7262" y="17552"/>
                </a:cubicBezTo>
                <a:cubicBezTo>
                  <a:pt x="7380" y="17562"/>
                  <a:pt x="7519" y="17584"/>
                  <a:pt x="7573" y="17616"/>
                </a:cubicBezTo>
                <a:cubicBezTo>
                  <a:pt x="7584" y="17616"/>
                  <a:pt x="7670" y="17627"/>
                  <a:pt x="7755" y="17627"/>
                </a:cubicBezTo>
                <a:cubicBezTo>
                  <a:pt x="7831" y="17627"/>
                  <a:pt x="7927" y="17638"/>
                  <a:pt x="7948" y="17648"/>
                </a:cubicBezTo>
                <a:lnTo>
                  <a:pt x="8056" y="17648"/>
                </a:lnTo>
                <a:cubicBezTo>
                  <a:pt x="8087" y="17636"/>
                  <a:pt x="8118" y="17630"/>
                  <a:pt x="8149" y="17630"/>
                </a:cubicBezTo>
                <a:cubicBezTo>
                  <a:pt x="8172" y="17630"/>
                  <a:pt x="8194" y="17633"/>
                  <a:pt x="8217" y="17638"/>
                </a:cubicBezTo>
                <a:cubicBezTo>
                  <a:pt x="8239" y="17642"/>
                  <a:pt x="8255" y="17644"/>
                  <a:pt x="8269" y="17644"/>
                </a:cubicBezTo>
                <a:cubicBezTo>
                  <a:pt x="8290" y="17644"/>
                  <a:pt x="8305" y="17639"/>
                  <a:pt x="8324" y="17627"/>
                </a:cubicBezTo>
                <a:cubicBezTo>
                  <a:pt x="8342" y="17609"/>
                  <a:pt x="8353" y="17601"/>
                  <a:pt x="8365" y="17601"/>
                </a:cubicBezTo>
                <a:cubicBezTo>
                  <a:pt x="8375" y="17601"/>
                  <a:pt x="8385" y="17607"/>
                  <a:pt x="8399" y="17616"/>
                </a:cubicBezTo>
                <a:cubicBezTo>
                  <a:pt x="8434" y="17634"/>
                  <a:pt x="8618" y="17642"/>
                  <a:pt x="8797" y="17642"/>
                </a:cubicBezTo>
                <a:cubicBezTo>
                  <a:pt x="8943" y="17642"/>
                  <a:pt x="9086" y="17636"/>
                  <a:pt x="9139" y="17627"/>
                </a:cubicBezTo>
                <a:cubicBezTo>
                  <a:pt x="9166" y="17621"/>
                  <a:pt x="9188" y="17619"/>
                  <a:pt x="9209" y="17619"/>
                </a:cubicBezTo>
                <a:cubicBezTo>
                  <a:pt x="9230" y="17619"/>
                  <a:pt x="9252" y="17621"/>
                  <a:pt x="9279" y="17627"/>
                </a:cubicBezTo>
                <a:cubicBezTo>
                  <a:pt x="9300" y="17632"/>
                  <a:pt x="9316" y="17635"/>
                  <a:pt x="9331" y="17635"/>
                </a:cubicBezTo>
                <a:cubicBezTo>
                  <a:pt x="9346" y="17635"/>
                  <a:pt x="9359" y="17632"/>
                  <a:pt x="9375" y="17627"/>
                </a:cubicBezTo>
                <a:cubicBezTo>
                  <a:pt x="9386" y="17616"/>
                  <a:pt x="9429" y="17605"/>
                  <a:pt x="9450" y="17605"/>
                </a:cubicBezTo>
                <a:cubicBezTo>
                  <a:pt x="9483" y="17605"/>
                  <a:pt x="9526" y="17605"/>
                  <a:pt x="9547" y="17595"/>
                </a:cubicBezTo>
                <a:cubicBezTo>
                  <a:pt x="9557" y="17584"/>
                  <a:pt x="9600" y="17573"/>
                  <a:pt x="9622" y="17573"/>
                </a:cubicBezTo>
                <a:cubicBezTo>
                  <a:pt x="9654" y="17573"/>
                  <a:pt x="9686" y="17562"/>
                  <a:pt x="9708" y="17562"/>
                </a:cubicBezTo>
                <a:cubicBezTo>
                  <a:pt x="9716" y="17554"/>
                  <a:pt x="9722" y="17551"/>
                  <a:pt x="9729" y="17551"/>
                </a:cubicBezTo>
                <a:cubicBezTo>
                  <a:pt x="9739" y="17551"/>
                  <a:pt x="9748" y="17560"/>
                  <a:pt x="9762" y="17573"/>
                </a:cubicBezTo>
                <a:cubicBezTo>
                  <a:pt x="9777" y="17584"/>
                  <a:pt x="9788" y="17590"/>
                  <a:pt x="9802" y="17590"/>
                </a:cubicBezTo>
                <a:cubicBezTo>
                  <a:pt x="9815" y="17590"/>
                  <a:pt x="9831" y="17584"/>
                  <a:pt x="9858" y="17573"/>
                </a:cubicBezTo>
                <a:cubicBezTo>
                  <a:pt x="9921" y="17542"/>
                  <a:pt x="10029" y="17522"/>
                  <a:pt x="10121" y="17522"/>
                </a:cubicBezTo>
                <a:cubicBezTo>
                  <a:pt x="10155" y="17522"/>
                  <a:pt x="10186" y="17525"/>
                  <a:pt x="10212" y="17531"/>
                </a:cubicBezTo>
                <a:cubicBezTo>
                  <a:pt x="10224" y="17534"/>
                  <a:pt x="10234" y="17537"/>
                  <a:pt x="10244" y="17537"/>
                </a:cubicBezTo>
                <a:cubicBezTo>
                  <a:pt x="10261" y="17537"/>
                  <a:pt x="10277" y="17529"/>
                  <a:pt x="10298" y="17509"/>
                </a:cubicBezTo>
                <a:cubicBezTo>
                  <a:pt x="10319" y="17498"/>
                  <a:pt x="10362" y="17476"/>
                  <a:pt x="10384" y="17476"/>
                </a:cubicBezTo>
                <a:cubicBezTo>
                  <a:pt x="10415" y="17476"/>
                  <a:pt x="10470" y="17476"/>
                  <a:pt x="10512" y="17466"/>
                </a:cubicBezTo>
                <a:cubicBezTo>
                  <a:pt x="10555" y="17466"/>
                  <a:pt x="10651" y="17466"/>
                  <a:pt x="10727" y="17455"/>
                </a:cubicBezTo>
                <a:cubicBezTo>
                  <a:pt x="10813" y="17455"/>
                  <a:pt x="10909" y="17445"/>
                  <a:pt x="10952" y="17434"/>
                </a:cubicBezTo>
                <a:cubicBezTo>
                  <a:pt x="10995" y="17423"/>
                  <a:pt x="11049" y="17412"/>
                  <a:pt x="11081" y="17412"/>
                </a:cubicBezTo>
                <a:cubicBezTo>
                  <a:pt x="11123" y="17412"/>
                  <a:pt x="11166" y="17402"/>
                  <a:pt x="11209" y="17369"/>
                </a:cubicBezTo>
                <a:cubicBezTo>
                  <a:pt x="11252" y="17348"/>
                  <a:pt x="11295" y="17326"/>
                  <a:pt x="11371" y="17326"/>
                </a:cubicBezTo>
                <a:cubicBezTo>
                  <a:pt x="11467" y="17316"/>
                  <a:pt x="11510" y="17305"/>
                  <a:pt x="11552" y="17262"/>
                </a:cubicBezTo>
                <a:cubicBezTo>
                  <a:pt x="11564" y="17240"/>
                  <a:pt x="11585" y="17240"/>
                  <a:pt x="11607" y="17240"/>
                </a:cubicBezTo>
                <a:cubicBezTo>
                  <a:pt x="11617" y="17246"/>
                  <a:pt x="11631" y="17249"/>
                  <a:pt x="11643" y="17249"/>
                </a:cubicBezTo>
                <a:cubicBezTo>
                  <a:pt x="11655" y="17249"/>
                  <a:pt x="11665" y="17246"/>
                  <a:pt x="11671" y="17240"/>
                </a:cubicBezTo>
                <a:cubicBezTo>
                  <a:pt x="11681" y="17230"/>
                  <a:pt x="11703" y="17230"/>
                  <a:pt x="11724" y="17230"/>
                </a:cubicBezTo>
                <a:cubicBezTo>
                  <a:pt x="11726" y="17232"/>
                  <a:pt x="11728" y="17232"/>
                  <a:pt x="11732" y="17232"/>
                </a:cubicBezTo>
                <a:cubicBezTo>
                  <a:pt x="11754" y="17232"/>
                  <a:pt x="11817" y="17204"/>
                  <a:pt x="11864" y="17176"/>
                </a:cubicBezTo>
                <a:cubicBezTo>
                  <a:pt x="11928" y="17144"/>
                  <a:pt x="11993" y="17123"/>
                  <a:pt x="12014" y="17123"/>
                </a:cubicBezTo>
                <a:cubicBezTo>
                  <a:pt x="12057" y="17123"/>
                  <a:pt x="12196" y="17080"/>
                  <a:pt x="12293" y="17026"/>
                </a:cubicBezTo>
                <a:cubicBezTo>
                  <a:pt x="12324" y="17010"/>
                  <a:pt x="12362" y="17000"/>
                  <a:pt x="12379" y="17000"/>
                </a:cubicBezTo>
                <a:cubicBezTo>
                  <a:pt x="12385" y="17000"/>
                  <a:pt x="12389" y="17002"/>
                  <a:pt x="12389" y="17004"/>
                </a:cubicBezTo>
                <a:cubicBezTo>
                  <a:pt x="12400" y="17004"/>
                  <a:pt x="12432" y="16994"/>
                  <a:pt x="12465" y="16973"/>
                </a:cubicBezTo>
                <a:cubicBezTo>
                  <a:pt x="12496" y="16951"/>
                  <a:pt x="12539" y="16930"/>
                  <a:pt x="12572" y="16919"/>
                </a:cubicBezTo>
                <a:cubicBezTo>
                  <a:pt x="12593" y="16919"/>
                  <a:pt x="12647" y="16876"/>
                  <a:pt x="12679" y="16844"/>
                </a:cubicBezTo>
                <a:cubicBezTo>
                  <a:pt x="12722" y="16801"/>
                  <a:pt x="12775" y="16758"/>
                  <a:pt x="12818" y="16737"/>
                </a:cubicBezTo>
                <a:cubicBezTo>
                  <a:pt x="12851" y="16726"/>
                  <a:pt x="12925" y="16683"/>
                  <a:pt x="12990" y="16640"/>
                </a:cubicBezTo>
                <a:cubicBezTo>
                  <a:pt x="13044" y="16597"/>
                  <a:pt x="13119" y="16554"/>
                  <a:pt x="13151" y="16533"/>
                </a:cubicBezTo>
                <a:cubicBezTo>
                  <a:pt x="13173" y="16522"/>
                  <a:pt x="13204" y="16501"/>
                  <a:pt x="13204" y="16490"/>
                </a:cubicBezTo>
                <a:cubicBezTo>
                  <a:pt x="13215" y="16468"/>
                  <a:pt x="13247" y="16447"/>
                  <a:pt x="13290" y="16436"/>
                </a:cubicBezTo>
                <a:cubicBezTo>
                  <a:pt x="13333" y="16425"/>
                  <a:pt x="13354" y="16415"/>
                  <a:pt x="13366" y="16372"/>
                </a:cubicBezTo>
                <a:cubicBezTo>
                  <a:pt x="13376" y="16351"/>
                  <a:pt x="13397" y="16318"/>
                  <a:pt x="13430" y="16308"/>
                </a:cubicBezTo>
                <a:cubicBezTo>
                  <a:pt x="13451" y="16297"/>
                  <a:pt x="13494" y="16275"/>
                  <a:pt x="13526" y="16243"/>
                </a:cubicBezTo>
                <a:cubicBezTo>
                  <a:pt x="13548" y="16222"/>
                  <a:pt x="13580" y="16200"/>
                  <a:pt x="13590" y="16200"/>
                </a:cubicBezTo>
                <a:cubicBezTo>
                  <a:pt x="13602" y="16200"/>
                  <a:pt x="13645" y="16179"/>
                  <a:pt x="13687" y="16146"/>
                </a:cubicBezTo>
                <a:cubicBezTo>
                  <a:pt x="13730" y="16115"/>
                  <a:pt x="13773" y="16082"/>
                  <a:pt x="13795" y="16072"/>
                </a:cubicBezTo>
                <a:cubicBezTo>
                  <a:pt x="13869" y="16029"/>
                  <a:pt x="14041" y="15879"/>
                  <a:pt x="14084" y="15814"/>
                </a:cubicBezTo>
                <a:cubicBezTo>
                  <a:pt x="14116" y="15782"/>
                  <a:pt x="14181" y="15739"/>
                  <a:pt x="14213" y="15717"/>
                </a:cubicBezTo>
                <a:cubicBezTo>
                  <a:pt x="14245" y="15707"/>
                  <a:pt x="14277" y="15686"/>
                  <a:pt x="14277" y="15674"/>
                </a:cubicBezTo>
                <a:cubicBezTo>
                  <a:pt x="14277" y="15653"/>
                  <a:pt x="14438" y="15481"/>
                  <a:pt x="14491" y="15450"/>
                </a:cubicBezTo>
                <a:cubicBezTo>
                  <a:pt x="14513" y="15428"/>
                  <a:pt x="14534" y="15407"/>
                  <a:pt x="14534" y="15385"/>
                </a:cubicBezTo>
                <a:cubicBezTo>
                  <a:pt x="14534" y="15374"/>
                  <a:pt x="14546" y="15353"/>
                  <a:pt x="14567" y="15353"/>
                </a:cubicBezTo>
                <a:cubicBezTo>
                  <a:pt x="14577" y="15342"/>
                  <a:pt x="14599" y="15310"/>
                  <a:pt x="14610" y="15288"/>
                </a:cubicBezTo>
                <a:cubicBezTo>
                  <a:pt x="14631" y="15224"/>
                  <a:pt x="14706" y="15149"/>
                  <a:pt x="14749" y="15138"/>
                </a:cubicBezTo>
                <a:lnTo>
                  <a:pt x="14803" y="15085"/>
                </a:lnTo>
                <a:cubicBezTo>
                  <a:pt x="14846" y="15009"/>
                  <a:pt x="15039" y="14816"/>
                  <a:pt x="15114" y="14763"/>
                </a:cubicBezTo>
                <a:cubicBezTo>
                  <a:pt x="15178" y="14731"/>
                  <a:pt x="15189" y="14709"/>
                  <a:pt x="15189" y="14666"/>
                </a:cubicBezTo>
                <a:cubicBezTo>
                  <a:pt x="15178" y="14613"/>
                  <a:pt x="15189" y="14592"/>
                  <a:pt x="15221" y="14570"/>
                </a:cubicBezTo>
                <a:cubicBezTo>
                  <a:pt x="15242" y="14559"/>
                  <a:pt x="15264" y="14537"/>
                  <a:pt x="15275" y="14537"/>
                </a:cubicBezTo>
                <a:cubicBezTo>
                  <a:pt x="15285" y="14537"/>
                  <a:pt x="15318" y="14516"/>
                  <a:pt x="15339" y="14495"/>
                </a:cubicBezTo>
                <a:cubicBezTo>
                  <a:pt x="15371" y="14463"/>
                  <a:pt x="15414" y="14430"/>
                  <a:pt x="15447" y="14409"/>
                </a:cubicBezTo>
                <a:cubicBezTo>
                  <a:pt x="15468" y="14387"/>
                  <a:pt x="15500" y="14356"/>
                  <a:pt x="15511" y="14323"/>
                </a:cubicBezTo>
                <a:cubicBezTo>
                  <a:pt x="15521" y="14291"/>
                  <a:pt x="15543" y="14248"/>
                  <a:pt x="15575" y="14237"/>
                </a:cubicBezTo>
                <a:cubicBezTo>
                  <a:pt x="15597" y="14216"/>
                  <a:pt x="15628" y="14162"/>
                  <a:pt x="15650" y="14120"/>
                </a:cubicBezTo>
                <a:cubicBezTo>
                  <a:pt x="15671" y="14077"/>
                  <a:pt x="15714" y="14012"/>
                  <a:pt x="15736" y="13991"/>
                </a:cubicBezTo>
                <a:cubicBezTo>
                  <a:pt x="15757" y="13958"/>
                  <a:pt x="15800" y="13905"/>
                  <a:pt x="15822" y="13872"/>
                </a:cubicBezTo>
                <a:cubicBezTo>
                  <a:pt x="15864" y="13808"/>
                  <a:pt x="15897" y="13765"/>
                  <a:pt x="15961" y="13722"/>
                </a:cubicBezTo>
                <a:cubicBezTo>
                  <a:pt x="15972" y="13712"/>
                  <a:pt x="15993" y="13658"/>
                  <a:pt x="16004" y="13605"/>
                </a:cubicBezTo>
                <a:cubicBezTo>
                  <a:pt x="16026" y="13529"/>
                  <a:pt x="16047" y="13497"/>
                  <a:pt x="16112" y="13443"/>
                </a:cubicBezTo>
                <a:cubicBezTo>
                  <a:pt x="16165" y="13390"/>
                  <a:pt x="16197" y="13347"/>
                  <a:pt x="16208" y="13293"/>
                </a:cubicBezTo>
                <a:cubicBezTo>
                  <a:pt x="16219" y="13250"/>
                  <a:pt x="16240" y="13219"/>
                  <a:pt x="16262" y="13207"/>
                </a:cubicBezTo>
                <a:cubicBezTo>
                  <a:pt x="16305" y="13186"/>
                  <a:pt x="16326" y="13164"/>
                  <a:pt x="16326" y="13122"/>
                </a:cubicBezTo>
                <a:cubicBezTo>
                  <a:pt x="16326" y="13090"/>
                  <a:pt x="16348" y="13036"/>
                  <a:pt x="16455" y="12800"/>
                </a:cubicBezTo>
                <a:cubicBezTo>
                  <a:pt x="16465" y="12757"/>
                  <a:pt x="16487" y="12714"/>
                  <a:pt x="16498" y="12693"/>
                </a:cubicBezTo>
                <a:cubicBezTo>
                  <a:pt x="16498" y="12682"/>
                  <a:pt x="16519" y="12650"/>
                  <a:pt x="16529" y="12639"/>
                </a:cubicBezTo>
                <a:cubicBezTo>
                  <a:pt x="16541" y="12628"/>
                  <a:pt x="16551" y="12607"/>
                  <a:pt x="16551" y="12585"/>
                </a:cubicBezTo>
                <a:cubicBezTo>
                  <a:pt x="16551" y="12564"/>
                  <a:pt x="16562" y="12521"/>
                  <a:pt x="16584" y="12489"/>
                </a:cubicBezTo>
                <a:cubicBezTo>
                  <a:pt x="16594" y="12468"/>
                  <a:pt x="16615" y="12403"/>
                  <a:pt x="16626" y="12371"/>
                </a:cubicBezTo>
                <a:cubicBezTo>
                  <a:pt x="16626" y="12328"/>
                  <a:pt x="16648" y="12263"/>
                  <a:pt x="16669" y="12232"/>
                </a:cubicBezTo>
                <a:cubicBezTo>
                  <a:pt x="16680" y="12189"/>
                  <a:pt x="16691" y="12135"/>
                  <a:pt x="16691" y="12082"/>
                </a:cubicBezTo>
                <a:cubicBezTo>
                  <a:pt x="16680" y="12017"/>
                  <a:pt x="16691" y="11985"/>
                  <a:pt x="16723" y="11910"/>
                </a:cubicBezTo>
                <a:cubicBezTo>
                  <a:pt x="16755" y="11846"/>
                  <a:pt x="16777" y="11803"/>
                  <a:pt x="16765" y="11781"/>
                </a:cubicBezTo>
                <a:cubicBezTo>
                  <a:pt x="16765" y="11760"/>
                  <a:pt x="16765" y="11749"/>
                  <a:pt x="16777" y="11749"/>
                </a:cubicBezTo>
                <a:cubicBezTo>
                  <a:pt x="16787" y="11749"/>
                  <a:pt x="16798" y="11727"/>
                  <a:pt x="16798" y="11695"/>
                </a:cubicBezTo>
                <a:cubicBezTo>
                  <a:pt x="16798" y="11641"/>
                  <a:pt x="16798" y="11620"/>
                  <a:pt x="16841" y="11513"/>
                </a:cubicBezTo>
                <a:cubicBezTo>
                  <a:pt x="16851" y="11502"/>
                  <a:pt x="16873" y="11405"/>
                  <a:pt x="16894" y="11309"/>
                </a:cubicBezTo>
                <a:cubicBezTo>
                  <a:pt x="16927" y="11212"/>
                  <a:pt x="16948" y="11116"/>
                  <a:pt x="16970" y="11073"/>
                </a:cubicBezTo>
                <a:cubicBezTo>
                  <a:pt x="16980" y="11041"/>
                  <a:pt x="16991" y="11009"/>
                  <a:pt x="16980" y="10998"/>
                </a:cubicBezTo>
                <a:cubicBezTo>
                  <a:pt x="16980" y="10976"/>
                  <a:pt x="16980" y="10955"/>
                  <a:pt x="16991" y="10945"/>
                </a:cubicBezTo>
                <a:cubicBezTo>
                  <a:pt x="17013" y="10923"/>
                  <a:pt x="17066" y="10719"/>
                  <a:pt x="17077" y="10644"/>
                </a:cubicBezTo>
                <a:cubicBezTo>
                  <a:pt x="17087" y="10504"/>
                  <a:pt x="17109" y="10387"/>
                  <a:pt x="17120" y="10387"/>
                </a:cubicBezTo>
                <a:cubicBezTo>
                  <a:pt x="17141" y="10387"/>
                  <a:pt x="17184" y="10237"/>
                  <a:pt x="17184" y="10183"/>
                </a:cubicBezTo>
                <a:cubicBezTo>
                  <a:pt x="17184" y="10161"/>
                  <a:pt x="17194" y="10118"/>
                  <a:pt x="17206" y="10086"/>
                </a:cubicBezTo>
                <a:cubicBezTo>
                  <a:pt x="17216" y="10044"/>
                  <a:pt x="17216" y="10022"/>
                  <a:pt x="17206" y="9990"/>
                </a:cubicBezTo>
                <a:cubicBezTo>
                  <a:pt x="17184" y="9958"/>
                  <a:pt x="17184" y="9947"/>
                  <a:pt x="17194" y="9925"/>
                </a:cubicBezTo>
                <a:cubicBezTo>
                  <a:pt x="17206" y="9915"/>
                  <a:pt x="17216" y="9893"/>
                  <a:pt x="17216" y="9861"/>
                </a:cubicBezTo>
                <a:cubicBezTo>
                  <a:pt x="17216" y="9839"/>
                  <a:pt x="17227" y="9796"/>
                  <a:pt x="17237" y="9765"/>
                </a:cubicBezTo>
                <a:cubicBezTo>
                  <a:pt x="17270" y="9700"/>
                  <a:pt x="17280" y="9453"/>
                  <a:pt x="17259" y="9239"/>
                </a:cubicBezTo>
                <a:cubicBezTo>
                  <a:pt x="17237" y="9003"/>
                  <a:pt x="17237" y="8949"/>
                  <a:pt x="17227" y="8907"/>
                </a:cubicBezTo>
                <a:cubicBezTo>
                  <a:pt x="17216" y="8874"/>
                  <a:pt x="17227" y="8831"/>
                  <a:pt x="17237" y="8778"/>
                </a:cubicBezTo>
                <a:cubicBezTo>
                  <a:pt x="17270" y="8702"/>
                  <a:pt x="17270" y="8692"/>
                  <a:pt x="17249" y="8617"/>
                </a:cubicBezTo>
                <a:cubicBezTo>
                  <a:pt x="17227" y="8585"/>
                  <a:pt x="17216" y="8509"/>
                  <a:pt x="17216" y="8456"/>
                </a:cubicBezTo>
                <a:cubicBezTo>
                  <a:pt x="17216" y="8413"/>
                  <a:pt x="17206" y="8370"/>
                  <a:pt x="17194" y="8370"/>
                </a:cubicBezTo>
                <a:cubicBezTo>
                  <a:pt x="17184" y="8359"/>
                  <a:pt x="17184" y="8327"/>
                  <a:pt x="17194" y="8273"/>
                </a:cubicBezTo>
                <a:cubicBezTo>
                  <a:pt x="17206" y="8209"/>
                  <a:pt x="17194" y="8188"/>
                  <a:pt x="17173" y="8166"/>
                </a:cubicBezTo>
                <a:cubicBezTo>
                  <a:pt x="17152" y="8145"/>
                  <a:pt x="17141" y="8091"/>
                  <a:pt x="17130" y="7952"/>
                </a:cubicBezTo>
                <a:cubicBezTo>
                  <a:pt x="17130" y="7844"/>
                  <a:pt x="17109" y="7737"/>
                  <a:pt x="17098" y="7705"/>
                </a:cubicBezTo>
                <a:cubicBezTo>
                  <a:pt x="17087" y="7662"/>
                  <a:pt x="17077" y="7619"/>
                  <a:pt x="17066" y="7598"/>
                </a:cubicBezTo>
                <a:cubicBezTo>
                  <a:pt x="17066" y="7577"/>
                  <a:pt x="17066" y="7544"/>
                  <a:pt x="17055" y="7534"/>
                </a:cubicBezTo>
                <a:cubicBezTo>
                  <a:pt x="17044" y="7534"/>
                  <a:pt x="17034" y="7469"/>
                  <a:pt x="17034" y="7405"/>
                </a:cubicBezTo>
                <a:cubicBezTo>
                  <a:pt x="17023" y="7351"/>
                  <a:pt x="17013" y="7265"/>
                  <a:pt x="17001" y="7233"/>
                </a:cubicBezTo>
                <a:cubicBezTo>
                  <a:pt x="16991" y="7190"/>
                  <a:pt x="16980" y="7126"/>
                  <a:pt x="16970" y="7083"/>
                </a:cubicBezTo>
                <a:cubicBezTo>
                  <a:pt x="16970" y="7019"/>
                  <a:pt x="16970" y="6997"/>
                  <a:pt x="16937" y="6976"/>
                </a:cubicBezTo>
                <a:cubicBezTo>
                  <a:pt x="16927" y="6954"/>
                  <a:pt x="16905" y="6912"/>
                  <a:pt x="16905" y="6826"/>
                </a:cubicBezTo>
                <a:cubicBezTo>
                  <a:pt x="16894" y="6750"/>
                  <a:pt x="16873" y="6676"/>
                  <a:pt x="16862" y="6654"/>
                </a:cubicBezTo>
                <a:cubicBezTo>
                  <a:pt x="16841" y="6621"/>
                  <a:pt x="16830" y="6590"/>
                  <a:pt x="16841" y="6579"/>
                </a:cubicBezTo>
                <a:cubicBezTo>
                  <a:pt x="16841" y="6568"/>
                  <a:pt x="16830" y="6525"/>
                  <a:pt x="16798" y="6471"/>
                </a:cubicBezTo>
                <a:cubicBezTo>
                  <a:pt x="16777" y="6428"/>
                  <a:pt x="16765" y="6364"/>
                  <a:pt x="16765" y="6343"/>
                </a:cubicBezTo>
                <a:cubicBezTo>
                  <a:pt x="16765" y="6311"/>
                  <a:pt x="16755" y="6278"/>
                  <a:pt x="16744" y="6257"/>
                </a:cubicBezTo>
                <a:cubicBezTo>
                  <a:pt x="16734" y="6235"/>
                  <a:pt x="16723" y="6204"/>
                  <a:pt x="16723" y="6171"/>
                </a:cubicBezTo>
                <a:cubicBezTo>
                  <a:pt x="16723" y="6139"/>
                  <a:pt x="16712" y="6118"/>
                  <a:pt x="16691" y="6085"/>
                </a:cubicBezTo>
                <a:cubicBezTo>
                  <a:pt x="16658" y="6064"/>
                  <a:pt x="16648" y="6042"/>
                  <a:pt x="16648" y="5946"/>
                </a:cubicBezTo>
                <a:cubicBezTo>
                  <a:pt x="16648" y="5871"/>
                  <a:pt x="16637" y="5817"/>
                  <a:pt x="16626" y="5796"/>
                </a:cubicBezTo>
                <a:cubicBezTo>
                  <a:pt x="16605" y="5775"/>
                  <a:pt x="16594" y="5720"/>
                  <a:pt x="16594" y="5667"/>
                </a:cubicBezTo>
                <a:cubicBezTo>
                  <a:pt x="16584" y="5613"/>
                  <a:pt x="16584" y="5549"/>
                  <a:pt x="16572" y="5539"/>
                </a:cubicBezTo>
                <a:cubicBezTo>
                  <a:pt x="16562" y="5517"/>
                  <a:pt x="16551" y="5484"/>
                  <a:pt x="16551" y="5463"/>
                </a:cubicBezTo>
                <a:cubicBezTo>
                  <a:pt x="16551" y="5453"/>
                  <a:pt x="16541" y="5410"/>
                  <a:pt x="16541" y="5377"/>
                </a:cubicBezTo>
                <a:cubicBezTo>
                  <a:pt x="16529" y="5356"/>
                  <a:pt x="16519" y="5291"/>
                  <a:pt x="16498" y="5249"/>
                </a:cubicBezTo>
                <a:cubicBezTo>
                  <a:pt x="16498" y="5206"/>
                  <a:pt x="16476" y="5163"/>
                  <a:pt x="16465" y="5141"/>
                </a:cubicBezTo>
                <a:cubicBezTo>
                  <a:pt x="16444" y="5131"/>
                  <a:pt x="16433" y="5067"/>
                  <a:pt x="16422" y="5013"/>
                </a:cubicBezTo>
                <a:cubicBezTo>
                  <a:pt x="16412" y="4959"/>
                  <a:pt x="16390" y="4905"/>
                  <a:pt x="16369" y="4884"/>
                </a:cubicBezTo>
                <a:cubicBezTo>
                  <a:pt x="16336" y="4852"/>
                  <a:pt x="16305" y="4734"/>
                  <a:pt x="16315" y="4712"/>
                </a:cubicBezTo>
                <a:cubicBezTo>
                  <a:pt x="16326" y="4702"/>
                  <a:pt x="16305" y="4669"/>
                  <a:pt x="16283" y="4638"/>
                </a:cubicBezTo>
                <a:cubicBezTo>
                  <a:pt x="16262" y="4605"/>
                  <a:pt x="16251" y="4573"/>
                  <a:pt x="16251" y="4562"/>
                </a:cubicBezTo>
                <a:cubicBezTo>
                  <a:pt x="16251" y="4552"/>
                  <a:pt x="16229" y="4476"/>
                  <a:pt x="16197" y="4412"/>
                </a:cubicBezTo>
                <a:cubicBezTo>
                  <a:pt x="16154" y="4337"/>
                  <a:pt x="16133" y="4262"/>
                  <a:pt x="16133" y="4240"/>
                </a:cubicBezTo>
                <a:cubicBezTo>
                  <a:pt x="16133" y="4219"/>
                  <a:pt x="16122" y="4197"/>
                  <a:pt x="16112" y="4197"/>
                </a:cubicBezTo>
                <a:cubicBezTo>
                  <a:pt x="16100" y="4187"/>
                  <a:pt x="16100" y="4176"/>
                  <a:pt x="16100" y="4166"/>
                </a:cubicBezTo>
                <a:cubicBezTo>
                  <a:pt x="16100" y="4133"/>
                  <a:pt x="16026" y="4015"/>
                  <a:pt x="15961" y="3930"/>
                </a:cubicBezTo>
                <a:cubicBezTo>
                  <a:pt x="15940" y="3908"/>
                  <a:pt x="15918" y="3865"/>
                  <a:pt x="15918" y="3854"/>
                </a:cubicBezTo>
                <a:cubicBezTo>
                  <a:pt x="15929" y="3844"/>
                  <a:pt x="15907" y="3801"/>
                  <a:pt x="15886" y="3768"/>
                </a:cubicBezTo>
                <a:cubicBezTo>
                  <a:pt x="15854" y="3725"/>
                  <a:pt x="15822" y="3661"/>
                  <a:pt x="15811" y="3608"/>
                </a:cubicBezTo>
                <a:cubicBezTo>
                  <a:pt x="15790" y="3511"/>
                  <a:pt x="15747" y="3446"/>
                  <a:pt x="15714" y="3425"/>
                </a:cubicBezTo>
                <a:cubicBezTo>
                  <a:pt x="15704" y="3415"/>
                  <a:pt x="15693" y="3393"/>
                  <a:pt x="15693" y="3372"/>
                </a:cubicBezTo>
                <a:cubicBezTo>
                  <a:pt x="15693" y="3361"/>
                  <a:pt x="15661" y="3318"/>
                  <a:pt x="15628" y="3296"/>
                </a:cubicBezTo>
                <a:cubicBezTo>
                  <a:pt x="15586" y="3265"/>
                  <a:pt x="15564" y="3232"/>
                  <a:pt x="15575" y="3222"/>
                </a:cubicBezTo>
                <a:cubicBezTo>
                  <a:pt x="15575" y="3200"/>
                  <a:pt x="15532" y="3136"/>
                  <a:pt x="15435" y="3039"/>
                </a:cubicBezTo>
                <a:cubicBezTo>
                  <a:pt x="15361" y="2964"/>
                  <a:pt x="15296" y="2878"/>
                  <a:pt x="15285" y="2857"/>
                </a:cubicBezTo>
                <a:cubicBezTo>
                  <a:pt x="15275" y="2836"/>
                  <a:pt x="15253" y="2824"/>
                  <a:pt x="15242" y="2824"/>
                </a:cubicBezTo>
                <a:cubicBezTo>
                  <a:pt x="15221" y="2824"/>
                  <a:pt x="15156" y="2760"/>
                  <a:pt x="15156" y="2728"/>
                </a:cubicBezTo>
                <a:cubicBezTo>
                  <a:pt x="15156" y="2717"/>
                  <a:pt x="15114" y="2664"/>
                  <a:pt x="15060" y="2610"/>
                </a:cubicBezTo>
                <a:cubicBezTo>
                  <a:pt x="15006" y="2567"/>
                  <a:pt x="14963" y="2514"/>
                  <a:pt x="14963" y="2503"/>
                </a:cubicBezTo>
                <a:cubicBezTo>
                  <a:pt x="14963" y="2481"/>
                  <a:pt x="14942" y="2460"/>
                  <a:pt x="14910" y="2449"/>
                </a:cubicBezTo>
                <a:cubicBezTo>
                  <a:pt x="14889" y="2438"/>
                  <a:pt x="14856" y="2406"/>
                  <a:pt x="14835" y="2385"/>
                </a:cubicBezTo>
                <a:cubicBezTo>
                  <a:pt x="14824" y="2364"/>
                  <a:pt x="14792" y="2331"/>
                  <a:pt x="14760" y="2321"/>
                </a:cubicBezTo>
                <a:cubicBezTo>
                  <a:pt x="14717" y="2310"/>
                  <a:pt x="14685" y="2278"/>
                  <a:pt x="14663" y="2245"/>
                </a:cubicBezTo>
                <a:cubicBezTo>
                  <a:pt x="14642" y="2213"/>
                  <a:pt x="14588" y="2159"/>
                  <a:pt x="14556" y="2116"/>
                </a:cubicBezTo>
                <a:cubicBezTo>
                  <a:pt x="14513" y="2085"/>
                  <a:pt x="14449" y="2031"/>
                  <a:pt x="14406" y="1999"/>
                </a:cubicBezTo>
                <a:cubicBezTo>
                  <a:pt x="14374" y="1966"/>
                  <a:pt x="14331" y="1935"/>
                  <a:pt x="14320" y="1935"/>
                </a:cubicBezTo>
                <a:cubicBezTo>
                  <a:pt x="14310" y="1935"/>
                  <a:pt x="14277" y="1913"/>
                  <a:pt x="14267" y="1880"/>
                </a:cubicBezTo>
                <a:cubicBezTo>
                  <a:pt x="14245" y="1859"/>
                  <a:pt x="14191" y="1816"/>
                  <a:pt x="14159" y="1806"/>
                </a:cubicBezTo>
                <a:cubicBezTo>
                  <a:pt x="14127" y="1784"/>
                  <a:pt x="14052" y="1741"/>
                  <a:pt x="14009" y="1699"/>
                </a:cubicBezTo>
                <a:cubicBezTo>
                  <a:pt x="13912" y="1623"/>
                  <a:pt x="13826" y="1559"/>
                  <a:pt x="13784" y="1559"/>
                </a:cubicBezTo>
                <a:cubicBezTo>
                  <a:pt x="13773" y="1559"/>
                  <a:pt x="13752" y="1548"/>
                  <a:pt x="13741" y="1537"/>
                </a:cubicBezTo>
                <a:cubicBezTo>
                  <a:pt x="13730" y="1527"/>
                  <a:pt x="13709" y="1505"/>
                  <a:pt x="13687" y="1505"/>
                </a:cubicBezTo>
                <a:cubicBezTo>
                  <a:pt x="13655" y="1505"/>
                  <a:pt x="13537" y="1451"/>
                  <a:pt x="13473" y="1398"/>
                </a:cubicBezTo>
                <a:cubicBezTo>
                  <a:pt x="13387" y="1334"/>
                  <a:pt x="13226" y="1237"/>
                  <a:pt x="13204" y="1237"/>
                </a:cubicBezTo>
                <a:cubicBezTo>
                  <a:pt x="13194" y="1237"/>
                  <a:pt x="13151" y="1215"/>
                  <a:pt x="13130" y="1194"/>
                </a:cubicBezTo>
                <a:cubicBezTo>
                  <a:pt x="13097" y="1173"/>
                  <a:pt x="13065" y="1151"/>
                  <a:pt x="13054" y="1151"/>
                </a:cubicBezTo>
                <a:cubicBezTo>
                  <a:pt x="13044" y="1151"/>
                  <a:pt x="13022" y="1130"/>
                  <a:pt x="12990" y="1108"/>
                </a:cubicBezTo>
                <a:cubicBezTo>
                  <a:pt x="12968" y="1087"/>
                  <a:pt x="12925" y="1076"/>
                  <a:pt x="12904" y="1076"/>
                </a:cubicBezTo>
                <a:cubicBezTo>
                  <a:pt x="12851" y="1076"/>
                  <a:pt x="12797" y="1044"/>
                  <a:pt x="12797" y="1012"/>
                </a:cubicBezTo>
                <a:cubicBezTo>
                  <a:pt x="12797" y="1001"/>
                  <a:pt x="12786" y="991"/>
                  <a:pt x="12775" y="979"/>
                </a:cubicBezTo>
                <a:cubicBezTo>
                  <a:pt x="12754" y="979"/>
                  <a:pt x="12701" y="948"/>
                  <a:pt x="12647" y="926"/>
                </a:cubicBezTo>
                <a:cubicBezTo>
                  <a:pt x="12593" y="905"/>
                  <a:pt x="12529" y="872"/>
                  <a:pt x="12518" y="872"/>
                </a:cubicBezTo>
                <a:cubicBezTo>
                  <a:pt x="12496" y="862"/>
                  <a:pt x="12475" y="851"/>
                  <a:pt x="12475" y="840"/>
                </a:cubicBezTo>
                <a:cubicBezTo>
                  <a:pt x="12475" y="821"/>
                  <a:pt x="12389" y="785"/>
                  <a:pt x="12356" y="785"/>
                </a:cubicBezTo>
                <a:cubicBezTo>
                  <a:pt x="12352" y="785"/>
                  <a:pt x="12348" y="785"/>
                  <a:pt x="12346" y="786"/>
                </a:cubicBezTo>
                <a:cubicBezTo>
                  <a:pt x="12343" y="790"/>
                  <a:pt x="12339" y="791"/>
                  <a:pt x="12334" y="791"/>
                </a:cubicBezTo>
                <a:cubicBezTo>
                  <a:pt x="12323" y="791"/>
                  <a:pt x="12308" y="783"/>
                  <a:pt x="12293" y="776"/>
                </a:cubicBezTo>
                <a:cubicBezTo>
                  <a:pt x="12272" y="755"/>
                  <a:pt x="12239" y="743"/>
                  <a:pt x="12218" y="743"/>
                </a:cubicBezTo>
                <a:cubicBezTo>
                  <a:pt x="12196" y="743"/>
                  <a:pt x="12175" y="733"/>
                  <a:pt x="12164" y="722"/>
                </a:cubicBezTo>
                <a:cubicBezTo>
                  <a:pt x="12153" y="712"/>
                  <a:pt x="12143" y="701"/>
                  <a:pt x="12132" y="701"/>
                </a:cubicBezTo>
                <a:cubicBezTo>
                  <a:pt x="12121" y="701"/>
                  <a:pt x="12089" y="679"/>
                  <a:pt x="12057" y="658"/>
                </a:cubicBezTo>
                <a:cubicBezTo>
                  <a:pt x="11928" y="572"/>
                  <a:pt x="11767" y="486"/>
                  <a:pt x="11724" y="476"/>
                </a:cubicBezTo>
                <a:cubicBezTo>
                  <a:pt x="11692" y="476"/>
                  <a:pt x="11638" y="443"/>
                  <a:pt x="11595" y="411"/>
                </a:cubicBezTo>
                <a:cubicBezTo>
                  <a:pt x="11542" y="390"/>
                  <a:pt x="11478" y="357"/>
                  <a:pt x="11445" y="347"/>
                </a:cubicBezTo>
                <a:cubicBezTo>
                  <a:pt x="11413" y="326"/>
                  <a:pt x="11371" y="314"/>
                  <a:pt x="11349" y="304"/>
                </a:cubicBezTo>
                <a:cubicBezTo>
                  <a:pt x="11328" y="293"/>
                  <a:pt x="11263" y="261"/>
                  <a:pt x="11188" y="240"/>
                </a:cubicBezTo>
                <a:cubicBezTo>
                  <a:pt x="11123" y="218"/>
                  <a:pt x="11059" y="197"/>
                  <a:pt x="11049" y="186"/>
                </a:cubicBezTo>
                <a:cubicBezTo>
                  <a:pt x="11027" y="175"/>
                  <a:pt x="10973" y="154"/>
                  <a:pt x="10920" y="133"/>
                </a:cubicBezTo>
                <a:cubicBezTo>
                  <a:pt x="10856" y="121"/>
                  <a:pt x="10791" y="100"/>
                  <a:pt x="10780" y="90"/>
                </a:cubicBezTo>
                <a:cubicBezTo>
                  <a:pt x="10759" y="78"/>
                  <a:pt x="10706" y="68"/>
                  <a:pt x="10651" y="68"/>
                </a:cubicBezTo>
                <a:cubicBezTo>
                  <a:pt x="10609" y="68"/>
                  <a:pt x="10544" y="57"/>
                  <a:pt x="10523" y="47"/>
                </a:cubicBezTo>
                <a:cubicBezTo>
                  <a:pt x="10493" y="29"/>
                  <a:pt x="10428" y="21"/>
                  <a:pt x="10366" y="21"/>
                </a:cubicBezTo>
                <a:cubicBezTo>
                  <a:pt x="10316" y="21"/>
                  <a:pt x="10268" y="26"/>
                  <a:pt x="10244" y="36"/>
                </a:cubicBezTo>
                <a:cubicBezTo>
                  <a:pt x="10231" y="40"/>
                  <a:pt x="10219" y="43"/>
                  <a:pt x="10209" y="43"/>
                </a:cubicBezTo>
                <a:cubicBezTo>
                  <a:pt x="10194" y="43"/>
                  <a:pt x="10182" y="38"/>
                  <a:pt x="10169" y="25"/>
                </a:cubicBezTo>
                <a:cubicBezTo>
                  <a:pt x="10153" y="9"/>
                  <a:pt x="10118" y="1"/>
                  <a:pt x="10082" y="1"/>
                </a:cubicBezTo>
                <a:close/>
              </a:path>
            </a:pathLst>
          </a:custGeom>
          <a:solidFill>
            <a:srgbClr val="9FD5D6">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rot="10800000" flipH="1">
            <a:off x="-672475" y="3760047"/>
            <a:ext cx="4229726" cy="2248516"/>
          </a:xfrm>
          <a:custGeom>
            <a:avLst/>
            <a:gdLst/>
            <a:ahLst/>
            <a:cxnLst/>
            <a:rect l="l" t="t" r="r" b="b"/>
            <a:pathLst>
              <a:path w="13988" h="7436" extrusionOk="0">
                <a:moveTo>
                  <a:pt x="43" y="0"/>
                </a:moveTo>
                <a:cubicBezTo>
                  <a:pt x="0" y="279"/>
                  <a:pt x="54" y="611"/>
                  <a:pt x="43" y="815"/>
                </a:cubicBezTo>
                <a:cubicBezTo>
                  <a:pt x="43" y="1180"/>
                  <a:pt x="11" y="1534"/>
                  <a:pt x="162" y="1867"/>
                </a:cubicBezTo>
                <a:cubicBezTo>
                  <a:pt x="258" y="2081"/>
                  <a:pt x="408" y="2263"/>
                  <a:pt x="569" y="2424"/>
                </a:cubicBezTo>
                <a:cubicBezTo>
                  <a:pt x="563" y="2422"/>
                  <a:pt x="558" y="2421"/>
                  <a:pt x="552" y="2421"/>
                </a:cubicBezTo>
                <a:cubicBezTo>
                  <a:pt x="507" y="2421"/>
                  <a:pt x="478" y="2493"/>
                  <a:pt x="526" y="2532"/>
                </a:cubicBezTo>
                <a:cubicBezTo>
                  <a:pt x="773" y="2692"/>
                  <a:pt x="1009" y="2864"/>
                  <a:pt x="1116" y="3154"/>
                </a:cubicBezTo>
                <a:cubicBezTo>
                  <a:pt x="1245" y="3497"/>
                  <a:pt x="1213" y="3893"/>
                  <a:pt x="1202" y="4248"/>
                </a:cubicBezTo>
                <a:cubicBezTo>
                  <a:pt x="1180" y="4805"/>
                  <a:pt x="1245" y="5342"/>
                  <a:pt x="1513" y="5846"/>
                </a:cubicBezTo>
                <a:cubicBezTo>
                  <a:pt x="2060" y="6875"/>
                  <a:pt x="3283" y="7390"/>
                  <a:pt x="4398" y="7433"/>
                </a:cubicBezTo>
                <a:cubicBezTo>
                  <a:pt x="4447" y="7435"/>
                  <a:pt x="4497" y="7436"/>
                  <a:pt x="4546" y="7436"/>
                </a:cubicBezTo>
                <a:cubicBezTo>
                  <a:pt x="5624" y="7436"/>
                  <a:pt x="6696" y="6990"/>
                  <a:pt x="7444" y="6221"/>
                </a:cubicBezTo>
                <a:cubicBezTo>
                  <a:pt x="7820" y="5824"/>
                  <a:pt x="8109" y="5352"/>
                  <a:pt x="8335" y="4859"/>
                </a:cubicBezTo>
                <a:cubicBezTo>
                  <a:pt x="8614" y="4215"/>
                  <a:pt x="8882" y="3454"/>
                  <a:pt x="9568" y="3132"/>
                </a:cubicBezTo>
                <a:cubicBezTo>
                  <a:pt x="9804" y="3025"/>
                  <a:pt x="10062" y="2949"/>
                  <a:pt x="10276" y="2778"/>
                </a:cubicBezTo>
                <a:cubicBezTo>
                  <a:pt x="10469" y="2617"/>
                  <a:pt x="10609" y="2403"/>
                  <a:pt x="10759" y="2199"/>
                </a:cubicBezTo>
                <a:cubicBezTo>
                  <a:pt x="11145" y="1619"/>
                  <a:pt x="11821" y="1512"/>
                  <a:pt x="12454" y="1340"/>
                </a:cubicBezTo>
                <a:cubicBezTo>
                  <a:pt x="13000" y="1201"/>
                  <a:pt x="13430" y="976"/>
                  <a:pt x="13730" y="482"/>
                </a:cubicBezTo>
                <a:cubicBezTo>
                  <a:pt x="13784" y="386"/>
                  <a:pt x="13923" y="193"/>
                  <a:pt x="13987" y="0"/>
                </a:cubicBezTo>
                <a:close/>
              </a:path>
            </a:pathLst>
          </a:custGeom>
          <a:solidFill>
            <a:srgbClr val="9FD5D6">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302250" y="262800"/>
            <a:ext cx="8539500" cy="4617900"/>
          </a:xfrm>
          <a:prstGeom prst="roundRect">
            <a:avLst>
              <a:gd name="adj" fmla="val 10509"/>
            </a:avLst>
          </a:prstGeom>
          <a:solidFill>
            <a:schemeClr val="lt1"/>
          </a:solidFill>
          <a:ln w="9525" cap="flat" cmpd="sng">
            <a:solidFill>
              <a:schemeClr val="accent6"/>
            </a:solidFill>
            <a:prstDash val="solid"/>
            <a:round/>
            <a:headEnd type="none" w="sm" len="sm"/>
            <a:tailEnd type="none" w="sm" len="sm"/>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9" name="Google Shape;999;p40"/>
          <p:cNvGrpSpPr/>
          <p:nvPr/>
        </p:nvGrpSpPr>
        <p:grpSpPr>
          <a:xfrm rot="2700000">
            <a:off x="372161" y="290266"/>
            <a:ext cx="835964" cy="1130725"/>
            <a:chOff x="1127862" y="3609575"/>
            <a:chExt cx="681637" cy="922089"/>
          </a:xfrm>
        </p:grpSpPr>
        <p:sp>
          <p:nvSpPr>
            <p:cNvPr id="1000" name="Google Shape;1000;p40"/>
            <p:cNvSpPr/>
            <p:nvPr/>
          </p:nvSpPr>
          <p:spPr>
            <a:xfrm>
              <a:off x="1383657" y="3806307"/>
              <a:ext cx="380819" cy="512657"/>
            </a:xfrm>
            <a:custGeom>
              <a:avLst/>
              <a:gdLst/>
              <a:ahLst/>
              <a:cxnLst/>
              <a:rect l="l" t="t" r="r" b="b"/>
              <a:pathLst>
                <a:path w="6479" h="8722" extrusionOk="0">
                  <a:moveTo>
                    <a:pt x="1195" y="1"/>
                  </a:moveTo>
                  <a:cubicBezTo>
                    <a:pt x="1148" y="1"/>
                    <a:pt x="1103" y="21"/>
                    <a:pt x="1062" y="75"/>
                  </a:cubicBezTo>
                  <a:cubicBezTo>
                    <a:pt x="965" y="193"/>
                    <a:pt x="1020" y="332"/>
                    <a:pt x="1127" y="408"/>
                  </a:cubicBezTo>
                  <a:cubicBezTo>
                    <a:pt x="1277" y="515"/>
                    <a:pt x="1449" y="611"/>
                    <a:pt x="1609" y="687"/>
                  </a:cubicBezTo>
                  <a:cubicBezTo>
                    <a:pt x="1921" y="837"/>
                    <a:pt x="2242" y="966"/>
                    <a:pt x="2553" y="1105"/>
                  </a:cubicBezTo>
                  <a:cubicBezTo>
                    <a:pt x="2714" y="1190"/>
                    <a:pt x="2875" y="1276"/>
                    <a:pt x="3068" y="1373"/>
                  </a:cubicBezTo>
                  <a:cubicBezTo>
                    <a:pt x="2963" y="1478"/>
                    <a:pt x="2880" y="1518"/>
                    <a:pt x="2789" y="1518"/>
                  </a:cubicBezTo>
                  <a:cubicBezTo>
                    <a:pt x="2768" y="1518"/>
                    <a:pt x="2747" y="1516"/>
                    <a:pt x="2725" y="1512"/>
                  </a:cubicBezTo>
                  <a:cubicBezTo>
                    <a:pt x="2617" y="1491"/>
                    <a:pt x="2521" y="1480"/>
                    <a:pt x="2414" y="1469"/>
                  </a:cubicBezTo>
                  <a:cubicBezTo>
                    <a:pt x="2178" y="1469"/>
                    <a:pt x="1937" y="1465"/>
                    <a:pt x="1698" y="1465"/>
                  </a:cubicBezTo>
                  <a:cubicBezTo>
                    <a:pt x="1578" y="1465"/>
                    <a:pt x="1459" y="1466"/>
                    <a:pt x="1341" y="1469"/>
                  </a:cubicBezTo>
                  <a:cubicBezTo>
                    <a:pt x="1159" y="1480"/>
                    <a:pt x="965" y="1502"/>
                    <a:pt x="794" y="1555"/>
                  </a:cubicBezTo>
                  <a:cubicBezTo>
                    <a:pt x="429" y="1662"/>
                    <a:pt x="290" y="1995"/>
                    <a:pt x="451" y="2327"/>
                  </a:cubicBezTo>
                  <a:cubicBezTo>
                    <a:pt x="526" y="2478"/>
                    <a:pt x="633" y="2628"/>
                    <a:pt x="751" y="2756"/>
                  </a:cubicBezTo>
                  <a:cubicBezTo>
                    <a:pt x="1020" y="3014"/>
                    <a:pt x="1298" y="3250"/>
                    <a:pt x="1577" y="3486"/>
                  </a:cubicBezTo>
                  <a:cubicBezTo>
                    <a:pt x="1652" y="3540"/>
                    <a:pt x="1716" y="3583"/>
                    <a:pt x="1792" y="3626"/>
                  </a:cubicBezTo>
                  <a:cubicBezTo>
                    <a:pt x="2231" y="3819"/>
                    <a:pt x="2660" y="4044"/>
                    <a:pt x="3143" y="4141"/>
                  </a:cubicBezTo>
                  <a:cubicBezTo>
                    <a:pt x="3465" y="4205"/>
                    <a:pt x="3776" y="4355"/>
                    <a:pt x="4087" y="4473"/>
                  </a:cubicBezTo>
                  <a:cubicBezTo>
                    <a:pt x="4183" y="4527"/>
                    <a:pt x="4280" y="4580"/>
                    <a:pt x="4430" y="4666"/>
                  </a:cubicBezTo>
                  <a:cubicBezTo>
                    <a:pt x="4280" y="4763"/>
                    <a:pt x="4183" y="4827"/>
                    <a:pt x="4098" y="4891"/>
                  </a:cubicBezTo>
                  <a:cubicBezTo>
                    <a:pt x="3926" y="4956"/>
                    <a:pt x="3754" y="5042"/>
                    <a:pt x="3583" y="5095"/>
                  </a:cubicBezTo>
                  <a:cubicBezTo>
                    <a:pt x="3029" y="5260"/>
                    <a:pt x="2469" y="5311"/>
                    <a:pt x="1897" y="5311"/>
                  </a:cubicBezTo>
                  <a:cubicBezTo>
                    <a:pt x="1727" y="5311"/>
                    <a:pt x="1556" y="5306"/>
                    <a:pt x="1384" y="5299"/>
                  </a:cubicBezTo>
                  <a:cubicBezTo>
                    <a:pt x="1333" y="5298"/>
                    <a:pt x="1283" y="5297"/>
                    <a:pt x="1232" y="5297"/>
                  </a:cubicBezTo>
                  <a:cubicBezTo>
                    <a:pt x="894" y="5297"/>
                    <a:pt x="554" y="5336"/>
                    <a:pt x="247" y="5514"/>
                  </a:cubicBezTo>
                  <a:cubicBezTo>
                    <a:pt x="183" y="5588"/>
                    <a:pt x="119" y="5664"/>
                    <a:pt x="43" y="5728"/>
                  </a:cubicBezTo>
                  <a:cubicBezTo>
                    <a:pt x="0" y="6039"/>
                    <a:pt x="64" y="6307"/>
                    <a:pt x="312" y="6522"/>
                  </a:cubicBezTo>
                  <a:cubicBezTo>
                    <a:pt x="343" y="6554"/>
                    <a:pt x="365" y="6596"/>
                    <a:pt x="386" y="6629"/>
                  </a:cubicBezTo>
                  <a:cubicBezTo>
                    <a:pt x="483" y="6704"/>
                    <a:pt x="579" y="6768"/>
                    <a:pt x="676" y="6832"/>
                  </a:cubicBezTo>
                  <a:cubicBezTo>
                    <a:pt x="1213" y="7047"/>
                    <a:pt x="1738" y="7283"/>
                    <a:pt x="2285" y="7466"/>
                  </a:cubicBezTo>
                  <a:cubicBezTo>
                    <a:pt x="2714" y="7616"/>
                    <a:pt x="3165" y="7680"/>
                    <a:pt x="3594" y="7830"/>
                  </a:cubicBezTo>
                  <a:cubicBezTo>
                    <a:pt x="4312" y="8077"/>
                    <a:pt x="5020" y="8367"/>
                    <a:pt x="5739" y="8624"/>
                  </a:cubicBezTo>
                  <a:cubicBezTo>
                    <a:pt x="5900" y="8689"/>
                    <a:pt x="6093" y="8710"/>
                    <a:pt x="6275" y="8720"/>
                  </a:cubicBezTo>
                  <a:cubicBezTo>
                    <a:pt x="6282" y="8721"/>
                    <a:pt x="6289" y="8721"/>
                    <a:pt x="6296" y="8721"/>
                  </a:cubicBezTo>
                  <a:cubicBezTo>
                    <a:pt x="6400" y="8721"/>
                    <a:pt x="6458" y="8639"/>
                    <a:pt x="6468" y="8527"/>
                  </a:cubicBezTo>
                  <a:cubicBezTo>
                    <a:pt x="6479" y="8410"/>
                    <a:pt x="6447" y="8324"/>
                    <a:pt x="6318" y="8291"/>
                  </a:cubicBezTo>
                  <a:cubicBezTo>
                    <a:pt x="6093" y="8238"/>
                    <a:pt x="5868" y="8174"/>
                    <a:pt x="5653" y="8098"/>
                  </a:cubicBezTo>
                  <a:cubicBezTo>
                    <a:pt x="5203" y="7959"/>
                    <a:pt x="4741" y="7841"/>
                    <a:pt x="4302" y="7669"/>
                  </a:cubicBezTo>
                  <a:cubicBezTo>
                    <a:pt x="3690" y="7444"/>
                    <a:pt x="3089" y="7187"/>
                    <a:pt x="2457" y="7068"/>
                  </a:cubicBezTo>
                  <a:cubicBezTo>
                    <a:pt x="1899" y="6961"/>
                    <a:pt x="1395" y="6736"/>
                    <a:pt x="901" y="6468"/>
                  </a:cubicBezTo>
                  <a:cubicBezTo>
                    <a:pt x="762" y="6393"/>
                    <a:pt x="644" y="6275"/>
                    <a:pt x="536" y="6157"/>
                  </a:cubicBezTo>
                  <a:cubicBezTo>
                    <a:pt x="408" y="6017"/>
                    <a:pt x="429" y="5910"/>
                    <a:pt x="622" y="5846"/>
                  </a:cubicBezTo>
                  <a:cubicBezTo>
                    <a:pt x="794" y="5792"/>
                    <a:pt x="977" y="5738"/>
                    <a:pt x="1159" y="5728"/>
                  </a:cubicBezTo>
                  <a:cubicBezTo>
                    <a:pt x="1259" y="5721"/>
                    <a:pt x="1359" y="5719"/>
                    <a:pt x="1459" y="5719"/>
                  </a:cubicBezTo>
                  <a:cubicBezTo>
                    <a:pt x="1659" y="5719"/>
                    <a:pt x="1859" y="5728"/>
                    <a:pt x="2060" y="5728"/>
                  </a:cubicBezTo>
                  <a:cubicBezTo>
                    <a:pt x="2628" y="5728"/>
                    <a:pt x="3197" y="5707"/>
                    <a:pt x="3733" y="5502"/>
                  </a:cubicBezTo>
                  <a:cubicBezTo>
                    <a:pt x="4012" y="5395"/>
                    <a:pt x="4291" y="5278"/>
                    <a:pt x="4538" y="5106"/>
                  </a:cubicBezTo>
                  <a:cubicBezTo>
                    <a:pt x="4848" y="4891"/>
                    <a:pt x="4891" y="4537"/>
                    <a:pt x="4581" y="4291"/>
                  </a:cubicBezTo>
                  <a:cubicBezTo>
                    <a:pt x="4516" y="4237"/>
                    <a:pt x="4441" y="4172"/>
                    <a:pt x="4366" y="4108"/>
                  </a:cubicBezTo>
                  <a:cubicBezTo>
                    <a:pt x="4312" y="4076"/>
                    <a:pt x="4259" y="4033"/>
                    <a:pt x="4205" y="3990"/>
                  </a:cubicBezTo>
                  <a:cubicBezTo>
                    <a:pt x="3658" y="3829"/>
                    <a:pt x="3111" y="3690"/>
                    <a:pt x="2586" y="3497"/>
                  </a:cubicBezTo>
                  <a:cubicBezTo>
                    <a:pt x="2253" y="3368"/>
                    <a:pt x="1931" y="3186"/>
                    <a:pt x="1630" y="2992"/>
                  </a:cubicBezTo>
                  <a:cubicBezTo>
                    <a:pt x="1341" y="2799"/>
                    <a:pt x="1084" y="2563"/>
                    <a:pt x="934" y="2242"/>
                  </a:cubicBezTo>
                  <a:cubicBezTo>
                    <a:pt x="805" y="2049"/>
                    <a:pt x="815" y="2006"/>
                    <a:pt x="987" y="1952"/>
                  </a:cubicBezTo>
                  <a:cubicBezTo>
                    <a:pt x="1041" y="1941"/>
                    <a:pt x="1105" y="1941"/>
                    <a:pt x="1159" y="1941"/>
                  </a:cubicBezTo>
                  <a:cubicBezTo>
                    <a:pt x="1642" y="1931"/>
                    <a:pt x="2135" y="1920"/>
                    <a:pt x="2628" y="1910"/>
                  </a:cubicBezTo>
                  <a:cubicBezTo>
                    <a:pt x="2789" y="1910"/>
                    <a:pt x="2950" y="1910"/>
                    <a:pt x="3111" y="1898"/>
                  </a:cubicBezTo>
                  <a:cubicBezTo>
                    <a:pt x="3175" y="1898"/>
                    <a:pt x="3229" y="1898"/>
                    <a:pt x="3282" y="1888"/>
                  </a:cubicBezTo>
                  <a:cubicBezTo>
                    <a:pt x="3572" y="1834"/>
                    <a:pt x="3668" y="1641"/>
                    <a:pt x="3551" y="1373"/>
                  </a:cubicBezTo>
                  <a:cubicBezTo>
                    <a:pt x="3518" y="1298"/>
                    <a:pt x="3454" y="1223"/>
                    <a:pt x="3401" y="1148"/>
                  </a:cubicBezTo>
                  <a:cubicBezTo>
                    <a:pt x="3154" y="890"/>
                    <a:pt x="2853" y="718"/>
                    <a:pt x="2531" y="579"/>
                  </a:cubicBezTo>
                  <a:cubicBezTo>
                    <a:pt x="2156" y="418"/>
                    <a:pt x="1770" y="258"/>
                    <a:pt x="1406" y="75"/>
                  </a:cubicBezTo>
                  <a:cubicBezTo>
                    <a:pt x="1331" y="38"/>
                    <a:pt x="1260" y="1"/>
                    <a:pt x="11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1628523" y="3609575"/>
              <a:ext cx="180976" cy="163989"/>
            </a:xfrm>
            <a:custGeom>
              <a:avLst/>
              <a:gdLst/>
              <a:ahLst/>
              <a:cxnLst/>
              <a:rect l="l" t="t" r="r" b="b"/>
              <a:pathLst>
                <a:path w="3079" h="2790" extrusionOk="0">
                  <a:moveTo>
                    <a:pt x="1212" y="1"/>
                  </a:moveTo>
                  <a:cubicBezTo>
                    <a:pt x="1169" y="11"/>
                    <a:pt x="1116" y="22"/>
                    <a:pt x="1073" y="44"/>
                  </a:cubicBezTo>
                  <a:cubicBezTo>
                    <a:pt x="151" y="430"/>
                    <a:pt x="0" y="1191"/>
                    <a:pt x="258" y="2017"/>
                  </a:cubicBezTo>
                  <a:cubicBezTo>
                    <a:pt x="332" y="2242"/>
                    <a:pt x="472" y="2468"/>
                    <a:pt x="708" y="2607"/>
                  </a:cubicBezTo>
                  <a:cubicBezTo>
                    <a:pt x="908" y="2728"/>
                    <a:pt x="1195" y="2789"/>
                    <a:pt x="1480" y="2789"/>
                  </a:cubicBezTo>
                  <a:cubicBezTo>
                    <a:pt x="1777" y="2789"/>
                    <a:pt x="2072" y="2722"/>
                    <a:pt x="2263" y="2585"/>
                  </a:cubicBezTo>
                  <a:cubicBezTo>
                    <a:pt x="2392" y="2499"/>
                    <a:pt x="2499" y="2392"/>
                    <a:pt x="2606" y="2296"/>
                  </a:cubicBezTo>
                  <a:cubicBezTo>
                    <a:pt x="2671" y="2221"/>
                    <a:pt x="2746" y="2146"/>
                    <a:pt x="2811" y="2070"/>
                  </a:cubicBezTo>
                  <a:cubicBezTo>
                    <a:pt x="2854" y="1974"/>
                    <a:pt x="2885" y="1877"/>
                    <a:pt x="2928" y="1792"/>
                  </a:cubicBezTo>
                  <a:cubicBezTo>
                    <a:pt x="3057" y="1513"/>
                    <a:pt x="3078" y="1234"/>
                    <a:pt x="2950" y="966"/>
                  </a:cubicBezTo>
                  <a:cubicBezTo>
                    <a:pt x="2875" y="773"/>
                    <a:pt x="2768" y="601"/>
                    <a:pt x="2671" y="430"/>
                  </a:cubicBezTo>
                  <a:cubicBezTo>
                    <a:pt x="2435" y="301"/>
                    <a:pt x="2210" y="183"/>
                    <a:pt x="1974" y="54"/>
                  </a:cubicBezTo>
                  <a:cubicBezTo>
                    <a:pt x="1727" y="44"/>
                    <a:pt x="1469" y="22"/>
                    <a:pt x="1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1127862" y="3901367"/>
              <a:ext cx="129252" cy="140890"/>
            </a:xfrm>
            <a:custGeom>
              <a:avLst/>
              <a:gdLst/>
              <a:ahLst/>
              <a:cxnLst/>
              <a:rect l="l" t="t" r="r" b="b"/>
              <a:pathLst>
                <a:path w="2199" h="2397" extrusionOk="0">
                  <a:moveTo>
                    <a:pt x="847" y="0"/>
                  </a:moveTo>
                  <a:cubicBezTo>
                    <a:pt x="815" y="0"/>
                    <a:pt x="779" y="8"/>
                    <a:pt x="740" y="25"/>
                  </a:cubicBezTo>
                  <a:cubicBezTo>
                    <a:pt x="558" y="101"/>
                    <a:pt x="633" y="273"/>
                    <a:pt x="633" y="423"/>
                  </a:cubicBezTo>
                  <a:cubicBezTo>
                    <a:pt x="633" y="508"/>
                    <a:pt x="644" y="605"/>
                    <a:pt x="644" y="690"/>
                  </a:cubicBezTo>
                  <a:cubicBezTo>
                    <a:pt x="730" y="819"/>
                    <a:pt x="730" y="916"/>
                    <a:pt x="568" y="969"/>
                  </a:cubicBezTo>
                  <a:cubicBezTo>
                    <a:pt x="429" y="1066"/>
                    <a:pt x="289" y="1141"/>
                    <a:pt x="172" y="1248"/>
                  </a:cubicBezTo>
                  <a:cubicBezTo>
                    <a:pt x="0" y="1398"/>
                    <a:pt x="43" y="1591"/>
                    <a:pt x="258" y="1667"/>
                  </a:cubicBezTo>
                  <a:cubicBezTo>
                    <a:pt x="332" y="1688"/>
                    <a:pt x="418" y="1699"/>
                    <a:pt x="494" y="1710"/>
                  </a:cubicBezTo>
                  <a:cubicBezTo>
                    <a:pt x="761" y="1731"/>
                    <a:pt x="761" y="1731"/>
                    <a:pt x="730" y="2032"/>
                  </a:cubicBezTo>
                  <a:cubicBezTo>
                    <a:pt x="751" y="2075"/>
                    <a:pt x="761" y="2117"/>
                    <a:pt x="773" y="2160"/>
                  </a:cubicBezTo>
                  <a:cubicBezTo>
                    <a:pt x="826" y="2353"/>
                    <a:pt x="987" y="2385"/>
                    <a:pt x="1159" y="2396"/>
                  </a:cubicBezTo>
                  <a:cubicBezTo>
                    <a:pt x="1164" y="2397"/>
                    <a:pt x="1170" y="2397"/>
                    <a:pt x="1175" y="2397"/>
                  </a:cubicBezTo>
                  <a:cubicBezTo>
                    <a:pt x="1314" y="2397"/>
                    <a:pt x="1374" y="2273"/>
                    <a:pt x="1405" y="2149"/>
                  </a:cubicBezTo>
                  <a:cubicBezTo>
                    <a:pt x="1438" y="2053"/>
                    <a:pt x="1481" y="1967"/>
                    <a:pt x="1523" y="1860"/>
                  </a:cubicBezTo>
                  <a:cubicBezTo>
                    <a:pt x="1727" y="1892"/>
                    <a:pt x="1910" y="1924"/>
                    <a:pt x="2091" y="1946"/>
                  </a:cubicBezTo>
                  <a:cubicBezTo>
                    <a:pt x="2113" y="1903"/>
                    <a:pt x="2146" y="1860"/>
                    <a:pt x="2177" y="1817"/>
                  </a:cubicBezTo>
                  <a:cubicBezTo>
                    <a:pt x="2199" y="1634"/>
                    <a:pt x="2060" y="1527"/>
                    <a:pt x="1963" y="1398"/>
                  </a:cubicBezTo>
                  <a:cubicBezTo>
                    <a:pt x="1824" y="1216"/>
                    <a:pt x="1770" y="1045"/>
                    <a:pt x="1920" y="830"/>
                  </a:cubicBezTo>
                  <a:cubicBezTo>
                    <a:pt x="2006" y="712"/>
                    <a:pt x="2038" y="551"/>
                    <a:pt x="2103" y="423"/>
                  </a:cubicBezTo>
                  <a:cubicBezTo>
                    <a:pt x="2070" y="347"/>
                    <a:pt x="2049" y="283"/>
                    <a:pt x="2027" y="208"/>
                  </a:cubicBezTo>
                  <a:cubicBezTo>
                    <a:pt x="1973" y="181"/>
                    <a:pt x="1923" y="167"/>
                    <a:pt x="1875" y="167"/>
                  </a:cubicBezTo>
                  <a:cubicBezTo>
                    <a:pt x="1807" y="167"/>
                    <a:pt x="1742" y="195"/>
                    <a:pt x="1674" y="251"/>
                  </a:cubicBezTo>
                  <a:cubicBezTo>
                    <a:pt x="1588" y="326"/>
                    <a:pt x="1481" y="401"/>
                    <a:pt x="1362" y="497"/>
                  </a:cubicBezTo>
                  <a:cubicBezTo>
                    <a:pt x="1276" y="390"/>
                    <a:pt x="1202" y="315"/>
                    <a:pt x="1126" y="218"/>
                  </a:cubicBezTo>
                  <a:cubicBezTo>
                    <a:pt x="1050" y="116"/>
                    <a:pt x="973" y="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1476793" y="4424160"/>
              <a:ext cx="111618" cy="107504"/>
            </a:xfrm>
            <a:custGeom>
              <a:avLst/>
              <a:gdLst/>
              <a:ahLst/>
              <a:cxnLst/>
              <a:rect l="l" t="t" r="r" b="b"/>
              <a:pathLst>
                <a:path w="1899" h="1829" extrusionOk="0">
                  <a:moveTo>
                    <a:pt x="974" y="1"/>
                  </a:moveTo>
                  <a:cubicBezTo>
                    <a:pt x="844" y="1"/>
                    <a:pt x="708" y="25"/>
                    <a:pt x="569" y="75"/>
                  </a:cubicBezTo>
                  <a:cubicBezTo>
                    <a:pt x="247" y="193"/>
                    <a:pt x="22" y="504"/>
                    <a:pt x="1" y="837"/>
                  </a:cubicBezTo>
                  <a:cubicBezTo>
                    <a:pt x="1" y="965"/>
                    <a:pt x="1" y="1083"/>
                    <a:pt x="11" y="1212"/>
                  </a:cubicBezTo>
                  <a:cubicBezTo>
                    <a:pt x="11" y="1598"/>
                    <a:pt x="215" y="1802"/>
                    <a:pt x="590" y="1823"/>
                  </a:cubicBezTo>
                  <a:cubicBezTo>
                    <a:pt x="646" y="1827"/>
                    <a:pt x="699" y="1828"/>
                    <a:pt x="750" y="1828"/>
                  </a:cubicBezTo>
                  <a:cubicBezTo>
                    <a:pt x="1381" y="1828"/>
                    <a:pt x="1691" y="1577"/>
                    <a:pt x="1899" y="922"/>
                  </a:cubicBezTo>
                  <a:lnTo>
                    <a:pt x="1899" y="644"/>
                  </a:lnTo>
                  <a:cubicBezTo>
                    <a:pt x="1713" y="230"/>
                    <a:pt x="1374" y="1"/>
                    <a:pt x="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1653451" y="3907407"/>
              <a:ext cx="53017" cy="54017"/>
            </a:xfrm>
            <a:custGeom>
              <a:avLst/>
              <a:gdLst/>
              <a:ahLst/>
              <a:cxnLst/>
              <a:rect l="l" t="t" r="r" b="b"/>
              <a:pathLst>
                <a:path w="902" h="919" extrusionOk="0">
                  <a:moveTo>
                    <a:pt x="396" y="0"/>
                  </a:moveTo>
                  <a:cubicBezTo>
                    <a:pt x="317" y="0"/>
                    <a:pt x="232" y="16"/>
                    <a:pt x="141" y="50"/>
                  </a:cubicBezTo>
                  <a:cubicBezTo>
                    <a:pt x="108" y="93"/>
                    <a:pt x="76" y="135"/>
                    <a:pt x="34" y="178"/>
                  </a:cubicBezTo>
                  <a:cubicBezTo>
                    <a:pt x="22" y="221"/>
                    <a:pt x="12" y="264"/>
                    <a:pt x="1" y="297"/>
                  </a:cubicBezTo>
                  <a:lnTo>
                    <a:pt x="1" y="576"/>
                  </a:lnTo>
                  <a:cubicBezTo>
                    <a:pt x="55" y="672"/>
                    <a:pt x="108" y="758"/>
                    <a:pt x="162" y="855"/>
                  </a:cubicBezTo>
                  <a:lnTo>
                    <a:pt x="184" y="843"/>
                  </a:lnTo>
                  <a:lnTo>
                    <a:pt x="205" y="855"/>
                  </a:lnTo>
                  <a:lnTo>
                    <a:pt x="494" y="919"/>
                  </a:lnTo>
                  <a:cubicBezTo>
                    <a:pt x="623" y="843"/>
                    <a:pt x="752" y="758"/>
                    <a:pt x="880" y="672"/>
                  </a:cubicBezTo>
                  <a:cubicBezTo>
                    <a:pt x="892" y="554"/>
                    <a:pt x="892" y="426"/>
                    <a:pt x="902" y="297"/>
                  </a:cubicBezTo>
                  <a:cubicBezTo>
                    <a:pt x="763" y="104"/>
                    <a:pt x="598" y="0"/>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1664795" y="3957604"/>
              <a:ext cx="17751" cy="8875"/>
            </a:xfrm>
            <a:custGeom>
              <a:avLst/>
              <a:gdLst/>
              <a:ahLst/>
              <a:cxnLst/>
              <a:rect l="l" t="t" r="r" b="b"/>
              <a:pathLst>
                <a:path w="302" h="151" extrusionOk="0">
                  <a:moveTo>
                    <a:pt x="12" y="1"/>
                  </a:moveTo>
                  <a:cubicBezTo>
                    <a:pt x="12" y="32"/>
                    <a:pt x="12" y="54"/>
                    <a:pt x="1" y="75"/>
                  </a:cubicBezTo>
                  <a:cubicBezTo>
                    <a:pt x="55" y="97"/>
                    <a:pt x="98" y="129"/>
                    <a:pt x="141" y="151"/>
                  </a:cubicBezTo>
                  <a:lnTo>
                    <a:pt x="291" y="151"/>
                  </a:lnTo>
                  <a:cubicBezTo>
                    <a:pt x="291" y="118"/>
                    <a:pt x="291" y="97"/>
                    <a:pt x="301" y="65"/>
                  </a:cubicBez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6" name="Google Shape;1006;p40"/>
          <p:cNvSpPr/>
          <p:nvPr/>
        </p:nvSpPr>
        <p:spPr>
          <a:xfrm rot="-1536696">
            <a:off x="8142832" y="4234560"/>
            <a:ext cx="576147" cy="420943"/>
          </a:xfrm>
          <a:custGeom>
            <a:avLst/>
            <a:gdLst/>
            <a:ahLst/>
            <a:cxnLst/>
            <a:rect l="l" t="t" r="r" b="b"/>
            <a:pathLst>
              <a:path w="6694" h="4891" extrusionOk="0">
                <a:moveTo>
                  <a:pt x="3911" y="1976"/>
                </a:moveTo>
                <a:cubicBezTo>
                  <a:pt x="3913" y="1976"/>
                  <a:pt x="3914" y="1977"/>
                  <a:pt x="3915" y="1978"/>
                </a:cubicBezTo>
                <a:cubicBezTo>
                  <a:pt x="3927" y="1978"/>
                  <a:pt x="3927" y="2000"/>
                  <a:pt x="3915" y="2021"/>
                </a:cubicBezTo>
                <a:cubicBezTo>
                  <a:pt x="3894" y="2183"/>
                  <a:pt x="3884" y="2290"/>
                  <a:pt x="3894" y="2300"/>
                </a:cubicBezTo>
                <a:cubicBezTo>
                  <a:pt x="3905" y="2311"/>
                  <a:pt x="3905" y="2322"/>
                  <a:pt x="3905" y="2322"/>
                </a:cubicBezTo>
                <a:lnTo>
                  <a:pt x="3905" y="2429"/>
                </a:lnTo>
                <a:cubicBezTo>
                  <a:pt x="3915" y="2493"/>
                  <a:pt x="3905" y="2558"/>
                  <a:pt x="3905" y="2590"/>
                </a:cubicBezTo>
                <a:cubicBezTo>
                  <a:pt x="3894" y="2622"/>
                  <a:pt x="3894" y="2665"/>
                  <a:pt x="3894" y="2676"/>
                </a:cubicBezTo>
                <a:cubicBezTo>
                  <a:pt x="3905" y="2697"/>
                  <a:pt x="3905" y="2697"/>
                  <a:pt x="3884" y="2708"/>
                </a:cubicBezTo>
                <a:cubicBezTo>
                  <a:pt x="3851" y="2708"/>
                  <a:pt x="3851" y="2719"/>
                  <a:pt x="3862" y="2826"/>
                </a:cubicBezTo>
                <a:lnTo>
                  <a:pt x="3862" y="2933"/>
                </a:lnTo>
                <a:cubicBezTo>
                  <a:pt x="3851" y="2955"/>
                  <a:pt x="3851" y="2976"/>
                  <a:pt x="3851" y="2987"/>
                </a:cubicBezTo>
                <a:cubicBezTo>
                  <a:pt x="3851" y="2998"/>
                  <a:pt x="3851" y="3008"/>
                  <a:pt x="3830" y="3019"/>
                </a:cubicBezTo>
                <a:cubicBezTo>
                  <a:pt x="3819" y="3030"/>
                  <a:pt x="3819" y="3051"/>
                  <a:pt x="3808" y="3148"/>
                </a:cubicBezTo>
                <a:cubicBezTo>
                  <a:pt x="3808" y="3223"/>
                  <a:pt x="3798" y="3255"/>
                  <a:pt x="3787" y="3266"/>
                </a:cubicBezTo>
                <a:cubicBezTo>
                  <a:pt x="3776" y="3277"/>
                  <a:pt x="3744" y="3351"/>
                  <a:pt x="3733" y="3427"/>
                </a:cubicBezTo>
                <a:cubicBezTo>
                  <a:pt x="3722" y="3470"/>
                  <a:pt x="3722" y="3480"/>
                  <a:pt x="3701" y="3480"/>
                </a:cubicBezTo>
                <a:cubicBezTo>
                  <a:pt x="3695" y="3483"/>
                  <a:pt x="3690" y="3484"/>
                  <a:pt x="3685" y="3484"/>
                </a:cubicBezTo>
                <a:cubicBezTo>
                  <a:pt x="3669" y="3484"/>
                  <a:pt x="3653" y="3472"/>
                  <a:pt x="3637" y="3448"/>
                </a:cubicBezTo>
                <a:cubicBezTo>
                  <a:pt x="3605" y="3416"/>
                  <a:pt x="3594" y="3394"/>
                  <a:pt x="3583" y="3298"/>
                </a:cubicBezTo>
                <a:cubicBezTo>
                  <a:pt x="3572" y="3191"/>
                  <a:pt x="3583" y="3148"/>
                  <a:pt x="3615" y="3126"/>
                </a:cubicBezTo>
                <a:cubicBezTo>
                  <a:pt x="3637" y="3105"/>
                  <a:pt x="3637" y="3094"/>
                  <a:pt x="3626" y="3019"/>
                </a:cubicBezTo>
                <a:cubicBezTo>
                  <a:pt x="3615" y="2955"/>
                  <a:pt x="3626" y="2901"/>
                  <a:pt x="3626" y="2869"/>
                </a:cubicBezTo>
                <a:cubicBezTo>
                  <a:pt x="3637" y="2836"/>
                  <a:pt x="3637" y="2805"/>
                  <a:pt x="3637" y="2794"/>
                </a:cubicBezTo>
                <a:cubicBezTo>
                  <a:pt x="3637" y="2783"/>
                  <a:pt x="3648" y="2729"/>
                  <a:pt x="3669" y="2665"/>
                </a:cubicBezTo>
                <a:cubicBezTo>
                  <a:pt x="3701" y="2600"/>
                  <a:pt x="3712" y="2547"/>
                  <a:pt x="3701" y="2536"/>
                </a:cubicBezTo>
                <a:cubicBezTo>
                  <a:pt x="3701" y="2526"/>
                  <a:pt x="3701" y="2515"/>
                  <a:pt x="3712" y="2515"/>
                </a:cubicBezTo>
                <a:cubicBezTo>
                  <a:pt x="3722" y="2504"/>
                  <a:pt x="3733" y="2493"/>
                  <a:pt x="3733" y="2461"/>
                </a:cubicBezTo>
                <a:cubicBezTo>
                  <a:pt x="3733" y="2429"/>
                  <a:pt x="3755" y="2386"/>
                  <a:pt x="3787" y="2311"/>
                </a:cubicBezTo>
                <a:cubicBezTo>
                  <a:pt x="3808" y="2257"/>
                  <a:pt x="3841" y="2171"/>
                  <a:pt x="3862" y="2118"/>
                </a:cubicBezTo>
                <a:cubicBezTo>
                  <a:pt x="3890" y="2007"/>
                  <a:pt x="3902" y="1976"/>
                  <a:pt x="3911" y="1976"/>
                </a:cubicBezTo>
                <a:close/>
                <a:moveTo>
                  <a:pt x="2047" y="1571"/>
                </a:moveTo>
                <a:cubicBezTo>
                  <a:pt x="2066" y="1571"/>
                  <a:pt x="2091" y="1609"/>
                  <a:pt x="2125" y="1689"/>
                </a:cubicBezTo>
                <a:cubicBezTo>
                  <a:pt x="2156" y="1785"/>
                  <a:pt x="2167" y="1861"/>
                  <a:pt x="2146" y="1914"/>
                </a:cubicBezTo>
                <a:cubicBezTo>
                  <a:pt x="2146" y="1925"/>
                  <a:pt x="2146" y="1990"/>
                  <a:pt x="2156" y="2064"/>
                </a:cubicBezTo>
                <a:cubicBezTo>
                  <a:pt x="2167" y="2140"/>
                  <a:pt x="2167" y="2214"/>
                  <a:pt x="2167" y="2225"/>
                </a:cubicBezTo>
                <a:cubicBezTo>
                  <a:pt x="2156" y="2247"/>
                  <a:pt x="2167" y="2290"/>
                  <a:pt x="2167" y="2343"/>
                </a:cubicBezTo>
                <a:cubicBezTo>
                  <a:pt x="2178" y="2386"/>
                  <a:pt x="2178" y="2450"/>
                  <a:pt x="2178" y="2472"/>
                </a:cubicBezTo>
                <a:cubicBezTo>
                  <a:pt x="2178" y="2504"/>
                  <a:pt x="2189" y="2558"/>
                  <a:pt x="2189" y="2579"/>
                </a:cubicBezTo>
                <a:cubicBezTo>
                  <a:pt x="2210" y="2655"/>
                  <a:pt x="2199" y="2697"/>
                  <a:pt x="2178" y="2708"/>
                </a:cubicBezTo>
                <a:cubicBezTo>
                  <a:pt x="2167" y="2719"/>
                  <a:pt x="2167" y="2729"/>
                  <a:pt x="2167" y="2762"/>
                </a:cubicBezTo>
                <a:lnTo>
                  <a:pt x="2167" y="2891"/>
                </a:lnTo>
                <a:cubicBezTo>
                  <a:pt x="2156" y="2933"/>
                  <a:pt x="2156" y="2976"/>
                  <a:pt x="2167" y="2987"/>
                </a:cubicBezTo>
                <a:cubicBezTo>
                  <a:pt x="2167" y="3008"/>
                  <a:pt x="2156" y="3126"/>
                  <a:pt x="2135" y="3158"/>
                </a:cubicBezTo>
                <a:cubicBezTo>
                  <a:pt x="2125" y="3180"/>
                  <a:pt x="2125" y="3277"/>
                  <a:pt x="2135" y="3341"/>
                </a:cubicBezTo>
                <a:lnTo>
                  <a:pt x="2135" y="3437"/>
                </a:lnTo>
                <a:cubicBezTo>
                  <a:pt x="2125" y="3480"/>
                  <a:pt x="2113" y="3523"/>
                  <a:pt x="2113" y="3544"/>
                </a:cubicBezTo>
                <a:cubicBezTo>
                  <a:pt x="2113" y="3556"/>
                  <a:pt x="2103" y="3620"/>
                  <a:pt x="2092" y="3673"/>
                </a:cubicBezTo>
                <a:cubicBezTo>
                  <a:pt x="2070" y="3737"/>
                  <a:pt x="2060" y="3792"/>
                  <a:pt x="2060" y="3856"/>
                </a:cubicBezTo>
                <a:cubicBezTo>
                  <a:pt x="2060" y="3931"/>
                  <a:pt x="2049" y="3942"/>
                  <a:pt x="2028" y="3995"/>
                </a:cubicBezTo>
                <a:cubicBezTo>
                  <a:pt x="1985" y="4059"/>
                  <a:pt x="1963" y="4135"/>
                  <a:pt x="1974" y="4156"/>
                </a:cubicBezTo>
                <a:cubicBezTo>
                  <a:pt x="1974" y="4167"/>
                  <a:pt x="1974" y="4188"/>
                  <a:pt x="1963" y="4199"/>
                </a:cubicBezTo>
                <a:cubicBezTo>
                  <a:pt x="1931" y="4242"/>
                  <a:pt x="1867" y="4381"/>
                  <a:pt x="1824" y="4467"/>
                </a:cubicBezTo>
                <a:lnTo>
                  <a:pt x="1792" y="4531"/>
                </a:lnTo>
                <a:lnTo>
                  <a:pt x="1738" y="4553"/>
                </a:lnTo>
                <a:cubicBezTo>
                  <a:pt x="1720" y="4555"/>
                  <a:pt x="1705" y="4557"/>
                  <a:pt x="1692" y="4557"/>
                </a:cubicBezTo>
                <a:cubicBezTo>
                  <a:pt x="1649" y="4557"/>
                  <a:pt x="1628" y="4542"/>
                  <a:pt x="1620" y="4510"/>
                </a:cubicBezTo>
                <a:cubicBezTo>
                  <a:pt x="1620" y="4488"/>
                  <a:pt x="1599" y="4424"/>
                  <a:pt x="1577" y="4371"/>
                </a:cubicBezTo>
                <a:cubicBezTo>
                  <a:pt x="1534" y="4274"/>
                  <a:pt x="1524" y="4231"/>
                  <a:pt x="1513" y="4081"/>
                </a:cubicBezTo>
                <a:lnTo>
                  <a:pt x="1491" y="3909"/>
                </a:lnTo>
                <a:cubicBezTo>
                  <a:pt x="1481" y="3909"/>
                  <a:pt x="1481" y="3888"/>
                  <a:pt x="1481" y="3866"/>
                </a:cubicBezTo>
                <a:cubicBezTo>
                  <a:pt x="1481" y="3845"/>
                  <a:pt x="1470" y="3802"/>
                  <a:pt x="1470" y="3770"/>
                </a:cubicBezTo>
                <a:cubicBezTo>
                  <a:pt x="1460" y="3716"/>
                  <a:pt x="1460" y="3684"/>
                  <a:pt x="1470" y="3663"/>
                </a:cubicBezTo>
                <a:cubicBezTo>
                  <a:pt x="1470" y="3641"/>
                  <a:pt x="1481" y="3609"/>
                  <a:pt x="1481" y="3587"/>
                </a:cubicBezTo>
                <a:cubicBezTo>
                  <a:pt x="1481" y="3566"/>
                  <a:pt x="1481" y="3523"/>
                  <a:pt x="1491" y="3501"/>
                </a:cubicBezTo>
                <a:cubicBezTo>
                  <a:pt x="1502" y="3448"/>
                  <a:pt x="1513" y="3330"/>
                  <a:pt x="1513" y="3234"/>
                </a:cubicBezTo>
                <a:cubicBezTo>
                  <a:pt x="1513" y="3191"/>
                  <a:pt x="1524" y="3148"/>
                  <a:pt x="1545" y="3072"/>
                </a:cubicBezTo>
                <a:cubicBezTo>
                  <a:pt x="1577" y="2998"/>
                  <a:pt x="1577" y="2976"/>
                  <a:pt x="1567" y="2955"/>
                </a:cubicBezTo>
                <a:cubicBezTo>
                  <a:pt x="1556" y="2933"/>
                  <a:pt x="1577" y="2772"/>
                  <a:pt x="1599" y="2697"/>
                </a:cubicBezTo>
                <a:cubicBezTo>
                  <a:pt x="1610" y="2676"/>
                  <a:pt x="1653" y="2569"/>
                  <a:pt x="1674" y="2483"/>
                </a:cubicBezTo>
                <a:cubicBezTo>
                  <a:pt x="1717" y="2354"/>
                  <a:pt x="1727" y="2311"/>
                  <a:pt x="1727" y="2300"/>
                </a:cubicBezTo>
                <a:cubicBezTo>
                  <a:pt x="1717" y="2279"/>
                  <a:pt x="1717" y="2268"/>
                  <a:pt x="1738" y="2225"/>
                </a:cubicBezTo>
                <a:cubicBezTo>
                  <a:pt x="1760" y="2193"/>
                  <a:pt x="1770" y="2150"/>
                  <a:pt x="1792" y="2097"/>
                </a:cubicBezTo>
                <a:cubicBezTo>
                  <a:pt x="1792" y="2043"/>
                  <a:pt x="1813" y="1990"/>
                  <a:pt x="1835" y="1957"/>
                </a:cubicBezTo>
                <a:cubicBezTo>
                  <a:pt x="1846" y="1925"/>
                  <a:pt x="1856" y="1893"/>
                  <a:pt x="1867" y="1893"/>
                </a:cubicBezTo>
                <a:cubicBezTo>
                  <a:pt x="1867" y="1882"/>
                  <a:pt x="1877" y="1839"/>
                  <a:pt x="1889" y="1807"/>
                </a:cubicBezTo>
                <a:cubicBezTo>
                  <a:pt x="1910" y="1732"/>
                  <a:pt x="1910" y="1721"/>
                  <a:pt x="1953" y="1678"/>
                </a:cubicBezTo>
                <a:cubicBezTo>
                  <a:pt x="1985" y="1657"/>
                  <a:pt x="2006" y="1625"/>
                  <a:pt x="2017" y="1614"/>
                </a:cubicBezTo>
                <a:cubicBezTo>
                  <a:pt x="2025" y="1585"/>
                  <a:pt x="2035" y="1571"/>
                  <a:pt x="2047" y="1571"/>
                </a:cubicBezTo>
                <a:close/>
                <a:moveTo>
                  <a:pt x="3502" y="0"/>
                </a:moveTo>
                <a:cubicBezTo>
                  <a:pt x="3483" y="0"/>
                  <a:pt x="3452" y="8"/>
                  <a:pt x="3422" y="16"/>
                </a:cubicBezTo>
                <a:cubicBezTo>
                  <a:pt x="3369" y="26"/>
                  <a:pt x="3326" y="26"/>
                  <a:pt x="3315" y="26"/>
                </a:cubicBezTo>
                <a:cubicBezTo>
                  <a:pt x="3309" y="23"/>
                  <a:pt x="3303" y="22"/>
                  <a:pt x="3295" y="22"/>
                </a:cubicBezTo>
                <a:cubicBezTo>
                  <a:pt x="3275" y="22"/>
                  <a:pt x="3247" y="32"/>
                  <a:pt x="3207" y="48"/>
                </a:cubicBezTo>
                <a:cubicBezTo>
                  <a:pt x="3165" y="69"/>
                  <a:pt x="3111" y="91"/>
                  <a:pt x="3079" y="102"/>
                </a:cubicBezTo>
                <a:cubicBezTo>
                  <a:pt x="3047" y="102"/>
                  <a:pt x="3026" y="112"/>
                  <a:pt x="3014" y="133"/>
                </a:cubicBezTo>
                <a:cubicBezTo>
                  <a:pt x="3001" y="154"/>
                  <a:pt x="2996" y="162"/>
                  <a:pt x="2989" y="162"/>
                </a:cubicBezTo>
                <a:cubicBezTo>
                  <a:pt x="2984" y="162"/>
                  <a:pt x="2979" y="159"/>
                  <a:pt x="2971" y="155"/>
                </a:cubicBezTo>
                <a:cubicBezTo>
                  <a:pt x="2961" y="148"/>
                  <a:pt x="2954" y="145"/>
                  <a:pt x="2945" y="145"/>
                </a:cubicBezTo>
                <a:cubicBezTo>
                  <a:pt x="2926" y="145"/>
                  <a:pt x="2905" y="161"/>
                  <a:pt x="2854" y="198"/>
                </a:cubicBezTo>
                <a:cubicBezTo>
                  <a:pt x="2832" y="219"/>
                  <a:pt x="2778" y="252"/>
                  <a:pt x="2757" y="252"/>
                </a:cubicBezTo>
                <a:cubicBezTo>
                  <a:pt x="2725" y="262"/>
                  <a:pt x="2693" y="284"/>
                  <a:pt x="2671" y="305"/>
                </a:cubicBezTo>
                <a:cubicBezTo>
                  <a:pt x="2661" y="327"/>
                  <a:pt x="2618" y="359"/>
                  <a:pt x="2596" y="381"/>
                </a:cubicBezTo>
                <a:cubicBezTo>
                  <a:pt x="2564" y="391"/>
                  <a:pt x="2532" y="412"/>
                  <a:pt x="2532" y="423"/>
                </a:cubicBezTo>
                <a:cubicBezTo>
                  <a:pt x="2532" y="423"/>
                  <a:pt x="2511" y="434"/>
                  <a:pt x="2489" y="434"/>
                </a:cubicBezTo>
                <a:cubicBezTo>
                  <a:pt x="2468" y="445"/>
                  <a:pt x="2446" y="455"/>
                  <a:pt x="2425" y="488"/>
                </a:cubicBezTo>
                <a:cubicBezTo>
                  <a:pt x="2403" y="520"/>
                  <a:pt x="2361" y="552"/>
                  <a:pt x="2339" y="562"/>
                </a:cubicBezTo>
                <a:cubicBezTo>
                  <a:pt x="2318" y="574"/>
                  <a:pt x="2296" y="595"/>
                  <a:pt x="2285" y="605"/>
                </a:cubicBezTo>
                <a:cubicBezTo>
                  <a:pt x="2285" y="638"/>
                  <a:pt x="2199" y="724"/>
                  <a:pt x="2125" y="798"/>
                </a:cubicBezTo>
                <a:cubicBezTo>
                  <a:pt x="2081" y="835"/>
                  <a:pt x="2067" y="852"/>
                  <a:pt x="2055" y="852"/>
                </a:cubicBezTo>
                <a:cubicBezTo>
                  <a:pt x="2050" y="852"/>
                  <a:pt x="2046" y="848"/>
                  <a:pt x="2039" y="841"/>
                </a:cubicBezTo>
                <a:cubicBezTo>
                  <a:pt x="2039" y="831"/>
                  <a:pt x="2028" y="820"/>
                  <a:pt x="2039" y="810"/>
                </a:cubicBezTo>
                <a:cubicBezTo>
                  <a:pt x="2039" y="777"/>
                  <a:pt x="2028" y="767"/>
                  <a:pt x="1963" y="745"/>
                </a:cubicBezTo>
                <a:cubicBezTo>
                  <a:pt x="1931" y="734"/>
                  <a:pt x="1899" y="713"/>
                  <a:pt x="1877" y="681"/>
                </a:cubicBezTo>
                <a:cubicBezTo>
                  <a:pt x="1846" y="648"/>
                  <a:pt x="1835" y="648"/>
                  <a:pt x="1781" y="638"/>
                </a:cubicBezTo>
                <a:cubicBezTo>
                  <a:pt x="1749" y="627"/>
                  <a:pt x="1684" y="605"/>
                  <a:pt x="1641" y="595"/>
                </a:cubicBezTo>
                <a:lnTo>
                  <a:pt x="1556" y="552"/>
                </a:lnTo>
                <a:lnTo>
                  <a:pt x="1460" y="584"/>
                </a:lnTo>
                <a:cubicBezTo>
                  <a:pt x="1405" y="595"/>
                  <a:pt x="1352" y="627"/>
                  <a:pt x="1331" y="638"/>
                </a:cubicBezTo>
                <a:cubicBezTo>
                  <a:pt x="1320" y="648"/>
                  <a:pt x="1298" y="659"/>
                  <a:pt x="1288" y="659"/>
                </a:cubicBezTo>
                <a:cubicBezTo>
                  <a:pt x="1277" y="659"/>
                  <a:pt x="1266" y="659"/>
                  <a:pt x="1255" y="670"/>
                </a:cubicBezTo>
                <a:cubicBezTo>
                  <a:pt x="1245" y="681"/>
                  <a:pt x="1224" y="681"/>
                  <a:pt x="1224" y="681"/>
                </a:cubicBezTo>
                <a:cubicBezTo>
                  <a:pt x="1212" y="681"/>
                  <a:pt x="1202" y="681"/>
                  <a:pt x="1181" y="691"/>
                </a:cubicBezTo>
                <a:cubicBezTo>
                  <a:pt x="1173" y="691"/>
                  <a:pt x="1161" y="696"/>
                  <a:pt x="1154" y="696"/>
                </a:cubicBezTo>
                <a:cubicBezTo>
                  <a:pt x="1150" y="696"/>
                  <a:pt x="1148" y="695"/>
                  <a:pt x="1148" y="691"/>
                </a:cubicBezTo>
                <a:cubicBezTo>
                  <a:pt x="1138" y="691"/>
                  <a:pt x="1116" y="713"/>
                  <a:pt x="1084" y="734"/>
                </a:cubicBezTo>
                <a:cubicBezTo>
                  <a:pt x="1052" y="745"/>
                  <a:pt x="1009" y="777"/>
                  <a:pt x="988" y="788"/>
                </a:cubicBezTo>
                <a:cubicBezTo>
                  <a:pt x="955" y="810"/>
                  <a:pt x="945" y="831"/>
                  <a:pt x="933" y="853"/>
                </a:cubicBezTo>
                <a:cubicBezTo>
                  <a:pt x="923" y="874"/>
                  <a:pt x="912" y="895"/>
                  <a:pt x="880" y="906"/>
                </a:cubicBezTo>
                <a:cubicBezTo>
                  <a:pt x="826" y="949"/>
                  <a:pt x="794" y="992"/>
                  <a:pt x="773" y="1046"/>
                </a:cubicBezTo>
                <a:cubicBezTo>
                  <a:pt x="762" y="1077"/>
                  <a:pt x="730" y="1131"/>
                  <a:pt x="719" y="1163"/>
                </a:cubicBezTo>
                <a:cubicBezTo>
                  <a:pt x="698" y="1196"/>
                  <a:pt x="676" y="1239"/>
                  <a:pt x="676" y="1239"/>
                </a:cubicBezTo>
                <a:cubicBezTo>
                  <a:pt x="676" y="1260"/>
                  <a:pt x="666" y="1260"/>
                  <a:pt x="655" y="1270"/>
                </a:cubicBezTo>
                <a:cubicBezTo>
                  <a:pt x="623" y="1270"/>
                  <a:pt x="623" y="1282"/>
                  <a:pt x="612" y="1324"/>
                </a:cubicBezTo>
                <a:cubicBezTo>
                  <a:pt x="601" y="1399"/>
                  <a:pt x="580" y="1442"/>
                  <a:pt x="547" y="1475"/>
                </a:cubicBezTo>
                <a:cubicBezTo>
                  <a:pt x="526" y="1496"/>
                  <a:pt x="516" y="1506"/>
                  <a:pt x="526" y="1528"/>
                </a:cubicBezTo>
                <a:cubicBezTo>
                  <a:pt x="526" y="1549"/>
                  <a:pt x="516" y="1582"/>
                  <a:pt x="516" y="1614"/>
                </a:cubicBezTo>
                <a:cubicBezTo>
                  <a:pt x="504" y="1657"/>
                  <a:pt x="504" y="1668"/>
                  <a:pt x="473" y="1678"/>
                </a:cubicBezTo>
                <a:cubicBezTo>
                  <a:pt x="440" y="1689"/>
                  <a:pt x="440" y="1699"/>
                  <a:pt x="440" y="1742"/>
                </a:cubicBezTo>
                <a:cubicBezTo>
                  <a:pt x="430" y="1775"/>
                  <a:pt x="419" y="1796"/>
                  <a:pt x="397" y="1828"/>
                </a:cubicBezTo>
                <a:cubicBezTo>
                  <a:pt x="376" y="1871"/>
                  <a:pt x="376" y="1882"/>
                  <a:pt x="376" y="1925"/>
                </a:cubicBezTo>
                <a:cubicBezTo>
                  <a:pt x="387" y="1978"/>
                  <a:pt x="365" y="2032"/>
                  <a:pt x="311" y="2161"/>
                </a:cubicBezTo>
                <a:cubicBezTo>
                  <a:pt x="290" y="2204"/>
                  <a:pt x="280" y="2236"/>
                  <a:pt x="290" y="2247"/>
                </a:cubicBezTo>
                <a:cubicBezTo>
                  <a:pt x="290" y="2268"/>
                  <a:pt x="280" y="2311"/>
                  <a:pt x="258" y="2354"/>
                </a:cubicBezTo>
                <a:cubicBezTo>
                  <a:pt x="226" y="2407"/>
                  <a:pt x="226" y="2429"/>
                  <a:pt x="237" y="2450"/>
                </a:cubicBezTo>
                <a:cubicBezTo>
                  <a:pt x="247" y="2472"/>
                  <a:pt x="237" y="2526"/>
                  <a:pt x="215" y="2536"/>
                </a:cubicBezTo>
                <a:cubicBezTo>
                  <a:pt x="172" y="2558"/>
                  <a:pt x="118" y="2772"/>
                  <a:pt x="129" y="2848"/>
                </a:cubicBezTo>
                <a:cubicBezTo>
                  <a:pt x="140" y="2869"/>
                  <a:pt x="129" y="2869"/>
                  <a:pt x="118" y="2879"/>
                </a:cubicBezTo>
                <a:cubicBezTo>
                  <a:pt x="97" y="2891"/>
                  <a:pt x="87" y="2901"/>
                  <a:pt x="75" y="2944"/>
                </a:cubicBezTo>
                <a:cubicBezTo>
                  <a:pt x="75" y="2965"/>
                  <a:pt x="65" y="3008"/>
                  <a:pt x="65" y="3030"/>
                </a:cubicBezTo>
                <a:cubicBezTo>
                  <a:pt x="32" y="3105"/>
                  <a:pt x="32" y="3169"/>
                  <a:pt x="32" y="3169"/>
                </a:cubicBezTo>
                <a:cubicBezTo>
                  <a:pt x="54" y="3191"/>
                  <a:pt x="44" y="3266"/>
                  <a:pt x="22" y="3320"/>
                </a:cubicBezTo>
                <a:cubicBezTo>
                  <a:pt x="11" y="3351"/>
                  <a:pt x="1" y="3384"/>
                  <a:pt x="11" y="3416"/>
                </a:cubicBezTo>
                <a:lnTo>
                  <a:pt x="11" y="3513"/>
                </a:lnTo>
                <a:cubicBezTo>
                  <a:pt x="1" y="3577"/>
                  <a:pt x="1" y="3695"/>
                  <a:pt x="11" y="3716"/>
                </a:cubicBezTo>
                <a:cubicBezTo>
                  <a:pt x="11" y="3727"/>
                  <a:pt x="44" y="3749"/>
                  <a:pt x="65" y="3770"/>
                </a:cubicBezTo>
                <a:cubicBezTo>
                  <a:pt x="87" y="3780"/>
                  <a:pt x="118" y="3802"/>
                  <a:pt x="129" y="3813"/>
                </a:cubicBezTo>
                <a:cubicBezTo>
                  <a:pt x="132" y="3816"/>
                  <a:pt x="135" y="3817"/>
                  <a:pt x="138" y="3817"/>
                </a:cubicBezTo>
                <a:cubicBezTo>
                  <a:pt x="146" y="3817"/>
                  <a:pt x="157" y="3807"/>
                  <a:pt x="172" y="3792"/>
                </a:cubicBezTo>
                <a:cubicBezTo>
                  <a:pt x="194" y="3770"/>
                  <a:pt x="226" y="3759"/>
                  <a:pt x="237" y="3759"/>
                </a:cubicBezTo>
                <a:cubicBezTo>
                  <a:pt x="268" y="3759"/>
                  <a:pt x="268" y="3749"/>
                  <a:pt x="280" y="3727"/>
                </a:cubicBezTo>
                <a:cubicBezTo>
                  <a:pt x="280" y="3706"/>
                  <a:pt x="290" y="3663"/>
                  <a:pt x="290" y="3620"/>
                </a:cubicBezTo>
                <a:cubicBezTo>
                  <a:pt x="301" y="3587"/>
                  <a:pt x="311" y="3523"/>
                  <a:pt x="311" y="3480"/>
                </a:cubicBezTo>
                <a:cubicBezTo>
                  <a:pt x="311" y="3448"/>
                  <a:pt x="333" y="3384"/>
                  <a:pt x="344" y="3341"/>
                </a:cubicBezTo>
                <a:cubicBezTo>
                  <a:pt x="376" y="3212"/>
                  <a:pt x="408" y="3084"/>
                  <a:pt x="408" y="3019"/>
                </a:cubicBezTo>
                <a:cubicBezTo>
                  <a:pt x="408" y="2987"/>
                  <a:pt x="419" y="2955"/>
                  <a:pt x="430" y="2933"/>
                </a:cubicBezTo>
                <a:cubicBezTo>
                  <a:pt x="451" y="2891"/>
                  <a:pt x="483" y="2751"/>
                  <a:pt x="483" y="2665"/>
                </a:cubicBezTo>
                <a:cubicBezTo>
                  <a:pt x="483" y="2622"/>
                  <a:pt x="494" y="2600"/>
                  <a:pt x="504" y="2600"/>
                </a:cubicBezTo>
                <a:cubicBezTo>
                  <a:pt x="516" y="2590"/>
                  <a:pt x="516" y="2579"/>
                  <a:pt x="516" y="2558"/>
                </a:cubicBezTo>
                <a:cubicBezTo>
                  <a:pt x="526" y="2536"/>
                  <a:pt x="526" y="2515"/>
                  <a:pt x="623" y="2247"/>
                </a:cubicBezTo>
                <a:cubicBezTo>
                  <a:pt x="644" y="2183"/>
                  <a:pt x="655" y="2118"/>
                  <a:pt x="655" y="2107"/>
                </a:cubicBezTo>
                <a:cubicBezTo>
                  <a:pt x="655" y="2075"/>
                  <a:pt x="687" y="1990"/>
                  <a:pt x="719" y="1968"/>
                </a:cubicBezTo>
                <a:cubicBezTo>
                  <a:pt x="740" y="1957"/>
                  <a:pt x="773" y="1871"/>
                  <a:pt x="762" y="1807"/>
                </a:cubicBezTo>
                <a:cubicBezTo>
                  <a:pt x="762" y="1785"/>
                  <a:pt x="762" y="1742"/>
                  <a:pt x="773" y="1732"/>
                </a:cubicBezTo>
                <a:cubicBezTo>
                  <a:pt x="783" y="1699"/>
                  <a:pt x="848" y="1614"/>
                  <a:pt x="869" y="1592"/>
                </a:cubicBezTo>
                <a:cubicBezTo>
                  <a:pt x="880" y="1592"/>
                  <a:pt x="891" y="1560"/>
                  <a:pt x="902" y="1518"/>
                </a:cubicBezTo>
                <a:cubicBezTo>
                  <a:pt x="912" y="1475"/>
                  <a:pt x="923" y="1432"/>
                  <a:pt x="933" y="1432"/>
                </a:cubicBezTo>
                <a:cubicBezTo>
                  <a:pt x="955" y="1399"/>
                  <a:pt x="1041" y="1260"/>
                  <a:pt x="1052" y="1239"/>
                </a:cubicBezTo>
                <a:cubicBezTo>
                  <a:pt x="1052" y="1228"/>
                  <a:pt x="1084" y="1206"/>
                  <a:pt x="1105" y="1174"/>
                </a:cubicBezTo>
                <a:cubicBezTo>
                  <a:pt x="1148" y="1142"/>
                  <a:pt x="1202" y="1077"/>
                  <a:pt x="1202" y="1056"/>
                </a:cubicBezTo>
                <a:cubicBezTo>
                  <a:pt x="1202" y="1046"/>
                  <a:pt x="1212" y="1034"/>
                  <a:pt x="1224" y="1034"/>
                </a:cubicBezTo>
                <a:cubicBezTo>
                  <a:pt x="1255" y="1013"/>
                  <a:pt x="1320" y="949"/>
                  <a:pt x="1320" y="927"/>
                </a:cubicBezTo>
                <a:cubicBezTo>
                  <a:pt x="1320" y="910"/>
                  <a:pt x="1348" y="892"/>
                  <a:pt x="1376" y="892"/>
                </a:cubicBezTo>
                <a:cubicBezTo>
                  <a:pt x="1382" y="892"/>
                  <a:pt x="1389" y="893"/>
                  <a:pt x="1395" y="895"/>
                </a:cubicBezTo>
                <a:cubicBezTo>
                  <a:pt x="1400" y="901"/>
                  <a:pt x="1408" y="903"/>
                  <a:pt x="1420" y="903"/>
                </a:cubicBezTo>
                <a:cubicBezTo>
                  <a:pt x="1432" y="903"/>
                  <a:pt x="1448" y="901"/>
                  <a:pt x="1470" y="895"/>
                </a:cubicBezTo>
                <a:cubicBezTo>
                  <a:pt x="1485" y="893"/>
                  <a:pt x="1502" y="892"/>
                  <a:pt x="1520" y="892"/>
                </a:cubicBezTo>
                <a:cubicBezTo>
                  <a:pt x="1599" y="892"/>
                  <a:pt x="1688" y="912"/>
                  <a:pt x="1706" y="938"/>
                </a:cubicBezTo>
                <a:cubicBezTo>
                  <a:pt x="1706" y="949"/>
                  <a:pt x="1727" y="960"/>
                  <a:pt x="1738" y="970"/>
                </a:cubicBezTo>
                <a:cubicBezTo>
                  <a:pt x="1792" y="992"/>
                  <a:pt x="1877" y="1067"/>
                  <a:pt x="1899" y="1099"/>
                </a:cubicBezTo>
                <a:cubicBezTo>
                  <a:pt x="1910" y="1131"/>
                  <a:pt x="1910" y="1142"/>
                  <a:pt x="1889" y="1185"/>
                </a:cubicBezTo>
                <a:cubicBezTo>
                  <a:pt x="1867" y="1217"/>
                  <a:pt x="1846" y="1260"/>
                  <a:pt x="1835" y="1270"/>
                </a:cubicBezTo>
                <a:cubicBezTo>
                  <a:pt x="1824" y="1282"/>
                  <a:pt x="1813" y="1303"/>
                  <a:pt x="1803" y="1313"/>
                </a:cubicBezTo>
                <a:cubicBezTo>
                  <a:pt x="1792" y="1324"/>
                  <a:pt x="1781" y="1346"/>
                  <a:pt x="1770" y="1346"/>
                </a:cubicBezTo>
                <a:cubicBezTo>
                  <a:pt x="1749" y="1356"/>
                  <a:pt x="1738" y="1367"/>
                  <a:pt x="1738" y="1389"/>
                </a:cubicBezTo>
                <a:cubicBezTo>
                  <a:pt x="1738" y="1410"/>
                  <a:pt x="1717" y="1442"/>
                  <a:pt x="1695" y="1475"/>
                </a:cubicBezTo>
                <a:cubicBezTo>
                  <a:pt x="1641" y="1528"/>
                  <a:pt x="1631" y="1539"/>
                  <a:pt x="1663" y="1582"/>
                </a:cubicBezTo>
                <a:lnTo>
                  <a:pt x="1684" y="1625"/>
                </a:lnTo>
                <a:lnTo>
                  <a:pt x="1641" y="1635"/>
                </a:lnTo>
                <a:cubicBezTo>
                  <a:pt x="1610" y="1657"/>
                  <a:pt x="1610" y="1657"/>
                  <a:pt x="1610" y="1711"/>
                </a:cubicBezTo>
                <a:cubicBezTo>
                  <a:pt x="1599" y="1754"/>
                  <a:pt x="1599" y="1764"/>
                  <a:pt x="1545" y="1861"/>
                </a:cubicBezTo>
                <a:cubicBezTo>
                  <a:pt x="1524" y="1914"/>
                  <a:pt x="1470" y="2011"/>
                  <a:pt x="1448" y="2075"/>
                </a:cubicBezTo>
                <a:cubicBezTo>
                  <a:pt x="1405" y="2161"/>
                  <a:pt x="1395" y="2183"/>
                  <a:pt x="1405" y="2204"/>
                </a:cubicBezTo>
                <a:cubicBezTo>
                  <a:pt x="1417" y="2225"/>
                  <a:pt x="1405" y="2236"/>
                  <a:pt x="1395" y="2257"/>
                </a:cubicBezTo>
                <a:cubicBezTo>
                  <a:pt x="1341" y="2333"/>
                  <a:pt x="1331" y="2354"/>
                  <a:pt x="1341" y="2386"/>
                </a:cubicBezTo>
                <a:cubicBezTo>
                  <a:pt x="1352" y="2407"/>
                  <a:pt x="1341" y="2440"/>
                  <a:pt x="1298" y="2569"/>
                </a:cubicBezTo>
                <a:cubicBezTo>
                  <a:pt x="1288" y="2600"/>
                  <a:pt x="1277" y="2655"/>
                  <a:pt x="1288" y="2676"/>
                </a:cubicBezTo>
                <a:cubicBezTo>
                  <a:pt x="1288" y="2697"/>
                  <a:pt x="1277" y="2729"/>
                  <a:pt x="1277" y="2740"/>
                </a:cubicBezTo>
                <a:cubicBezTo>
                  <a:pt x="1266" y="2740"/>
                  <a:pt x="1266" y="2772"/>
                  <a:pt x="1266" y="2794"/>
                </a:cubicBezTo>
                <a:cubicBezTo>
                  <a:pt x="1277" y="2826"/>
                  <a:pt x="1266" y="2848"/>
                  <a:pt x="1255" y="2858"/>
                </a:cubicBezTo>
                <a:cubicBezTo>
                  <a:pt x="1245" y="2858"/>
                  <a:pt x="1245" y="2879"/>
                  <a:pt x="1245" y="2891"/>
                </a:cubicBezTo>
                <a:cubicBezTo>
                  <a:pt x="1245" y="2912"/>
                  <a:pt x="1224" y="2944"/>
                  <a:pt x="1202" y="2976"/>
                </a:cubicBezTo>
                <a:cubicBezTo>
                  <a:pt x="1169" y="3041"/>
                  <a:pt x="1169" y="3041"/>
                  <a:pt x="1191" y="3072"/>
                </a:cubicBezTo>
                <a:cubicBezTo>
                  <a:pt x="1202" y="3094"/>
                  <a:pt x="1202" y="3126"/>
                  <a:pt x="1191" y="3158"/>
                </a:cubicBezTo>
                <a:cubicBezTo>
                  <a:pt x="1169" y="3234"/>
                  <a:pt x="1159" y="3341"/>
                  <a:pt x="1159" y="3373"/>
                </a:cubicBezTo>
                <a:lnTo>
                  <a:pt x="1159" y="3427"/>
                </a:lnTo>
                <a:cubicBezTo>
                  <a:pt x="1138" y="3470"/>
                  <a:pt x="1138" y="3534"/>
                  <a:pt x="1159" y="3556"/>
                </a:cubicBezTo>
                <a:cubicBezTo>
                  <a:pt x="1181" y="3577"/>
                  <a:pt x="1181" y="3673"/>
                  <a:pt x="1159" y="3716"/>
                </a:cubicBezTo>
                <a:cubicBezTo>
                  <a:pt x="1138" y="3737"/>
                  <a:pt x="1138" y="3759"/>
                  <a:pt x="1148" y="3823"/>
                </a:cubicBezTo>
                <a:lnTo>
                  <a:pt x="1148" y="3909"/>
                </a:lnTo>
                <a:cubicBezTo>
                  <a:pt x="1138" y="3920"/>
                  <a:pt x="1138" y="3931"/>
                  <a:pt x="1138" y="3952"/>
                </a:cubicBezTo>
                <a:lnTo>
                  <a:pt x="1138" y="4038"/>
                </a:lnTo>
                <a:cubicBezTo>
                  <a:pt x="1138" y="4070"/>
                  <a:pt x="1138" y="4113"/>
                  <a:pt x="1148" y="4135"/>
                </a:cubicBezTo>
                <a:cubicBezTo>
                  <a:pt x="1148" y="4156"/>
                  <a:pt x="1159" y="4209"/>
                  <a:pt x="1159" y="4263"/>
                </a:cubicBezTo>
                <a:cubicBezTo>
                  <a:pt x="1169" y="4306"/>
                  <a:pt x="1181" y="4371"/>
                  <a:pt x="1202" y="4392"/>
                </a:cubicBezTo>
                <a:lnTo>
                  <a:pt x="1224" y="4457"/>
                </a:lnTo>
                <a:cubicBezTo>
                  <a:pt x="1224" y="4457"/>
                  <a:pt x="1234" y="4499"/>
                  <a:pt x="1255" y="4542"/>
                </a:cubicBezTo>
                <a:cubicBezTo>
                  <a:pt x="1277" y="4585"/>
                  <a:pt x="1288" y="4638"/>
                  <a:pt x="1298" y="4660"/>
                </a:cubicBezTo>
                <a:cubicBezTo>
                  <a:pt x="1298" y="4693"/>
                  <a:pt x="1309" y="4703"/>
                  <a:pt x="1352" y="4703"/>
                </a:cubicBezTo>
                <a:cubicBezTo>
                  <a:pt x="1384" y="4714"/>
                  <a:pt x="1395" y="4724"/>
                  <a:pt x="1395" y="4735"/>
                </a:cubicBezTo>
                <a:cubicBezTo>
                  <a:pt x="1395" y="4746"/>
                  <a:pt x="1405" y="4757"/>
                  <a:pt x="1427" y="4767"/>
                </a:cubicBezTo>
                <a:cubicBezTo>
                  <a:pt x="1448" y="4778"/>
                  <a:pt x="1481" y="4810"/>
                  <a:pt x="1481" y="4832"/>
                </a:cubicBezTo>
                <a:lnTo>
                  <a:pt x="1502" y="4864"/>
                </a:lnTo>
                <a:lnTo>
                  <a:pt x="1556" y="4853"/>
                </a:lnTo>
                <a:cubicBezTo>
                  <a:pt x="1599" y="4853"/>
                  <a:pt x="1631" y="4864"/>
                  <a:pt x="1653" y="4874"/>
                </a:cubicBezTo>
                <a:cubicBezTo>
                  <a:pt x="1663" y="4885"/>
                  <a:pt x="1674" y="4891"/>
                  <a:pt x="1687" y="4891"/>
                </a:cubicBezTo>
                <a:cubicBezTo>
                  <a:pt x="1701" y="4891"/>
                  <a:pt x="1717" y="4885"/>
                  <a:pt x="1738" y="4874"/>
                </a:cubicBezTo>
                <a:cubicBezTo>
                  <a:pt x="1781" y="4864"/>
                  <a:pt x="1835" y="4843"/>
                  <a:pt x="1867" y="4821"/>
                </a:cubicBezTo>
                <a:cubicBezTo>
                  <a:pt x="1931" y="4800"/>
                  <a:pt x="1931" y="4789"/>
                  <a:pt x="1953" y="4746"/>
                </a:cubicBezTo>
                <a:cubicBezTo>
                  <a:pt x="1972" y="4700"/>
                  <a:pt x="1998" y="4669"/>
                  <a:pt x="2026" y="4669"/>
                </a:cubicBezTo>
                <a:cubicBezTo>
                  <a:pt x="2030" y="4669"/>
                  <a:pt x="2034" y="4670"/>
                  <a:pt x="2039" y="4671"/>
                </a:cubicBezTo>
                <a:cubicBezTo>
                  <a:pt x="2039" y="4675"/>
                  <a:pt x="2040" y="4676"/>
                  <a:pt x="2042" y="4676"/>
                </a:cubicBezTo>
                <a:cubicBezTo>
                  <a:pt x="2046" y="4676"/>
                  <a:pt x="2053" y="4671"/>
                  <a:pt x="2060" y="4671"/>
                </a:cubicBezTo>
                <a:cubicBezTo>
                  <a:pt x="2082" y="4660"/>
                  <a:pt x="2156" y="4510"/>
                  <a:pt x="2189" y="4435"/>
                </a:cubicBezTo>
                <a:cubicBezTo>
                  <a:pt x="2242" y="4306"/>
                  <a:pt x="2253" y="4295"/>
                  <a:pt x="2242" y="4285"/>
                </a:cubicBezTo>
                <a:cubicBezTo>
                  <a:pt x="2242" y="4274"/>
                  <a:pt x="2253" y="4231"/>
                  <a:pt x="2285" y="4156"/>
                </a:cubicBezTo>
                <a:lnTo>
                  <a:pt x="2339" y="4038"/>
                </a:lnTo>
                <a:lnTo>
                  <a:pt x="2318" y="4006"/>
                </a:lnTo>
                <a:cubicBezTo>
                  <a:pt x="2306" y="3973"/>
                  <a:pt x="2306" y="3973"/>
                  <a:pt x="2328" y="3963"/>
                </a:cubicBezTo>
                <a:cubicBezTo>
                  <a:pt x="2349" y="3952"/>
                  <a:pt x="2349" y="3952"/>
                  <a:pt x="2349" y="3888"/>
                </a:cubicBezTo>
                <a:cubicBezTo>
                  <a:pt x="2349" y="3845"/>
                  <a:pt x="2361" y="3792"/>
                  <a:pt x="2371" y="3759"/>
                </a:cubicBezTo>
                <a:cubicBezTo>
                  <a:pt x="2392" y="3716"/>
                  <a:pt x="2392" y="3695"/>
                  <a:pt x="2382" y="3673"/>
                </a:cubicBezTo>
                <a:cubicBezTo>
                  <a:pt x="2371" y="3663"/>
                  <a:pt x="2371" y="3641"/>
                  <a:pt x="2382" y="3630"/>
                </a:cubicBezTo>
                <a:cubicBezTo>
                  <a:pt x="2382" y="3609"/>
                  <a:pt x="2392" y="3577"/>
                  <a:pt x="2392" y="3556"/>
                </a:cubicBezTo>
                <a:cubicBezTo>
                  <a:pt x="2403" y="3534"/>
                  <a:pt x="2403" y="3491"/>
                  <a:pt x="2403" y="3459"/>
                </a:cubicBezTo>
                <a:cubicBezTo>
                  <a:pt x="2414" y="3427"/>
                  <a:pt x="2425" y="3416"/>
                  <a:pt x="2435" y="3394"/>
                </a:cubicBezTo>
                <a:cubicBezTo>
                  <a:pt x="2457" y="3384"/>
                  <a:pt x="2457" y="3373"/>
                  <a:pt x="2457" y="3308"/>
                </a:cubicBezTo>
                <a:cubicBezTo>
                  <a:pt x="2446" y="3266"/>
                  <a:pt x="2446" y="3201"/>
                  <a:pt x="2457" y="3169"/>
                </a:cubicBezTo>
                <a:cubicBezTo>
                  <a:pt x="2457" y="3126"/>
                  <a:pt x="2468" y="3072"/>
                  <a:pt x="2457" y="3041"/>
                </a:cubicBezTo>
                <a:cubicBezTo>
                  <a:pt x="2457" y="3008"/>
                  <a:pt x="2468" y="2965"/>
                  <a:pt x="2468" y="2944"/>
                </a:cubicBezTo>
                <a:cubicBezTo>
                  <a:pt x="2489" y="2901"/>
                  <a:pt x="2489" y="2772"/>
                  <a:pt x="2457" y="2708"/>
                </a:cubicBezTo>
                <a:cubicBezTo>
                  <a:pt x="2446" y="2686"/>
                  <a:pt x="2457" y="2665"/>
                  <a:pt x="2468" y="2622"/>
                </a:cubicBezTo>
                <a:cubicBezTo>
                  <a:pt x="2478" y="2590"/>
                  <a:pt x="2489" y="2547"/>
                  <a:pt x="2478" y="2536"/>
                </a:cubicBezTo>
                <a:cubicBezTo>
                  <a:pt x="2478" y="2515"/>
                  <a:pt x="2478" y="2472"/>
                  <a:pt x="2489" y="2450"/>
                </a:cubicBezTo>
                <a:cubicBezTo>
                  <a:pt x="2500" y="2397"/>
                  <a:pt x="2500" y="2376"/>
                  <a:pt x="2468" y="2247"/>
                </a:cubicBezTo>
                <a:cubicBezTo>
                  <a:pt x="2457" y="2204"/>
                  <a:pt x="2457" y="2150"/>
                  <a:pt x="2457" y="2118"/>
                </a:cubicBezTo>
                <a:cubicBezTo>
                  <a:pt x="2468" y="2032"/>
                  <a:pt x="2468" y="2000"/>
                  <a:pt x="2446" y="1957"/>
                </a:cubicBezTo>
                <a:cubicBezTo>
                  <a:pt x="2446" y="1935"/>
                  <a:pt x="2435" y="1904"/>
                  <a:pt x="2435" y="1882"/>
                </a:cubicBezTo>
                <a:cubicBezTo>
                  <a:pt x="2435" y="1861"/>
                  <a:pt x="2425" y="1839"/>
                  <a:pt x="2414" y="1828"/>
                </a:cubicBezTo>
                <a:cubicBezTo>
                  <a:pt x="2392" y="1807"/>
                  <a:pt x="2382" y="1742"/>
                  <a:pt x="2392" y="1689"/>
                </a:cubicBezTo>
                <a:cubicBezTo>
                  <a:pt x="2403" y="1668"/>
                  <a:pt x="2392" y="1625"/>
                  <a:pt x="2382" y="1582"/>
                </a:cubicBezTo>
                <a:cubicBezTo>
                  <a:pt x="2371" y="1539"/>
                  <a:pt x="2361" y="1463"/>
                  <a:pt x="2361" y="1432"/>
                </a:cubicBezTo>
                <a:cubicBezTo>
                  <a:pt x="2361" y="1356"/>
                  <a:pt x="2361" y="1356"/>
                  <a:pt x="2306" y="1292"/>
                </a:cubicBezTo>
                <a:cubicBezTo>
                  <a:pt x="2275" y="1260"/>
                  <a:pt x="2264" y="1196"/>
                  <a:pt x="2285" y="1142"/>
                </a:cubicBezTo>
                <a:cubicBezTo>
                  <a:pt x="2296" y="1120"/>
                  <a:pt x="2328" y="1077"/>
                  <a:pt x="2361" y="1046"/>
                </a:cubicBezTo>
                <a:cubicBezTo>
                  <a:pt x="2392" y="1003"/>
                  <a:pt x="2446" y="949"/>
                  <a:pt x="2468" y="917"/>
                </a:cubicBezTo>
                <a:cubicBezTo>
                  <a:pt x="2500" y="884"/>
                  <a:pt x="2542" y="831"/>
                  <a:pt x="2575" y="788"/>
                </a:cubicBezTo>
                <a:cubicBezTo>
                  <a:pt x="2607" y="756"/>
                  <a:pt x="2661" y="713"/>
                  <a:pt x="2682" y="681"/>
                </a:cubicBezTo>
                <a:cubicBezTo>
                  <a:pt x="2704" y="648"/>
                  <a:pt x="2725" y="627"/>
                  <a:pt x="2747" y="617"/>
                </a:cubicBezTo>
                <a:cubicBezTo>
                  <a:pt x="2768" y="617"/>
                  <a:pt x="2800" y="584"/>
                  <a:pt x="2821" y="562"/>
                </a:cubicBezTo>
                <a:cubicBezTo>
                  <a:pt x="2854" y="531"/>
                  <a:pt x="2886" y="509"/>
                  <a:pt x="2897" y="509"/>
                </a:cubicBezTo>
                <a:cubicBezTo>
                  <a:pt x="2918" y="509"/>
                  <a:pt x="2961" y="488"/>
                  <a:pt x="2993" y="466"/>
                </a:cubicBezTo>
                <a:cubicBezTo>
                  <a:pt x="3052" y="417"/>
                  <a:pt x="3156" y="368"/>
                  <a:pt x="3190" y="368"/>
                </a:cubicBezTo>
                <a:cubicBezTo>
                  <a:pt x="3193" y="368"/>
                  <a:pt x="3195" y="369"/>
                  <a:pt x="3197" y="369"/>
                </a:cubicBezTo>
                <a:cubicBezTo>
                  <a:pt x="3207" y="369"/>
                  <a:pt x="3240" y="369"/>
                  <a:pt x="3262" y="359"/>
                </a:cubicBezTo>
                <a:cubicBezTo>
                  <a:pt x="3293" y="338"/>
                  <a:pt x="3315" y="338"/>
                  <a:pt x="3326" y="338"/>
                </a:cubicBezTo>
                <a:lnTo>
                  <a:pt x="3422" y="338"/>
                </a:lnTo>
                <a:cubicBezTo>
                  <a:pt x="3444" y="334"/>
                  <a:pt x="3459" y="331"/>
                  <a:pt x="3473" y="331"/>
                </a:cubicBezTo>
                <a:cubicBezTo>
                  <a:pt x="3501" y="331"/>
                  <a:pt x="3523" y="341"/>
                  <a:pt x="3572" y="369"/>
                </a:cubicBezTo>
                <a:cubicBezTo>
                  <a:pt x="3679" y="423"/>
                  <a:pt x="3691" y="434"/>
                  <a:pt x="3787" y="691"/>
                </a:cubicBezTo>
                <a:cubicBezTo>
                  <a:pt x="3830" y="810"/>
                  <a:pt x="3830" y="841"/>
                  <a:pt x="3819" y="863"/>
                </a:cubicBezTo>
                <a:cubicBezTo>
                  <a:pt x="3819" y="874"/>
                  <a:pt x="3819" y="917"/>
                  <a:pt x="3830" y="949"/>
                </a:cubicBezTo>
                <a:cubicBezTo>
                  <a:pt x="3851" y="981"/>
                  <a:pt x="3862" y="1046"/>
                  <a:pt x="3862" y="1077"/>
                </a:cubicBezTo>
                <a:cubicBezTo>
                  <a:pt x="3862" y="1120"/>
                  <a:pt x="3872" y="1217"/>
                  <a:pt x="3894" y="1292"/>
                </a:cubicBezTo>
                <a:lnTo>
                  <a:pt x="3927" y="1432"/>
                </a:lnTo>
                <a:lnTo>
                  <a:pt x="3884" y="1485"/>
                </a:lnTo>
                <a:cubicBezTo>
                  <a:pt x="3862" y="1506"/>
                  <a:pt x="3841" y="1528"/>
                  <a:pt x="3830" y="1528"/>
                </a:cubicBezTo>
                <a:cubicBezTo>
                  <a:pt x="3808" y="1528"/>
                  <a:pt x="3798" y="1539"/>
                  <a:pt x="3755" y="1625"/>
                </a:cubicBezTo>
                <a:cubicBezTo>
                  <a:pt x="3701" y="1732"/>
                  <a:pt x="3669" y="1796"/>
                  <a:pt x="3637" y="1828"/>
                </a:cubicBezTo>
                <a:cubicBezTo>
                  <a:pt x="3615" y="1839"/>
                  <a:pt x="3605" y="1850"/>
                  <a:pt x="3605" y="1861"/>
                </a:cubicBezTo>
                <a:cubicBezTo>
                  <a:pt x="3605" y="1861"/>
                  <a:pt x="3594" y="1871"/>
                  <a:pt x="3572" y="1882"/>
                </a:cubicBezTo>
                <a:cubicBezTo>
                  <a:pt x="3551" y="1893"/>
                  <a:pt x="3540" y="1904"/>
                  <a:pt x="3540" y="1935"/>
                </a:cubicBezTo>
                <a:cubicBezTo>
                  <a:pt x="3529" y="1957"/>
                  <a:pt x="3519" y="1978"/>
                  <a:pt x="3508" y="1978"/>
                </a:cubicBezTo>
                <a:cubicBezTo>
                  <a:pt x="3508" y="1978"/>
                  <a:pt x="3486" y="2021"/>
                  <a:pt x="3465" y="2086"/>
                </a:cubicBezTo>
                <a:cubicBezTo>
                  <a:pt x="3443" y="2150"/>
                  <a:pt x="3412" y="2214"/>
                  <a:pt x="3401" y="2225"/>
                </a:cubicBezTo>
                <a:cubicBezTo>
                  <a:pt x="3390" y="2236"/>
                  <a:pt x="3390" y="2268"/>
                  <a:pt x="3390" y="2300"/>
                </a:cubicBezTo>
                <a:cubicBezTo>
                  <a:pt x="3390" y="2354"/>
                  <a:pt x="3390" y="2376"/>
                  <a:pt x="3336" y="2504"/>
                </a:cubicBezTo>
                <a:cubicBezTo>
                  <a:pt x="3283" y="2655"/>
                  <a:pt x="3272" y="2655"/>
                  <a:pt x="3293" y="2686"/>
                </a:cubicBezTo>
                <a:cubicBezTo>
                  <a:pt x="3315" y="2719"/>
                  <a:pt x="3293" y="2815"/>
                  <a:pt x="3262" y="2858"/>
                </a:cubicBezTo>
                <a:cubicBezTo>
                  <a:pt x="3229" y="2901"/>
                  <a:pt x="3229" y="2901"/>
                  <a:pt x="3250" y="2987"/>
                </a:cubicBezTo>
                <a:cubicBezTo>
                  <a:pt x="3262" y="3030"/>
                  <a:pt x="3262" y="3072"/>
                  <a:pt x="3262" y="3084"/>
                </a:cubicBezTo>
                <a:cubicBezTo>
                  <a:pt x="3250" y="3105"/>
                  <a:pt x="3262" y="3191"/>
                  <a:pt x="3272" y="3201"/>
                </a:cubicBezTo>
                <a:cubicBezTo>
                  <a:pt x="3283" y="3212"/>
                  <a:pt x="3315" y="3373"/>
                  <a:pt x="3315" y="3470"/>
                </a:cubicBezTo>
                <a:cubicBezTo>
                  <a:pt x="3326" y="3501"/>
                  <a:pt x="3379" y="3598"/>
                  <a:pt x="3401" y="3609"/>
                </a:cubicBezTo>
                <a:cubicBezTo>
                  <a:pt x="3412" y="3609"/>
                  <a:pt x="3455" y="3706"/>
                  <a:pt x="3455" y="3727"/>
                </a:cubicBezTo>
                <a:cubicBezTo>
                  <a:pt x="3443" y="3727"/>
                  <a:pt x="3486" y="3749"/>
                  <a:pt x="3540" y="3770"/>
                </a:cubicBezTo>
                <a:lnTo>
                  <a:pt x="3626" y="3802"/>
                </a:lnTo>
                <a:lnTo>
                  <a:pt x="3701" y="3770"/>
                </a:lnTo>
                <a:cubicBezTo>
                  <a:pt x="3808" y="3737"/>
                  <a:pt x="3915" y="3663"/>
                  <a:pt x="3937" y="3609"/>
                </a:cubicBezTo>
                <a:lnTo>
                  <a:pt x="3969" y="3577"/>
                </a:lnTo>
                <a:cubicBezTo>
                  <a:pt x="4001" y="3566"/>
                  <a:pt x="4012" y="3556"/>
                  <a:pt x="4023" y="3513"/>
                </a:cubicBezTo>
                <a:cubicBezTo>
                  <a:pt x="4023" y="3491"/>
                  <a:pt x="4034" y="3448"/>
                  <a:pt x="4044" y="3416"/>
                </a:cubicBezTo>
                <a:cubicBezTo>
                  <a:pt x="4055" y="3384"/>
                  <a:pt x="4066" y="3341"/>
                  <a:pt x="4066" y="3320"/>
                </a:cubicBezTo>
                <a:cubicBezTo>
                  <a:pt x="4077" y="3287"/>
                  <a:pt x="4077" y="3277"/>
                  <a:pt x="4098" y="3277"/>
                </a:cubicBezTo>
                <a:cubicBezTo>
                  <a:pt x="4120" y="3277"/>
                  <a:pt x="4130" y="3255"/>
                  <a:pt x="4120" y="3201"/>
                </a:cubicBezTo>
                <a:cubicBezTo>
                  <a:pt x="4120" y="3094"/>
                  <a:pt x="4120" y="3051"/>
                  <a:pt x="4130" y="3041"/>
                </a:cubicBezTo>
                <a:cubicBezTo>
                  <a:pt x="4130" y="3041"/>
                  <a:pt x="4141" y="3019"/>
                  <a:pt x="4141" y="2998"/>
                </a:cubicBezTo>
                <a:cubicBezTo>
                  <a:pt x="4141" y="2955"/>
                  <a:pt x="4141" y="2944"/>
                  <a:pt x="4151" y="2933"/>
                </a:cubicBezTo>
                <a:cubicBezTo>
                  <a:pt x="4184" y="2912"/>
                  <a:pt x="4184" y="2901"/>
                  <a:pt x="4151" y="2762"/>
                </a:cubicBezTo>
                <a:cubicBezTo>
                  <a:pt x="4141" y="2708"/>
                  <a:pt x="4151" y="2676"/>
                  <a:pt x="4163" y="2633"/>
                </a:cubicBezTo>
                <a:cubicBezTo>
                  <a:pt x="4184" y="2590"/>
                  <a:pt x="4184" y="2536"/>
                  <a:pt x="4194" y="2440"/>
                </a:cubicBezTo>
                <a:cubicBezTo>
                  <a:pt x="4194" y="2343"/>
                  <a:pt x="4205" y="2290"/>
                  <a:pt x="4227" y="2247"/>
                </a:cubicBezTo>
                <a:cubicBezTo>
                  <a:pt x="4237" y="2193"/>
                  <a:pt x="4248" y="2171"/>
                  <a:pt x="4227" y="2150"/>
                </a:cubicBezTo>
                <a:cubicBezTo>
                  <a:pt x="4216" y="2129"/>
                  <a:pt x="4216" y="2107"/>
                  <a:pt x="4227" y="2086"/>
                </a:cubicBezTo>
                <a:cubicBezTo>
                  <a:pt x="4237" y="2064"/>
                  <a:pt x="4237" y="2043"/>
                  <a:pt x="4227" y="2021"/>
                </a:cubicBezTo>
                <a:cubicBezTo>
                  <a:pt x="4205" y="1990"/>
                  <a:pt x="4205" y="1935"/>
                  <a:pt x="4216" y="1904"/>
                </a:cubicBezTo>
                <a:cubicBezTo>
                  <a:pt x="4227" y="1893"/>
                  <a:pt x="4227" y="1871"/>
                  <a:pt x="4227" y="1850"/>
                </a:cubicBezTo>
                <a:cubicBezTo>
                  <a:pt x="4216" y="1828"/>
                  <a:pt x="4216" y="1796"/>
                  <a:pt x="4227" y="1785"/>
                </a:cubicBezTo>
                <a:lnTo>
                  <a:pt x="4227" y="1742"/>
                </a:lnTo>
                <a:cubicBezTo>
                  <a:pt x="4216" y="1721"/>
                  <a:pt x="4216" y="1689"/>
                  <a:pt x="4216" y="1668"/>
                </a:cubicBezTo>
                <a:cubicBezTo>
                  <a:pt x="4227" y="1603"/>
                  <a:pt x="4237" y="1571"/>
                  <a:pt x="4313" y="1528"/>
                </a:cubicBezTo>
                <a:cubicBezTo>
                  <a:pt x="4344" y="1496"/>
                  <a:pt x="4387" y="1463"/>
                  <a:pt x="4409" y="1453"/>
                </a:cubicBezTo>
                <a:cubicBezTo>
                  <a:pt x="4420" y="1432"/>
                  <a:pt x="4441" y="1410"/>
                  <a:pt x="4463" y="1389"/>
                </a:cubicBezTo>
                <a:cubicBezTo>
                  <a:pt x="4473" y="1378"/>
                  <a:pt x="4495" y="1356"/>
                  <a:pt x="4495" y="1346"/>
                </a:cubicBezTo>
                <a:cubicBezTo>
                  <a:pt x="4506" y="1324"/>
                  <a:pt x="4666" y="1228"/>
                  <a:pt x="4763" y="1174"/>
                </a:cubicBezTo>
                <a:cubicBezTo>
                  <a:pt x="4892" y="1120"/>
                  <a:pt x="4913" y="1120"/>
                  <a:pt x="4988" y="1120"/>
                </a:cubicBezTo>
                <a:cubicBezTo>
                  <a:pt x="5138" y="1131"/>
                  <a:pt x="5267" y="1185"/>
                  <a:pt x="5353" y="1260"/>
                </a:cubicBezTo>
                <a:cubicBezTo>
                  <a:pt x="5374" y="1292"/>
                  <a:pt x="5428" y="1378"/>
                  <a:pt x="5450" y="1432"/>
                </a:cubicBezTo>
                <a:cubicBezTo>
                  <a:pt x="5450" y="1442"/>
                  <a:pt x="5471" y="1475"/>
                  <a:pt x="5481" y="1506"/>
                </a:cubicBezTo>
                <a:cubicBezTo>
                  <a:pt x="5535" y="1582"/>
                  <a:pt x="5535" y="1614"/>
                  <a:pt x="5493" y="1689"/>
                </a:cubicBezTo>
                <a:cubicBezTo>
                  <a:pt x="5471" y="1732"/>
                  <a:pt x="5450" y="1764"/>
                  <a:pt x="5450" y="1785"/>
                </a:cubicBezTo>
                <a:cubicBezTo>
                  <a:pt x="5450" y="1807"/>
                  <a:pt x="5439" y="1839"/>
                  <a:pt x="5428" y="1861"/>
                </a:cubicBezTo>
                <a:cubicBezTo>
                  <a:pt x="5417" y="1882"/>
                  <a:pt x="5407" y="1904"/>
                  <a:pt x="5417" y="1925"/>
                </a:cubicBezTo>
                <a:cubicBezTo>
                  <a:pt x="5417" y="1935"/>
                  <a:pt x="5417" y="1968"/>
                  <a:pt x="5396" y="2011"/>
                </a:cubicBezTo>
                <a:cubicBezTo>
                  <a:pt x="5385" y="2054"/>
                  <a:pt x="5374" y="2097"/>
                  <a:pt x="5374" y="2118"/>
                </a:cubicBezTo>
                <a:cubicBezTo>
                  <a:pt x="5374" y="2183"/>
                  <a:pt x="5353" y="2290"/>
                  <a:pt x="5331" y="2322"/>
                </a:cubicBezTo>
                <a:cubicBezTo>
                  <a:pt x="5321" y="2333"/>
                  <a:pt x="5321" y="2365"/>
                  <a:pt x="5342" y="2407"/>
                </a:cubicBezTo>
                <a:cubicBezTo>
                  <a:pt x="5342" y="2440"/>
                  <a:pt x="5353" y="2472"/>
                  <a:pt x="5353" y="2483"/>
                </a:cubicBezTo>
                <a:cubicBezTo>
                  <a:pt x="5342" y="2493"/>
                  <a:pt x="5353" y="2515"/>
                  <a:pt x="5364" y="2536"/>
                </a:cubicBezTo>
                <a:cubicBezTo>
                  <a:pt x="5374" y="2558"/>
                  <a:pt x="5385" y="2600"/>
                  <a:pt x="5396" y="2622"/>
                </a:cubicBezTo>
                <a:cubicBezTo>
                  <a:pt x="5396" y="2676"/>
                  <a:pt x="5407" y="2686"/>
                  <a:pt x="5514" y="2697"/>
                </a:cubicBezTo>
                <a:cubicBezTo>
                  <a:pt x="5550" y="2700"/>
                  <a:pt x="5578" y="2702"/>
                  <a:pt x="5600" y="2702"/>
                </a:cubicBezTo>
                <a:cubicBezTo>
                  <a:pt x="5663" y="2702"/>
                  <a:pt x="5674" y="2686"/>
                  <a:pt x="5674" y="2622"/>
                </a:cubicBezTo>
                <a:cubicBezTo>
                  <a:pt x="5674" y="2579"/>
                  <a:pt x="5686" y="2569"/>
                  <a:pt x="5717" y="2526"/>
                </a:cubicBezTo>
                <a:cubicBezTo>
                  <a:pt x="5750" y="2483"/>
                  <a:pt x="5760" y="2461"/>
                  <a:pt x="5760" y="2429"/>
                </a:cubicBezTo>
                <a:cubicBezTo>
                  <a:pt x="5750" y="2407"/>
                  <a:pt x="5760" y="2322"/>
                  <a:pt x="5771" y="2300"/>
                </a:cubicBezTo>
                <a:cubicBezTo>
                  <a:pt x="5782" y="2268"/>
                  <a:pt x="5803" y="2236"/>
                  <a:pt x="5836" y="2129"/>
                </a:cubicBezTo>
                <a:cubicBezTo>
                  <a:pt x="5857" y="2043"/>
                  <a:pt x="5868" y="2011"/>
                  <a:pt x="5868" y="1957"/>
                </a:cubicBezTo>
                <a:cubicBezTo>
                  <a:pt x="5857" y="1925"/>
                  <a:pt x="5857" y="1882"/>
                  <a:pt x="5868" y="1871"/>
                </a:cubicBezTo>
                <a:cubicBezTo>
                  <a:pt x="5868" y="1850"/>
                  <a:pt x="5857" y="1828"/>
                  <a:pt x="5857" y="1807"/>
                </a:cubicBezTo>
                <a:cubicBezTo>
                  <a:pt x="5846" y="1775"/>
                  <a:pt x="5836" y="1775"/>
                  <a:pt x="5900" y="1668"/>
                </a:cubicBezTo>
                <a:cubicBezTo>
                  <a:pt x="5922" y="1625"/>
                  <a:pt x="5953" y="1582"/>
                  <a:pt x="5965" y="1571"/>
                </a:cubicBezTo>
                <a:cubicBezTo>
                  <a:pt x="5975" y="1560"/>
                  <a:pt x="5996" y="1528"/>
                  <a:pt x="6018" y="1475"/>
                </a:cubicBezTo>
                <a:cubicBezTo>
                  <a:pt x="6050" y="1389"/>
                  <a:pt x="6050" y="1389"/>
                  <a:pt x="6093" y="1367"/>
                </a:cubicBezTo>
                <a:cubicBezTo>
                  <a:pt x="6125" y="1346"/>
                  <a:pt x="6168" y="1324"/>
                  <a:pt x="6189" y="1303"/>
                </a:cubicBezTo>
                <a:cubicBezTo>
                  <a:pt x="6232" y="1270"/>
                  <a:pt x="6232" y="1270"/>
                  <a:pt x="6222" y="1228"/>
                </a:cubicBezTo>
                <a:cubicBezTo>
                  <a:pt x="6222" y="1196"/>
                  <a:pt x="6222" y="1196"/>
                  <a:pt x="6275" y="1153"/>
                </a:cubicBezTo>
                <a:cubicBezTo>
                  <a:pt x="6308" y="1131"/>
                  <a:pt x="6329" y="1110"/>
                  <a:pt x="6340" y="1110"/>
                </a:cubicBezTo>
                <a:cubicBezTo>
                  <a:pt x="6340" y="1110"/>
                  <a:pt x="6351" y="1131"/>
                  <a:pt x="6361" y="1163"/>
                </a:cubicBezTo>
                <a:cubicBezTo>
                  <a:pt x="6382" y="1228"/>
                  <a:pt x="6382" y="1239"/>
                  <a:pt x="6436" y="1270"/>
                </a:cubicBezTo>
                <a:lnTo>
                  <a:pt x="6490" y="1292"/>
                </a:lnTo>
                <a:lnTo>
                  <a:pt x="6576" y="1260"/>
                </a:lnTo>
                <a:cubicBezTo>
                  <a:pt x="6694" y="1206"/>
                  <a:pt x="6694" y="1196"/>
                  <a:pt x="6683" y="1120"/>
                </a:cubicBezTo>
                <a:cubicBezTo>
                  <a:pt x="6672" y="1099"/>
                  <a:pt x="6672" y="1046"/>
                  <a:pt x="6661" y="1024"/>
                </a:cubicBezTo>
                <a:cubicBezTo>
                  <a:pt x="6661" y="981"/>
                  <a:pt x="6651" y="960"/>
                  <a:pt x="6618" y="938"/>
                </a:cubicBezTo>
                <a:cubicBezTo>
                  <a:pt x="6608" y="927"/>
                  <a:pt x="6576" y="895"/>
                  <a:pt x="6565" y="863"/>
                </a:cubicBezTo>
                <a:cubicBezTo>
                  <a:pt x="6533" y="831"/>
                  <a:pt x="6522" y="820"/>
                  <a:pt x="6490" y="810"/>
                </a:cubicBezTo>
                <a:cubicBezTo>
                  <a:pt x="6458" y="810"/>
                  <a:pt x="6447" y="798"/>
                  <a:pt x="6447" y="788"/>
                </a:cubicBezTo>
                <a:cubicBezTo>
                  <a:pt x="6442" y="778"/>
                  <a:pt x="6435" y="773"/>
                  <a:pt x="6420" y="773"/>
                </a:cubicBezTo>
                <a:cubicBezTo>
                  <a:pt x="6402" y="773"/>
                  <a:pt x="6371" y="781"/>
                  <a:pt x="6318" y="798"/>
                </a:cubicBezTo>
                <a:cubicBezTo>
                  <a:pt x="6265" y="820"/>
                  <a:pt x="6211" y="853"/>
                  <a:pt x="6189" y="874"/>
                </a:cubicBezTo>
                <a:cubicBezTo>
                  <a:pt x="6168" y="895"/>
                  <a:pt x="6136" y="917"/>
                  <a:pt x="6125" y="917"/>
                </a:cubicBezTo>
                <a:lnTo>
                  <a:pt x="6082" y="960"/>
                </a:lnTo>
                <a:cubicBezTo>
                  <a:pt x="6061" y="970"/>
                  <a:pt x="6039" y="992"/>
                  <a:pt x="6029" y="992"/>
                </a:cubicBezTo>
                <a:cubicBezTo>
                  <a:pt x="6029" y="992"/>
                  <a:pt x="6007" y="1003"/>
                  <a:pt x="5986" y="1024"/>
                </a:cubicBezTo>
                <a:cubicBezTo>
                  <a:pt x="5975" y="1034"/>
                  <a:pt x="5932" y="1056"/>
                  <a:pt x="5910" y="1067"/>
                </a:cubicBezTo>
                <a:cubicBezTo>
                  <a:pt x="5846" y="1099"/>
                  <a:pt x="5836" y="1120"/>
                  <a:pt x="5846" y="1174"/>
                </a:cubicBezTo>
                <a:cubicBezTo>
                  <a:pt x="5846" y="1193"/>
                  <a:pt x="5838" y="1219"/>
                  <a:pt x="5822" y="1219"/>
                </a:cubicBezTo>
                <a:cubicBezTo>
                  <a:pt x="5820" y="1219"/>
                  <a:pt x="5817" y="1219"/>
                  <a:pt x="5814" y="1217"/>
                </a:cubicBezTo>
                <a:cubicBezTo>
                  <a:pt x="5803" y="1217"/>
                  <a:pt x="5782" y="1228"/>
                  <a:pt x="5771" y="1228"/>
                </a:cubicBezTo>
                <a:cubicBezTo>
                  <a:pt x="5768" y="1231"/>
                  <a:pt x="5764" y="1234"/>
                  <a:pt x="5760" y="1234"/>
                </a:cubicBezTo>
                <a:cubicBezTo>
                  <a:pt x="5751" y="1234"/>
                  <a:pt x="5739" y="1224"/>
                  <a:pt x="5717" y="1196"/>
                </a:cubicBezTo>
                <a:cubicBezTo>
                  <a:pt x="5696" y="1163"/>
                  <a:pt x="5664" y="1120"/>
                  <a:pt x="5632" y="1099"/>
                </a:cubicBezTo>
                <a:lnTo>
                  <a:pt x="5557" y="1024"/>
                </a:lnTo>
                <a:cubicBezTo>
                  <a:pt x="5514" y="949"/>
                  <a:pt x="5493" y="938"/>
                  <a:pt x="5245" y="831"/>
                </a:cubicBezTo>
                <a:cubicBezTo>
                  <a:pt x="5181" y="802"/>
                  <a:pt x="5155" y="793"/>
                  <a:pt x="5138" y="793"/>
                </a:cubicBezTo>
                <a:cubicBezTo>
                  <a:pt x="5130" y="793"/>
                  <a:pt x="5124" y="795"/>
                  <a:pt x="5117" y="798"/>
                </a:cubicBezTo>
                <a:cubicBezTo>
                  <a:pt x="5112" y="804"/>
                  <a:pt x="5101" y="807"/>
                  <a:pt x="5087" y="807"/>
                </a:cubicBezTo>
                <a:cubicBezTo>
                  <a:pt x="5074" y="807"/>
                  <a:pt x="5058" y="804"/>
                  <a:pt x="5042" y="798"/>
                </a:cubicBezTo>
                <a:cubicBezTo>
                  <a:pt x="5021" y="798"/>
                  <a:pt x="4988" y="788"/>
                  <a:pt x="4967" y="788"/>
                </a:cubicBezTo>
                <a:lnTo>
                  <a:pt x="4913" y="788"/>
                </a:lnTo>
                <a:cubicBezTo>
                  <a:pt x="4902" y="788"/>
                  <a:pt x="4870" y="798"/>
                  <a:pt x="4859" y="820"/>
                </a:cubicBezTo>
                <a:cubicBezTo>
                  <a:pt x="4838" y="841"/>
                  <a:pt x="4816" y="853"/>
                  <a:pt x="4763" y="853"/>
                </a:cubicBezTo>
                <a:lnTo>
                  <a:pt x="4688" y="853"/>
                </a:lnTo>
                <a:cubicBezTo>
                  <a:pt x="4677" y="853"/>
                  <a:pt x="4602" y="874"/>
                  <a:pt x="4592" y="895"/>
                </a:cubicBezTo>
                <a:cubicBezTo>
                  <a:pt x="4592" y="906"/>
                  <a:pt x="4549" y="927"/>
                  <a:pt x="4323" y="1034"/>
                </a:cubicBezTo>
                <a:cubicBezTo>
                  <a:pt x="4291" y="1046"/>
                  <a:pt x="4259" y="1067"/>
                  <a:pt x="4237" y="1110"/>
                </a:cubicBezTo>
                <a:lnTo>
                  <a:pt x="4184" y="1163"/>
                </a:lnTo>
                <a:cubicBezTo>
                  <a:pt x="4173" y="1163"/>
                  <a:pt x="4163" y="1013"/>
                  <a:pt x="4173" y="992"/>
                </a:cubicBezTo>
                <a:cubicBezTo>
                  <a:pt x="4173" y="981"/>
                  <a:pt x="4163" y="927"/>
                  <a:pt x="4141" y="884"/>
                </a:cubicBezTo>
                <a:cubicBezTo>
                  <a:pt x="4108" y="810"/>
                  <a:pt x="4098" y="788"/>
                  <a:pt x="4108" y="767"/>
                </a:cubicBezTo>
                <a:cubicBezTo>
                  <a:pt x="4120" y="745"/>
                  <a:pt x="4120" y="724"/>
                  <a:pt x="4098" y="691"/>
                </a:cubicBezTo>
                <a:cubicBezTo>
                  <a:pt x="4087" y="670"/>
                  <a:pt x="4077" y="627"/>
                  <a:pt x="4077" y="605"/>
                </a:cubicBezTo>
                <a:cubicBezTo>
                  <a:pt x="4066" y="531"/>
                  <a:pt x="3991" y="381"/>
                  <a:pt x="3937" y="316"/>
                </a:cubicBezTo>
                <a:cubicBezTo>
                  <a:pt x="3915" y="295"/>
                  <a:pt x="3884" y="252"/>
                  <a:pt x="3862" y="219"/>
                </a:cubicBezTo>
                <a:cubicBezTo>
                  <a:pt x="3851" y="198"/>
                  <a:pt x="3841" y="176"/>
                  <a:pt x="3830" y="176"/>
                </a:cubicBezTo>
                <a:cubicBezTo>
                  <a:pt x="3830" y="176"/>
                  <a:pt x="3819" y="166"/>
                  <a:pt x="3819" y="145"/>
                </a:cubicBezTo>
                <a:cubicBezTo>
                  <a:pt x="3808" y="123"/>
                  <a:pt x="3798" y="123"/>
                  <a:pt x="3712" y="91"/>
                </a:cubicBezTo>
                <a:cubicBezTo>
                  <a:pt x="3658" y="80"/>
                  <a:pt x="3605" y="69"/>
                  <a:pt x="3594" y="69"/>
                </a:cubicBezTo>
                <a:cubicBezTo>
                  <a:pt x="3583" y="69"/>
                  <a:pt x="3572" y="59"/>
                  <a:pt x="3551" y="37"/>
                </a:cubicBezTo>
                <a:cubicBezTo>
                  <a:pt x="3540" y="16"/>
                  <a:pt x="3529" y="5"/>
                  <a:pt x="3519" y="5"/>
                </a:cubicBezTo>
                <a:cubicBezTo>
                  <a:pt x="3516" y="2"/>
                  <a:pt x="3510" y="0"/>
                  <a:pt x="3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7" name="Google Shape;1007;p40"/>
          <p:cNvGrpSpPr/>
          <p:nvPr/>
        </p:nvGrpSpPr>
        <p:grpSpPr>
          <a:xfrm rot="8100000" flipH="1">
            <a:off x="8125850" y="267912"/>
            <a:ext cx="458006" cy="728577"/>
            <a:chOff x="2108991" y="3488175"/>
            <a:chExt cx="458011" cy="728584"/>
          </a:xfrm>
        </p:grpSpPr>
        <p:sp>
          <p:nvSpPr>
            <p:cNvPr id="1008" name="Google Shape;1008;p40"/>
            <p:cNvSpPr/>
            <p:nvPr/>
          </p:nvSpPr>
          <p:spPr>
            <a:xfrm>
              <a:off x="2108991" y="3488175"/>
              <a:ext cx="458011" cy="368576"/>
            </a:xfrm>
            <a:custGeom>
              <a:avLst/>
              <a:gdLst/>
              <a:ahLst/>
              <a:cxnLst/>
              <a:rect l="l" t="t" r="r" b="b"/>
              <a:pathLst>
                <a:path w="6212" h="4999" extrusionOk="0">
                  <a:moveTo>
                    <a:pt x="1700" y="1"/>
                  </a:moveTo>
                  <a:cubicBezTo>
                    <a:pt x="1491" y="1"/>
                    <a:pt x="1321" y="97"/>
                    <a:pt x="1192" y="290"/>
                  </a:cubicBezTo>
                  <a:cubicBezTo>
                    <a:pt x="1009" y="548"/>
                    <a:pt x="827" y="794"/>
                    <a:pt x="666" y="1073"/>
                  </a:cubicBezTo>
                  <a:cubicBezTo>
                    <a:pt x="366" y="1588"/>
                    <a:pt x="55" y="2103"/>
                    <a:pt x="1" y="2725"/>
                  </a:cubicBezTo>
                  <a:lnTo>
                    <a:pt x="1" y="3068"/>
                  </a:lnTo>
                  <a:cubicBezTo>
                    <a:pt x="74" y="3396"/>
                    <a:pt x="221" y="3502"/>
                    <a:pt x="409" y="3502"/>
                  </a:cubicBezTo>
                  <a:cubicBezTo>
                    <a:pt x="498" y="3502"/>
                    <a:pt x="595" y="3478"/>
                    <a:pt x="699" y="3444"/>
                  </a:cubicBezTo>
                  <a:cubicBezTo>
                    <a:pt x="1106" y="3315"/>
                    <a:pt x="1503" y="3154"/>
                    <a:pt x="1900" y="2993"/>
                  </a:cubicBezTo>
                  <a:cubicBezTo>
                    <a:pt x="2404" y="2800"/>
                    <a:pt x="2908" y="2596"/>
                    <a:pt x="3423" y="2414"/>
                  </a:cubicBezTo>
                  <a:cubicBezTo>
                    <a:pt x="3488" y="2390"/>
                    <a:pt x="3558" y="2378"/>
                    <a:pt x="3625" y="2378"/>
                  </a:cubicBezTo>
                  <a:cubicBezTo>
                    <a:pt x="3648" y="2378"/>
                    <a:pt x="3669" y="2379"/>
                    <a:pt x="3691" y="2382"/>
                  </a:cubicBezTo>
                  <a:cubicBezTo>
                    <a:pt x="3831" y="2382"/>
                    <a:pt x="3916" y="2446"/>
                    <a:pt x="3905" y="2596"/>
                  </a:cubicBezTo>
                  <a:cubicBezTo>
                    <a:pt x="3884" y="2800"/>
                    <a:pt x="3852" y="3004"/>
                    <a:pt x="3831" y="3208"/>
                  </a:cubicBezTo>
                  <a:cubicBezTo>
                    <a:pt x="3809" y="3594"/>
                    <a:pt x="3788" y="3969"/>
                    <a:pt x="3788" y="4355"/>
                  </a:cubicBezTo>
                  <a:cubicBezTo>
                    <a:pt x="3788" y="4452"/>
                    <a:pt x="3862" y="4548"/>
                    <a:pt x="3916" y="4634"/>
                  </a:cubicBezTo>
                  <a:cubicBezTo>
                    <a:pt x="4120" y="4988"/>
                    <a:pt x="4484" y="4999"/>
                    <a:pt x="4828" y="4999"/>
                  </a:cubicBezTo>
                  <a:cubicBezTo>
                    <a:pt x="5246" y="4999"/>
                    <a:pt x="5633" y="4827"/>
                    <a:pt x="5997" y="4613"/>
                  </a:cubicBezTo>
                  <a:cubicBezTo>
                    <a:pt x="6147" y="4527"/>
                    <a:pt x="6212" y="4409"/>
                    <a:pt x="6201" y="4238"/>
                  </a:cubicBezTo>
                  <a:cubicBezTo>
                    <a:pt x="6138" y="4206"/>
                    <a:pt x="6078" y="4194"/>
                    <a:pt x="6019" y="4194"/>
                  </a:cubicBezTo>
                  <a:cubicBezTo>
                    <a:pt x="5896" y="4194"/>
                    <a:pt x="5780" y="4247"/>
                    <a:pt x="5664" y="4291"/>
                  </a:cubicBezTo>
                  <a:cubicBezTo>
                    <a:pt x="5397" y="4398"/>
                    <a:pt x="5128" y="4495"/>
                    <a:pt x="4849" y="4559"/>
                  </a:cubicBezTo>
                  <a:cubicBezTo>
                    <a:pt x="4791" y="4573"/>
                    <a:pt x="4737" y="4579"/>
                    <a:pt x="4685" y="4579"/>
                  </a:cubicBezTo>
                  <a:cubicBezTo>
                    <a:pt x="4487" y="4579"/>
                    <a:pt x="4336" y="4485"/>
                    <a:pt x="4260" y="4323"/>
                  </a:cubicBezTo>
                  <a:cubicBezTo>
                    <a:pt x="4184" y="4130"/>
                    <a:pt x="4109" y="3948"/>
                    <a:pt x="4174" y="3723"/>
                  </a:cubicBezTo>
                  <a:cubicBezTo>
                    <a:pt x="4238" y="3454"/>
                    <a:pt x="4281" y="3175"/>
                    <a:pt x="4324" y="2908"/>
                  </a:cubicBezTo>
                  <a:cubicBezTo>
                    <a:pt x="4414" y="2323"/>
                    <a:pt x="4112" y="1941"/>
                    <a:pt x="3607" y="1941"/>
                  </a:cubicBezTo>
                  <a:cubicBezTo>
                    <a:pt x="3510" y="1941"/>
                    <a:pt x="3405" y="1956"/>
                    <a:pt x="3294" y="1985"/>
                  </a:cubicBezTo>
                  <a:cubicBezTo>
                    <a:pt x="3262" y="1995"/>
                    <a:pt x="3230" y="2017"/>
                    <a:pt x="3197" y="2028"/>
                  </a:cubicBezTo>
                  <a:cubicBezTo>
                    <a:pt x="2565" y="2178"/>
                    <a:pt x="1975" y="2457"/>
                    <a:pt x="1385" y="2725"/>
                  </a:cubicBezTo>
                  <a:cubicBezTo>
                    <a:pt x="1106" y="2854"/>
                    <a:pt x="816" y="2961"/>
                    <a:pt x="527" y="3068"/>
                  </a:cubicBezTo>
                  <a:cubicBezTo>
                    <a:pt x="366" y="2854"/>
                    <a:pt x="420" y="2660"/>
                    <a:pt x="484" y="2457"/>
                  </a:cubicBezTo>
                  <a:cubicBezTo>
                    <a:pt x="699" y="1813"/>
                    <a:pt x="1095" y="1266"/>
                    <a:pt x="1449" y="698"/>
                  </a:cubicBezTo>
                  <a:cubicBezTo>
                    <a:pt x="1524" y="580"/>
                    <a:pt x="1642" y="494"/>
                    <a:pt x="1760" y="429"/>
                  </a:cubicBezTo>
                  <a:cubicBezTo>
                    <a:pt x="1932" y="333"/>
                    <a:pt x="1986" y="215"/>
                    <a:pt x="1921" y="33"/>
                  </a:cubicBezTo>
                  <a:cubicBezTo>
                    <a:pt x="1843" y="11"/>
                    <a:pt x="1770" y="1"/>
                    <a:pt x="17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2123546" y="3940419"/>
              <a:ext cx="195458" cy="276340"/>
            </a:xfrm>
            <a:custGeom>
              <a:avLst/>
              <a:gdLst/>
              <a:ahLst/>
              <a:cxnLst/>
              <a:rect l="l" t="t" r="r" b="b"/>
              <a:pathLst>
                <a:path w="2651" h="3748" extrusionOk="0">
                  <a:moveTo>
                    <a:pt x="1194" y="1"/>
                  </a:moveTo>
                  <a:cubicBezTo>
                    <a:pt x="1095" y="1"/>
                    <a:pt x="1041" y="99"/>
                    <a:pt x="1031" y="208"/>
                  </a:cubicBezTo>
                  <a:cubicBezTo>
                    <a:pt x="1020" y="272"/>
                    <a:pt x="1020" y="347"/>
                    <a:pt x="1009" y="411"/>
                  </a:cubicBezTo>
                  <a:cubicBezTo>
                    <a:pt x="977" y="604"/>
                    <a:pt x="934" y="787"/>
                    <a:pt x="902" y="969"/>
                  </a:cubicBezTo>
                  <a:cubicBezTo>
                    <a:pt x="902" y="990"/>
                    <a:pt x="902" y="1012"/>
                    <a:pt x="892" y="1033"/>
                  </a:cubicBezTo>
                  <a:cubicBezTo>
                    <a:pt x="999" y="1409"/>
                    <a:pt x="892" y="1666"/>
                    <a:pt x="570" y="1838"/>
                  </a:cubicBezTo>
                  <a:cubicBezTo>
                    <a:pt x="505" y="1859"/>
                    <a:pt x="441" y="1902"/>
                    <a:pt x="377" y="1924"/>
                  </a:cubicBezTo>
                  <a:cubicBezTo>
                    <a:pt x="76" y="2053"/>
                    <a:pt x="76" y="2053"/>
                    <a:pt x="1" y="2374"/>
                  </a:cubicBezTo>
                  <a:cubicBezTo>
                    <a:pt x="65" y="2567"/>
                    <a:pt x="248" y="2578"/>
                    <a:pt x="398" y="2632"/>
                  </a:cubicBezTo>
                  <a:cubicBezTo>
                    <a:pt x="752" y="2760"/>
                    <a:pt x="752" y="2760"/>
                    <a:pt x="752" y="3125"/>
                  </a:cubicBezTo>
                  <a:cubicBezTo>
                    <a:pt x="741" y="3447"/>
                    <a:pt x="741" y="3447"/>
                    <a:pt x="999" y="3747"/>
                  </a:cubicBezTo>
                  <a:cubicBezTo>
                    <a:pt x="1331" y="3650"/>
                    <a:pt x="1278" y="3264"/>
                    <a:pt x="1545" y="3071"/>
                  </a:cubicBezTo>
                  <a:cubicBezTo>
                    <a:pt x="1631" y="3135"/>
                    <a:pt x="1717" y="3221"/>
                    <a:pt x="1814" y="3297"/>
                  </a:cubicBezTo>
                  <a:cubicBezTo>
                    <a:pt x="1878" y="3350"/>
                    <a:pt x="1964" y="3404"/>
                    <a:pt x="2050" y="3414"/>
                  </a:cubicBezTo>
                  <a:cubicBezTo>
                    <a:pt x="2077" y="3418"/>
                    <a:pt x="2102" y="3420"/>
                    <a:pt x="2125" y="3420"/>
                  </a:cubicBezTo>
                  <a:cubicBezTo>
                    <a:pt x="2315" y="3420"/>
                    <a:pt x="2385" y="3302"/>
                    <a:pt x="2318" y="3082"/>
                  </a:cubicBezTo>
                  <a:cubicBezTo>
                    <a:pt x="2264" y="2899"/>
                    <a:pt x="2222" y="2718"/>
                    <a:pt x="2146" y="2556"/>
                  </a:cubicBezTo>
                  <a:cubicBezTo>
                    <a:pt x="2007" y="2246"/>
                    <a:pt x="2114" y="2020"/>
                    <a:pt x="2307" y="1784"/>
                  </a:cubicBezTo>
                  <a:cubicBezTo>
                    <a:pt x="2403" y="1666"/>
                    <a:pt x="2489" y="1526"/>
                    <a:pt x="2575" y="1398"/>
                  </a:cubicBezTo>
                  <a:cubicBezTo>
                    <a:pt x="2651" y="1291"/>
                    <a:pt x="2651" y="1183"/>
                    <a:pt x="2565" y="1076"/>
                  </a:cubicBezTo>
                  <a:cubicBezTo>
                    <a:pt x="2507" y="1011"/>
                    <a:pt x="2439" y="980"/>
                    <a:pt x="2365" y="980"/>
                  </a:cubicBezTo>
                  <a:cubicBezTo>
                    <a:pt x="2329" y="980"/>
                    <a:pt x="2292" y="987"/>
                    <a:pt x="2253" y="1001"/>
                  </a:cubicBezTo>
                  <a:cubicBezTo>
                    <a:pt x="2070" y="1052"/>
                    <a:pt x="1947" y="1084"/>
                    <a:pt x="1860" y="1084"/>
                  </a:cubicBezTo>
                  <a:cubicBezTo>
                    <a:pt x="1688" y="1084"/>
                    <a:pt x="1660" y="957"/>
                    <a:pt x="1588" y="594"/>
                  </a:cubicBezTo>
                  <a:cubicBezTo>
                    <a:pt x="1557" y="444"/>
                    <a:pt x="1524" y="293"/>
                    <a:pt x="1460" y="165"/>
                  </a:cubicBezTo>
                  <a:cubicBezTo>
                    <a:pt x="1417" y="89"/>
                    <a:pt x="1309" y="15"/>
                    <a:pt x="1224" y="3"/>
                  </a:cubicBezTo>
                  <a:cubicBezTo>
                    <a:pt x="1213" y="1"/>
                    <a:pt x="1204" y="1"/>
                    <a:pt x="1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40"/>
          <p:cNvGrpSpPr/>
          <p:nvPr/>
        </p:nvGrpSpPr>
        <p:grpSpPr>
          <a:xfrm>
            <a:off x="721975" y="3870725"/>
            <a:ext cx="605091" cy="1009972"/>
            <a:chOff x="1466100" y="3749825"/>
            <a:chExt cx="605091" cy="1009972"/>
          </a:xfrm>
        </p:grpSpPr>
        <p:sp>
          <p:nvSpPr>
            <p:cNvPr id="1011" name="Google Shape;1011;p40"/>
            <p:cNvSpPr/>
            <p:nvPr/>
          </p:nvSpPr>
          <p:spPr>
            <a:xfrm>
              <a:off x="1466100" y="3749825"/>
              <a:ext cx="605091" cy="1009972"/>
            </a:xfrm>
            <a:custGeom>
              <a:avLst/>
              <a:gdLst/>
              <a:ahLst/>
              <a:cxnLst/>
              <a:rect l="l" t="t" r="r" b="b"/>
              <a:pathLst>
                <a:path w="7326" h="12228" extrusionOk="0">
                  <a:moveTo>
                    <a:pt x="7116" y="0"/>
                  </a:moveTo>
                  <a:cubicBezTo>
                    <a:pt x="7050" y="0"/>
                    <a:pt x="6965" y="19"/>
                    <a:pt x="6854" y="53"/>
                  </a:cubicBezTo>
                  <a:cubicBezTo>
                    <a:pt x="6758" y="85"/>
                    <a:pt x="6672" y="161"/>
                    <a:pt x="6575" y="225"/>
                  </a:cubicBezTo>
                  <a:cubicBezTo>
                    <a:pt x="6479" y="289"/>
                    <a:pt x="6393" y="354"/>
                    <a:pt x="6296" y="428"/>
                  </a:cubicBezTo>
                  <a:cubicBezTo>
                    <a:pt x="6210" y="493"/>
                    <a:pt x="6114" y="557"/>
                    <a:pt x="6039" y="654"/>
                  </a:cubicBezTo>
                  <a:cubicBezTo>
                    <a:pt x="5728" y="1062"/>
                    <a:pt x="5417" y="1480"/>
                    <a:pt x="5106" y="1887"/>
                  </a:cubicBezTo>
                  <a:cubicBezTo>
                    <a:pt x="5073" y="2166"/>
                    <a:pt x="4999" y="2423"/>
                    <a:pt x="4752" y="2585"/>
                  </a:cubicBezTo>
                  <a:lnTo>
                    <a:pt x="4687" y="2585"/>
                  </a:lnTo>
                  <a:cubicBezTo>
                    <a:pt x="4730" y="2349"/>
                    <a:pt x="4773" y="2113"/>
                    <a:pt x="4827" y="1887"/>
                  </a:cubicBezTo>
                  <a:cubicBezTo>
                    <a:pt x="4806" y="1641"/>
                    <a:pt x="4795" y="1405"/>
                    <a:pt x="4763" y="1169"/>
                  </a:cubicBezTo>
                  <a:cubicBezTo>
                    <a:pt x="4752" y="1040"/>
                    <a:pt x="4698" y="922"/>
                    <a:pt x="4527" y="911"/>
                  </a:cubicBezTo>
                  <a:cubicBezTo>
                    <a:pt x="4377" y="911"/>
                    <a:pt x="4248" y="943"/>
                    <a:pt x="4184" y="1083"/>
                  </a:cubicBezTo>
                  <a:cubicBezTo>
                    <a:pt x="4130" y="1222"/>
                    <a:pt x="4076" y="1362"/>
                    <a:pt x="4055" y="1501"/>
                  </a:cubicBezTo>
                  <a:cubicBezTo>
                    <a:pt x="4033" y="1748"/>
                    <a:pt x="4033" y="1994"/>
                    <a:pt x="4022" y="2230"/>
                  </a:cubicBezTo>
                  <a:cubicBezTo>
                    <a:pt x="4033" y="2349"/>
                    <a:pt x="4033" y="2466"/>
                    <a:pt x="4033" y="2585"/>
                  </a:cubicBezTo>
                  <a:cubicBezTo>
                    <a:pt x="4033" y="2724"/>
                    <a:pt x="4022" y="2864"/>
                    <a:pt x="4044" y="3003"/>
                  </a:cubicBezTo>
                  <a:cubicBezTo>
                    <a:pt x="4119" y="3367"/>
                    <a:pt x="3915" y="3625"/>
                    <a:pt x="3690" y="3839"/>
                  </a:cubicBezTo>
                  <a:cubicBezTo>
                    <a:pt x="3497" y="4032"/>
                    <a:pt x="3336" y="4237"/>
                    <a:pt x="3207" y="4473"/>
                  </a:cubicBezTo>
                  <a:cubicBezTo>
                    <a:pt x="3100" y="4633"/>
                    <a:pt x="2982" y="4794"/>
                    <a:pt x="2864" y="4955"/>
                  </a:cubicBezTo>
                  <a:cubicBezTo>
                    <a:pt x="2842" y="5019"/>
                    <a:pt x="2821" y="5073"/>
                    <a:pt x="2789" y="5126"/>
                  </a:cubicBezTo>
                  <a:cubicBezTo>
                    <a:pt x="2778" y="5126"/>
                    <a:pt x="2757" y="5116"/>
                    <a:pt x="2735" y="5105"/>
                  </a:cubicBezTo>
                  <a:cubicBezTo>
                    <a:pt x="2757" y="5062"/>
                    <a:pt x="2778" y="5009"/>
                    <a:pt x="2789" y="4955"/>
                  </a:cubicBezTo>
                  <a:cubicBezTo>
                    <a:pt x="2821" y="4794"/>
                    <a:pt x="2842" y="4633"/>
                    <a:pt x="2875" y="4473"/>
                  </a:cubicBezTo>
                  <a:cubicBezTo>
                    <a:pt x="2896" y="4225"/>
                    <a:pt x="2939" y="3989"/>
                    <a:pt x="2950" y="3743"/>
                  </a:cubicBezTo>
                  <a:cubicBezTo>
                    <a:pt x="2982" y="3410"/>
                    <a:pt x="2993" y="3078"/>
                    <a:pt x="3004" y="2735"/>
                  </a:cubicBezTo>
                  <a:cubicBezTo>
                    <a:pt x="3004" y="2659"/>
                    <a:pt x="2971" y="2563"/>
                    <a:pt x="2928" y="2520"/>
                  </a:cubicBezTo>
                  <a:cubicBezTo>
                    <a:pt x="2854" y="2456"/>
                    <a:pt x="2757" y="2402"/>
                    <a:pt x="2671" y="2381"/>
                  </a:cubicBezTo>
                  <a:cubicBezTo>
                    <a:pt x="2659" y="2378"/>
                    <a:pt x="2647" y="2377"/>
                    <a:pt x="2636" y="2377"/>
                  </a:cubicBezTo>
                  <a:cubicBezTo>
                    <a:pt x="2540" y="2377"/>
                    <a:pt x="2484" y="2456"/>
                    <a:pt x="2446" y="2552"/>
                  </a:cubicBezTo>
                  <a:cubicBezTo>
                    <a:pt x="2306" y="2874"/>
                    <a:pt x="2210" y="3207"/>
                    <a:pt x="2210" y="3560"/>
                  </a:cubicBezTo>
                  <a:cubicBezTo>
                    <a:pt x="2199" y="3603"/>
                    <a:pt x="2177" y="3657"/>
                    <a:pt x="2167" y="3700"/>
                  </a:cubicBezTo>
                  <a:lnTo>
                    <a:pt x="2167" y="5234"/>
                  </a:lnTo>
                  <a:cubicBezTo>
                    <a:pt x="2177" y="5288"/>
                    <a:pt x="2199" y="5331"/>
                    <a:pt x="2210" y="5374"/>
                  </a:cubicBezTo>
                  <a:cubicBezTo>
                    <a:pt x="2199" y="5513"/>
                    <a:pt x="2177" y="5652"/>
                    <a:pt x="2177" y="5792"/>
                  </a:cubicBezTo>
                  <a:cubicBezTo>
                    <a:pt x="2177" y="5953"/>
                    <a:pt x="2167" y="6103"/>
                    <a:pt x="2060" y="6253"/>
                  </a:cubicBezTo>
                  <a:cubicBezTo>
                    <a:pt x="1963" y="6403"/>
                    <a:pt x="1888" y="6575"/>
                    <a:pt x="1802" y="6735"/>
                  </a:cubicBezTo>
                  <a:cubicBezTo>
                    <a:pt x="1641" y="7025"/>
                    <a:pt x="1481" y="7315"/>
                    <a:pt x="1319" y="7615"/>
                  </a:cubicBezTo>
                  <a:cubicBezTo>
                    <a:pt x="1276" y="7669"/>
                    <a:pt x="1233" y="7712"/>
                    <a:pt x="1202" y="7765"/>
                  </a:cubicBezTo>
                  <a:cubicBezTo>
                    <a:pt x="1073" y="8077"/>
                    <a:pt x="955" y="8387"/>
                    <a:pt x="837" y="8699"/>
                  </a:cubicBezTo>
                  <a:cubicBezTo>
                    <a:pt x="590" y="9321"/>
                    <a:pt x="365" y="9953"/>
                    <a:pt x="258" y="10618"/>
                  </a:cubicBezTo>
                  <a:cubicBezTo>
                    <a:pt x="225" y="10694"/>
                    <a:pt x="182" y="10768"/>
                    <a:pt x="151" y="10833"/>
                  </a:cubicBezTo>
                  <a:cubicBezTo>
                    <a:pt x="118" y="11112"/>
                    <a:pt x="86" y="11391"/>
                    <a:pt x="54" y="11659"/>
                  </a:cubicBezTo>
                  <a:cubicBezTo>
                    <a:pt x="32" y="11712"/>
                    <a:pt x="22" y="11755"/>
                    <a:pt x="0" y="11798"/>
                  </a:cubicBezTo>
                  <a:cubicBezTo>
                    <a:pt x="22" y="11938"/>
                    <a:pt x="43" y="12077"/>
                    <a:pt x="75" y="12217"/>
                  </a:cubicBezTo>
                  <a:cubicBezTo>
                    <a:pt x="161" y="12227"/>
                    <a:pt x="258" y="12227"/>
                    <a:pt x="354" y="12227"/>
                  </a:cubicBezTo>
                  <a:cubicBezTo>
                    <a:pt x="418" y="11895"/>
                    <a:pt x="483" y="11552"/>
                    <a:pt x="558" y="11219"/>
                  </a:cubicBezTo>
                  <a:cubicBezTo>
                    <a:pt x="665" y="10737"/>
                    <a:pt x="794" y="10254"/>
                    <a:pt x="912" y="9782"/>
                  </a:cubicBezTo>
                  <a:cubicBezTo>
                    <a:pt x="933" y="9707"/>
                    <a:pt x="955" y="9632"/>
                    <a:pt x="976" y="9567"/>
                  </a:cubicBezTo>
                  <a:cubicBezTo>
                    <a:pt x="1052" y="9374"/>
                    <a:pt x="1116" y="9181"/>
                    <a:pt x="1191" y="8999"/>
                  </a:cubicBezTo>
                  <a:cubicBezTo>
                    <a:pt x="1330" y="8645"/>
                    <a:pt x="1481" y="8301"/>
                    <a:pt x="1620" y="7958"/>
                  </a:cubicBezTo>
                  <a:cubicBezTo>
                    <a:pt x="1663" y="7894"/>
                    <a:pt x="1705" y="7819"/>
                    <a:pt x="1748" y="7755"/>
                  </a:cubicBezTo>
                  <a:cubicBezTo>
                    <a:pt x="2027" y="7261"/>
                    <a:pt x="2296" y="6768"/>
                    <a:pt x="2575" y="6285"/>
                  </a:cubicBezTo>
                  <a:cubicBezTo>
                    <a:pt x="2596" y="6156"/>
                    <a:pt x="2661" y="6082"/>
                    <a:pt x="2789" y="6070"/>
                  </a:cubicBezTo>
                  <a:cubicBezTo>
                    <a:pt x="2907" y="5996"/>
                    <a:pt x="3025" y="5931"/>
                    <a:pt x="3154" y="5867"/>
                  </a:cubicBezTo>
                  <a:cubicBezTo>
                    <a:pt x="3669" y="5588"/>
                    <a:pt x="4194" y="5320"/>
                    <a:pt x="4709" y="5041"/>
                  </a:cubicBezTo>
                  <a:cubicBezTo>
                    <a:pt x="4945" y="4912"/>
                    <a:pt x="5138" y="4730"/>
                    <a:pt x="5170" y="4440"/>
                  </a:cubicBezTo>
                  <a:cubicBezTo>
                    <a:pt x="5190" y="4216"/>
                    <a:pt x="5058" y="4071"/>
                    <a:pt x="4848" y="4071"/>
                  </a:cubicBezTo>
                  <a:cubicBezTo>
                    <a:pt x="4828" y="4071"/>
                    <a:pt x="4806" y="4072"/>
                    <a:pt x="4784" y="4075"/>
                  </a:cubicBezTo>
                  <a:cubicBezTo>
                    <a:pt x="4656" y="4097"/>
                    <a:pt x="4537" y="4118"/>
                    <a:pt x="4408" y="4140"/>
                  </a:cubicBezTo>
                  <a:cubicBezTo>
                    <a:pt x="4291" y="4322"/>
                    <a:pt x="4087" y="4333"/>
                    <a:pt x="3915" y="4397"/>
                  </a:cubicBezTo>
                  <a:lnTo>
                    <a:pt x="3872" y="4408"/>
                  </a:lnTo>
                  <a:lnTo>
                    <a:pt x="3840" y="4397"/>
                  </a:lnTo>
                  <a:cubicBezTo>
                    <a:pt x="3862" y="4376"/>
                    <a:pt x="3883" y="4344"/>
                    <a:pt x="3905" y="4322"/>
                  </a:cubicBezTo>
                  <a:cubicBezTo>
                    <a:pt x="4022" y="4183"/>
                    <a:pt x="4141" y="4044"/>
                    <a:pt x="4248" y="3904"/>
                  </a:cubicBezTo>
                  <a:cubicBezTo>
                    <a:pt x="4309" y="3683"/>
                    <a:pt x="4459" y="3630"/>
                    <a:pt x="4635" y="3630"/>
                  </a:cubicBezTo>
                  <a:cubicBezTo>
                    <a:pt x="4673" y="3630"/>
                    <a:pt x="4712" y="3632"/>
                    <a:pt x="4752" y="3636"/>
                  </a:cubicBezTo>
                  <a:cubicBezTo>
                    <a:pt x="4795" y="3636"/>
                    <a:pt x="4838" y="3625"/>
                    <a:pt x="4892" y="3625"/>
                  </a:cubicBezTo>
                  <a:cubicBezTo>
                    <a:pt x="4988" y="3603"/>
                    <a:pt x="5095" y="3582"/>
                    <a:pt x="5192" y="3560"/>
                  </a:cubicBezTo>
                  <a:cubicBezTo>
                    <a:pt x="5460" y="3496"/>
                    <a:pt x="5728" y="3443"/>
                    <a:pt x="5986" y="3346"/>
                  </a:cubicBezTo>
                  <a:cubicBezTo>
                    <a:pt x="6200" y="3271"/>
                    <a:pt x="6361" y="3003"/>
                    <a:pt x="6339" y="2874"/>
                  </a:cubicBezTo>
                  <a:cubicBezTo>
                    <a:pt x="6318" y="2713"/>
                    <a:pt x="6103" y="2606"/>
                    <a:pt x="5835" y="2585"/>
                  </a:cubicBezTo>
                  <a:lnTo>
                    <a:pt x="5728" y="2585"/>
                  </a:lnTo>
                  <a:cubicBezTo>
                    <a:pt x="5610" y="2585"/>
                    <a:pt x="5503" y="2595"/>
                    <a:pt x="5385" y="2595"/>
                  </a:cubicBezTo>
                  <a:cubicBezTo>
                    <a:pt x="5374" y="2606"/>
                    <a:pt x="5364" y="2606"/>
                    <a:pt x="5342" y="2617"/>
                  </a:cubicBezTo>
                  <a:cubicBezTo>
                    <a:pt x="5352" y="2606"/>
                    <a:pt x="5364" y="2585"/>
                    <a:pt x="5364" y="2574"/>
                  </a:cubicBezTo>
                  <a:cubicBezTo>
                    <a:pt x="5438" y="2488"/>
                    <a:pt x="5514" y="2392"/>
                    <a:pt x="5578" y="2306"/>
                  </a:cubicBezTo>
                  <a:cubicBezTo>
                    <a:pt x="5696" y="2016"/>
                    <a:pt x="5921" y="1834"/>
                    <a:pt x="6157" y="1684"/>
                  </a:cubicBezTo>
                  <a:cubicBezTo>
                    <a:pt x="6618" y="1362"/>
                    <a:pt x="6994" y="976"/>
                    <a:pt x="7273" y="482"/>
                  </a:cubicBezTo>
                  <a:cubicBezTo>
                    <a:pt x="7294" y="461"/>
                    <a:pt x="7316" y="440"/>
                    <a:pt x="7326" y="407"/>
                  </a:cubicBezTo>
                  <a:cubicBezTo>
                    <a:pt x="7319" y="117"/>
                    <a:pt x="7278" y="0"/>
                    <a:pt x="7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1783266" y="4106802"/>
              <a:ext cx="6277" cy="7186"/>
            </a:xfrm>
            <a:custGeom>
              <a:avLst/>
              <a:gdLst/>
              <a:ahLst/>
              <a:cxnLst/>
              <a:rect l="l" t="t" r="r" b="b"/>
              <a:pathLst>
                <a:path w="76" h="87" extrusionOk="0">
                  <a:moveTo>
                    <a:pt x="65" y="0"/>
                  </a:moveTo>
                  <a:cubicBezTo>
                    <a:pt x="43" y="22"/>
                    <a:pt x="22" y="54"/>
                    <a:pt x="0" y="75"/>
                  </a:cubicBezTo>
                  <a:lnTo>
                    <a:pt x="32" y="86"/>
                  </a:lnTo>
                  <a:lnTo>
                    <a:pt x="75" y="75"/>
                  </a:lnTo>
                  <a:cubicBezTo>
                    <a:pt x="75" y="54"/>
                    <a:pt x="65" y="32"/>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3" name="Google Shape;1013;p40"/>
          <p:cNvSpPr/>
          <p:nvPr/>
        </p:nvSpPr>
        <p:spPr>
          <a:xfrm>
            <a:off x="405550" y="4259781"/>
            <a:ext cx="211406" cy="231871"/>
          </a:xfrm>
          <a:custGeom>
            <a:avLst/>
            <a:gdLst/>
            <a:ahLst/>
            <a:cxnLst/>
            <a:rect l="l" t="t" r="r" b="b"/>
            <a:pathLst>
              <a:path w="2221" h="2436" extrusionOk="0">
                <a:moveTo>
                  <a:pt x="701" y="0"/>
                </a:moveTo>
                <a:cubicBezTo>
                  <a:pt x="611" y="0"/>
                  <a:pt x="527" y="49"/>
                  <a:pt x="483" y="149"/>
                </a:cubicBezTo>
                <a:cubicBezTo>
                  <a:pt x="451" y="214"/>
                  <a:pt x="483" y="321"/>
                  <a:pt x="515" y="407"/>
                </a:cubicBezTo>
                <a:cubicBezTo>
                  <a:pt x="644" y="783"/>
                  <a:pt x="612" y="900"/>
                  <a:pt x="312" y="1147"/>
                </a:cubicBezTo>
                <a:cubicBezTo>
                  <a:pt x="76" y="1340"/>
                  <a:pt x="0" y="1436"/>
                  <a:pt x="236" y="1726"/>
                </a:cubicBezTo>
                <a:cubicBezTo>
                  <a:pt x="300" y="1737"/>
                  <a:pt x="386" y="1737"/>
                  <a:pt x="462" y="1737"/>
                </a:cubicBezTo>
                <a:cubicBezTo>
                  <a:pt x="751" y="1758"/>
                  <a:pt x="772" y="1769"/>
                  <a:pt x="784" y="2070"/>
                </a:cubicBezTo>
                <a:cubicBezTo>
                  <a:pt x="784" y="2177"/>
                  <a:pt x="794" y="2284"/>
                  <a:pt x="794" y="2402"/>
                </a:cubicBezTo>
                <a:cubicBezTo>
                  <a:pt x="865" y="2422"/>
                  <a:pt x="929" y="2436"/>
                  <a:pt x="985" y="2436"/>
                </a:cubicBezTo>
                <a:cubicBezTo>
                  <a:pt x="1081" y="2436"/>
                  <a:pt x="1154" y="2395"/>
                  <a:pt x="1201" y="2273"/>
                </a:cubicBezTo>
                <a:cubicBezTo>
                  <a:pt x="1256" y="2144"/>
                  <a:pt x="1287" y="1984"/>
                  <a:pt x="1384" y="1920"/>
                </a:cubicBezTo>
                <a:cubicBezTo>
                  <a:pt x="1415" y="1898"/>
                  <a:pt x="1445" y="1889"/>
                  <a:pt x="1475" y="1889"/>
                </a:cubicBezTo>
                <a:cubicBezTo>
                  <a:pt x="1580" y="1889"/>
                  <a:pt x="1680" y="2000"/>
                  <a:pt x="1781" y="2059"/>
                </a:cubicBezTo>
                <a:cubicBezTo>
                  <a:pt x="1819" y="2079"/>
                  <a:pt x="1854" y="2088"/>
                  <a:pt x="1888" y="2088"/>
                </a:cubicBezTo>
                <a:cubicBezTo>
                  <a:pt x="1978" y="2088"/>
                  <a:pt x="2054" y="2025"/>
                  <a:pt x="2124" y="1962"/>
                </a:cubicBezTo>
                <a:cubicBezTo>
                  <a:pt x="2221" y="1865"/>
                  <a:pt x="2167" y="1769"/>
                  <a:pt x="2092" y="1684"/>
                </a:cubicBezTo>
                <a:cubicBezTo>
                  <a:pt x="2006" y="1576"/>
                  <a:pt x="1931" y="1458"/>
                  <a:pt x="1835" y="1362"/>
                </a:cubicBezTo>
                <a:cubicBezTo>
                  <a:pt x="1673" y="1222"/>
                  <a:pt x="1663" y="1072"/>
                  <a:pt x="1759" y="900"/>
                </a:cubicBezTo>
                <a:cubicBezTo>
                  <a:pt x="1813" y="804"/>
                  <a:pt x="1878" y="718"/>
                  <a:pt x="1921" y="632"/>
                </a:cubicBezTo>
                <a:cubicBezTo>
                  <a:pt x="1952" y="557"/>
                  <a:pt x="1942" y="461"/>
                  <a:pt x="1952" y="407"/>
                </a:cubicBezTo>
                <a:cubicBezTo>
                  <a:pt x="1871" y="359"/>
                  <a:pt x="1800" y="341"/>
                  <a:pt x="1734" y="341"/>
                </a:cubicBezTo>
                <a:cubicBezTo>
                  <a:pt x="1549" y="341"/>
                  <a:pt x="1414" y="488"/>
                  <a:pt x="1256" y="535"/>
                </a:cubicBezTo>
                <a:cubicBezTo>
                  <a:pt x="1223" y="514"/>
                  <a:pt x="1180" y="493"/>
                  <a:pt x="1170" y="471"/>
                </a:cubicBezTo>
                <a:cubicBezTo>
                  <a:pt x="1127" y="418"/>
                  <a:pt x="1094" y="353"/>
                  <a:pt x="1062" y="299"/>
                </a:cubicBezTo>
                <a:cubicBezTo>
                  <a:pt x="1008" y="225"/>
                  <a:pt x="955" y="139"/>
                  <a:pt x="891" y="75"/>
                </a:cubicBezTo>
                <a:cubicBezTo>
                  <a:pt x="833" y="25"/>
                  <a:pt x="765" y="0"/>
                  <a:pt x="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14"/>
        <p:cNvGrpSpPr/>
        <p:nvPr/>
      </p:nvGrpSpPr>
      <p:grpSpPr>
        <a:xfrm>
          <a:off x="0" y="0"/>
          <a:ext cx="0" cy="0"/>
          <a:chOff x="0" y="0"/>
          <a:chExt cx="0" cy="0"/>
        </a:xfrm>
      </p:grpSpPr>
      <p:pic>
        <p:nvPicPr>
          <p:cNvPr id="1015" name="Google Shape;1015;p41"/>
          <p:cNvPicPr preferRelativeResize="0"/>
          <p:nvPr/>
        </p:nvPicPr>
        <p:blipFill rotWithShape="1">
          <a:blip r:embed="rId2">
            <a:alphaModFix amt="28000"/>
          </a:blip>
          <a:srcRect/>
          <a:stretch/>
        </p:blipFill>
        <p:spPr>
          <a:xfrm>
            <a:off x="0" y="2171"/>
            <a:ext cx="9144003" cy="5139149"/>
          </a:xfrm>
          <a:prstGeom prst="rect">
            <a:avLst/>
          </a:prstGeom>
          <a:noFill/>
          <a:ln>
            <a:noFill/>
          </a:ln>
        </p:spPr>
      </p:pic>
      <p:sp>
        <p:nvSpPr>
          <p:cNvPr id="1016" name="Google Shape;1016;p41"/>
          <p:cNvSpPr/>
          <p:nvPr/>
        </p:nvSpPr>
        <p:spPr>
          <a:xfrm>
            <a:off x="-86512" y="2196738"/>
            <a:ext cx="847946" cy="619555"/>
          </a:xfrm>
          <a:custGeom>
            <a:avLst/>
            <a:gdLst/>
            <a:ahLst/>
            <a:cxnLst/>
            <a:rect l="l" t="t" r="r" b="b"/>
            <a:pathLst>
              <a:path w="6694" h="4891" extrusionOk="0">
                <a:moveTo>
                  <a:pt x="3911" y="1976"/>
                </a:moveTo>
                <a:cubicBezTo>
                  <a:pt x="3913" y="1976"/>
                  <a:pt x="3914" y="1977"/>
                  <a:pt x="3915" y="1978"/>
                </a:cubicBezTo>
                <a:cubicBezTo>
                  <a:pt x="3927" y="1978"/>
                  <a:pt x="3927" y="2000"/>
                  <a:pt x="3915" y="2021"/>
                </a:cubicBezTo>
                <a:cubicBezTo>
                  <a:pt x="3894" y="2183"/>
                  <a:pt x="3884" y="2290"/>
                  <a:pt x="3894" y="2300"/>
                </a:cubicBezTo>
                <a:cubicBezTo>
                  <a:pt x="3905" y="2311"/>
                  <a:pt x="3905" y="2322"/>
                  <a:pt x="3905" y="2322"/>
                </a:cubicBezTo>
                <a:lnTo>
                  <a:pt x="3905" y="2429"/>
                </a:lnTo>
                <a:cubicBezTo>
                  <a:pt x="3915" y="2493"/>
                  <a:pt x="3905" y="2558"/>
                  <a:pt x="3905" y="2590"/>
                </a:cubicBezTo>
                <a:cubicBezTo>
                  <a:pt x="3894" y="2622"/>
                  <a:pt x="3894" y="2665"/>
                  <a:pt x="3894" y="2676"/>
                </a:cubicBezTo>
                <a:cubicBezTo>
                  <a:pt x="3905" y="2697"/>
                  <a:pt x="3905" y="2697"/>
                  <a:pt x="3884" y="2708"/>
                </a:cubicBezTo>
                <a:cubicBezTo>
                  <a:pt x="3851" y="2708"/>
                  <a:pt x="3851" y="2719"/>
                  <a:pt x="3862" y="2826"/>
                </a:cubicBezTo>
                <a:lnTo>
                  <a:pt x="3862" y="2933"/>
                </a:lnTo>
                <a:cubicBezTo>
                  <a:pt x="3851" y="2955"/>
                  <a:pt x="3851" y="2976"/>
                  <a:pt x="3851" y="2987"/>
                </a:cubicBezTo>
                <a:cubicBezTo>
                  <a:pt x="3851" y="2998"/>
                  <a:pt x="3851" y="3008"/>
                  <a:pt x="3830" y="3019"/>
                </a:cubicBezTo>
                <a:cubicBezTo>
                  <a:pt x="3819" y="3030"/>
                  <a:pt x="3819" y="3051"/>
                  <a:pt x="3808" y="3148"/>
                </a:cubicBezTo>
                <a:cubicBezTo>
                  <a:pt x="3808" y="3223"/>
                  <a:pt x="3798" y="3255"/>
                  <a:pt x="3787" y="3266"/>
                </a:cubicBezTo>
                <a:cubicBezTo>
                  <a:pt x="3776" y="3277"/>
                  <a:pt x="3744" y="3351"/>
                  <a:pt x="3733" y="3427"/>
                </a:cubicBezTo>
                <a:cubicBezTo>
                  <a:pt x="3722" y="3470"/>
                  <a:pt x="3722" y="3480"/>
                  <a:pt x="3701" y="3480"/>
                </a:cubicBezTo>
                <a:cubicBezTo>
                  <a:pt x="3695" y="3483"/>
                  <a:pt x="3690" y="3484"/>
                  <a:pt x="3685" y="3484"/>
                </a:cubicBezTo>
                <a:cubicBezTo>
                  <a:pt x="3669" y="3484"/>
                  <a:pt x="3653" y="3472"/>
                  <a:pt x="3637" y="3448"/>
                </a:cubicBezTo>
                <a:cubicBezTo>
                  <a:pt x="3605" y="3416"/>
                  <a:pt x="3594" y="3394"/>
                  <a:pt x="3583" y="3298"/>
                </a:cubicBezTo>
                <a:cubicBezTo>
                  <a:pt x="3572" y="3191"/>
                  <a:pt x="3583" y="3148"/>
                  <a:pt x="3615" y="3126"/>
                </a:cubicBezTo>
                <a:cubicBezTo>
                  <a:pt x="3637" y="3105"/>
                  <a:pt x="3637" y="3094"/>
                  <a:pt x="3626" y="3019"/>
                </a:cubicBezTo>
                <a:cubicBezTo>
                  <a:pt x="3615" y="2955"/>
                  <a:pt x="3626" y="2901"/>
                  <a:pt x="3626" y="2869"/>
                </a:cubicBezTo>
                <a:cubicBezTo>
                  <a:pt x="3637" y="2836"/>
                  <a:pt x="3637" y="2805"/>
                  <a:pt x="3637" y="2794"/>
                </a:cubicBezTo>
                <a:cubicBezTo>
                  <a:pt x="3637" y="2783"/>
                  <a:pt x="3648" y="2729"/>
                  <a:pt x="3669" y="2665"/>
                </a:cubicBezTo>
                <a:cubicBezTo>
                  <a:pt x="3701" y="2600"/>
                  <a:pt x="3712" y="2547"/>
                  <a:pt x="3701" y="2536"/>
                </a:cubicBezTo>
                <a:cubicBezTo>
                  <a:pt x="3701" y="2526"/>
                  <a:pt x="3701" y="2515"/>
                  <a:pt x="3712" y="2515"/>
                </a:cubicBezTo>
                <a:cubicBezTo>
                  <a:pt x="3722" y="2504"/>
                  <a:pt x="3733" y="2493"/>
                  <a:pt x="3733" y="2461"/>
                </a:cubicBezTo>
                <a:cubicBezTo>
                  <a:pt x="3733" y="2429"/>
                  <a:pt x="3755" y="2386"/>
                  <a:pt x="3787" y="2311"/>
                </a:cubicBezTo>
                <a:cubicBezTo>
                  <a:pt x="3808" y="2257"/>
                  <a:pt x="3841" y="2171"/>
                  <a:pt x="3862" y="2118"/>
                </a:cubicBezTo>
                <a:cubicBezTo>
                  <a:pt x="3890" y="2007"/>
                  <a:pt x="3902" y="1976"/>
                  <a:pt x="3911" y="1976"/>
                </a:cubicBezTo>
                <a:close/>
                <a:moveTo>
                  <a:pt x="2047" y="1571"/>
                </a:moveTo>
                <a:cubicBezTo>
                  <a:pt x="2066" y="1571"/>
                  <a:pt x="2091" y="1609"/>
                  <a:pt x="2125" y="1689"/>
                </a:cubicBezTo>
                <a:cubicBezTo>
                  <a:pt x="2156" y="1785"/>
                  <a:pt x="2167" y="1861"/>
                  <a:pt x="2146" y="1914"/>
                </a:cubicBezTo>
                <a:cubicBezTo>
                  <a:pt x="2146" y="1925"/>
                  <a:pt x="2146" y="1990"/>
                  <a:pt x="2156" y="2064"/>
                </a:cubicBezTo>
                <a:cubicBezTo>
                  <a:pt x="2167" y="2140"/>
                  <a:pt x="2167" y="2214"/>
                  <a:pt x="2167" y="2225"/>
                </a:cubicBezTo>
                <a:cubicBezTo>
                  <a:pt x="2156" y="2247"/>
                  <a:pt x="2167" y="2290"/>
                  <a:pt x="2167" y="2343"/>
                </a:cubicBezTo>
                <a:cubicBezTo>
                  <a:pt x="2178" y="2386"/>
                  <a:pt x="2178" y="2450"/>
                  <a:pt x="2178" y="2472"/>
                </a:cubicBezTo>
                <a:cubicBezTo>
                  <a:pt x="2178" y="2504"/>
                  <a:pt x="2189" y="2558"/>
                  <a:pt x="2189" y="2579"/>
                </a:cubicBezTo>
                <a:cubicBezTo>
                  <a:pt x="2210" y="2655"/>
                  <a:pt x="2199" y="2697"/>
                  <a:pt x="2178" y="2708"/>
                </a:cubicBezTo>
                <a:cubicBezTo>
                  <a:pt x="2167" y="2719"/>
                  <a:pt x="2167" y="2729"/>
                  <a:pt x="2167" y="2762"/>
                </a:cubicBezTo>
                <a:lnTo>
                  <a:pt x="2167" y="2891"/>
                </a:lnTo>
                <a:cubicBezTo>
                  <a:pt x="2156" y="2933"/>
                  <a:pt x="2156" y="2976"/>
                  <a:pt x="2167" y="2987"/>
                </a:cubicBezTo>
                <a:cubicBezTo>
                  <a:pt x="2167" y="3008"/>
                  <a:pt x="2156" y="3126"/>
                  <a:pt x="2135" y="3158"/>
                </a:cubicBezTo>
                <a:cubicBezTo>
                  <a:pt x="2125" y="3180"/>
                  <a:pt x="2125" y="3277"/>
                  <a:pt x="2135" y="3341"/>
                </a:cubicBezTo>
                <a:lnTo>
                  <a:pt x="2135" y="3437"/>
                </a:lnTo>
                <a:cubicBezTo>
                  <a:pt x="2125" y="3480"/>
                  <a:pt x="2113" y="3523"/>
                  <a:pt x="2113" y="3544"/>
                </a:cubicBezTo>
                <a:cubicBezTo>
                  <a:pt x="2113" y="3556"/>
                  <a:pt x="2103" y="3620"/>
                  <a:pt x="2092" y="3673"/>
                </a:cubicBezTo>
                <a:cubicBezTo>
                  <a:pt x="2070" y="3737"/>
                  <a:pt x="2060" y="3792"/>
                  <a:pt x="2060" y="3856"/>
                </a:cubicBezTo>
                <a:cubicBezTo>
                  <a:pt x="2060" y="3931"/>
                  <a:pt x="2049" y="3942"/>
                  <a:pt x="2028" y="3995"/>
                </a:cubicBezTo>
                <a:cubicBezTo>
                  <a:pt x="1985" y="4059"/>
                  <a:pt x="1963" y="4135"/>
                  <a:pt x="1974" y="4156"/>
                </a:cubicBezTo>
                <a:cubicBezTo>
                  <a:pt x="1974" y="4167"/>
                  <a:pt x="1974" y="4188"/>
                  <a:pt x="1963" y="4199"/>
                </a:cubicBezTo>
                <a:cubicBezTo>
                  <a:pt x="1931" y="4242"/>
                  <a:pt x="1867" y="4381"/>
                  <a:pt x="1824" y="4467"/>
                </a:cubicBezTo>
                <a:lnTo>
                  <a:pt x="1792" y="4531"/>
                </a:lnTo>
                <a:lnTo>
                  <a:pt x="1738" y="4553"/>
                </a:lnTo>
                <a:cubicBezTo>
                  <a:pt x="1720" y="4555"/>
                  <a:pt x="1705" y="4557"/>
                  <a:pt x="1692" y="4557"/>
                </a:cubicBezTo>
                <a:cubicBezTo>
                  <a:pt x="1649" y="4557"/>
                  <a:pt x="1628" y="4542"/>
                  <a:pt x="1620" y="4510"/>
                </a:cubicBezTo>
                <a:cubicBezTo>
                  <a:pt x="1620" y="4488"/>
                  <a:pt x="1599" y="4424"/>
                  <a:pt x="1577" y="4371"/>
                </a:cubicBezTo>
                <a:cubicBezTo>
                  <a:pt x="1534" y="4274"/>
                  <a:pt x="1524" y="4231"/>
                  <a:pt x="1513" y="4081"/>
                </a:cubicBezTo>
                <a:lnTo>
                  <a:pt x="1491" y="3909"/>
                </a:lnTo>
                <a:cubicBezTo>
                  <a:pt x="1481" y="3909"/>
                  <a:pt x="1481" y="3888"/>
                  <a:pt x="1481" y="3866"/>
                </a:cubicBezTo>
                <a:cubicBezTo>
                  <a:pt x="1481" y="3845"/>
                  <a:pt x="1470" y="3802"/>
                  <a:pt x="1470" y="3770"/>
                </a:cubicBezTo>
                <a:cubicBezTo>
                  <a:pt x="1460" y="3716"/>
                  <a:pt x="1460" y="3684"/>
                  <a:pt x="1470" y="3663"/>
                </a:cubicBezTo>
                <a:cubicBezTo>
                  <a:pt x="1470" y="3641"/>
                  <a:pt x="1481" y="3609"/>
                  <a:pt x="1481" y="3587"/>
                </a:cubicBezTo>
                <a:cubicBezTo>
                  <a:pt x="1481" y="3566"/>
                  <a:pt x="1481" y="3523"/>
                  <a:pt x="1491" y="3501"/>
                </a:cubicBezTo>
                <a:cubicBezTo>
                  <a:pt x="1502" y="3448"/>
                  <a:pt x="1513" y="3330"/>
                  <a:pt x="1513" y="3234"/>
                </a:cubicBezTo>
                <a:cubicBezTo>
                  <a:pt x="1513" y="3191"/>
                  <a:pt x="1524" y="3148"/>
                  <a:pt x="1545" y="3072"/>
                </a:cubicBezTo>
                <a:cubicBezTo>
                  <a:pt x="1577" y="2998"/>
                  <a:pt x="1577" y="2976"/>
                  <a:pt x="1567" y="2955"/>
                </a:cubicBezTo>
                <a:cubicBezTo>
                  <a:pt x="1556" y="2933"/>
                  <a:pt x="1577" y="2772"/>
                  <a:pt x="1599" y="2697"/>
                </a:cubicBezTo>
                <a:cubicBezTo>
                  <a:pt x="1610" y="2676"/>
                  <a:pt x="1653" y="2569"/>
                  <a:pt x="1674" y="2483"/>
                </a:cubicBezTo>
                <a:cubicBezTo>
                  <a:pt x="1717" y="2354"/>
                  <a:pt x="1727" y="2311"/>
                  <a:pt x="1727" y="2300"/>
                </a:cubicBezTo>
                <a:cubicBezTo>
                  <a:pt x="1717" y="2279"/>
                  <a:pt x="1717" y="2268"/>
                  <a:pt x="1738" y="2225"/>
                </a:cubicBezTo>
                <a:cubicBezTo>
                  <a:pt x="1760" y="2193"/>
                  <a:pt x="1770" y="2150"/>
                  <a:pt x="1792" y="2097"/>
                </a:cubicBezTo>
                <a:cubicBezTo>
                  <a:pt x="1792" y="2043"/>
                  <a:pt x="1813" y="1990"/>
                  <a:pt x="1835" y="1957"/>
                </a:cubicBezTo>
                <a:cubicBezTo>
                  <a:pt x="1846" y="1925"/>
                  <a:pt x="1856" y="1893"/>
                  <a:pt x="1867" y="1893"/>
                </a:cubicBezTo>
                <a:cubicBezTo>
                  <a:pt x="1867" y="1882"/>
                  <a:pt x="1877" y="1839"/>
                  <a:pt x="1889" y="1807"/>
                </a:cubicBezTo>
                <a:cubicBezTo>
                  <a:pt x="1910" y="1732"/>
                  <a:pt x="1910" y="1721"/>
                  <a:pt x="1953" y="1678"/>
                </a:cubicBezTo>
                <a:cubicBezTo>
                  <a:pt x="1985" y="1657"/>
                  <a:pt x="2006" y="1625"/>
                  <a:pt x="2017" y="1614"/>
                </a:cubicBezTo>
                <a:cubicBezTo>
                  <a:pt x="2025" y="1585"/>
                  <a:pt x="2035" y="1571"/>
                  <a:pt x="2047" y="1571"/>
                </a:cubicBezTo>
                <a:close/>
                <a:moveTo>
                  <a:pt x="3502" y="0"/>
                </a:moveTo>
                <a:cubicBezTo>
                  <a:pt x="3483" y="0"/>
                  <a:pt x="3452" y="8"/>
                  <a:pt x="3422" y="16"/>
                </a:cubicBezTo>
                <a:cubicBezTo>
                  <a:pt x="3369" y="26"/>
                  <a:pt x="3326" y="26"/>
                  <a:pt x="3315" y="26"/>
                </a:cubicBezTo>
                <a:cubicBezTo>
                  <a:pt x="3309" y="23"/>
                  <a:pt x="3303" y="22"/>
                  <a:pt x="3295" y="22"/>
                </a:cubicBezTo>
                <a:cubicBezTo>
                  <a:pt x="3275" y="22"/>
                  <a:pt x="3247" y="32"/>
                  <a:pt x="3207" y="48"/>
                </a:cubicBezTo>
                <a:cubicBezTo>
                  <a:pt x="3165" y="69"/>
                  <a:pt x="3111" y="91"/>
                  <a:pt x="3079" y="102"/>
                </a:cubicBezTo>
                <a:cubicBezTo>
                  <a:pt x="3047" y="102"/>
                  <a:pt x="3026" y="112"/>
                  <a:pt x="3014" y="133"/>
                </a:cubicBezTo>
                <a:cubicBezTo>
                  <a:pt x="3001" y="154"/>
                  <a:pt x="2996" y="162"/>
                  <a:pt x="2989" y="162"/>
                </a:cubicBezTo>
                <a:cubicBezTo>
                  <a:pt x="2984" y="162"/>
                  <a:pt x="2979" y="159"/>
                  <a:pt x="2971" y="155"/>
                </a:cubicBezTo>
                <a:cubicBezTo>
                  <a:pt x="2961" y="148"/>
                  <a:pt x="2954" y="145"/>
                  <a:pt x="2945" y="145"/>
                </a:cubicBezTo>
                <a:cubicBezTo>
                  <a:pt x="2926" y="145"/>
                  <a:pt x="2905" y="161"/>
                  <a:pt x="2854" y="198"/>
                </a:cubicBezTo>
                <a:cubicBezTo>
                  <a:pt x="2832" y="219"/>
                  <a:pt x="2778" y="252"/>
                  <a:pt x="2757" y="252"/>
                </a:cubicBezTo>
                <a:cubicBezTo>
                  <a:pt x="2725" y="262"/>
                  <a:pt x="2693" y="284"/>
                  <a:pt x="2671" y="305"/>
                </a:cubicBezTo>
                <a:cubicBezTo>
                  <a:pt x="2661" y="327"/>
                  <a:pt x="2618" y="359"/>
                  <a:pt x="2596" y="381"/>
                </a:cubicBezTo>
                <a:cubicBezTo>
                  <a:pt x="2564" y="391"/>
                  <a:pt x="2532" y="412"/>
                  <a:pt x="2532" y="423"/>
                </a:cubicBezTo>
                <a:cubicBezTo>
                  <a:pt x="2532" y="423"/>
                  <a:pt x="2511" y="434"/>
                  <a:pt x="2489" y="434"/>
                </a:cubicBezTo>
                <a:cubicBezTo>
                  <a:pt x="2468" y="445"/>
                  <a:pt x="2446" y="455"/>
                  <a:pt x="2425" y="488"/>
                </a:cubicBezTo>
                <a:cubicBezTo>
                  <a:pt x="2403" y="520"/>
                  <a:pt x="2361" y="552"/>
                  <a:pt x="2339" y="562"/>
                </a:cubicBezTo>
                <a:cubicBezTo>
                  <a:pt x="2318" y="574"/>
                  <a:pt x="2296" y="595"/>
                  <a:pt x="2285" y="605"/>
                </a:cubicBezTo>
                <a:cubicBezTo>
                  <a:pt x="2285" y="638"/>
                  <a:pt x="2199" y="724"/>
                  <a:pt x="2125" y="798"/>
                </a:cubicBezTo>
                <a:cubicBezTo>
                  <a:pt x="2081" y="835"/>
                  <a:pt x="2067" y="852"/>
                  <a:pt x="2055" y="852"/>
                </a:cubicBezTo>
                <a:cubicBezTo>
                  <a:pt x="2050" y="852"/>
                  <a:pt x="2046" y="848"/>
                  <a:pt x="2039" y="841"/>
                </a:cubicBezTo>
                <a:cubicBezTo>
                  <a:pt x="2039" y="831"/>
                  <a:pt x="2028" y="820"/>
                  <a:pt x="2039" y="810"/>
                </a:cubicBezTo>
                <a:cubicBezTo>
                  <a:pt x="2039" y="777"/>
                  <a:pt x="2028" y="767"/>
                  <a:pt x="1963" y="745"/>
                </a:cubicBezTo>
                <a:cubicBezTo>
                  <a:pt x="1931" y="734"/>
                  <a:pt x="1899" y="713"/>
                  <a:pt x="1877" y="681"/>
                </a:cubicBezTo>
                <a:cubicBezTo>
                  <a:pt x="1846" y="648"/>
                  <a:pt x="1835" y="648"/>
                  <a:pt x="1781" y="638"/>
                </a:cubicBezTo>
                <a:cubicBezTo>
                  <a:pt x="1749" y="627"/>
                  <a:pt x="1684" y="605"/>
                  <a:pt x="1641" y="595"/>
                </a:cubicBezTo>
                <a:lnTo>
                  <a:pt x="1556" y="552"/>
                </a:lnTo>
                <a:lnTo>
                  <a:pt x="1460" y="584"/>
                </a:lnTo>
                <a:cubicBezTo>
                  <a:pt x="1405" y="595"/>
                  <a:pt x="1352" y="627"/>
                  <a:pt x="1331" y="638"/>
                </a:cubicBezTo>
                <a:cubicBezTo>
                  <a:pt x="1320" y="648"/>
                  <a:pt x="1298" y="659"/>
                  <a:pt x="1288" y="659"/>
                </a:cubicBezTo>
                <a:cubicBezTo>
                  <a:pt x="1277" y="659"/>
                  <a:pt x="1266" y="659"/>
                  <a:pt x="1255" y="670"/>
                </a:cubicBezTo>
                <a:cubicBezTo>
                  <a:pt x="1245" y="681"/>
                  <a:pt x="1224" y="681"/>
                  <a:pt x="1224" y="681"/>
                </a:cubicBezTo>
                <a:cubicBezTo>
                  <a:pt x="1212" y="681"/>
                  <a:pt x="1202" y="681"/>
                  <a:pt x="1181" y="691"/>
                </a:cubicBezTo>
                <a:cubicBezTo>
                  <a:pt x="1173" y="691"/>
                  <a:pt x="1161" y="696"/>
                  <a:pt x="1154" y="696"/>
                </a:cubicBezTo>
                <a:cubicBezTo>
                  <a:pt x="1150" y="696"/>
                  <a:pt x="1148" y="695"/>
                  <a:pt x="1148" y="691"/>
                </a:cubicBezTo>
                <a:cubicBezTo>
                  <a:pt x="1138" y="691"/>
                  <a:pt x="1116" y="713"/>
                  <a:pt x="1084" y="734"/>
                </a:cubicBezTo>
                <a:cubicBezTo>
                  <a:pt x="1052" y="745"/>
                  <a:pt x="1009" y="777"/>
                  <a:pt x="988" y="788"/>
                </a:cubicBezTo>
                <a:cubicBezTo>
                  <a:pt x="955" y="810"/>
                  <a:pt x="945" y="831"/>
                  <a:pt x="933" y="853"/>
                </a:cubicBezTo>
                <a:cubicBezTo>
                  <a:pt x="923" y="874"/>
                  <a:pt x="912" y="895"/>
                  <a:pt x="880" y="906"/>
                </a:cubicBezTo>
                <a:cubicBezTo>
                  <a:pt x="826" y="949"/>
                  <a:pt x="794" y="992"/>
                  <a:pt x="773" y="1046"/>
                </a:cubicBezTo>
                <a:cubicBezTo>
                  <a:pt x="762" y="1077"/>
                  <a:pt x="730" y="1131"/>
                  <a:pt x="719" y="1163"/>
                </a:cubicBezTo>
                <a:cubicBezTo>
                  <a:pt x="698" y="1196"/>
                  <a:pt x="676" y="1239"/>
                  <a:pt x="676" y="1239"/>
                </a:cubicBezTo>
                <a:cubicBezTo>
                  <a:pt x="676" y="1260"/>
                  <a:pt x="666" y="1260"/>
                  <a:pt x="655" y="1270"/>
                </a:cubicBezTo>
                <a:cubicBezTo>
                  <a:pt x="623" y="1270"/>
                  <a:pt x="623" y="1282"/>
                  <a:pt x="612" y="1324"/>
                </a:cubicBezTo>
                <a:cubicBezTo>
                  <a:pt x="601" y="1399"/>
                  <a:pt x="580" y="1442"/>
                  <a:pt x="547" y="1475"/>
                </a:cubicBezTo>
                <a:cubicBezTo>
                  <a:pt x="526" y="1496"/>
                  <a:pt x="516" y="1506"/>
                  <a:pt x="526" y="1528"/>
                </a:cubicBezTo>
                <a:cubicBezTo>
                  <a:pt x="526" y="1549"/>
                  <a:pt x="516" y="1582"/>
                  <a:pt x="516" y="1614"/>
                </a:cubicBezTo>
                <a:cubicBezTo>
                  <a:pt x="504" y="1657"/>
                  <a:pt x="504" y="1668"/>
                  <a:pt x="473" y="1678"/>
                </a:cubicBezTo>
                <a:cubicBezTo>
                  <a:pt x="440" y="1689"/>
                  <a:pt x="440" y="1699"/>
                  <a:pt x="440" y="1742"/>
                </a:cubicBezTo>
                <a:cubicBezTo>
                  <a:pt x="430" y="1775"/>
                  <a:pt x="419" y="1796"/>
                  <a:pt x="397" y="1828"/>
                </a:cubicBezTo>
                <a:cubicBezTo>
                  <a:pt x="376" y="1871"/>
                  <a:pt x="376" y="1882"/>
                  <a:pt x="376" y="1925"/>
                </a:cubicBezTo>
                <a:cubicBezTo>
                  <a:pt x="387" y="1978"/>
                  <a:pt x="365" y="2032"/>
                  <a:pt x="311" y="2161"/>
                </a:cubicBezTo>
                <a:cubicBezTo>
                  <a:pt x="290" y="2204"/>
                  <a:pt x="280" y="2236"/>
                  <a:pt x="290" y="2247"/>
                </a:cubicBezTo>
                <a:cubicBezTo>
                  <a:pt x="290" y="2268"/>
                  <a:pt x="280" y="2311"/>
                  <a:pt x="258" y="2354"/>
                </a:cubicBezTo>
                <a:cubicBezTo>
                  <a:pt x="226" y="2407"/>
                  <a:pt x="226" y="2429"/>
                  <a:pt x="237" y="2450"/>
                </a:cubicBezTo>
                <a:cubicBezTo>
                  <a:pt x="247" y="2472"/>
                  <a:pt x="237" y="2526"/>
                  <a:pt x="215" y="2536"/>
                </a:cubicBezTo>
                <a:cubicBezTo>
                  <a:pt x="172" y="2558"/>
                  <a:pt x="118" y="2772"/>
                  <a:pt x="129" y="2848"/>
                </a:cubicBezTo>
                <a:cubicBezTo>
                  <a:pt x="140" y="2869"/>
                  <a:pt x="129" y="2869"/>
                  <a:pt x="118" y="2879"/>
                </a:cubicBezTo>
                <a:cubicBezTo>
                  <a:pt x="97" y="2891"/>
                  <a:pt x="87" y="2901"/>
                  <a:pt x="75" y="2944"/>
                </a:cubicBezTo>
                <a:cubicBezTo>
                  <a:pt x="75" y="2965"/>
                  <a:pt x="65" y="3008"/>
                  <a:pt x="65" y="3030"/>
                </a:cubicBezTo>
                <a:cubicBezTo>
                  <a:pt x="32" y="3105"/>
                  <a:pt x="32" y="3169"/>
                  <a:pt x="32" y="3169"/>
                </a:cubicBezTo>
                <a:cubicBezTo>
                  <a:pt x="54" y="3191"/>
                  <a:pt x="44" y="3266"/>
                  <a:pt x="22" y="3320"/>
                </a:cubicBezTo>
                <a:cubicBezTo>
                  <a:pt x="11" y="3351"/>
                  <a:pt x="1" y="3384"/>
                  <a:pt x="11" y="3416"/>
                </a:cubicBezTo>
                <a:lnTo>
                  <a:pt x="11" y="3513"/>
                </a:lnTo>
                <a:cubicBezTo>
                  <a:pt x="1" y="3577"/>
                  <a:pt x="1" y="3695"/>
                  <a:pt x="11" y="3716"/>
                </a:cubicBezTo>
                <a:cubicBezTo>
                  <a:pt x="11" y="3727"/>
                  <a:pt x="44" y="3749"/>
                  <a:pt x="65" y="3770"/>
                </a:cubicBezTo>
                <a:cubicBezTo>
                  <a:pt x="87" y="3780"/>
                  <a:pt x="118" y="3802"/>
                  <a:pt x="129" y="3813"/>
                </a:cubicBezTo>
                <a:cubicBezTo>
                  <a:pt x="132" y="3816"/>
                  <a:pt x="135" y="3817"/>
                  <a:pt x="138" y="3817"/>
                </a:cubicBezTo>
                <a:cubicBezTo>
                  <a:pt x="146" y="3817"/>
                  <a:pt x="157" y="3807"/>
                  <a:pt x="172" y="3792"/>
                </a:cubicBezTo>
                <a:cubicBezTo>
                  <a:pt x="194" y="3770"/>
                  <a:pt x="226" y="3759"/>
                  <a:pt x="237" y="3759"/>
                </a:cubicBezTo>
                <a:cubicBezTo>
                  <a:pt x="268" y="3759"/>
                  <a:pt x="268" y="3749"/>
                  <a:pt x="280" y="3727"/>
                </a:cubicBezTo>
                <a:cubicBezTo>
                  <a:pt x="280" y="3706"/>
                  <a:pt x="290" y="3663"/>
                  <a:pt x="290" y="3620"/>
                </a:cubicBezTo>
                <a:cubicBezTo>
                  <a:pt x="301" y="3587"/>
                  <a:pt x="311" y="3523"/>
                  <a:pt x="311" y="3480"/>
                </a:cubicBezTo>
                <a:cubicBezTo>
                  <a:pt x="311" y="3448"/>
                  <a:pt x="333" y="3384"/>
                  <a:pt x="344" y="3341"/>
                </a:cubicBezTo>
                <a:cubicBezTo>
                  <a:pt x="376" y="3212"/>
                  <a:pt x="408" y="3084"/>
                  <a:pt x="408" y="3019"/>
                </a:cubicBezTo>
                <a:cubicBezTo>
                  <a:pt x="408" y="2987"/>
                  <a:pt x="419" y="2955"/>
                  <a:pt x="430" y="2933"/>
                </a:cubicBezTo>
                <a:cubicBezTo>
                  <a:pt x="451" y="2891"/>
                  <a:pt x="483" y="2751"/>
                  <a:pt x="483" y="2665"/>
                </a:cubicBezTo>
                <a:cubicBezTo>
                  <a:pt x="483" y="2622"/>
                  <a:pt x="494" y="2600"/>
                  <a:pt x="504" y="2600"/>
                </a:cubicBezTo>
                <a:cubicBezTo>
                  <a:pt x="516" y="2590"/>
                  <a:pt x="516" y="2579"/>
                  <a:pt x="516" y="2558"/>
                </a:cubicBezTo>
                <a:cubicBezTo>
                  <a:pt x="526" y="2536"/>
                  <a:pt x="526" y="2515"/>
                  <a:pt x="623" y="2247"/>
                </a:cubicBezTo>
                <a:cubicBezTo>
                  <a:pt x="644" y="2183"/>
                  <a:pt x="655" y="2118"/>
                  <a:pt x="655" y="2107"/>
                </a:cubicBezTo>
                <a:cubicBezTo>
                  <a:pt x="655" y="2075"/>
                  <a:pt x="687" y="1990"/>
                  <a:pt x="719" y="1968"/>
                </a:cubicBezTo>
                <a:cubicBezTo>
                  <a:pt x="740" y="1957"/>
                  <a:pt x="773" y="1871"/>
                  <a:pt x="762" y="1807"/>
                </a:cubicBezTo>
                <a:cubicBezTo>
                  <a:pt x="762" y="1785"/>
                  <a:pt x="762" y="1742"/>
                  <a:pt x="773" y="1732"/>
                </a:cubicBezTo>
                <a:cubicBezTo>
                  <a:pt x="783" y="1699"/>
                  <a:pt x="848" y="1614"/>
                  <a:pt x="869" y="1592"/>
                </a:cubicBezTo>
                <a:cubicBezTo>
                  <a:pt x="880" y="1592"/>
                  <a:pt x="891" y="1560"/>
                  <a:pt x="902" y="1518"/>
                </a:cubicBezTo>
                <a:cubicBezTo>
                  <a:pt x="912" y="1475"/>
                  <a:pt x="923" y="1432"/>
                  <a:pt x="933" y="1432"/>
                </a:cubicBezTo>
                <a:cubicBezTo>
                  <a:pt x="955" y="1399"/>
                  <a:pt x="1041" y="1260"/>
                  <a:pt x="1052" y="1239"/>
                </a:cubicBezTo>
                <a:cubicBezTo>
                  <a:pt x="1052" y="1228"/>
                  <a:pt x="1084" y="1206"/>
                  <a:pt x="1105" y="1174"/>
                </a:cubicBezTo>
                <a:cubicBezTo>
                  <a:pt x="1148" y="1142"/>
                  <a:pt x="1202" y="1077"/>
                  <a:pt x="1202" y="1056"/>
                </a:cubicBezTo>
                <a:cubicBezTo>
                  <a:pt x="1202" y="1046"/>
                  <a:pt x="1212" y="1034"/>
                  <a:pt x="1224" y="1034"/>
                </a:cubicBezTo>
                <a:cubicBezTo>
                  <a:pt x="1255" y="1013"/>
                  <a:pt x="1320" y="949"/>
                  <a:pt x="1320" y="927"/>
                </a:cubicBezTo>
                <a:cubicBezTo>
                  <a:pt x="1320" y="910"/>
                  <a:pt x="1348" y="892"/>
                  <a:pt x="1376" y="892"/>
                </a:cubicBezTo>
                <a:cubicBezTo>
                  <a:pt x="1382" y="892"/>
                  <a:pt x="1389" y="893"/>
                  <a:pt x="1395" y="895"/>
                </a:cubicBezTo>
                <a:cubicBezTo>
                  <a:pt x="1400" y="901"/>
                  <a:pt x="1408" y="903"/>
                  <a:pt x="1420" y="903"/>
                </a:cubicBezTo>
                <a:cubicBezTo>
                  <a:pt x="1432" y="903"/>
                  <a:pt x="1448" y="901"/>
                  <a:pt x="1470" y="895"/>
                </a:cubicBezTo>
                <a:cubicBezTo>
                  <a:pt x="1485" y="893"/>
                  <a:pt x="1502" y="892"/>
                  <a:pt x="1520" y="892"/>
                </a:cubicBezTo>
                <a:cubicBezTo>
                  <a:pt x="1599" y="892"/>
                  <a:pt x="1688" y="912"/>
                  <a:pt x="1706" y="938"/>
                </a:cubicBezTo>
                <a:cubicBezTo>
                  <a:pt x="1706" y="949"/>
                  <a:pt x="1727" y="960"/>
                  <a:pt x="1738" y="970"/>
                </a:cubicBezTo>
                <a:cubicBezTo>
                  <a:pt x="1792" y="992"/>
                  <a:pt x="1877" y="1067"/>
                  <a:pt x="1899" y="1099"/>
                </a:cubicBezTo>
                <a:cubicBezTo>
                  <a:pt x="1910" y="1131"/>
                  <a:pt x="1910" y="1142"/>
                  <a:pt x="1889" y="1185"/>
                </a:cubicBezTo>
                <a:cubicBezTo>
                  <a:pt x="1867" y="1217"/>
                  <a:pt x="1846" y="1260"/>
                  <a:pt x="1835" y="1270"/>
                </a:cubicBezTo>
                <a:cubicBezTo>
                  <a:pt x="1824" y="1282"/>
                  <a:pt x="1813" y="1303"/>
                  <a:pt x="1803" y="1313"/>
                </a:cubicBezTo>
                <a:cubicBezTo>
                  <a:pt x="1792" y="1324"/>
                  <a:pt x="1781" y="1346"/>
                  <a:pt x="1770" y="1346"/>
                </a:cubicBezTo>
                <a:cubicBezTo>
                  <a:pt x="1749" y="1356"/>
                  <a:pt x="1738" y="1367"/>
                  <a:pt x="1738" y="1389"/>
                </a:cubicBezTo>
                <a:cubicBezTo>
                  <a:pt x="1738" y="1410"/>
                  <a:pt x="1717" y="1442"/>
                  <a:pt x="1695" y="1475"/>
                </a:cubicBezTo>
                <a:cubicBezTo>
                  <a:pt x="1641" y="1528"/>
                  <a:pt x="1631" y="1539"/>
                  <a:pt x="1663" y="1582"/>
                </a:cubicBezTo>
                <a:lnTo>
                  <a:pt x="1684" y="1625"/>
                </a:lnTo>
                <a:lnTo>
                  <a:pt x="1641" y="1635"/>
                </a:lnTo>
                <a:cubicBezTo>
                  <a:pt x="1610" y="1657"/>
                  <a:pt x="1610" y="1657"/>
                  <a:pt x="1610" y="1711"/>
                </a:cubicBezTo>
                <a:cubicBezTo>
                  <a:pt x="1599" y="1754"/>
                  <a:pt x="1599" y="1764"/>
                  <a:pt x="1545" y="1861"/>
                </a:cubicBezTo>
                <a:cubicBezTo>
                  <a:pt x="1524" y="1914"/>
                  <a:pt x="1470" y="2011"/>
                  <a:pt x="1448" y="2075"/>
                </a:cubicBezTo>
                <a:cubicBezTo>
                  <a:pt x="1405" y="2161"/>
                  <a:pt x="1395" y="2183"/>
                  <a:pt x="1405" y="2204"/>
                </a:cubicBezTo>
                <a:cubicBezTo>
                  <a:pt x="1417" y="2225"/>
                  <a:pt x="1405" y="2236"/>
                  <a:pt x="1395" y="2257"/>
                </a:cubicBezTo>
                <a:cubicBezTo>
                  <a:pt x="1341" y="2333"/>
                  <a:pt x="1331" y="2354"/>
                  <a:pt x="1341" y="2386"/>
                </a:cubicBezTo>
                <a:cubicBezTo>
                  <a:pt x="1352" y="2407"/>
                  <a:pt x="1341" y="2440"/>
                  <a:pt x="1298" y="2569"/>
                </a:cubicBezTo>
                <a:cubicBezTo>
                  <a:pt x="1288" y="2600"/>
                  <a:pt x="1277" y="2655"/>
                  <a:pt x="1288" y="2676"/>
                </a:cubicBezTo>
                <a:cubicBezTo>
                  <a:pt x="1288" y="2697"/>
                  <a:pt x="1277" y="2729"/>
                  <a:pt x="1277" y="2740"/>
                </a:cubicBezTo>
                <a:cubicBezTo>
                  <a:pt x="1266" y="2740"/>
                  <a:pt x="1266" y="2772"/>
                  <a:pt x="1266" y="2794"/>
                </a:cubicBezTo>
                <a:cubicBezTo>
                  <a:pt x="1277" y="2826"/>
                  <a:pt x="1266" y="2848"/>
                  <a:pt x="1255" y="2858"/>
                </a:cubicBezTo>
                <a:cubicBezTo>
                  <a:pt x="1245" y="2858"/>
                  <a:pt x="1245" y="2879"/>
                  <a:pt x="1245" y="2891"/>
                </a:cubicBezTo>
                <a:cubicBezTo>
                  <a:pt x="1245" y="2912"/>
                  <a:pt x="1224" y="2944"/>
                  <a:pt x="1202" y="2976"/>
                </a:cubicBezTo>
                <a:cubicBezTo>
                  <a:pt x="1169" y="3041"/>
                  <a:pt x="1169" y="3041"/>
                  <a:pt x="1191" y="3072"/>
                </a:cubicBezTo>
                <a:cubicBezTo>
                  <a:pt x="1202" y="3094"/>
                  <a:pt x="1202" y="3126"/>
                  <a:pt x="1191" y="3158"/>
                </a:cubicBezTo>
                <a:cubicBezTo>
                  <a:pt x="1169" y="3234"/>
                  <a:pt x="1159" y="3341"/>
                  <a:pt x="1159" y="3373"/>
                </a:cubicBezTo>
                <a:lnTo>
                  <a:pt x="1159" y="3427"/>
                </a:lnTo>
                <a:cubicBezTo>
                  <a:pt x="1138" y="3470"/>
                  <a:pt x="1138" y="3534"/>
                  <a:pt x="1159" y="3556"/>
                </a:cubicBezTo>
                <a:cubicBezTo>
                  <a:pt x="1181" y="3577"/>
                  <a:pt x="1181" y="3673"/>
                  <a:pt x="1159" y="3716"/>
                </a:cubicBezTo>
                <a:cubicBezTo>
                  <a:pt x="1138" y="3737"/>
                  <a:pt x="1138" y="3759"/>
                  <a:pt x="1148" y="3823"/>
                </a:cubicBezTo>
                <a:lnTo>
                  <a:pt x="1148" y="3909"/>
                </a:lnTo>
                <a:cubicBezTo>
                  <a:pt x="1138" y="3920"/>
                  <a:pt x="1138" y="3931"/>
                  <a:pt x="1138" y="3952"/>
                </a:cubicBezTo>
                <a:lnTo>
                  <a:pt x="1138" y="4038"/>
                </a:lnTo>
                <a:cubicBezTo>
                  <a:pt x="1138" y="4070"/>
                  <a:pt x="1138" y="4113"/>
                  <a:pt x="1148" y="4135"/>
                </a:cubicBezTo>
                <a:cubicBezTo>
                  <a:pt x="1148" y="4156"/>
                  <a:pt x="1159" y="4209"/>
                  <a:pt x="1159" y="4263"/>
                </a:cubicBezTo>
                <a:cubicBezTo>
                  <a:pt x="1169" y="4306"/>
                  <a:pt x="1181" y="4371"/>
                  <a:pt x="1202" y="4392"/>
                </a:cubicBezTo>
                <a:lnTo>
                  <a:pt x="1224" y="4457"/>
                </a:lnTo>
                <a:cubicBezTo>
                  <a:pt x="1224" y="4457"/>
                  <a:pt x="1234" y="4499"/>
                  <a:pt x="1255" y="4542"/>
                </a:cubicBezTo>
                <a:cubicBezTo>
                  <a:pt x="1277" y="4585"/>
                  <a:pt x="1288" y="4638"/>
                  <a:pt x="1298" y="4660"/>
                </a:cubicBezTo>
                <a:cubicBezTo>
                  <a:pt x="1298" y="4693"/>
                  <a:pt x="1309" y="4703"/>
                  <a:pt x="1352" y="4703"/>
                </a:cubicBezTo>
                <a:cubicBezTo>
                  <a:pt x="1384" y="4714"/>
                  <a:pt x="1395" y="4724"/>
                  <a:pt x="1395" y="4735"/>
                </a:cubicBezTo>
                <a:cubicBezTo>
                  <a:pt x="1395" y="4746"/>
                  <a:pt x="1405" y="4757"/>
                  <a:pt x="1427" y="4767"/>
                </a:cubicBezTo>
                <a:cubicBezTo>
                  <a:pt x="1448" y="4778"/>
                  <a:pt x="1481" y="4810"/>
                  <a:pt x="1481" y="4832"/>
                </a:cubicBezTo>
                <a:lnTo>
                  <a:pt x="1502" y="4864"/>
                </a:lnTo>
                <a:lnTo>
                  <a:pt x="1556" y="4853"/>
                </a:lnTo>
                <a:cubicBezTo>
                  <a:pt x="1599" y="4853"/>
                  <a:pt x="1631" y="4864"/>
                  <a:pt x="1653" y="4874"/>
                </a:cubicBezTo>
                <a:cubicBezTo>
                  <a:pt x="1663" y="4885"/>
                  <a:pt x="1674" y="4891"/>
                  <a:pt x="1687" y="4891"/>
                </a:cubicBezTo>
                <a:cubicBezTo>
                  <a:pt x="1701" y="4891"/>
                  <a:pt x="1717" y="4885"/>
                  <a:pt x="1738" y="4874"/>
                </a:cubicBezTo>
                <a:cubicBezTo>
                  <a:pt x="1781" y="4864"/>
                  <a:pt x="1835" y="4843"/>
                  <a:pt x="1867" y="4821"/>
                </a:cubicBezTo>
                <a:cubicBezTo>
                  <a:pt x="1931" y="4800"/>
                  <a:pt x="1931" y="4789"/>
                  <a:pt x="1953" y="4746"/>
                </a:cubicBezTo>
                <a:cubicBezTo>
                  <a:pt x="1972" y="4700"/>
                  <a:pt x="1998" y="4669"/>
                  <a:pt x="2026" y="4669"/>
                </a:cubicBezTo>
                <a:cubicBezTo>
                  <a:pt x="2030" y="4669"/>
                  <a:pt x="2034" y="4670"/>
                  <a:pt x="2039" y="4671"/>
                </a:cubicBezTo>
                <a:cubicBezTo>
                  <a:pt x="2039" y="4675"/>
                  <a:pt x="2040" y="4676"/>
                  <a:pt x="2042" y="4676"/>
                </a:cubicBezTo>
                <a:cubicBezTo>
                  <a:pt x="2046" y="4676"/>
                  <a:pt x="2053" y="4671"/>
                  <a:pt x="2060" y="4671"/>
                </a:cubicBezTo>
                <a:cubicBezTo>
                  <a:pt x="2082" y="4660"/>
                  <a:pt x="2156" y="4510"/>
                  <a:pt x="2189" y="4435"/>
                </a:cubicBezTo>
                <a:cubicBezTo>
                  <a:pt x="2242" y="4306"/>
                  <a:pt x="2253" y="4295"/>
                  <a:pt x="2242" y="4285"/>
                </a:cubicBezTo>
                <a:cubicBezTo>
                  <a:pt x="2242" y="4274"/>
                  <a:pt x="2253" y="4231"/>
                  <a:pt x="2285" y="4156"/>
                </a:cubicBezTo>
                <a:lnTo>
                  <a:pt x="2339" y="4038"/>
                </a:lnTo>
                <a:lnTo>
                  <a:pt x="2318" y="4006"/>
                </a:lnTo>
                <a:cubicBezTo>
                  <a:pt x="2306" y="3973"/>
                  <a:pt x="2306" y="3973"/>
                  <a:pt x="2328" y="3963"/>
                </a:cubicBezTo>
                <a:cubicBezTo>
                  <a:pt x="2349" y="3952"/>
                  <a:pt x="2349" y="3952"/>
                  <a:pt x="2349" y="3888"/>
                </a:cubicBezTo>
                <a:cubicBezTo>
                  <a:pt x="2349" y="3845"/>
                  <a:pt x="2361" y="3792"/>
                  <a:pt x="2371" y="3759"/>
                </a:cubicBezTo>
                <a:cubicBezTo>
                  <a:pt x="2392" y="3716"/>
                  <a:pt x="2392" y="3695"/>
                  <a:pt x="2382" y="3673"/>
                </a:cubicBezTo>
                <a:cubicBezTo>
                  <a:pt x="2371" y="3663"/>
                  <a:pt x="2371" y="3641"/>
                  <a:pt x="2382" y="3630"/>
                </a:cubicBezTo>
                <a:cubicBezTo>
                  <a:pt x="2382" y="3609"/>
                  <a:pt x="2392" y="3577"/>
                  <a:pt x="2392" y="3556"/>
                </a:cubicBezTo>
                <a:cubicBezTo>
                  <a:pt x="2403" y="3534"/>
                  <a:pt x="2403" y="3491"/>
                  <a:pt x="2403" y="3459"/>
                </a:cubicBezTo>
                <a:cubicBezTo>
                  <a:pt x="2414" y="3427"/>
                  <a:pt x="2425" y="3416"/>
                  <a:pt x="2435" y="3394"/>
                </a:cubicBezTo>
                <a:cubicBezTo>
                  <a:pt x="2457" y="3384"/>
                  <a:pt x="2457" y="3373"/>
                  <a:pt x="2457" y="3308"/>
                </a:cubicBezTo>
                <a:cubicBezTo>
                  <a:pt x="2446" y="3266"/>
                  <a:pt x="2446" y="3201"/>
                  <a:pt x="2457" y="3169"/>
                </a:cubicBezTo>
                <a:cubicBezTo>
                  <a:pt x="2457" y="3126"/>
                  <a:pt x="2468" y="3072"/>
                  <a:pt x="2457" y="3041"/>
                </a:cubicBezTo>
                <a:cubicBezTo>
                  <a:pt x="2457" y="3008"/>
                  <a:pt x="2468" y="2965"/>
                  <a:pt x="2468" y="2944"/>
                </a:cubicBezTo>
                <a:cubicBezTo>
                  <a:pt x="2489" y="2901"/>
                  <a:pt x="2489" y="2772"/>
                  <a:pt x="2457" y="2708"/>
                </a:cubicBezTo>
                <a:cubicBezTo>
                  <a:pt x="2446" y="2686"/>
                  <a:pt x="2457" y="2665"/>
                  <a:pt x="2468" y="2622"/>
                </a:cubicBezTo>
                <a:cubicBezTo>
                  <a:pt x="2478" y="2590"/>
                  <a:pt x="2489" y="2547"/>
                  <a:pt x="2478" y="2536"/>
                </a:cubicBezTo>
                <a:cubicBezTo>
                  <a:pt x="2478" y="2515"/>
                  <a:pt x="2478" y="2472"/>
                  <a:pt x="2489" y="2450"/>
                </a:cubicBezTo>
                <a:cubicBezTo>
                  <a:pt x="2500" y="2397"/>
                  <a:pt x="2500" y="2376"/>
                  <a:pt x="2468" y="2247"/>
                </a:cubicBezTo>
                <a:cubicBezTo>
                  <a:pt x="2457" y="2204"/>
                  <a:pt x="2457" y="2150"/>
                  <a:pt x="2457" y="2118"/>
                </a:cubicBezTo>
                <a:cubicBezTo>
                  <a:pt x="2468" y="2032"/>
                  <a:pt x="2468" y="2000"/>
                  <a:pt x="2446" y="1957"/>
                </a:cubicBezTo>
                <a:cubicBezTo>
                  <a:pt x="2446" y="1935"/>
                  <a:pt x="2435" y="1904"/>
                  <a:pt x="2435" y="1882"/>
                </a:cubicBezTo>
                <a:cubicBezTo>
                  <a:pt x="2435" y="1861"/>
                  <a:pt x="2425" y="1839"/>
                  <a:pt x="2414" y="1828"/>
                </a:cubicBezTo>
                <a:cubicBezTo>
                  <a:pt x="2392" y="1807"/>
                  <a:pt x="2382" y="1742"/>
                  <a:pt x="2392" y="1689"/>
                </a:cubicBezTo>
                <a:cubicBezTo>
                  <a:pt x="2403" y="1668"/>
                  <a:pt x="2392" y="1625"/>
                  <a:pt x="2382" y="1582"/>
                </a:cubicBezTo>
                <a:cubicBezTo>
                  <a:pt x="2371" y="1539"/>
                  <a:pt x="2361" y="1463"/>
                  <a:pt x="2361" y="1432"/>
                </a:cubicBezTo>
                <a:cubicBezTo>
                  <a:pt x="2361" y="1356"/>
                  <a:pt x="2361" y="1356"/>
                  <a:pt x="2306" y="1292"/>
                </a:cubicBezTo>
                <a:cubicBezTo>
                  <a:pt x="2275" y="1260"/>
                  <a:pt x="2264" y="1196"/>
                  <a:pt x="2285" y="1142"/>
                </a:cubicBezTo>
                <a:cubicBezTo>
                  <a:pt x="2296" y="1120"/>
                  <a:pt x="2328" y="1077"/>
                  <a:pt x="2361" y="1046"/>
                </a:cubicBezTo>
                <a:cubicBezTo>
                  <a:pt x="2392" y="1003"/>
                  <a:pt x="2446" y="949"/>
                  <a:pt x="2468" y="917"/>
                </a:cubicBezTo>
                <a:cubicBezTo>
                  <a:pt x="2500" y="884"/>
                  <a:pt x="2542" y="831"/>
                  <a:pt x="2575" y="788"/>
                </a:cubicBezTo>
                <a:cubicBezTo>
                  <a:pt x="2607" y="756"/>
                  <a:pt x="2661" y="713"/>
                  <a:pt x="2682" y="681"/>
                </a:cubicBezTo>
                <a:cubicBezTo>
                  <a:pt x="2704" y="648"/>
                  <a:pt x="2725" y="627"/>
                  <a:pt x="2747" y="617"/>
                </a:cubicBezTo>
                <a:cubicBezTo>
                  <a:pt x="2768" y="617"/>
                  <a:pt x="2800" y="584"/>
                  <a:pt x="2821" y="562"/>
                </a:cubicBezTo>
                <a:cubicBezTo>
                  <a:pt x="2854" y="531"/>
                  <a:pt x="2886" y="509"/>
                  <a:pt x="2897" y="509"/>
                </a:cubicBezTo>
                <a:cubicBezTo>
                  <a:pt x="2918" y="509"/>
                  <a:pt x="2961" y="488"/>
                  <a:pt x="2993" y="466"/>
                </a:cubicBezTo>
                <a:cubicBezTo>
                  <a:pt x="3052" y="417"/>
                  <a:pt x="3156" y="368"/>
                  <a:pt x="3190" y="368"/>
                </a:cubicBezTo>
                <a:cubicBezTo>
                  <a:pt x="3193" y="368"/>
                  <a:pt x="3195" y="369"/>
                  <a:pt x="3197" y="369"/>
                </a:cubicBezTo>
                <a:cubicBezTo>
                  <a:pt x="3207" y="369"/>
                  <a:pt x="3240" y="369"/>
                  <a:pt x="3262" y="359"/>
                </a:cubicBezTo>
                <a:cubicBezTo>
                  <a:pt x="3293" y="338"/>
                  <a:pt x="3315" y="338"/>
                  <a:pt x="3326" y="338"/>
                </a:cubicBezTo>
                <a:lnTo>
                  <a:pt x="3422" y="338"/>
                </a:lnTo>
                <a:cubicBezTo>
                  <a:pt x="3444" y="334"/>
                  <a:pt x="3459" y="331"/>
                  <a:pt x="3473" y="331"/>
                </a:cubicBezTo>
                <a:cubicBezTo>
                  <a:pt x="3501" y="331"/>
                  <a:pt x="3523" y="341"/>
                  <a:pt x="3572" y="369"/>
                </a:cubicBezTo>
                <a:cubicBezTo>
                  <a:pt x="3679" y="423"/>
                  <a:pt x="3691" y="434"/>
                  <a:pt x="3787" y="691"/>
                </a:cubicBezTo>
                <a:cubicBezTo>
                  <a:pt x="3830" y="810"/>
                  <a:pt x="3830" y="841"/>
                  <a:pt x="3819" y="863"/>
                </a:cubicBezTo>
                <a:cubicBezTo>
                  <a:pt x="3819" y="874"/>
                  <a:pt x="3819" y="917"/>
                  <a:pt x="3830" y="949"/>
                </a:cubicBezTo>
                <a:cubicBezTo>
                  <a:pt x="3851" y="981"/>
                  <a:pt x="3862" y="1046"/>
                  <a:pt x="3862" y="1077"/>
                </a:cubicBezTo>
                <a:cubicBezTo>
                  <a:pt x="3862" y="1120"/>
                  <a:pt x="3872" y="1217"/>
                  <a:pt x="3894" y="1292"/>
                </a:cubicBezTo>
                <a:lnTo>
                  <a:pt x="3927" y="1432"/>
                </a:lnTo>
                <a:lnTo>
                  <a:pt x="3884" y="1485"/>
                </a:lnTo>
                <a:cubicBezTo>
                  <a:pt x="3862" y="1506"/>
                  <a:pt x="3841" y="1528"/>
                  <a:pt x="3830" y="1528"/>
                </a:cubicBezTo>
                <a:cubicBezTo>
                  <a:pt x="3808" y="1528"/>
                  <a:pt x="3798" y="1539"/>
                  <a:pt x="3755" y="1625"/>
                </a:cubicBezTo>
                <a:cubicBezTo>
                  <a:pt x="3701" y="1732"/>
                  <a:pt x="3669" y="1796"/>
                  <a:pt x="3637" y="1828"/>
                </a:cubicBezTo>
                <a:cubicBezTo>
                  <a:pt x="3615" y="1839"/>
                  <a:pt x="3605" y="1850"/>
                  <a:pt x="3605" y="1861"/>
                </a:cubicBezTo>
                <a:cubicBezTo>
                  <a:pt x="3605" y="1861"/>
                  <a:pt x="3594" y="1871"/>
                  <a:pt x="3572" y="1882"/>
                </a:cubicBezTo>
                <a:cubicBezTo>
                  <a:pt x="3551" y="1893"/>
                  <a:pt x="3540" y="1904"/>
                  <a:pt x="3540" y="1935"/>
                </a:cubicBezTo>
                <a:cubicBezTo>
                  <a:pt x="3529" y="1957"/>
                  <a:pt x="3519" y="1978"/>
                  <a:pt x="3508" y="1978"/>
                </a:cubicBezTo>
                <a:cubicBezTo>
                  <a:pt x="3508" y="1978"/>
                  <a:pt x="3486" y="2021"/>
                  <a:pt x="3465" y="2086"/>
                </a:cubicBezTo>
                <a:cubicBezTo>
                  <a:pt x="3443" y="2150"/>
                  <a:pt x="3412" y="2214"/>
                  <a:pt x="3401" y="2225"/>
                </a:cubicBezTo>
                <a:cubicBezTo>
                  <a:pt x="3390" y="2236"/>
                  <a:pt x="3390" y="2268"/>
                  <a:pt x="3390" y="2300"/>
                </a:cubicBezTo>
                <a:cubicBezTo>
                  <a:pt x="3390" y="2354"/>
                  <a:pt x="3390" y="2376"/>
                  <a:pt x="3336" y="2504"/>
                </a:cubicBezTo>
                <a:cubicBezTo>
                  <a:pt x="3283" y="2655"/>
                  <a:pt x="3272" y="2655"/>
                  <a:pt x="3293" y="2686"/>
                </a:cubicBezTo>
                <a:cubicBezTo>
                  <a:pt x="3315" y="2719"/>
                  <a:pt x="3293" y="2815"/>
                  <a:pt x="3262" y="2858"/>
                </a:cubicBezTo>
                <a:cubicBezTo>
                  <a:pt x="3229" y="2901"/>
                  <a:pt x="3229" y="2901"/>
                  <a:pt x="3250" y="2987"/>
                </a:cubicBezTo>
                <a:cubicBezTo>
                  <a:pt x="3262" y="3030"/>
                  <a:pt x="3262" y="3072"/>
                  <a:pt x="3262" y="3084"/>
                </a:cubicBezTo>
                <a:cubicBezTo>
                  <a:pt x="3250" y="3105"/>
                  <a:pt x="3262" y="3191"/>
                  <a:pt x="3272" y="3201"/>
                </a:cubicBezTo>
                <a:cubicBezTo>
                  <a:pt x="3283" y="3212"/>
                  <a:pt x="3315" y="3373"/>
                  <a:pt x="3315" y="3470"/>
                </a:cubicBezTo>
                <a:cubicBezTo>
                  <a:pt x="3326" y="3501"/>
                  <a:pt x="3379" y="3598"/>
                  <a:pt x="3401" y="3609"/>
                </a:cubicBezTo>
                <a:cubicBezTo>
                  <a:pt x="3412" y="3609"/>
                  <a:pt x="3455" y="3706"/>
                  <a:pt x="3455" y="3727"/>
                </a:cubicBezTo>
                <a:cubicBezTo>
                  <a:pt x="3443" y="3727"/>
                  <a:pt x="3486" y="3749"/>
                  <a:pt x="3540" y="3770"/>
                </a:cubicBezTo>
                <a:lnTo>
                  <a:pt x="3626" y="3802"/>
                </a:lnTo>
                <a:lnTo>
                  <a:pt x="3701" y="3770"/>
                </a:lnTo>
                <a:cubicBezTo>
                  <a:pt x="3808" y="3737"/>
                  <a:pt x="3915" y="3663"/>
                  <a:pt x="3937" y="3609"/>
                </a:cubicBezTo>
                <a:lnTo>
                  <a:pt x="3969" y="3577"/>
                </a:lnTo>
                <a:cubicBezTo>
                  <a:pt x="4001" y="3566"/>
                  <a:pt x="4012" y="3556"/>
                  <a:pt x="4023" y="3513"/>
                </a:cubicBezTo>
                <a:cubicBezTo>
                  <a:pt x="4023" y="3491"/>
                  <a:pt x="4034" y="3448"/>
                  <a:pt x="4044" y="3416"/>
                </a:cubicBezTo>
                <a:cubicBezTo>
                  <a:pt x="4055" y="3384"/>
                  <a:pt x="4066" y="3341"/>
                  <a:pt x="4066" y="3320"/>
                </a:cubicBezTo>
                <a:cubicBezTo>
                  <a:pt x="4077" y="3287"/>
                  <a:pt x="4077" y="3277"/>
                  <a:pt x="4098" y="3277"/>
                </a:cubicBezTo>
                <a:cubicBezTo>
                  <a:pt x="4120" y="3277"/>
                  <a:pt x="4130" y="3255"/>
                  <a:pt x="4120" y="3201"/>
                </a:cubicBezTo>
                <a:cubicBezTo>
                  <a:pt x="4120" y="3094"/>
                  <a:pt x="4120" y="3051"/>
                  <a:pt x="4130" y="3041"/>
                </a:cubicBezTo>
                <a:cubicBezTo>
                  <a:pt x="4130" y="3041"/>
                  <a:pt x="4141" y="3019"/>
                  <a:pt x="4141" y="2998"/>
                </a:cubicBezTo>
                <a:cubicBezTo>
                  <a:pt x="4141" y="2955"/>
                  <a:pt x="4141" y="2944"/>
                  <a:pt x="4151" y="2933"/>
                </a:cubicBezTo>
                <a:cubicBezTo>
                  <a:pt x="4184" y="2912"/>
                  <a:pt x="4184" y="2901"/>
                  <a:pt x="4151" y="2762"/>
                </a:cubicBezTo>
                <a:cubicBezTo>
                  <a:pt x="4141" y="2708"/>
                  <a:pt x="4151" y="2676"/>
                  <a:pt x="4163" y="2633"/>
                </a:cubicBezTo>
                <a:cubicBezTo>
                  <a:pt x="4184" y="2590"/>
                  <a:pt x="4184" y="2536"/>
                  <a:pt x="4194" y="2440"/>
                </a:cubicBezTo>
                <a:cubicBezTo>
                  <a:pt x="4194" y="2343"/>
                  <a:pt x="4205" y="2290"/>
                  <a:pt x="4227" y="2247"/>
                </a:cubicBezTo>
                <a:cubicBezTo>
                  <a:pt x="4237" y="2193"/>
                  <a:pt x="4248" y="2171"/>
                  <a:pt x="4227" y="2150"/>
                </a:cubicBezTo>
                <a:cubicBezTo>
                  <a:pt x="4216" y="2129"/>
                  <a:pt x="4216" y="2107"/>
                  <a:pt x="4227" y="2086"/>
                </a:cubicBezTo>
                <a:cubicBezTo>
                  <a:pt x="4237" y="2064"/>
                  <a:pt x="4237" y="2043"/>
                  <a:pt x="4227" y="2021"/>
                </a:cubicBezTo>
                <a:cubicBezTo>
                  <a:pt x="4205" y="1990"/>
                  <a:pt x="4205" y="1935"/>
                  <a:pt x="4216" y="1904"/>
                </a:cubicBezTo>
                <a:cubicBezTo>
                  <a:pt x="4227" y="1893"/>
                  <a:pt x="4227" y="1871"/>
                  <a:pt x="4227" y="1850"/>
                </a:cubicBezTo>
                <a:cubicBezTo>
                  <a:pt x="4216" y="1828"/>
                  <a:pt x="4216" y="1796"/>
                  <a:pt x="4227" y="1785"/>
                </a:cubicBezTo>
                <a:lnTo>
                  <a:pt x="4227" y="1742"/>
                </a:lnTo>
                <a:cubicBezTo>
                  <a:pt x="4216" y="1721"/>
                  <a:pt x="4216" y="1689"/>
                  <a:pt x="4216" y="1668"/>
                </a:cubicBezTo>
                <a:cubicBezTo>
                  <a:pt x="4227" y="1603"/>
                  <a:pt x="4237" y="1571"/>
                  <a:pt x="4313" y="1528"/>
                </a:cubicBezTo>
                <a:cubicBezTo>
                  <a:pt x="4344" y="1496"/>
                  <a:pt x="4387" y="1463"/>
                  <a:pt x="4409" y="1453"/>
                </a:cubicBezTo>
                <a:cubicBezTo>
                  <a:pt x="4420" y="1432"/>
                  <a:pt x="4441" y="1410"/>
                  <a:pt x="4463" y="1389"/>
                </a:cubicBezTo>
                <a:cubicBezTo>
                  <a:pt x="4473" y="1378"/>
                  <a:pt x="4495" y="1356"/>
                  <a:pt x="4495" y="1346"/>
                </a:cubicBezTo>
                <a:cubicBezTo>
                  <a:pt x="4506" y="1324"/>
                  <a:pt x="4666" y="1228"/>
                  <a:pt x="4763" y="1174"/>
                </a:cubicBezTo>
                <a:cubicBezTo>
                  <a:pt x="4892" y="1120"/>
                  <a:pt x="4913" y="1120"/>
                  <a:pt x="4988" y="1120"/>
                </a:cubicBezTo>
                <a:cubicBezTo>
                  <a:pt x="5138" y="1131"/>
                  <a:pt x="5267" y="1185"/>
                  <a:pt x="5353" y="1260"/>
                </a:cubicBezTo>
                <a:cubicBezTo>
                  <a:pt x="5374" y="1292"/>
                  <a:pt x="5428" y="1378"/>
                  <a:pt x="5450" y="1432"/>
                </a:cubicBezTo>
                <a:cubicBezTo>
                  <a:pt x="5450" y="1442"/>
                  <a:pt x="5471" y="1475"/>
                  <a:pt x="5481" y="1506"/>
                </a:cubicBezTo>
                <a:cubicBezTo>
                  <a:pt x="5535" y="1582"/>
                  <a:pt x="5535" y="1614"/>
                  <a:pt x="5493" y="1689"/>
                </a:cubicBezTo>
                <a:cubicBezTo>
                  <a:pt x="5471" y="1732"/>
                  <a:pt x="5450" y="1764"/>
                  <a:pt x="5450" y="1785"/>
                </a:cubicBezTo>
                <a:cubicBezTo>
                  <a:pt x="5450" y="1807"/>
                  <a:pt x="5439" y="1839"/>
                  <a:pt x="5428" y="1861"/>
                </a:cubicBezTo>
                <a:cubicBezTo>
                  <a:pt x="5417" y="1882"/>
                  <a:pt x="5407" y="1904"/>
                  <a:pt x="5417" y="1925"/>
                </a:cubicBezTo>
                <a:cubicBezTo>
                  <a:pt x="5417" y="1935"/>
                  <a:pt x="5417" y="1968"/>
                  <a:pt x="5396" y="2011"/>
                </a:cubicBezTo>
                <a:cubicBezTo>
                  <a:pt x="5385" y="2054"/>
                  <a:pt x="5374" y="2097"/>
                  <a:pt x="5374" y="2118"/>
                </a:cubicBezTo>
                <a:cubicBezTo>
                  <a:pt x="5374" y="2183"/>
                  <a:pt x="5353" y="2290"/>
                  <a:pt x="5331" y="2322"/>
                </a:cubicBezTo>
                <a:cubicBezTo>
                  <a:pt x="5321" y="2333"/>
                  <a:pt x="5321" y="2365"/>
                  <a:pt x="5342" y="2407"/>
                </a:cubicBezTo>
                <a:cubicBezTo>
                  <a:pt x="5342" y="2440"/>
                  <a:pt x="5353" y="2472"/>
                  <a:pt x="5353" y="2483"/>
                </a:cubicBezTo>
                <a:cubicBezTo>
                  <a:pt x="5342" y="2493"/>
                  <a:pt x="5353" y="2515"/>
                  <a:pt x="5364" y="2536"/>
                </a:cubicBezTo>
                <a:cubicBezTo>
                  <a:pt x="5374" y="2558"/>
                  <a:pt x="5385" y="2600"/>
                  <a:pt x="5396" y="2622"/>
                </a:cubicBezTo>
                <a:cubicBezTo>
                  <a:pt x="5396" y="2676"/>
                  <a:pt x="5407" y="2686"/>
                  <a:pt x="5514" y="2697"/>
                </a:cubicBezTo>
                <a:cubicBezTo>
                  <a:pt x="5550" y="2700"/>
                  <a:pt x="5578" y="2702"/>
                  <a:pt x="5600" y="2702"/>
                </a:cubicBezTo>
                <a:cubicBezTo>
                  <a:pt x="5663" y="2702"/>
                  <a:pt x="5674" y="2686"/>
                  <a:pt x="5674" y="2622"/>
                </a:cubicBezTo>
                <a:cubicBezTo>
                  <a:pt x="5674" y="2579"/>
                  <a:pt x="5686" y="2569"/>
                  <a:pt x="5717" y="2526"/>
                </a:cubicBezTo>
                <a:cubicBezTo>
                  <a:pt x="5750" y="2483"/>
                  <a:pt x="5760" y="2461"/>
                  <a:pt x="5760" y="2429"/>
                </a:cubicBezTo>
                <a:cubicBezTo>
                  <a:pt x="5750" y="2407"/>
                  <a:pt x="5760" y="2322"/>
                  <a:pt x="5771" y="2300"/>
                </a:cubicBezTo>
                <a:cubicBezTo>
                  <a:pt x="5782" y="2268"/>
                  <a:pt x="5803" y="2236"/>
                  <a:pt x="5836" y="2129"/>
                </a:cubicBezTo>
                <a:cubicBezTo>
                  <a:pt x="5857" y="2043"/>
                  <a:pt x="5868" y="2011"/>
                  <a:pt x="5868" y="1957"/>
                </a:cubicBezTo>
                <a:cubicBezTo>
                  <a:pt x="5857" y="1925"/>
                  <a:pt x="5857" y="1882"/>
                  <a:pt x="5868" y="1871"/>
                </a:cubicBezTo>
                <a:cubicBezTo>
                  <a:pt x="5868" y="1850"/>
                  <a:pt x="5857" y="1828"/>
                  <a:pt x="5857" y="1807"/>
                </a:cubicBezTo>
                <a:cubicBezTo>
                  <a:pt x="5846" y="1775"/>
                  <a:pt x="5836" y="1775"/>
                  <a:pt x="5900" y="1668"/>
                </a:cubicBezTo>
                <a:cubicBezTo>
                  <a:pt x="5922" y="1625"/>
                  <a:pt x="5953" y="1582"/>
                  <a:pt x="5965" y="1571"/>
                </a:cubicBezTo>
                <a:cubicBezTo>
                  <a:pt x="5975" y="1560"/>
                  <a:pt x="5996" y="1528"/>
                  <a:pt x="6018" y="1475"/>
                </a:cubicBezTo>
                <a:cubicBezTo>
                  <a:pt x="6050" y="1389"/>
                  <a:pt x="6050" y="1389"/>
                  <a:pt x="6093" y="1367"/>
                </a:cubicBezTo>
                <a:cubicBezTo>
                  <a:pt x="6125" y="1346"/>
                  <a:pt x="6168" y="1324"/>
                  <a:pt x="6189" y="1303"/>
                </a:cubicBezTo>
                <a:cubicBezTo>
                  <a:pt x="6232" y="1270"/>
                  <a:pt x="6232" y="1270"/>
                  <a:pt x="6222" y="1228"/>
                </a:cubicBezTo>
                <a:cubicBezTo>
                  <a:pt x="6222" y="1196"/>
                  <a:pt x="6222" y="1196"/>
                  <a:pt x="6275" y="1153"/>
                </a:cubicBezTo>
                <a:cubicBezTo>
                  <a:pt x="6308" y="1131"/>
                  <a:pt x="6329" y="1110"/>
                  <a:pt x="6340" y="1110"/>
                </a:cubicBezTo>
                <a:cubicBezTo>
                  <a:pt x="6340" y="1110"/>
                  <a:pt x="6351" y="1131"/>
                  <a:pt x="6361" y="1163"/>
                </a:cubicBezTo>
                <a:cubicBezTo>
                  <a:pt x="6382" y="1228"/>
                  <a:pt x="6382" y="1239"/>
                  <a:pt x="6436" y="1270"/>
                </a:cubicBezTo>
                <a:lnTo>
                  <a:pt x="6490" y="1292"/>
                </a:lnTo>
                <a:lnTo>
                  <a:pt x="6576" y="1260"/>
                </a:lnTo>
                <a:cubicBezTo>
                  <a:pt x="6694" y="1206"/>
                  <a:pt x="6694" y="1196"/>
                  <a:pt x="6683" y="1120"/>
                </a:cubicBezTo>
                <a:cubicBezTo>
                  <a:pt x="6672" y="1099"/>
                  <a:pt x="6672" y="1046"/>
                  <a:pt x="6661" y="1024"/>
                </a:cubicBezTo>
                <a:cubicBezTo>
                  <a:pt x="6661" y="981"/>
                  <a:pt x="6651" y="960"/>
                  <a:pt x="6618" y="938"/>
                </a:cubicBezTo>
                <a:cubicBezTo>
                  <a:pt x="6608" y="927"/>
                  <a:pt x="6576" y="895"/>
                  <a:pt x="6565" y="863"/>
                </a:cubicBezTo>
                <a:cubicBezTo>
                  <a:pt x="6533" y="831"/>
                  <a:pt x="6522" y="820"/>
                  <a:pt x="6490" y="810"/>
                </a:cubicBezTo>
                <a:cubicBezTo>
                  <a:pt x="6458" y="810"/>
                  <a:pt x="6447" y="798"/>
                  <a:pt x="6447" y="788"/>
                </a:cubicBezTo>
                <a:cubicBezTo>
                  <a:pt x="6442" y="778"/>
                  <a:pt x="6435" y="773"/>
                  <a:pt x="6420" y="773"/>
                </a:cubicBezTo>
                <a:cubicBezTo>
                  <a:pt x="6402" y="773"/>
                  <a:pt x="6371" y="781"/>
                  <a:pt x="6318" y="798"/>
                </a:cubicBezTo>
                <a:cubicBezTo>
                  <a:pt x="6265" y="820"/>
                  <a:pt x="6211" y="853"/>
                  <a:pt x="6189" y="874"/>
                </a:cubicBezTo>
                <a:cubicBezTo>
                  <a:pt x="6168" y="895"/>
                  <a:pt x="6136" y="917"/>
                  <a:pt x="6125" y="917"/>
                </a:cubicBezTo>
                <a:lnTo>
                  <a:pt x="6082" y="960"/>
                </a:lnTo>
                <a:cubicBezTo>
                  <a:pt x="6061" y="970"/>
                  <a:pt x="6039" y="992"/>
                  <a:pt x="6029" y="992"/>
                </a:cubicBezTo>
                <a:cubicBezTo>
                  <a:pt x="6029" y="992"/>
                  <a:pt x="6007" y="1003"/>
                  <a:pt x="5986" y="1024"/>
                </a:cubicBezTo>
                <a:cubicBezTo>
                  <a:pt x="5975" y="1034"/>
                  <a:pt x="5932" y="1056"/>
                  <a:pt x="5910" y="1067"/>
                </a:cubicBezTo>
                <a:cubicBezTo>
                  <a:pt x="5846" y="1099"/>
                  <a:pt x="5836" y="1120"/>
                  <a:pt x="5846" y="1174"/>
                </a:cubicBezTo>
                <a:cubicBezTo>
                  <a:pt x="5846" y="1193"/>
                  <a:pt x="5838" y="1219"/>
                  <a:pt x="5822" y="1219"/>
                </a:cubicBezTo>
                <a:cubicBezTo>
                  <a:pt x="5820" y="1219"/>
                  <a:pt x="5817" y="1219"/>
                  <a:pt x="5814" y="1217"/>
                </a:cubicBezTo>
                <a:cubicBezTo>
                  <a:pt x="5803" y="1217"/>
                  <a:pt x="5782" y="1228"/>
                  <a:pt x="5771" y="1228"/>
                </a:cubicBezTo>
                <a:cubicBezTo>
                  <a:pt x="5768" y="1231"/>
                  <a:pt x="5764" y="1234"/>
                  <a:pt x="5760" y="1234"/>
                </a:cubicBezTo>
                <a:cubicBezTo>
                  <a:pt x="5751" y="1234"/>
                  <a:pt x="5739" y="1224"/>
                  <a:pt x="5717" y="1196"/>
                </a:cubicBezTo>
                <a:cubicBezTo>
                  <a:pt x="5696" y="1163"/>
                  <a:pt x="5664" y="1120"/>
                  <a:pt x="5632" y="1099"/>
                </a:cubicBezTo>
                <a:lnTo>
                  <a:pt x="5557" y="1024"/>
                </a:lnTo>
                <a:cubicBezTo>
                  <a:pt x="5514" y="949"/>
                  <a:pt x="5493" y="938"/>
                  <a:pt x="5245" y="831"/>
                </a:cubicBezTo>
                <a:cubicBezTo>
                  <a:pt x="5181" y="802"/>
                  <a:pt x="5155" y="793"/>
                  <a:pt x="5138" y="793"/>
                </a:cubicBezTo>
                <a:cubicBezTo>
                  <a:pt x="5130" y="793"/>
                  <a:pt x="5124" y="795"/>
                  <a:pt x="5117" y="798"/>
                </a:cubicBezTo>
                <a:cubicBezTo>
                  <a:pt x="5112" y="804"/>
                  <a:pt x="5101" y="807"/>
                  <a:pt x="5087" y="807"/>
                </a:cubicBezTo>
                <a:cubicBezTo>
                  <a:pt x="5074" y="807"/>
                  <a:pt x="5058" y="804"/>
                  <a:pt x="5042" y="798"/>
                </a:cubicBezTo>
                <a:cubicBezTo>
                  <a:pt x="5021" y="798"/>
                  <a:pt x="4988" y="788"/>
                  <a:pt x="4967" y="788"/>
                </a:cubicBezTo>
                <a:lnTo>
                  <a:pt x="4913" y="788"/>
                </a:lnTo>
                <a:cubicBezTo>
                  <a:pt x="4902" y="788"/>
                  <a:pt x="4870" y="798"/>
                  <a:pt x="4859" y="820"/>
                </a:cubicBezTo>
                <a:cubicBezTo>
                  <a:pt x="4838" y="841"/>
                  <a:pt x="4816" y="853"/>
                  <a:pt x="4763" y="853"/>
                </a:cubicBezTo>
                <a:lnTo>
                  <a:pt x="4688" y="853"/>
                </a:lnTo>
                <a:cubicBezTo>
                  <a:pt x="4677" y="853"/>
                  <a:pt x="4602" y="874"/>
                  <a:pt x="4592" y="895"/>
                </a:cubicBezTo>
                <a:cubicBezTo>
                  <a:pt x="4592" y="906"/>
                  <a:pt x="4549" y="927"/>
                  <a:pt x="4323" y="1034"/>
                </a:cubicBezTo>
                <a:cubicBezTo>
                  <a:pt x="4291" y="1046"/>
                  <a:pt x="4259" y="1067"/>
                  <a:pt x="4237" y="1110"/>
                </a:cubicBezTo>
                <a:lnTo>
                  <a:pt x="4184" y="1163"/>
                </a:lnTo>
                <a:cubicBezTo>
                  <a:pt x="4173" y="1163"/>
                  <a:pt x="4163" y="1013"/>
                  <a:pt x="4173" y="992"/>
                </a:cubicBezTo>
                <a:cubicBezTo>
                  <a:pt x="4173" y="981"/>
                  <a:pt x="4163" y="927"/>
                  <a:pt x="4141" y="884"/>
                </a:cubicBezTo>
                <a:cubicBezTo>
                  <a:pt x="4108" y="810"/>
                  <a:pt x="4098" y="788"/>
                  <a:pt x="4108" y="767"/>
                </a:cubicBezTo>
                <a:cubicBezTo>
                  <a:pt x="4120" y="745"/>
                  <a:pt x="4120" y="724"/>
                  <a:pt x="4098" y="691"/>
                </a:cubicBezTo>
                <a:cubicBezTo>
                  <a:pt x="4087" y="670"/>
                  <a:pt x="4077" y="627"/>
                  <a:pt x="4077" y="605"/>
                </a:cubicBezTo>
                <a:cubicBezTo>
                  <a:pt x="4066" y="531"/>
                  <a:pt x="3991" y="381"/>
                  <a:pt x="3937" y="316"/>
                </a:cubicBezTo>
                <a:cubicBezTo>
                  <a:pt x="3915" y="295"/>
                  <a:pt x="3884" y="252"/>
                  <a:pt x="3862" y="219"/>
                </a:cubicBezTo>
                <a:cubicBezTo>
                  <a:pt x="3851" y="198"/>
                  <a:pt x="3841" y="176"/>
                  <a:pt x="3830" y="176"/>
                </a:cubicBezTo>
                <a:cubicBezTo>
                  <a:pt x="3830" y="176"/>
                  <a:pt x="3819" y="166"/>
                  <a:pt x="3819" y="145"/>
                </a:cubicBezTo>
                <a:cubicBezTo>
                  <a:pt x="3808" y="123"/>
                  <a:pt x="3798" y="123"/>
                  <a:pt x="3712" y="91"/>
                </a:cubicBezTo>
                <a:cubicBezTo>
                  <a:pt x="3658" y="80"/>
                  <a:pt x="3605" y="69"/>
                  <a:pt x="3594" y="69"/>
                </a:cubicBezTo>
                <a:cubicBezTo>
                  <a:pt x="3583" y="69"/>
                  <a:pt x="3572" y="59"/>
                  <a:pt x="3551" y="37"/>
                </a:cubicBezTo>
                <a:cubicBezTo>
                  <a:pt x="3540" y="16"/>
                  <a:pt x="3529" y="5"/>
                  <a:pt x="3519" y="5"/>
                </a:cubicBezTo>
                <a:cubicBezTo>
                  <a:pt x="3516" y="2"/>
                  <a:pt x="3510" y="0"/>
                  <a:pt x="3502" y="0"/>
                </a:cubicBezTo>
                <a:close/>
              </a:path>
            </a:pathLst>
          </a:custGeom>
          <a:solidFill>
            <a:srgbClr val="1A4A4B">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1"/>
          <p:cNvSpPr/>
          <p:nvPr/>
        </p:nvSpPr>
        <p:spPr>
          <a:xfrm>
            <a:off x="1710975" y="-1165946"/>
            <a:ext cx="2974109" cy="2483151"/>
          </a:xfrm>
          <a:custGeom>
            <a:avLst/>
            <a:gdLst/>
            <a:ahLst/>
            <a:cxnLst/>
            <a:rect l="l" t="t" r="r" b="b"/>
            <a:pathLst>
              <a:path w="10801" h="9018" extrusionOk="0">
                <a:moveTo>
                  <a:pt x="7735" y="0"/>
                </a:moveTo>
                <a:cubicBezTo>
                  <a:pt x="6870" y="0"/>
                  <a:pt x="6008" y="322"/>
                  <a:pt x="5299" y="827"/>
                </a:cubicBezTo>
                <a:cubicBezTo>
                  <a:pt x="4698" y="1256"/>
                  <a:pt x="4194" y="1803"/>
                  <a:pt x="3561" y="2178"/>
                </a:cubicBezTo>
                <a:cubicBezTo>
                  <a:pt x="2896" y="2565"/>
                  <a:pt x="2113" y="2747"/>
                  <a:pt x="1523" y="3241"/>
                </a:cubicBezTo>
                <a:cubicBezTo>
                  <a:pt x="761" y="3906"/>
                  <a:pt x="0" y="6147"/>
                  <a:pt x="601" y="7102"/>
                </a:cubicBezTo>
                <a:cubicBezTo>
                  <a:pt x="997" y="7713"/>
                  <a:pt x="3679" y="8292"/>
                  <a:pt x="4494" y="8604"/>
                </a:cubicBezTo>
                <a:cubicBezTo>
                  <a:pt x="5140" y="8846"/>
                  <a:pt x="5862" y="9018"/>
                  <a:pt x="6554" y="9018"/>
                </a:cubicBezTo>
                <a:cubicBezTo>
                  <a:pt x="7240" y="9018"/>
                  <a:pt x="7896" y="8849"/>
                  <a:pt x="8420" y="8411"/>
                </a:cubicBezTo>
                <a:cubicBezTo>
                  <a:pt x="8839" y="8068"/>
                  <a:pt x="9117" y="7596"/>
                  <a:pt x="9364" y="7112"/>
                </a:cubicBezTo>
                <a:cubicBezTo>
                  <a:pt x="9836" y="6190"/>
                  <a:pt x="10211" y="5214"/>
                  <a:pt x="10479" y="4206"/>
                </a:cubicBezTo>
                <a:cubicBezTo>
                  <a:pt x="10672" y="3477"/>
                  <a:pt x="10801" y="2704"/>
                  <a:pt x="10586" y="1975"/>
                </a:cubicBezTo>
                <a:cubicBezTo>
                  <a:pt x="10286" y="967"/>
                  <a:pt x="9321" y="226"/>
                  <a:pt x="8281" y="44"/>
                </a:cubicBezTo>
                <a:cubicBezTo>
                  <a:pt x="8100" y="14"/>
                  <a:pt x="7917" y="0"/>
                  <a:pt x="7735" y="0"/>
                </a:cubicBezTo>
                <a:close/>
              </a:path>
            </a:pathLst>
          </a:custGeom>
          <a:solidFill>
            <a:srgbClr val="1A4A4B">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1"/>
          <p:cNvSpPr/>
          <p:nvPr/>
        </p:nvSpPr>
        <p:spPr>
          <a:xfrm>
            <a:off x="5682120" y="-1165949"/>
            <a:ext cx="3673096" cy="3066751"/>
          </a:xfrm>
          <a:custGeom>
            <a:avLst/>
            <a:gdLst/>
            <a:ahLst/>
            <a:cxnLst/>
            <a:rect l="l" t="t" r="r" b="b"/>
            <a:pathLst>
              <a:path w="10801" h="9018" extrusionOk="0">
                <a:moveTo>
                  <a:pt x="7735" y="0"/>
                </a:moveTo>
                <a:cubicBezTo>
                  <a:pt x="6870" y="0"/>
                  <a:pt x="6008" y="322"/>
                  <a:pt x="5299" y="827"/>
                </a:cubicBezTo>
                <a:cubicBezTo>
                  <a:pt x="4698" y="1256"/>
                  <a:pt x="4194" y="1803"/>
                  <a:pt x="3561" y="2178"/>
                </a:cubicBezTo>
                <a:cubicBezTo>
                  <a:pt x="2896" y="2565"/>
                  <a:pt x="2113" y="2747"/>
                  <a:pt x="1523" y="3241"/>
                </a:cubicBezTo>
                <a:cubicBezTo>
                  <a:pt x="761" y="3906"/>
                  <a:pt x="0" y="6147"/>
                  <a:pt x="601" y="7102"/>
                </a:cubicBezTo>
                <a:cubicBezTo>
                  <a:pt x="997" y="7713"/>
                  <a:pt x="3679" y="8292"/>
                  <a:pt x="4494" y="8604"/>
                </a:cubicBezTo>
                <a:cubicBezTo>
                  <a:pt x="5140" y="8846"/>
                  <a:pt x="5862" y="9018"/>
                  <a:pt x="6554" y="9018"/>
                </a:cubicBezTo>
                <a:cubicBezTo>
                  <a:pt x="7240" y="9018"/>
                  <a:pt x="7896" y="8849"/>
                  <a:pt x="8420" y="8411"/>
                </a:cubicBezTo>
                <a:cubicBezTo>
                  <a:pt x="8839" y="8068"/>
                  <a:pt x="9117" y="7596"/>
                  <a:pt x="9364" y="7112"/>
                </a:cubicBezTo>
                <a:cubicBezTo>
                  <a:pt x="9836" y="6190"/>
                  <a:pt x="10211" y="5214"/>
                  <a:pt x="10479" y="4206"/>
                </a:cubicBezTo>
                <a:cubicBezTo>
                  <a:pt x="10672" y="3477"/>
                  <a:pt x="10801" y="2704"/>
                  <a:pt x="10586" y="1975"/>
                </a:cubicBezTo>
                <a:cubicBezTo>
                  <a:pt x="10286" y="967"/>
                  <a:pt x="9321" y="226"/>
                  <a:pt x="8281" y="44"/>
                </a:cubicBezTo>
                <a:cubicBezTo>
                  <a:pt x="8100" y="14"/>
                  <a:pt x="7917" y="0"/>
                  <a:pt x="7735" y="0"/>
                </a:cubicBezTo>
                <a:close/>
              </a:path>
            </a:pathLst>
          </a:custGeom>
          <a:solidFill>
            <a:srgbClr val="9FD5D6">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p:cNvSpPr/>
          <p:nvPr/>
        </p:nvSpPr>
        <p:spPr>
          <a:xfrm>
            <a:off x="-588250" y="2512097"/>
            <a:ext cx="4559426" cy="3806768"/>
          </a:xfrm>
          <a:custGeom>
            <a:avLst/>
            <a:gdLst/>
            <a:ahLst/>
            <a:cxnLst/>
            <a:rect l="l" t="t" r="r" b="b"/>
            <a:pathLst>
              <a:path w="10801" h="9018" extrusionOk="0">
                <a:moveTo>
                  <a:pt x="7735" y="0"/>
                </a:moveTo>
                <a:cubicBezTo>
                  <a:pt x="6870" y="0"/>
                  <a:pt x="6008" y="322"/>
                  <a:pt x="5299" y="827"/>
                </a:cubicBezTo>
                <a:cubicBezTo>
                  <a:pt x="4698" y="1256"/>
                  <a:pt x="4194" y="1803"/>
                  <a:pt x="3561" y="2178"/>
                </a:cubicBezTo>
                <a:cubicBezTo>
                  <a:pt x="2896" y="2565"/>
                  <a:pt x="2113" y="2747"/>
                  <a:pt x="1523" y="3241"/>
                </a:cubicBezTo>
                <a:cubicBezTo>
                  <a:pt x="761" y="3906"/>
                  <a:pt x="0" y="6147"/>
                  <a:pt x="601" y="7102"/>
                </a:cubicBezTo>
                <a:cubicBezTo>
                  <a:pt x="997" y="7713"/>
                  <a:pt x="3679" y="8292"/>
                  <a:pt x="4494" y="8604"/>
                </a:cubicBezTo>
                <a:cubicBezTo>
                  <a:pt x="5140" y="8846"/>
                  <a:pt x="5862" y="9018"/>
                  <a:pt x="6554" y="9018"/>
                </a:cubicBezTo>
                <a:cubicBezTo>
                  <a:pt x="7240" y="9018"/>
                  <a:pt x="7896" y="8849"/>
                  <a:pt x="8420" y="8411"/>
                </a:cubicBezTo>
                <a:cubicBezTo>
                  <a:pt x="8839" y="8068"/>
                  <a:pt x="9117" y="7596"/>
                  <a:pt x="9364" y="7112"/>
                </a:cubicBezTo>
                <a:cubicBezTo>
                  <a:pt x="9836" y="6190"/>
                  <a:pt x="10211" y="5214"/>
                  <a:pt x="10479" y="4206"/>
                </a:cubicBezTo>
                <a:cubicBezTo>
                  <a:pt x="10672" y="3477"/>
                  <a:pt x="10801" y="2704"/>
                  <a:pt x="10586" y="1975"/>
                </a:cubicBezTo>
                <a:cubicBezTo>
                  <a:pt x="10286" y="967"/>
                  <a:pt x="9321" y="226"/>
                  <a:pt x="8281" y="44"/>
                </a:cubicBezTo>
                <a:cubicBezTo>
                  <a:pt x="8100" y="14"/>
                  <a:pt x="7917" y="0"/>
                  <a:pt x="7735" y="0"/>
                </a:cubicBezTo>
                <a:close/>
              </a:path>
            </a:pathLst>
          </a:custGeom>
          <a:solidFill>
            <a:srgbClr val="9FD5D6">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a:off x="4895075" y="-137025"/>
            <a:ext cx="847946" cy="619555"/>
          </a:xfrm>
          <a:custGeom>
            <a:avLst/>
            <a:gdLst/>
            <a:ahLst/>
            <a:cxnLst/>
            <a:rect l="l" t="t" r="r" b="b"/>
            <a:pathLst>
              <a:path w="6694" h="4891" extrusionOk="0">
                <a:moveTo>
                  <a:pt x="3911" y="1976"/>
                </a:moveTo>
                <a:cubicBezTo>
                  <a:pt x="3913" y="1976"/>
                  <a:pt x="3914" y="1977"/>
                  <a:pt x="3915" y="1978"/>
                </a:cubicBezTo>
                <a:cubicBezTo>
                  <a:pt x="3927" y="1978"/>
                  <a:pt x="3927" y="2000"/>
                  <a:pt x="3915" y="2021"/>
                </a:cubicBezTo>
                <a:cubicBezTo>
                  <a:pt x="3894" y="2183"/>
                  <a:pt x="3884" y="2290"/>
                  <a:pt x="3894" y="2300"/>
                </a:cubicBezTo>
                <a:cubicBezTo>
                  <a:pt x="3905" y="2311"/>
                  <a:pt x="3905" y="2322"/>
                  <a:pt x="3905" y="2322"/>
                </a:cubicBezTo>
                <a:lnTo>
                  <a:pt x="3905" y="2429"/>
                </a:lnTo>
                <a:cubicBezTo>
                  <a:pt x="3915" y="2493"/>
                  <a:pt x="3905" y="2558"/>
                  <a:pt x="3905" y="2590"/>
                </a:cubicBezTo>
                <a:cubicBezTo>
                  <a:pt x="3894" y="2622"/>
                  <a:pt x="3894" y="2665"/>
                  <a:pt x="3894" y="2676"/>
                </a:cubicBezTo>
                <a:cubicBezTo>
                  <a:pt x="3905" y="2697"/>
                  <a:pt x="3905" y="2697"/>
                  <a:pt x="3884" y="2708"/>
                </a:cubicBezTo>
                <a:cubicBezTo>
                  <a:pt x="3851" y="2708"/>
                  <a:pt x="3851" y="2719"/>
                  <a:pt x="3862" y="2826"/>
                </a:cubicBezTo>
                <a:lnTo>
                  <a:pt x="3862" y="2933"/>
                </a:lnTo>
                <a:cubicBezTo>
                  <a:pt x="3851" y="2955"/>
                  <a:pt x="3851" y="2976"/>
                  <a:pt x="3851" y="2987"/>
                </a:cubicBezTo>
                <a:cubicBezTo>
                  <a:pt x="3851" y="2998"/>
                  <a:pt x="3851" y="3008"/>
                  <a:pt x="3830" y="3019"/>
                </a:cubicBezTo>
                <a:cubicBezTo>
                  <a:pt x="3819" y="3030"/>
                  <a:pt x="3819" y="3051"/>
                  <a:pt x="3808" y="3148"/>
                </a:cubicBezTo>
                <a:cubicBezTo>
                  <a:pt x="3808" y="3223"/>
                  <a:pt x="3798" y="3255"/>
                  <a:pt x="3787" y="3266"/>
                </a:cubicBezTo>
                <a:cubicBezTo>
                  <a:pt x="3776" y="3277"/>
                  <a:pt x="3744" y="3351"/>
                  <a:pt x="3733" y="3427"/>
                </a:cubicBezTo>
                <a:cubicBezTo>
                  <a:pt x="3722" y="3470"/>
                  <a:pt x="3722" y="3480"/>
                  <a:pt x="3701" y="3480"/>
                </a:cubicBezTo>
                <a:cubicBezTo>
                  <a:pt x="3695" y="3483"/>
                  <a:pt x="3690" y="3484"/>
                  <a:pt x="3685" y="3484"/>
                </a:cubicBezTo>
                <a:cubicBezTo>
                  <a:pt x="3669" y="3484"/>
                  <a:pt x="3653" y="3472"/>
                  <a:pt x="3637" y="3448"/>
                </a:cubicBezTo>
                <a:cubicBezTo>
                  <a:pt x="3605" y="3416"/>
                  <a:pt x="3594" y="3394"/>
                  <a:pt x="3583" y="3298"/>
                </a:cubicBezTo>
                <a:cubicBezTo>
                  <a:pt x="3572" y="3191"/>
                  <a:pt x="3583" y="3148"/>
                  <a:pt x="3615" y="3126"/>
                </a:cubicBezTo>
                <a:cubicBezTo>
                  <a:pt x="3637" y="3105"/>
                  <a:pt x="3637" y="3094"/>
                  <a:pt x="3626" y="3019"/>
                </a:cubicBezTo>
                <a:cubicBezTo>
                  <a:pt x="3615" y="2955"/>
                  <a:pt x="3626" y="2901"/>
                  <a:pt x="3626" y="2869"/>
                </a:cubicBezTo>
                <a:cubicBezTo>
                  <a:pt x="3637" y="2836"/>
                  <a:pt x="3637" y="2805"/>
                  <a:pt x="3637" y="2794"/>
                </a:cubicBezTo>
                <a:cubicBezTo>
                  <a:pt x="3637" y="2783"/>
                  <a:pt x="3648" y="2729"/>
                  <a:pt x="3669" y="2665"/>
                </a:cubicBezTo>
                <a:cubicBezTo>
                  <a:pt x="3701" y="2600"/>
                  <a:pt x="3712" y="2547"/>
                  <a:pt x="3701" y="2536"/>
                </a:cubicBezTo>
                <a:cubicBezTo>
                  <a:pt x="3701" y="2526"/>
                  <a:pt x="3701" y="2515"/>
                  <a:pt x="3712" y="2515"/>
                </a:cubicBezTo>
                <a:cubicBezTo>
                  <a:pt x="3722" y="2504"/>
                  <a:pt x="3733" y="2493"/>
                  <a:pt x="3733" y="2461"/>
                </a:cubicBezTo>
                <a:cubicBezTo>
                  <a:pt x="3733" y="2429"/>
                  <a:pt x="3755" y="2386"/>
                  <a:pt x="3787" y="2311"/>
                </a:cubicBezTo>
                <a:cubicBezTo>
                  <a:pt x="3808" y="2257"/>
                  <a:pt x="3841" y="2171"/>
                  <a:pt x="3862" y="2118"/>
                </a:cubicBezTo>
                <a:cubicBezTo>
                  <a:pt x="3890" y="2007"/>
                  <a:pt x="3902" y="1976"/>
                  <a:pt x="3911" y="1976"/>
                </a:cubicBezTo>
                <a:close/>
                <a:moveTo>
                  <a:pt x="2047" y="1571"/>
                </a:moveTo>
                <a:cubicBezTo>
                  <a:pt x="2066" y="1571"/>
                  <a:pt x="2091" y="1609"/>
                  <a:pt x="2125" y="1689"/>
                </a:cubicBezTo>
                <a:cubicBezTo>
                  <a:pt x="2156" y="1785"/>
                  <a:pt x="2167" y="1861"/>
                  <a:pt x="2146" y="1914"/>
                </a:cubicBezTo>
                <a:cubicBezTo>
                  <a:pt x="2146" y="1925"/>
                  <a:pt x="2146" y="1990"/>
                  <a:pt x="2156" y="2064"/>
                </a:cubicBezTo>
                <a:cubicBezTo>
                  <a:pt x="2167" y="2140"/>
                  <a:pt x="2167" y="2214"/>
                  <a:pt x="2167" y="2225"/>
                </a:cubicBezTo>
                <a:cubicBezTo>
                  <a:pt x="2156" y="2247"/>
                  <a:pt x="2167" y="2290"/>
                  <a:pt x="2167" y="2343"/>
                </a:cubicBezTo>
                <a:cubicBezTo>
                  <a:pt x="2178" y="2386"/>
                  <a:pt x="2178" y="2450"/>
                  <a:pt x="2178" y="2472"/>
                </a:cubicBezTo>
                <a:cubicBezTo>
                  <a:pt x="2178" y="2504"/>
                  <a:pt x="2189" y="2558"/>
                  <a:pt x="2189" y="2579"/>
                </a:cubicBezTo>
                <a:cubicBezTo>
                  <a:pt x="2210" y="2655"/>
                  <a:pt x="2199" y="2697"/>
                  <a:pt x="2178" y="2708"/>
                </a:cubicBezTo>
                <a:cubicBezTo>
                  <a:pt x="2167" y="2719"/>
                  <a:pt x="2167" y="2729"/>
                  <a:pt x="2167" y="2762"/>
                </a:cubicBezTo>
                <a:lnTo>
                  <a:pt x="2167" y="2891"/>
                </a:lnTo>
                <a:cubicBezTo>
                  <a:pt x="2156" y="2933"/>
                  <a:pt x="2156" y="2976"/>
                  <a:pt x="2167" y="2987"/>
                </a:cubicBezTo>
                <a:cubicBezTo>
                  <a:pt x="2167" y="3008"/>
                  <a:pt x="2156" y="3126"/>
                  <a:pt x="2135" y="3158"/>
                </a:cubicBezTo>
                <a:cubicBezTo>
                  <a:pt x="2125" y="3180"/>
                  <a:pt x="2125" y="3277"/>
                  <a:pt x="2135" y="3341"/>
                </a:cubicBezTo>
                <a:lnTo>
                  <a:pt x="2135" y="3437"/>
                </a:lnTo>
                <a:cubicBezTo>
                  <a:pt x="2125" y="3480"/>
                  <a:pt x="2113" y="3523"/>
                  <a:pt x="2113" y="3544"/>
                </a:cubicBezTo>
                <a:cubicBezTo>
                  <a:pt x="2113" y="3556"/>
                  <a:pt x="2103" y="3620"/>
                  <a:pt x="2092" y="3673"/>
                </a:cubicBezTo>
                <a:cubicBezTo>
                  <a:pt x="2070" y="3737"/>
                  <a:pt x="2060" y="3792"/>
                  <a:pt x="2060" y="3856"/>
                </a:cubicBezTo>
                <a:cubicBezTo>
                  <a:pt x="2060" y="3931"/>
                  <a:pt x="2049" y="3942"/>
                  <a:pt x="2028" y="3995"/>
                </a:cubicBezTo>
                <a:cubicBezTo>
                  <a:pt x="1985" y="4059"/>
                  <a:pt x="1963" y="4135"/>
                  <a:pt x="1974" y="4156"/>
                </a:cubicBezTo>
                <a:cubicBezTo>
                  <a:pt x="1974" y="4167"/>
                  <a:pt x="1974" y="4188"/>
                  <a:pt x="1963" y="4199"/>
                </a:cubicBezTo>
                <a:cubicBezTo>
                  <a:pt x="1931" y="4242"/>
                  <a:pt x="1867" y="4381"/>
                  <a:pt x="1824" y="4467"/>
                </a:cubicBezTo>
                <a:lnTo>
                  <a:pt x="1792" y="4531"/>
                </a:lnTo>
                <a:lnTo>
                  <a:pt x="1738" y="4553"/>
                </a:lnTo>
                <a:cubicBezTo>
                  <a:pt x="1720" y="4555"/>
                  <a:pt x="1705" y="4557"/>
                  <a:pt x="1692" y="4557"/>
                </a:cubicBezTo>
                <a:cubicBezTo>
                  <a:pt x="1649" y="4557"/>
                  <a:pt x="1628" y="4542"/>
                  <a:pt x="1620" y="4510"/>
                </a:cubicBezTo>
                <a:cubicBezTo>
                  <a:pt x="1620" y="4488"/>
                  <a:pt x="1599" y="4424"/>
                  <a:pt x="1577" y="4371"/>
                </a:cubicBezTo>
                <a:cubicBezTo>
                  <a:pt x="1534" y="4274"/>
                  <a:pt x="1524" y="4231"/>
                  <a:pt x="1513" y="4081"/>
                </a:cubicBezTo>
                <a:lnTo>
                  <a:pt x="1491" y="3909"/>
                </a:lnTo>
                <a:cubicBezTo>
                  <a:pt x="1481" y="3909"/>
                  <a:pt x="1481" y="3888"/>
                  <a:pt x="1481" y="3866"/>
                </a:cubicBezTo>
                <a:cubicBezTo>
                  <a:pt x="1481" y="3845"/>
                  <a:pt x="1470" y="3802"/>
                  <a:pt x="1470" y="3770"/>
                </a:cubicBezTo>
                <a:cubicBezTo>
                  <a:pt x="1460" y="3716"/>
                  <a:pt x="1460" y="3684"/>
                  <a:pt x="1470" y="3663"/>
                </a:cubicBezTo>
                <a:cubicBezTo>
                  <a:pt x="1470" y="3641"/>
                  <a:pt x="1481" y="3609"/>
                  <a:pt x="1481" y="3587"/>
                </a:cubicBezTo>
                <a:cubicBezTo>
                  <a:pt x="1481" y="3566"/>
                  <a:pt x="1481" y="3523"/>
                  <a:pt x="1491" y="3501"/>
                </a:cubicBezTo>
                <a:cubicBezTo>
                  <a:pt x="1502" y="3448"/>
                  <a:pt x="1513" y="3330"/>
                  <a:pt x="1513" y="3234"/>
                </a:cubicBezTo>
                <a:cubicBezTo>
                  <a:pt x="1513" y="3191"/>
                  <a:pt x="1524" y="3148"/>
                  <a:pt x="1545" y="3072"/>
                </a:cubicBezTo>
                <a:cubicBezTo>
                  <a:pt x="1577" y="2998"/>
                  <a:pt x="1577" y="2976"/>
                  <a:pt x="1567" y="2955"/>
                </a:cubicBezTo>
                <a:cubicBezTo>
                  <a:pt x="1556" y="2933"/>
                  <a:pt x="1577" y="2772"/>
                  <a:pt x="1599" y="2697"/>
                </a:cubicBezTo>
                <a:cubicBezTo>
                  <a:pt x="1610" y="2676"/>
                  <a:pt x="1653" y="2569"/>
                  <a:pt x="1674" y="2483"/>
                </a:cubicBezTo>
                <a:cubicBezTo>
                  <a:pt x="1717" y="2354"/>
                  <a:pt x="1727" y="2311"/>
                  <a:pt x="1727" y="2300"/>
                </a:cubicBezTo>
                <a:cubicBezTo>
                  <a:pt x="1717" y="2279"/>
                  <a:pt x="1717" y="2268"/>
                  <a:pt x="1738" y="2225"/>
                </a:cubicBezTo>
                <a:cubicBezTo>
                  <a:pt x="1760" y="2193"/>
                  <a:pt x="1770" y="2150"/>
                  <a:pt x="1792" y="2097"/>
                </a:cubicBezTo>
                <a:cubicBezTo>
                  <a:pt x="1792" y="2043"/>
                  <a:pt x="1813" y="1990"/>
                  <a:pt x="1835" y="1957"/>
                </a:cubicBezTo>
                <a:cubicBezTo>
                  <a:pt x="1846" y="1925"/>
                  <a:pt x="1856" y="1893"/>
                  <a:pt x="1867" y="1893"/>
                </a:cubicBezTo>
                <a:cubicBezTo>
                  <a:pt x="1867" y="1882"/>
                  <a:pt x="1877" y="1839"/>
                  <a:pt x="1889" y="1807"/>
                </a:cubicBezTo>
                <a:cubicBezTo>
                  <a:pt x="1910" y="1732"/>
                  <a:pt x="1910" y="1721"/>
                  <a:pt x="1953" y="1678"/>
                </a:cubicBezTo>
                <a:cubicBezTo>
                  <a:pt x="1985" y="1657"/>
                  <a:pt x="2006" y="1625"/>
                  <a:pt x="2017" y="1614"/>
                </a:cubicBezTo>
                <a:cubicBezTo>
                  <a:pt x="2025" y="1585"/>
                  <a:pt x="2035" y="1571"/>
                  <a:pt x="2047" y="1571"/>
                </a:cubicBezTo>
                <a:close/>
                <a:moveTo>
                  <a:pt x="3502" y="0"/>
                </a:moveTo>
                <a:cubicBezTo>
                  <a:pt x="3483" y="0"/>
                  <a:pt x="3452" y="8"/>
                  <a:pt x="3422" y="16"/>
                </a:cubicBezTo>
                <a:cubicBezTo>
                  <a:pt x="3369" y="26"/>
                  <a:pt x="3326" y="26"/>
                  <a:pt x="3315" y="26"/>
                </a:cubicBezTo>
                <a:cubicBezTo>
                  <a:pt x="3309" y="23"/>
                  <a:pt x="3303" y="22"/>
                  <a:pt x="3295" y="22"/>
                </a:cubicBezTo>
                <a:cubicBezTo>
                  <a:pt x="3275" y="22"/>
                  <a:pt x="3247" y="32"/>
                  <a:pt x="3207" y="48"/>
                </a:cubicBezTo>
                <a:cubicBezTo>
                  <a:pt x="3165" y="69"/>
                  <a:pt x="3111" y="91"/>
                  <a:pt x="3079" y="102"/>
                </a:cubicBezTo>
                <a:cubicBezTo>
                  <a:pt x="3047" y="102"/>
                  <a:pt x="3026" y="112"/>
                  <a:pt x="3014" y="133"/>
                </a:cubicBezTo>
                <a:cubicBezTo>
                  <a:pt x="3001" y="154"/>
                  <a:pt x="2996" y="162"/>
                  <a:pt x="2989" y="162"/>
                </a:cubicBezTo>
                <a:cubicBezTo>
                  <a:pt x="2984" y="162"/>
                  <a:pt x="2979" y="159"/>
                  <a:pt x="2971" y="155"/>
                </a:cubicBezTo>
                <a:cubicBezTo>
                  <a:pt x="2961" y="148"/>
                  <a:pt x="2954" y="145"/>
                  <a:pt x="2945" y="145"/>
                </a:cubicBezTo>
                <a:cubicBezTo>
                  <a:pt x="2926" y="145"/>
                  <a:pt x="2905" y="161"/>
                  <a:pt x="2854" y="198"/>
                </a:cubicBezTo>
                <a:cubicBezTo>
                  <a:pt x="2832" y="219"/>
                  <a:pt x="2778" y="252"/>
                  <a:pt x="2757" y="252"/>
                </a:cubicBezTo>
                <a:cubicBezTo>
                  <a:pt x="2725" y="262"/>
                  <a:pt x="2693" y="284"/>
                  <a:pt x="2671" y="305"/>
                </a:cubicBezTo>
                <a:cubicBezTo>
                  <a:pt x="2661" y="327"/>
                  <a:pt x="2618" y="359"/>
                  <a:pt x="2596" y="381"/>
                </a:cubicBezTo>
                <a:cubicBezTo>
                  <a:pt x="2564" y="391"/>
                  <a:pt x="2532" y="412"/>
                  <a:pt x="2532" y="423"/>
                </a:cubicBezTo>
                <a:cubicBezTo>
                  <a:pt x="2532" y="423"/>
                  <a:pt x="2511" y="434"/>
                  <a:pt x="2489" y="434"/>
                </a:cubicBezTo>
                <a:cubicBezTo>
                  <a:pt x="2468" y="445"/>
                  <a:pt x="2446" y="455"/>
                  <a:pt x="2425" y="488"/>
                </a:cubicBezTo>
                <a:cubicBezTo>
                  <a:pt x="2403" y="520"/>
                  <a:pt x="2361" y="552"/>
                  <a:pt x="2339" y="562"/>
                </a:cubicBezTo>
                <a:cubicBezTo>
                  <a:pt x="2318" y="574"/>
                  <a:pt x="2296" y="595"/>
                  <a:pt x="2285" y="605"/>
                </a:cubicBezTo>
                <a:cubicBezTo>
                  <a:pt x="2285" y="638"/>
                  <a:pt x="2199" y="724"/>
                  <a:pt x="2125" y="798"/>
                </a:cubicBezTo>
                <a:cubicBezTo>
                  <a:pt x="2081" y="835"/>
                  <a:pt x="2067" y="852"/>
                  <a:pt x="2055" y="852"/>
                </a:cubicBezTo>
                <a:cubicBezTo>
                  <a:pt x="2050" y="852"/>
                  <a:pt x="2046" y="848"/>
                  <a:pt x="2039" y="841"/>
                </a:cubicBezTo>
                <a:cubicBezTo>
                  <a:pt x="2039" y="831"/>
                  <a:pt x="2028" y="820"/>
                  <a:pt x="2039" y="810"/>
                </a:cubicBezTo>
                <a:cubicBezTo>
                  <a:pt x="2039" y="777"/>
                  <a:pt x="2028" y="767"/>
                  <a:pt x="1963" y="745"/>
                </a:cubicBezTo>
                <a:cubicBezTo>
                  <a:pt x="1931" y="734"/>
                  <a:pt x="1899" y="713"/>
                  <a:pt x="1877" y="681"/>
                </a:cubicBezTo>
                <a:cubicBezTo>
                  <a:pt x="1846" y="648"/>
                  <a:pt x="1835" y="648"/>
                  <a:pt x="1781" y="638"/>
                </a:cubicBezTo>
                <a:cubicBezTo>
                  <a:pt x="1749" y="627"/>
                  <a:pt x="1684" y="605"/>
                  <a:pt x="1641" y="595"/>
                </a:cubicBezTo>
                <a:lnTo>
                  <a:pt x="1556" y="552"/>
                </a:lnTo>
                <a:lnTo>
                  <a:pt x="1460" y="584"/>
                </a:lnTo>
                <a:cubicBezTo>
                  <a:pt x="1405" y="595"/>
                  <a:pt x="1352" y="627"/>
                  <a:pt x="1331" y="638"/>
                </a:cubicBezTo>
                <a:cubicBezTo>
                  <a:pt x="1320" y="648"/>
                  <a:pt x="1298" y="659"/>
                  <a:pt x="1288" y="659"/>
                </a:cubicBezTo>
                <a:cubicBezTo>
                  <a:pt x="1277" y="659"/>
                  <a:pt x="1266" y="659"/>
                  <a:pt x="1255" y="670"/>
                </a:cubicBezTo>
                <a:cubicBezTo>
                  <a:pt x="1245" y="681"/>
                  <a:pt x="1224" y="681"/>
                  <a:pt x="1224" y="681"/>
                </a:cubicBezTo>
                <a:cubicBezTo>
                  <a:pt x="1212" y="681"/>
                  <a:pt x="1202" y="681"/>
                  <a:pt x="1181" y="691"/>
                </a:cubicBezTo>
                <a:cubicBezTo>
                  <a:pt x="1173" y="691"/>
                  <a:pt x="1161" y="696"/>
                  <a:pt x="1154" y="696"/>
                </a:cubicBezTo>
                <a:cubicBezTo>
                  <a:pt x="1150" y="696"/>
                  <a:pt x="1148" y="695"/>
                  <a:pt x="1148" y="691"/>
                </a:cubicBezTo>
                <a:cubicBezTo>
                  <a:pt x="1138" y="691"/>
                  <a:pt x="1116" y="713"/>
                  <a:pt x="1084" y="734"/>
                </a:cubicBezTo>
                <a:cubicBezTo>
                  <a:pt x="1052" y="745"/>
                  <a:pt x="1009" y="777"/>
                  <a:pt x="988" y="788"/>
                </a:cubicBezTo>
                <a:cubicBezTo>
                  <a:pt x="955" y="810"/>
                  <a:pt x="945" y="831"/>
                  <a:pt x="933" y="853"/>
                </a:cubicBezTo>
                <a:cubicBezTo>
                  <a:pt x="923" y="874"/>
                  <a:pt x="912" y="895"/>
                  <a:pt x="880" y="906"/>
                </a:cubicBezTo>
                <a:cubicBezTo>
                  <a:pt x="826" y="949"/>
                  <a:pt x="794" y="992"/>
                  <a:pt x="773" y="1046"/>
                </a:cubicBezTo>
                <a:cubicBezTo>
                  <a:pt x="762" y="1077"/>
                  <a:pt x="730" y="1131"/>
                  <a:pt x="719" y="1163"/>
                </a:cubicBezTo>
                <a:cubicBezTo>
                  <a:pt x="698" y="1196"/>
                  <a:pt x="676" y="1239"/>
                  <a:pt x="676" y="1239"/>
                </a:cubicBezTo>
                <a:cubicBezTo>
                  <a:pt x="676" y="1260"/>
                  <a:pt x="666" y="1260"/>
                  <a:pt x="655" y="1270"/>
                </a:cubicBezTo>
                <a:cubicBezTo>
                  <a:pt x="623" y="1270"/>
                  <a:pt x="623" y="1282"/>
                  <a:pt x="612" y="1324"/>
                </a:cubicBezTo>
                <a:cubicBezTo>
                  <a:pt x="601" y="1399"/>
                  <a:pt x="580" y="1442"/>
                  <a:pt x="547" y="1475"/>
                </a:cubicBezTo>
                <a:cubicBezTo>
                  <a:pt x="526" y="1496"/>
                  <a:pt x="516" y="1506"/>
                  <a:pt x="526" y="1528"/>
                </a:cubicBezTo>
                <a:cubicBezTo>
                  <a:pt x="526" y="1549"/>
                  <a:pt x="516" y="1582"/>
                  <a:pt x="516" y="1614"/>
                </a:cubicBezTo>
                <a:cubicBezTo>
                  <a:pt x="504" y="1657"/>
                  <a:pt x="504" y="1668"/>
                  <a:pt x="473" y="1678"/>
                </a:cubicBezTo>
                <a:cubicBezTo>
                  <a:pt x="440" y="1689"/>
                  <a:pt x="440" y="1699"/>
                  <a:pt x="440" y="1742"/>
                </a:cubicBezTo>
                <a:cubicBezTo>
                  <a:pt x="430" y="1775"/>
                  <a:pt x="419" y="1796"/>
                  <a:pt x="397" y="1828"/>
                </a:cubicBezTo>
                <a:cubicBezTo>
                  <a:pt x="376" y="1871"/>
                  <a:pt x="376" y="1882"/>
                  <a:pt x="376" y="1925"/>
                </a:cubicBezTo>
                <a:cubicBezTo>
                  <a:pt x="387" y="1978"/>
                  <a:pt x="365" y="2032"/>
                  <a:pt x="311" y="2161"/>
                </a:cubicBezTo>
                <a:cubicBezTo>
                  <a:pt x="290" y="2204"/>
                  <a:pt x="280" y="2236"/>
                  <a:pt x="290" y="2247"/>
                </a:cubicBezTo>
                <a:cubicBezTo>
                  <a:pt x="290" y="2268"/>
                  <a:pt x="280" y="2311"/>
                  <a:pt x="258" y="2354"/>
                </a:cubicBezTo>
                <a:cubicBezTo>
                  <a:pt x="226" y="2407"/>
                  <a:pt x="226" y="2429"/>
                  <a:pt x="237" y="2450"/>
                </a:cubicBezTo>
                <a:cubicBezTo>
                  <a:pt x="247" y="2472"/>
                  <a:pt x="237" y="2526"/>
                  <a:pt x="215" y="2536"/>
                </a:cubicBezTo>
                <a:cubicBezTo>
                  <a:pt x="172" y="2558"/>
                  <a:pt x="118" y="2772"/>
                  <a:pt x="129" y="2848"/>
                </a:cubicBezTo>
                <a:cubicBezTo>
                  <a:pt x="140" y="2869"/>
                  <a:pt x="129" y="2869"/>
                  <a:pt x="118" y="2879"/>
                </a:cubicBezTo>
                <a:cubicBezTo>
                  <a:pt x="97" y="2891"/>
                  <a:pt x="87" y="2901"/>
                  <a:pt x="75" y="2944"/>
                </a:cubicBezTo>
                <a:cubicBezTo>
                  <a:pt x="75" y="2965"/>
                  <a:pt x="65" y="3008"/>
                  <a:pt x="65" y="3030"/>
                </a:cubicBezTo>
                <a:cubicBezTo>
                  <a:pt x="32" y="3105"/>
                  <a:pt x="32" y="3169"/>
                  <a:pt x="32" y="3169"/>
                </a:cubicBezTo>
                <a:cubicBezTo>
                  <a:pt x="54" y="3191"/>
                  <a:pt x="44" y="3266"/>
                  <a:pt x="22" y="3320"/>
                </a:cubicBezTo>
                <a:cubicBezTo>
                  <a:pt x="11" y="3351"/>
                  <a:pt x="1" y="3384"/>
                  <a:pt x="11" y="3416"/>
                </a:cubicBezTo>
                <a:lnTo>
                  <a:pt x="11" y="3513"/>
                </a:lnTo>
                <a:cubicBezTo>
                  <a:pt x="1" y="3577"/>
                  <a:pt x="1" y="3695"/>
                  <a:pt x="11" y="3716"/>
                </a:cubicBezTo>
                <a:cubicBezTo>
                  <a:pt x="11" y="3727"/>
                  <a:pt x="44" y="3749"/>
                  <a:pt x="65" y="3770"/>
                </a:cubicBezTo>
                <a:cubicBezTo>
                  <a:pt x="87" y="3780"/>
                  <a:pt x="118" y="3802"/>
                  <a:pt x="129" y="3813"/>
                </a:cubicBezTo>
                <a:cubicBezTo>
                  <a:pt x="132" y="3816"/>
                  <a:pt x="135" y="3817"/>
                  <a:pt x="138" y="3817"/>
                </a:cubicBezTo>
                <a:cubicBezTo>
                  <a:pt x="146" y="3817"/>
                  <a:pt x="157" y="3807"/>
                  <a:pt x="172" y="3792"/>
                </a:cubicBezTo>
                <a:cubicBezTo>
                  <a:pt x="194" y="3770"/>
                  <a:pt x="226" y="3759"/>
                  <a:pt x="237" y="3759"/>
                </a:cubicBezTo>
                <a:cubicBezTo>
                  <a:pt x="268" y="3759"/>
                  <a:pt x="268" y="3749"/>
                  <a:pt x="280" y="3727"/>
                </a:cubicBezTo>
                <a:cubicBezTo>
                  <a:pt x="280" y="3706"/>
                  <a:pt x="290" y="3663"/>
                  <a:pt x="290" y="3620"/>
                </a:cubicBezTo>
                <a:cubicBezTo>
                  <a:pt x="301" y="3587"/>
                  <a:pt x="311" y="3523"/>
                  <a:pt x="311" y="3480"/>
                </a:cubicBezTo>
                <a:cubicBezTo>
                  <a:pt x="311" y="3448"/>
                  <a:pt x="333" y="3384"/>
                  <a:pt x="344" y="3341"/>
                </a:cubicBezTo>
                <a:cubicBezTo>
                  <a:pt x="376" y="3212"/>
                  <a:pt x="408" y="3084"/>
                  <a:pt x="408" y="3019"/>
                </a:cubicBezTo>
                <a:cubicBezTo>
                  <a:pt x="408" y="2987"/>
                  <a:pt x="419" y="2955"/>
                  <a:pt x="430" y="2933"/>
                </a:cubicBezTo>
                <a:cubicBezTo>
                  <a:pt x="451" y="2891"/>
                  <a:pt x="483" y="2751"/>
                  <a:pt x="483" y="2665"/>
                </a:cubicBezTo>
                <a:cubicBezTo>
                  <a:pt x="483" y="2622"/>
                  <a:pt x="494" y="2600"/>
                  <a:pt x="504" y="2600"/>
                </a:cubicBezTo>
                <a:cubicBezTo>
                  <a:pt x="516" y="2590"/>
                  <a:pt x="516" y="2579"/>
                  <a:pt x="516" y="2558"/>
                </a:cubicBezTo>
                <a:cubicBezTo>
                  <a:pt x="526" y="2536"/>
                  <a:pt x="526" y="2515"/>
                  <a:pt x="623" y="2247"/>
                </a:cubicBezTo>
                <a:cubicBezTo>
                  <a:pt x="644" y="2183"/>
                  <a:pt x="655" y="2118"/>
                  <a:pt x="655" y="2107"/>
                </a:cubicBezTo>
                <a:cubicBezTo>
                  <a:pt x="655" y="2075"/>
                  <a:pt x="687" y="1990"/>
                  <a:pt x="719" y="1968"/>
                </a:cubicBezTo>
                <a:cubicBezTo>
                  <a:pt x="740" y="1957"/>
                  <a:pt x="773" y="1871"/>
                  <a:pt x="762" y="1807"/>
                </a:cubicBezTo>
                <a:cubicBezTo>
                  <a:pt x="762" y="1785"/>
                  <a:pt x="762" y="1742"/>
                  <a:pt x="773" y="1732"/>
                </a:cubicBezTo>
                <a:cubicBezTo>
                  <a:pt x="783" y="1699"/>
                  <a:pt x="848" y="1614"/>
                  <a:pt x="869" y="1592"/>
                </a:cubicBezTo>
                <a:cubicBezTo>
                  <a:pt x="880" y="1592"/>
                  <a:pt x="891" y="1560"/>
                  <a:pt x="902" y="1518"/>
                </a:cubicBezTo>
                <a:cubicBezTo>
                  <a:pt x="912" y="1475"/>
                  <a:pt x="923" y="1432"/>
                  <a:pt x="933" y="1432"/>
                </a:cubicBezTo>
                <a:cubicBezTo>
                  <a:pt x="955" y="1399"/>
                  <a:pt x="1041" y="1260"/>
                  <a:pt x="1052" y="1239"/>
                </a:cubicBezTo>
                <a:cubicBezTo>
                  <a:pt x="1052" y="1228"/>
                  <a:pt x="1084" y="1206"/>
                  <a:pt x="1105" y="1174"/>
                </a:cubicBezTo>
                <a:cubicBezTo>
                  <a:pt x="1148" y="1142"/>
                  <a:pt x="1202" y="1077"/>
                  <a:pt x="1202" y="1056"/>
                </a:cubicBezTo>
                <a:cubicBezTo>
                  <a:pt x="1202" y="1046"/>
                  <a:pt x="1212" y="1034"/>
                  <a:pt x="1224" y="1034"/>
                </a:cubicBezTo>
                <a:cubicBezTo>
                  <a:pt x="1255" y="1013"/>
                  <a:pt x="1320" y="949"/>
                  <a:pt x="1320" y="927"/>
                </a:cubicBezTo>
                <a:cubicBezTo>
                  <a:pt x="1320" y="910"/>
                  <a:pt x="1348" y="892"/>
                  <a:pt x="1376" y="892"/>
                </a:cubicBezTo>
                <a:cubicBezTo>
                  <a:pt x="1382" y="892"/>
                  <a:pt x="1389" y="893"/>
                  <a:pt x="1395" y="895"/>
                </a:cubicBezTo>
                <a:cubicBezTo>
                  <a:pt x="1400" y="901"/>
                  <a:pt x="1408" y="903"/>
                  <a:pt x="1420" y="903"/>
                </a:cubicBezTo>
                <a:cubicBezTo>
                  <a:pt x="1432" y="903"/>
                  <a:pt x="1448" y="901"/>
                  <a:pt x="1470" y="895"/>
                </a:cubicBezTo>
                <a:cubicBezTo>
                  <a:pt x="1485" y="893"/>
                  <a:pt x="1502" y="892"/>
                  <a:pt x="1520" y="892"/>
                </a:cubicBezTo>
                <a:cubicBezTo>
                  <a:pt x="1599" y="892"/>
                  <a:pt x="1688" y="912"/>
                  <a:pt x="1706" y="938"/>
                </a:cubicBezTo>
                <a:cubicBezTo>
                  <a:pt x="1706" y="949"/>
                  <a:pt x="1727" y="960"/>
                  <a:pt x="1738" y="970"/>
                </a:cubicBezTo>
                <a:cubicBezTo>
                  <a:pt x="1792" y="992"/>
                  <a:pt x="1877" y="1067"/>
                  <a:pt x="1899" y="1099"/>
                </a:cubicBezTo>
                <a:cubicBezTo>
                  <a:pt x="1910" y="1131"/>
                  <a:pt x="1910" y="1142"/>
                  <a:pt x="1889" y="1185"/>
                </a:cubicBezTo>
                <a:cubicBezTo>
                  <a:pt x="1867" y="1217"/>
                  <a:pt x="1846" y="1260"/>
                  <a:pt x="1835" y="1270"/>
                </a:cubicBezTo>
                <a:cubicBezTo>
                  <a:pt x="1824" y="1282"/>
                  <a:pt x="1813" y="1303"/>
                  <a:pt x="1803" y="1313"/>
                </a:cubicBezTo>
                <a:cubicBezTo>
                  <a:pt x="1792" y="1324"/>
                  <a:pt x="1781" y="1346"/>
                  <a:pt x="1770" y="1346"/>
                </a:cubicBezTo>
                <a:cubicBezTo>
                  <a:pt x="1749" y="1356"/>
                  <a:pt x="1738" y="1367"/>
                  <a:pt x="1738" y="1389"/>
                </a:cubicBezTo>
                <a:cubicBezTo>
                  <a:pt x="1738" y="1410"/>
                  <a:pt x="1717" y="1442"/>
                  <a:pt x="1695" y="1475"/>
                </a:cubicBezTo>
                <a:cubicBezTo>
                  <a:pt x="1641" y="1528"/>
                  <a:pt x="1631" y="1539"/>
                  <a:pt x="1663" y="1582"/>
                </a:cubicBezTo>
                <a:lnTo>
                  <a:pt x="1684" y="1625"/>
                </a:lnTo>
                <a:lnTo>
                  <a:pt x="1641" y="1635"/>
                </a:lnTo>
                <a:cubicBezTo>
                  <a:pt x="1610" y="1657"/>
                  <a:pt x="1610" y="1657"/>
                  <a:pt x="1610" y="1711"/>
                </a:cubicBezTo>
                <a:cubicBezTo>
                  <a:pt x="1599" y="1754"/>
                  <a:pt x="1599" y="1764"/>
                  <a:pt x="1545" y="1861"/>
                </a:cubicBezTo>
                <a:cubicBezTo>
                  <a:pt x="1524" y="1914"/>
                  <a:pt x="1470" y="2011"/>
                  <a:pt x="1448" y="2075"/>
                </a:cubicBezTo>
                <a:cubicBezTo>
                  <a:pt x="1405" y="2161"/>
                  <a:pt x="1395" y="2183"/>
                  <a:pt x="1405" y="2204"/>
                </a:cubicBezTo>
                <a:cubicBezTo>
                  <a:pt x="1417" y="2225"/>
                  <a:pt x="1405" y="2236"/>
                  <a:pt x="1395" y="2257"/>
                </a:cubicBezTo>
                <a:cubicBezTo>
                  <a:pt x="1341" y="2333"/>
                  <a:pt x="1331" y="2354"/>
                  <a:pt x="1341" y="2386"/>
                </a:cubicBezTo>
                <a:cubicBezTo>
                  <a:pt x="1352" y="2407"/>
                  <a:pt x="1341" y="2440"/>
                  <a:pt x="1298" y="2569"/>
                </a:cubicBezTo>
                <a:cubicBezTo>
                  <a:pt x="1288" y="2600"/>
                  <a:pt x="1277" y="2655"/>
                  <a:pt x="1288" y="2676"/>
                </a:cubicBezTo>
                <a:cubicBezTo>
                  <a:pt x="1288" y="2697"/>
                  <a:pt x="1277" y="2729"/>
                  <a:pt x="1277" y="2740"/>
                </a:cubicBezTo>
                <a:cubicBezTo>
                  <a:pt x="1266" y="2740"/>
                  <a:pt x="1266" y="2772"/>
                  <a:pt x="1266" y="2794"/>
                </a:cubicBezTo>
                <a:cubicBezTo>
                  <a:pt x="1277" y="2826"/>
                  <a:pt x="1266" y="2848"/>
                  <a:pt x="1255" y="2858"/>
                </a:cubicBezTo>
                <a:cubicBezTo>
                  <a:pt x="1245" y="2858"/>
                  <a:pt x="1245" y="2879"/>
                  <a:pt x="1245" y="2891"/>
                </a:cubicBezTo>
                <a:cubicBezTo>
                  <a:pt x="1245" y="2912"/>
                  <a:pt x="1224" y="2944"/>
                  <a:pt x="1202" y="2976"/>
                </a:cubicBezTo>
                <a:cubicBezTo>
                  <a:pt x="1169" y="3041"/>
                  <a:pt x="1169" y="3041"/>
                  <a:pt x="1191" y="3072"/>
                </a:cubicBezTo>
                <a:cubicBezTo>
                  <a:pt x="1202" y="3094"/>
                  <a:pt x="1202" y="3126"/>
                  <a:pt x="1191" y="3158"/>
                </a:cubicBezTo>
                <a:cubicBezTo>
                  <a:pt x="1169" y="3234"/>
                  <a:pt x="1159" y="3341"/>
                  <a:pt x="1159" y="3373"/>
                </a:cubicBezTo>
                <a:lnTo>
                  <a:pt x="1159" y="3427"/>
                </a:lnTo>
                <a:cubicBezTo>
                  <a:pt x="1138" y="3470"/>
                  <a:pt x="1138" y="3534"/>
                  <a:pt x="1159" y="3556"/>
                </a:cubicBezTo>
                <a:cubicBezTo>
                  <a:pt x="1181" y="3577"/>
                  <a:pt x="1181" y="3673"/>
                  <a:pt x="1159" y="3716"/>
                </a:cubicBezTo>
                <a:cubicBezTo>
                  <a:pt x="1138" y="3737"/>
                  <a:pt x="1138" y="3759"/>
                  <a:pt x="1148" y="3823"/>
                </a:cubicBezTo>
                <a:lnTo>
                  <a:pt x="1148" y="3909"/>
                </a:lnTo>
                <a:cubicBezTo>
                  <a:pt x="1138" y="3920"/>
                  <a:pt x="1138" y="3931"/>
                  <a:pt x="1138" y="3952"/>
                </a:cubicBezTo>
                <a:lnTo>
                  <a:pt x="1138" y="4038"/>
                </a:lnTo>
                <a:cubicBezTo>
                  <a:pt x="1138" y="4070"/>
                  <a:pt x="1138" y="4113"/>
                  <a:pt x="1148" y="4135"/>
                </a:cubicBezTo>
                <a:cubicBezTo>
                  <a:pt x="1148" y="4156"/>
                  <a:pt x="1159" y="4209"/>
                  <a:pt x="1159" y="4263"/>
                </a:cubicBezTo>
                <a:cubicBezTo>
                  <a:pt x="1169" y="4306"/>
                  <a:pt x="1181" y="4371"/>
                  <a:pt x="1202" y="4392"/>
                </a:cubicBezTo>
                <a:lnTo>
                  <a:pt x="1224" y="4457"/>
                </a:lnTo>
                <a:cubicBezTo>
                  <a:pt x="1224" y="4457"/>
                  <a:pt x="1234" y="4499"/>
                  <a:pt x="1255" y="4542"/>
                </a:cubicBezTo>
                <a:cubicBezTo>
                  <a:pt x="1277" y="4585"/>
                  <a:pt x="1288" y="4638"/>
                  <a:pt x="1298" y="4660"/>
                </a:cubicBezTo>
                <a:cubicBezTo>
                  <a:pt x="1298" y="4693"/>
                  <a:pt x="1309" y="4703"/>
                  <a:pt x="1352" y="4703"/>
                </a:cubicBezTo>
                <a:cubicBezTo>
                  <a:pt x="1384" y="4714"/>
                  <a:pt x="1395" y="4724"/>
                  <a:pt x="1395" y="4735"/>
                </a:cubicBezTo>
                <a:cubicBezTo>
                  <a:pt x="1395" y="4746"/>
                  <a:pt x="1405" y="4757"/>
                  <a:pt x="1427" y="4767"/>
                </a:cubicBezTo>
                <a:cubicBezTo>
                  <a:pt x="1448" y="4778"/>
                  <a:pt x="1481" y="4810"/>
                  <a:pt x="1481" y="4832"/>
                </a:cubicBezTo>
                <a:lnTo>
                  <a:pt x="1502" y="4864"/>
                </a:lnTo>
                <a:lnTo>
                  <a:pt x="1556" y="4853"/>
                </a:lnTo>
                <a:cubicBezTo>
                  <a:pt x="1599" y="4853"/>
                  <a:pt x="1631" y="4864"/>
                  <a:pt x="1653" y="4874"/>
                </a:cubicBezTo>
                <a:cubicBezTo>
                  <a:pt x="1663" y="4885"/>
                  <a:pt x="1674" y="4891"/>
                  <a:pt x="1687" y="4891"/>
                </a:cubicBezTo>
                <a:cubicBezTo>
                  <a:pt x="1701" y="4891"/>
                  <a:pt x="1717" y="4885"/>
                  <a:pt x="1738" y="4874"/>
                </a:cubicBezTo>
                <a:cubicBezTo>
                  <a:pt x="1781" y="4864"/>
                  <a:pt x="1835" y="4843"/>
                  <a:pt x="1867" y="4821"/>
                </a:cubicBezTo>
                <a:cubicBezTo>
                  <a:pt x="1931" y="4800"/>
                  <a:pt x="1931" y="4789"/>
                  <a:pt x="1953" y="4746"/>
                </a:cubicBezTo>
                <a:cubicBezTo>
                  <a:pt x="1972" y="4700"/>
                  <a:pt x="1998" y="4669"/>
                  <a:pt x="2026" y="4669"/>
                </a:cubicBezTo>
                <a:cubicBezTo>
                  <a:pt x="2030" y="4669"/>
                  <a:pt x="2034" y="4670"/>
                  <a:pt x="2039" y="4671"/>
                </a:cubicBezTo>
                <a:cubicBezTo>
                  <a:pt x="2039" y="4675"/>
                  <a:pt x="2040" y="4676"/>
                  <a:pt x="2042" y="4676"/>
                </a:cubicBezTo>
                <a:cubicBezTo>
                  <a:pt x="2046" y="4676"/>
                  <a:pt x="2053" y="4671"/>
                  <a:pt x="2060" y="4671"/>
                </a:cubicBezTo>
                <a:cubicBezTo>
                  <a:pt x="2082" y="4660"/>
                  <a:pt x="2156" y="4510"/>
                  <a:pt x="2189" y="4435"/>
                </a:cubicBezTo>
                <a:cubicBezTo>
                  <a:pt x="2242" y="4306"/>
                  <a:pt x="2253" y="4295"/>
                  <a:pt x="2242" y="4285"/>
                </a:cubicBezTo>
                <a:cubicBezTo>
                  <a:pt x="2242" y="4274"/>
                  <a:pt x="2253" y="4231"/>
                  <a:pt x="2285" y="4156"/>
                </a:cubicBezTo>
                <a:lnTo>
                  <a:pt x="2339" y="4038"/>
                </a:lnTo>
                <a:lnTo>
                  <a:pt x="2318" y="4006"/>
                </a:lnTo>
                <a:cubicBezTo>
                  <a:pt x="2306" y="3973"/>
                  <a:pt x="2306" y="3973"/>
                  <a:pt x="2328" y="3963"/>
                </a:cubicBezTo>
                <a:cubicBezTo>
                  <a:pt x="2349" y="3952"/>
                  <a:pt x="2349" y="3952"/>
                  <a:pt x="2349" y="3888"/>
                </a:cubicBezTo>
                <a:cubicBezTo>
                  <a:pt x="2349" y="3845"/>
                  <a:pt x="2361" y="3792"/>
                  <a:pt x="2371" y="3759"/>
                </a:cubicBezTo>
                <a:cubicBezTo>
                  <a:pt x="2392" y="3716"/>
                  <a:pt x="2392" y="3695"/>
                  <a:pt x="2382" y="3673"/>
                </a:cubicBezTo>
                <a:cubicBezTo>
                  <a:pt x="2371" y="3663"/>
                  <a:pt x="2371" y="3641"/>
                  <a:pt x="2382" y="3630"/>
                </a:cubicBezTo>
                <a:cubicBezTo>
                  <a:pt x="2382" y="3609"/>
                  <a:pt x="2392" y="3577"/>
                  <a:pt x="2392" y="3556"/>
                </a:cubicBezTo>
                <a:cubicBezTo>
                  <a:pt x="2403" y="3534"/>
                  <a:pt x="2403" y="3491"/>
                  <a:pt x="2403" y="3459"/>
                </a:cubicBezTo>
                <a:cubicBezTo>
                  <a:pt x="2414" y="3427"/>
                  <a:pt x="2425" y="3416"/>
                  <a:pt x="2435" y="3394"/>
                </a:cubicBezTo>
                <a:cubicBezTo>
                  <a:pt x="2457" y="3384"/>
                  <a:pt x="2457" y="3373"/>
                  <a:pt x="2457" y="3308"/>
                </a:cubicBezTo>
                <a:cubicBezTo>
                  <a:pt x="2446" y="3266"/>
                  <a:pt x="2446" y="3201"/>
                  <a:pt x="2457" y="3169"/>
                </a:cubicBezTo>
                <a:cubicBezTo>
                  <a:pt x="2457" y="3126"/>
                  <a:pt x="2468" y="3072"/>
                  <a:pt x="2457" y="3041"/>
                </a:cubicBezTo>
                <a:cubicBezTo>
                  <a:pt x="2457" y="3008"/>
                  <a:pt x="2468" y="2965"/>
                  <a:pt x="2468" y="2944"/>
                </a:cubicBezTo>
                <a:cubicBezTo>
                  <a:pt x="2489" y="2901"/>
                  <a:pt x="2489" y="2772"/>
                  <a:pt x="2457" y="2708"/>
                </a:cubicBezTo>
                <a:cubicBezTo>
                  <a:pt x="2446" y="2686"/>
                  <a:pt x="2457" y="2665"/>
                  <a:pt x="2468" y="2622"/>
                </a:cubicBezTo>
                <a:cubicBezTo>
                  <a:pt x="2478" y="2590"/>
                  <a:pt x="2489" y="2547"/>
                  <a:pt x="2478" y="2536"/>
                </a:cubicBezTo>
                <a:cubicBezTo>
                  <a:pt x="2478" y="2515"/>
                  <a:pt x="2478" y="2472"/>
                  <a:pt x="2489" y="2450"/>
                </a:cubicBezTo>
                <a:cubicBezTo>
                  <a:pt x="2500" y="2397"/>
                  <a:pt x="2500" y="2376"/>
                  <a:pt x="2468" y="2247"/>
                </a:cubicBezTo>
                <a:cubicBezTo>
                  <a:pt x="2457" y="2204"/>
                  <a:pt x="2457" y="2150"/>
                  <a:pt x="2457" y="2118"/>
                </a:cubicBezTo>
                <a:cubicBezTo>
                  <a:pt x="2468" y="2032"/>
                  <a:pt x="2468" y="2000"/>
                  <a:pt x="2446" y="1957"/>
                </a:cubicBezTo>
                <a:cubicBezTo>
                  <a:pt x="2446" y="1935"/>
                  <a:pt x="2435" y="1904"/>
                  <a:pt x="2435" y="1882"/>
                </a:cubicBezTo>
                <a:cubicBezTo>
                  <a:pt x="2435" y="1861"/>
                  <a:pt x="2425" y="1839"/>
                  <a:pt x="2414" y="1828"/>
                </a:cubicBezTo>
                <a:cubicBezTo>
                  <a:pt x="2392" y="1807"/>
                  <a:pt x="2382" y="1742"/>
                  <a:pt x="2392" y="1689"/>
                </a:cubicBezTo>
                <a:cubicBezTo>
                  <a:pt x="2403" y="1668"/>
                  <a:pt x="2392" y="1625"/>
                  <a:pt x="2382" y="1582"/>
                </a:cubicBezTo>
                <a:cubicBezTo>
                  <a:pt x="2371" y="1539"/>
                  <a:pt x="2361" y="1463"/>
                  <a:pt x="2361" y="1432"/>
                </a:cubicBezTo>
                <a:cubicBezTo>
                  <a:pt x="2361" y="1356"/>
                  <a:pt x="2361" y="1356"/>
                  <a:pt x="2306" y="1292"/>
                </a:cubicBezTo>
                <a:cubicBezTo>
                  <a:pt x="2275" y="1260"/>
                  <a:pt x="2264" y="1196"/>
                  <a:pt x="2285" y="1142"/>
                </a:cubicBezTo>
                <a:cubicBezTo>
                  <a:pt x="2296" y="1120"/>
                  <a:pt x="2328" y="1077"/>
                  <a:pt x="2361" y="1046"/>
                </a:cubicBezTo>
                <a:cubicBezTo>
                  <a:pt x="2392" y="1003"/>
                  <a:pt x="2446" y="949"/>
                  <a:pt x="2468" y="917"/>
                </a:cubicBezTo>
                <a:cubicBezTo>
                  <a:pt x="2500" y="884"/>
                  <a:pt x="2542" y="831"/>
                  <a:pt x="2575" y="788"/>
                </a:cubicBezTo>
                <a:cubicBezTo>
                  <a:pt x="2607" y="756"/>
                  <a:pt x="2661" y="713"/>
                  <a:pt x="2682" y="681"/>
                </a:cubicBezTo>
                <a:cubicBezTo>
                  <a:pt x="2704" y="648"/>
                  <a:pt x="2725" y="627"/>
                  <a:pt x="2747" y="617"/>
                </a:cubicBezTo>
                <a:cubicBezTo>
                  <a:pt x="2768" y="617"/>
                  <a:pt x="2800" y="584"/>
                  <a:pt x="2821" y="562"/>
                </a:cubicBezTo>
                <a:cubicBezTo>
                  <a:pt x="2854" y="531"/>
                  <a:pt x="2886" y="509"/>
                  <a:pt x="2897" y="509"/>
                </a:cubicBezTo>
                <a:cubicBezTo>
                  <a:pt x="2918" y="509"/>
                  <a:pt x="2961" y="488"/>
                  <a:pt x="2993" y="466"/>
                </a:cubicBezTo>
                <a:cubicBezTo>
                  <a:pt x="3052" y="417"/>
                  <a:pt x="3156" y="368"/>
                  <a:pt x="3190" y="368"/>
                </a:cubicBezTo>
                <a:cubicBezTo>
                  <a:pt x="3193" y="368"/>
                  <a:pt x="3195" y="369"/>
                  <a:pt x="3197" y="369"/>
                </a:cubicBezTo>
                <a:cubicBezTo>
                  <a:pt x="3207" y="369"/>
                  <a:pt x="3240" y="369"/>
                  <a:pt x="3262" y="359"/>
                </a:cubicBezTo>
                <a:cubicBezTo>
                  <a:pt x="3293" y="338"/>
                  <a:pt x="3315" y="338"/>
                  <a:pt x="3326" y="338"/>
                </a:cubicBezTo>
                <a:lnTo>
                  <a:pt x="3422" y="338"/>
                </a:lnTo>
                <a:cubicBezTo>
                  <a:pt x="3444" y="334"/>
                  <a:pt x="3459" y="331"/>
                  <a:pt x="3473" y="331"/>
                </a:cubicBezTo>
                <a:cubicBezTo>
                  <a:pt x="3501" y="331"/>
                  <a:pt x="3523" y="341"/>
                  <a:pt x="3572" y="369"/>
                </a:cubicBezTo>
                <a:cubicBezTo>
                  <a:pt x="3679" y="423"/>
                  <a:pt x="3691" y="434"/>
                  <a:pt x="3787" y="691"/>
                </a:cubicBezTo>
                <a:cubicBezTo>
                  <a:pt x="3830" y="810"/>
                  <a:pt x="3830" y="841"/>
                  <a:pt x="3819" y="863"/>
                </a:cubicBezTo>
                <a:cubicBezTo>
                  <a:pt x="3819" y="874"/>
                  <a:pt x="3819" y="917"/>
                  <a:pt x="3830" y="949"/>
                </a:cubicBezTo>
                <a:cubicBezTo>
                  <a:pt x="3851" y="981"/>
                  <a:pt x="3862" y="1046"/>
                  <a:pt x="3862" y="1077"/>
                </a:cubicBezTo>
                <a:cubicBezTo>
                  <a:pt x="3862" y="1120"/>
                  <a:pt x="3872" y="1217"/>
                  <a:pt x="3894" y="1292"/>
                </a:cubicBezTo>
                <a:lnTo>
                  <a:pt x="3927" y="1432"/>
                </a:lnTo>
                <a:lnTo>
                  <a:pt x="3884" y="1485"/>
                </a:lnTo>
                <a:cubicBezTo>
                  <a:pt x="3862" y="1506"/>
                  <a:pt x="3841" y="1528"/>
                  <a:pt x="3830" y="1528"/>
                </a:cubicBezTo>
                <a:cubicBezTo>
                  <a:pt x="3808" y="1528"/>
                  <a:pt x="3798" y="1539"/>
                  <a:pt x="3755" y="1625"/>
                </a:cubicBezTo>
                <a:cubicBezTo>
                  <a:pt x="3701" y="1732"/>
                  <a:pt x="3669" y="1796"/>
                  <a:pt x="3637" y="1828"/>
                </a:cubicBezTo>
                <a:cubicBezTo>
                  <a:pt x="3615" y="1839"/>
                  <a:pt x="3605" y="1850"/>
                  <a:pt x="3605" y="1861"/>
                </a:cubicBezTo>
                <a:cubicBezTo>
                  <a:pt x="3605" y="1861"/>
                  <a:pt x="3594" y="1871"/>
                  <a:pt x="3572" y="1882"/>
                </a:cubicBezTo>
                <a:cubicBezTo>
                  <a:pt x="3551" y="1893"/>
                  <a:pt x="3540" y="1904"/>
                  <a:pt x="3540" y="1935"/>
                </a:cubicBezTo>
                <a:cubicBezTo>
                  <a:pt x="3529" y="1957"/>
                  <a:pt x="3519" y="1978"/>
                  <a:pt x="3508" y="1978"/>
                </a:cubicBezTo>
                <a:cubicBezTo>
                  <a:pt x="3508" y="1978"/>
                  <a:pt x="3486" y="2021"/>
                  <a:pt x="3465" y="2086"/>
                </a:cubicBezTo>
                <a:cubicBezTo>
                  <a:pt x="3443" y="2150"/>
                  <a:pt x="3412" y="2214"/>
                  <a:pt x="3401" y="2225"/>
                </a:cubicBezTo>
                <a:cubicBezTo>
                  <a:pt x="3390" y="2236"/>
                  <a:pt x="3390" y="2268"/>
                  <a:pt x="3390" y="2300"/>
                </a:cubicBezTo>
                <a:cubicBezTo>
                  <a:pt x="3390" y="2354"/>
                  <a:pt x="3390" y="2376"/>
                  <a:pt x="3336" y="2504"/>
                </a:cubicBezTo>
                <a:cubicBezTo>
                  <a:pt x="3283" y="2655"/>
                  <a:pt x="3272" y="2655"/>
                  <a:pt x="3293" y="2686"/>
                </a:cubicBezTo>
                <a:cubicBezTo>
                  <a:pt x="3315" y="2719"/>
                  <a:pt x="3293" y="2815"/>
                  <a:pt x="3262" y="2858"/>
                </a:cubicBezTo>
                <a:cubicBezTo>
                  <a:pt x="3229" y="2901"/>
                  <a:pt x="3229" y="2901"/>
                  <a:pt x="3250" y="2987"/>
                </a:cubicBezTo>
                <a:cubicBezTo>
                  <a:pt x="3262" y="3030"/>
                  <a:pt x="3262" y="3072"/>
                  <a:pt x="3262" y="3084"/>
                </a:cubicBezTo>
                <a:cubicBezTo>
                  <a:pt x="3250" y="3105"/>
                  <a:pt x="3262" y="3191"/>
                  <a:pt x="3272" y="3201"/>
                </a:cubicBezTo>
                <a:cubicBezTo>
                  <a:pt x="3283" y="3212"/>
                  <a:pt x="3315" y="3373"/>
                  <a:pt x="3315" y="3470"/>
                </a:cubicBezTo>
                <a:cubicBezTo>
                  <a:pt x="3326" y="3501"/>
                  <a:pt x="3379" y="3598"/>
                  <a:pt x="3401" y="3609"/>
                </a:cubicBezTo>
                <a:cubicBezTo>
                  <a:pt x="3412" y="3609"/>
                  <a:pt x="3455" y="3706"/>
                  <a:pt x="3455" y="3727"/>
                </a:cubicBezTo>
                <a:cubicBezTo>
                  <a:pt x="3443" y="3727"/>
                  <a:pt x="3486" y="3749"/>
                  <a:pt x="3540" y="3770"/>
                </a:cubicBezTo>
                <a:lnTo>
                  <a:pt x="3626" y="3802"/>
                </a:lnTo>
                <a:lnTo>
                  <a:pt x="3701" y="3770"/>
                </a:lnTo>
                <a:cubicBezTo>
                  <a:pt x="3808" y="3737"/>
                  <a:pt x="3915" y="3663"/>
                  <a:pt x="3937" y="3609"/>
                </a:cubicBezTo>
                <a:lnTo>
                  <a:pt x="3969" y="3577"/>
                </a:lnTo>
                <a:cubicBezTo>
                  <a:pt x="4001" y="3566"/>
                  <a:pt x="4012" y="3556"/>
                  <a:pt x="4023" y="3513"/>
                </a:cubicBezTo>
                <a:cubicBezTo>
                  <a:pt x="4023" y="3491"/>
                  <a:pt x="4034" y="3448"/>
                  <a:pt x="4044" y="3416"/>
                </a:cubicBezTo>
                <a:cubicBezTo>
                  <a:pt x="4055" y="3384"/>
                  <a:pt x="4066" y="3341"/>
                  <a:pt x="4066" y="3320"/>
                </a:cubicBezTo>
                <a:cubicBezTo>
                  <a:pt x="4077" y="3287"/>
                  <a:pt x="4077" y="3277"/>
                  <a:pt x="4098" y="3277"/>
                </a:cubicBezTo>
                <a:cubicBezTo>
                  <a:pt x="4120" y="3277"/>
                  <a:pt x="4130" y="3255"/>
                  <a:pt x="4120" y="3201"/>
                </a:cubicBezTo>
                <a:cubicBezTo>
                  <a:pt x="4120" y="3094"/>
                  <a:pt x="4120" y="3051"/>
                  <a:pt x="4130" y="3041"/>
                </a:cubicBezTo>
                <a:cubicBezTo>
                  <a:pt x="4130" y="3041"/>
                  <a:pt x="4141" y="3019"/>
                  <a:pt x="4141" y="2998"/>
                </a:cubicBezTo>
                <a:cubicBezTo>
                  <a:pt x="4141" y="2955"/>
                  <a:pt x="4141" y="2944"/>
                  <a:pt x="4151" y="2933"/>
                </a:cubicBezTo>
                <a:cubicBezTo>
                  <a:pt x="4184" y="2912"/>
                  <a:pt x="4184" y="2901"/>
                  <a:pt x="4151" y="2762"/>
                </a:cubicBezTo>
                <a:cubicBezTo>
                  <a:pt x="4141" y="2708"/>
                  <a:pt x="4151" y="2676"/>
                  <a:pt x="4163" y="2633"/>
                </a:cubicBezTo>
                <a:cubicBezTo>
                  <a:pt x="4184" y="2590"/>
                  <a:pt x="4184" y="2536"/>
                  <a:pt x="4194" y="2440"/>
                </a:cubicBezTo>
                <a:cubicBezTo>
                  <a:pt x="4194" y="2343"/>
                  <a:pt x="4205" y="2290"/>
                  <a:pt x="4227" y="2247"/>
                </a:cubicBezTo>
                <a:cubicBezTo>
                  <a:pt x="4237" y="2193"/>
                  <a:pt x="4248" y="2171"/>
                  <a:pt x="4227" y="2150"/>
                </a:cubicBezTo>
                <a:cubicBezTo>
                  <a:pt x="4216" y="2129"/>
                  <a:pt x="4216" y="2107"/>
                  <a:pt x="4227" y="2086"/>
                </a:cubicBezTo>
                <a:cubicBezTo>
                  <a:pt x="4237" y="2064"/>
                  <a:pt x="4237" y="2043"/>
                  <a:pt x="4227" y="2021"/>
                </a:cubicBezTo>
                <a:cubicBezTo>
                  <a:pt x="4205" y="1990"/>
                  <a:pt x="4205" y="1935"/>
                  <a:pt x="4216" y="1904"/>
                </a:cubicBezTo>
                <a:cubicBezTo>
                  <a:pt x="4227" y="1893"/>
                  <a:pt x="4227" y="1871"/>
                  <a:pt x="4227" y="1850"/>
                </a:cubicBezTo>
                <a:cubicBezTo>
                  <a:pt x="4216" y="1828"/>
                  <a:pt x="4216" y="1796"/>
                  <a:pt x="4227" y="1785"/>
                </a:cubicBezTo>
                <a:lnTo>
                  <a:pt x="4227" y="1742"/>
                </a:lnTo>
                <a:cubicBezTo>
                  <a:pt x="4216" y="1721"/>
                  <a:pt x="4216" y="1689"/>
                  <a:pt x="4216" y="1668"/>
                </a:cubicBezTo>
                <a:cubicBezTo>
                  <a:pt x="4227" y="1603"/>
                  <a:pt x="4237" y="1571"/>
                  <a:pt x="4313" y="1528"/>
                </a:cubicBezTo>
                <a:cubicBezTo>
                  <a:pt x="4344" y="1496"/>
                  <a:pt x="4387" y="1463"/>
                  <a:pt x="4409" y="1453"/>
                </a:cubicBezTo>
                <a:cubicBezTo>
                  <a:pt x="4420" y="1432"/>
                  <a:pt x="4441" y="1410"/>
                  <a:pt x="4463" y="1389"/>
                </a:cubicBezTo>
                <a:cubicBezTo>
                  <a:pt x="4473" y="1378"/>
                  <a:pt x="4495" y="1356"/>
                  <a:pt x="4495" y="1346"/>
                </a:cubicBezTo>
                <a:cubicBezTo>
                  <a:pt x="4506" y="1324"/>
                  <a:pt x="4666" y="1228"/>
                  <a:pt x="4763" y="1174"/>
                </a:cubicBezTo>
                <a:cubicBezTo>
                  <a:pt x="4892" y="1120"/>
                  <a:pt x="4913" y="1120"/>
                  <a:pt x="4988" y="1120"/>
                </a:cubicBezTo>
                <a:cubicBezTo>
                  <a:pt x="5138" y="1131"/>
                  <a:pt x="5267" y="1185"/>
                  <a:pt x="5353" y="1260"/>
                </a:cubicBezTo>
                <a:cubicBezTo>
                  <a:pt x="5374" y="1292"/>
                  <a:pt x="5428" y="1378"/>
                  <a:pt x="5450" y="1432"/>
                </a:cubicBezTo>
                <a:cubicBezTo>
                  <a:pt x="5450" y="1442"/>
                  <a:pt x="5471" y="1475"/>
                  <a:pt x="5481" y="1506"/>
                </a:cubicBezTo>
                <a:cubicBezTo>
                  <a:pt x="5535" y="1582"/>
                  <a:pt x="5535" y="1614"/>
                  <a:pt x="5493" y="1689"/>
                </a:cubicBezTo>
                <a:cubicBezTo>
                  <a:pt x="5471" y="1732"/>
                  <a:pt x="5450" y="1764"/>
                  <a:pt x="5450" y="1785"/>
                </a:cubicBezTo>
                <a:cubicBezTo>
                  <a:pt x="5450" y="1807"/>
                  <a:pt x="5439" y="1839"/>
                  <a:pt x="5428" y="1861"/>
                </a:cubicBezTo>
                <a:cubicBezTo>
                  <a:pt x="5417" y="1882"/>
                  <a:pt x="5407" y="1904"/>
                  <a:pt x="5417" y="1925"/>
                </a:cubicBezTo>
                <a:cubicBezTo>
                  <a:pt x="5417" y="1935"/>
                  <a:pt x="5417" y="1968"/>
                  <a:pt x="5396" y="2011"/>
                </a:cubicBezTo>
                <a:cubicBezTo>
                  <a:pt x="5385" y="2054"/>
                  <a:pt x="5374" y="2097"/>
                  <a:pt x="5374" y="2118"/>
                </a:cubicBezTo>
                <a:cubicBezTo>
                  <a:pt x="5374" y="2183"/>
                  <a:pt x="5353" y="2290"/>
                  <a:pt x="5331" y="2322"/>
                </a:cubicBezTo>
                <a:cubicBezTo>
                  <a:pt x="5321" y="2333"/>
                  <a:pt x="5321" y="2365"/>
                  <a:pt x="5342" y="2407"/>
                </a:cubicBezTo>
                <a:cubicBezTo>
                  <a:pt x="5342" y="2440"/>
                  <a:pt x="5353" y="2472"/>
                  <a:pt x="5353" y="2483"/>
                </a:cubicBezTo>
                <a:cubicBezTo>
                  <a:pt x="5342" y="2493"/>
                  <a:pt x="5353" y="2515"/>
                  <a:pt x="5364" y="2536"/>
                </a:cubicBezTo>
                <a:cubicBezTo>
                  <a:pt x="5374" y="2558"/>
                  <a:pt x="5385" y="2600"/>
                  <a:pt x="5396" y="2622"/>
                </a:cubicBezTo>
                <a:cubicBezTo>
                  <a:pt x="5396" y="2676"/>
                  <a:pt x="5407" y="2686"/>
                  <a:pt x="5514" y="2697"/>
                </a:cubicBezTo>
                <a:cubicBezTo>
                  <a:pt x="5550" y="2700"/>
                  <a:pt x="5578" y="2702"/>
                  <a:pt x="5600" y="2702"/>
                </a:cubicBezTo>
                <a:cubicBezTo>
                  <a:pt x="5663" y="2702"/>
                  <a:pt x="5674" y="2686"/>
                  <a:pt x="5674" y="2622"/>
                </a:cubicBezTo>
                <a:cubicBezTo>
                  <a:pt x="5674" y="2579"/>
                  <a:pt x="5686" y="2569"/>
                  <a:pt x="5717" y="2526"/>
                </a:cubicBezTo>
                <a:cubicBezTo>
                  <a:pt x="5750" y="2483"/>
                  <a:pt x="5760" y="2461"/>
                  <a:pt x="5760" y="2429"/>
                </a:cubicBezTo>
                <a:cubicBezTo>
                  <a:pt x="5750" y="2407"/>
                  <a:pt x="5760" y="2322"/>
                  <a:pt x="5771" y="2300"/>
                </a:cubicBezTo>
                <a:cubicBezTo>
                  <a:pt x="5782" y="2268"/>
                  <a:pt x="5803" y="2236"/>
                  <a:pt x="5836" y="2129"/>
                </a:cubicBezTo>
                <a:cubicBezTo>
                  <a:pt x="5857" y="2043"/>
                  <a:pt x="5868" y="2011"/>
                  <a:pt x="5868" y="1957"/>
                </a:cubicBezTo>
                <a:cubicBezTo>
                  <a:pt x="5857" y="1925"/>
                  <a:pt x="5857" y="1882"/>
                  <a:pt x="5868" y="1871"/>
                </a:cubicBezTo>
                <a:cubicBezTo>
                  <a:pt x="5868" y="1850"/>
                  <a:pt x="5857" y="1828"/>
                  <a:pt x="5857" y="1807"/>
                </a:cubicBezTo>
                <a:cubicBezTo>
                  <a:pt x="5846" y="1775"/>
                  <a:pt x="5836" y="1775"/>
                  <a:pt x="5900" y="1668"/>
                </a:cubicBezTo>
                <a:cubicBezTo>
                  <a:pt x="5922" y="1625"/>
                  <a:pt x="5953" y="1582"/>
                  <a:pt x="5965" y="1571"/>
                </a:cubicBezTo>
                <a:cubicBezTo>
                  <a:pt x="5975" y="1560"/>
                  <a:pt x="5996" y="1528"/>
                  <a:pt x="6018" y="1475"/>
                </a:cubicBezTo>
                <a:cubicBezTo>
                  <a:pt x="6050" y="1389"/>
                  <a:pt x="6050" y="1389"/>
                  <a:pt x="6093" y="1367"/>
                </a:cubicBezTo>
                <a:cubicBezTo>
                  <a:pt x="6125" y="1346"/>
                  <a:pt x="6168" y="1324"/>
                  <a:pt x="6189" y="1303"/>
                </a:cubicBezTo>
                <a:cubicBezTo>
                  <a:pt x="6232" y="1270"/>
                  <a:pt x="6232" y="1270"/>
                  <a:pt x="6222" y="1228"/>
                </a:cubicBezTo>
                <a:cubicBezTo>
                  <a:pt x="6222" y="1196"/>
                  <a:pt x="6222" y="1196"/>
                  <a:pt x="6275" y="1153"/>
                </a:cubicBezTo>
                <a:cubicBezTo>
                  <a:pt x="6308" y="1131"/>
                  <a:pt x="6329" y="1110"/>
                  <a:pt x="6340" y="1110"/>
                </a:cubicBezTo>
                <a:cubicBezTo>
                  <a:pt x="6340" y="1110"/>
                  <a:pt x="6351" y="1131"/>
                  <a:pt x="6361" y="1163"/>
                </a:cubicBezTo>
                <a:cubicBezTo>
                  <a:pt x="6382" y="1228"/>
                  <a:pt x="6382" y="1239"/>
                  <a:pt x="6436" y="1270"/>
                </a:cubicBezTo>
                <a:lnTo>
                  <a:pt x="6490" y="1292"/>
                </a:lnTo>
                <a:lnTo>
                  <a:pt x="6576" y="1260"/>
                </a:lnTo>
                <a:cubicBezTo>
                  <a:pt x="6694" y="1206"/>
                  <a:pt x="6694" y="1196"/>
                  <a:pt x="6683" y="1120"/>
                </a:cubicBezTo>
                <a:cubicBezTo>
                  <a:pt x="6672" y="1099"/>
                  <a:pt x="6672" y="1046"/>
                  <a:pt x="6661" y="1024"/>
                </a:cubicBezTo>
                <a:cubicBezTo>
                  <a:pt x="6661" y="981"/>
                  <a:pt x="6651" y="960"/>
                  <a:pt x="6618" y="938"/>
                </a:cubicBezTo>
                <a:cubicBezTo>
                  <a:pt x="6608" y="927"/>
                  <a:pt x="6576" y="895"/>
                  <a:pt x="6565" y="863"/>
                </a:cubicBezTo>
                <a:cubicBezTo>
                  <a:pt x="6533" y="831"/>
                  <a:pt x="6522" y="820"/>
                  <a:pt x="6490" y="810"/>
                </a:cubicBezTo>
                <a:cubicBezTo>
                  <a:pt x="6458" y="810"/>
                  <a:pt x="6447" y="798"/>
                  <a:pt x="6447" y="788"/>
                </a:cubicBezTo>
                <a:cubicBezTo>
                  <a:pt x="6442" y="778"/>
                  <a:pt x="6435" y="773"/>
                  <a:pt x="6420" y="773"/>
                </a:cubicBezTo>
                <a:cubicBezTo>
                  <a:pt x="6402" y="773"/>
                  <a:pt x="6371" y="781"/>
                  <a:pt x="6318" y="798"/>
                </a:cubicBezTo>
                <a:cubicBezTo>
                  <a:pt x="6265" y="820"/>
                  <a:pt x="6211" y="853"/>
                  <a:pt x="6189" y="874"/>
                </a:cubicBezTo>
                <a:cubicBezTo>
                  <a:pt x="6168" y="895"/>
                  <a:pt x="6136" y="917"/>
                  <a:pt x="6125" y="917"/>
                </a:cubicBezTo>
                <a:lnTo>
                  <a:pt x="6082" y="960"/>
                </a:lnTo>
                <a:cubicBezTo>
                  <a:pt x="6061" y="970"/>
                  <a:pt x="6039" y="992"/>
                  <a:pt x="6029" y="992"/>
                </a:cubicBezTo>
                <a:cubicBezTo>
                  <a:pt x="6029" y="992"/>
                  <a:pt x="6007" y="1003"/>
                  <a:pt x="5986" y="1024"/>
                </a:cubicBezTo>
                <a:cubicBezTo>
                  <a:pt x="5975" y="1034"/>
                  <a:pt x="5932" y="1056"/>
                  <a:pt x="5910" y="1067"/>
                </a:cubicBezTo>
                <a:cubicBezTo>
                  <a:pt x="5846" y="1099"/>
                  <a:pt x="5836" y="1120"/>
                  <a:pt x="5846" y="1174"/>
                </a:cubicBezTo>
                <a:cubicBezTo>
                  <a:pt x="5846" y="1193"/>
                  <a:pt x="5838" y="1219"/>
                  <a:pt x="5822" y="1219"/>
                </a:cubicBezTo>
                <a:cubicBezTo>
                  <a:pt x="5820" y="1219"/>
                  <a:pt x="5817" y="1219"/>
                  <a:pt x="5814" y="1217"/>
                </a:cubicBezTo>
                <a:cubicBezTo>
                  <a:pt x="5803" y="1217"/>
                  <a:pt x="5782" y="1228"/>
                  <a:pt x="5771" y="1228"/>
                </a:cubicBezTo>
                <a:cubicBezTo>
                  <a:pt x="5768" y="1231"/>
                  <a:pt x="5764" y="1234"/>
                  <a:pt x="5760" y="1234"/>
                </a:cubicBezTo>
                <a:cubicBezTo>
                  <a:pt x="5751" y="1234"/>
                  <a:pt x="5739" y="1224"/>
                  <a:pt x="5717" y="1196"/>
                </a:cubicBezTo>
                <a:cubicBezTo>
                  <a:pt x="5696" y="1163"/>
                  <a:pt x="5664" y="1120"/>
                  <a:pt x="5632" y="1099"/>
                </a:cubicBezTo>
                <a:lnTo>
                  <a:pt x="5557" y="1024"/>
                </a:lnTo>
                <a:cubicBezTo>
                  <a:pt x="5514" y="949"/>
                  <a:pt x="5493" y="938"/>
                  <a:pt x="5245" y="831"/>
                </a:cubicBezTo>
                <a:cubicBezTo>
                  <a:pt x="5181" y="802"/>
                  <a:pt x="5155" y="793"/>
                  <a:pt x="5138" y="793"/>
                </a:cubicBezTo>
                <a:cubicBezTo>
                  <a:pt x="5130" y="793"/>
                  <a:pt x="5124" y="795"/>
                  <a:pt x="5117" y="798"/>
                </a:cubicBezTo>
                <a:cubicBezTo>
                  <a:pt x="5112" y="804"/>
                  <a:pt x="5101" y="807"/>
                  <a:pt x="5087" y="807"/>
                </a:cubicBezTo>
                <a:cubicBezTo>
                  <a:pt x="5074" y="807"/>
                  <a:pt x="5058" y="804"/>
                  <a:pt x="5042" y="798"/>
                </a:cubicBezTo>
                <a:cubicBezTo>
                  <a:pt x="5021" y="798"/>
                  <a:pt x="4988" y="788"/>
                  <a:pt x="4967" y="788"/>
                </a:cubicBezTo>
                <a:lnTo>
                  <a:pt x="4913" y="788"/>
                </a:lnTo>
                <a:cubicBezTo>
                  <a:pt x="4902" y="788"/>
                  <a:pt x="4870" y="798"/>
                  <a:pt x="4859" y="820"/>
                </a:cubicBezTo>
                <a:cubicBezTo>
                  <a:pt x="4838" y="841"/>
                  <a:pt x="4816" y="853"/>
                  <a:pt x="4763" y="853"/>
                </a:cubicBezTo>
                <a:lnTo>
                  <a:pt x="4688" y="853"/>
                </a:lnTo>
                <a:cubicBezTo>
                  <a:pt x="4677" y="853"/>
                  <a:pt x="4602" y="874"/>
                  <a:pt x="4592" y="895"/>
                </a:cubicBezTo>
                <a:cubicBezTo>
                  <a:pt x="4592" y="906"/>
                  <a:pt x="4549" y="927"/>
                  <a:pt x="4323" y="1034"/>
                </a:cubicBezTo>
                <a:cubicBezTo>
                  <a:pt x="4291" y="1046"/>
                  <a:pt x="4259" y="1067"/>
                  <a:pt x="4237" y="1110"/>
                </a:cubicBezTo>
                <a:lnTo>
                  <a:pt x="4184" y="1163"/>
                </a:lnTo>
                <a:cubicBezTo>
                  <a:pt x="4173" y="1163"/>
                  <a:pt x="4163" y="1013"/>
                  <a:pt x="4173" y="992"/>
                </a:cubicBezTo>
                <a:cubicBezTo>
                  <a:pt x="4173" y="981"/>
                  <a:pt x="4163" y="927"/>
                  <a:pt x="4141" y="884"/>
                </a:cubicBezTo>
                <a:cubicBezTo>
                  <a:pt x="4108" y="810"/>
                  <a:pt x="4098" y="788"/>
                  <a:pt x="4108" y="767"/>
                </a:cubicBezTo>
                <a:cubicBezTo>
                  <a:pt x="4120" y="745"/>
                  <a:pt x="4120" y="724"/>
                  <a:pt x="4098" y="691"/>
                </a:cubicBezTo>
                <a:cubicBezTo>
                  <a:pt x="4087" y="670"/>
                  <a:pt x="4077" y="627"/>
                  <a:pt x="4077" y="605"/>
                </a:cubicBezTo>
                <a:cubicBezTo>
                  <a:pt x="4066" y="531"/>
                  <a:pt x="3991" y="381"/>
                  <a:pt x="3937" y="316"/>
                </a:cubicBezTo>
                <a:cubicBezTo>
                  <a:pt x="3915" y="295"/>
                  <a:pt x="3884" y="252"/>
                  <a:pt x="3862" y="219"/>
                </a:cubicBezTo>
                <a:cubicBezTo>
                  <a:pt x="3851" y="198"/>
                  <a:pt x="3841" y="176"/>
                  <a:pt x="3830" y="176"/>
                </a:cubicBezTo>
                <a:cubicBezTo>
                  <a:pt x="3830" y="176"/>
                  <a:pt x="3819" y="166"/>
                  <a:pt x="3819" y="145"/>
                </a:cubicBezTo>
                <a:cubicBezTo>
                  <a:pt x="3808" y="123"/>
                  <a:pt x="3798" y="123"/>
                  <a:pt x="3712" y="91"/>
                </a:cubicBezTo>
                <a:cubicBezTo>
                  <a:pt x="3658" y="80"/>
                  <a:pt x="3605" y="69"/>
                  <a:pt x="3594" y="69"/>
                </a:cubicBezTo>
                <a:cubicBezTo>
                  <a:pt x="3583" y="69"/>
                  <a:pt x="3572" y="59"/>
                  <a:pt x="3551" y="37"/>
                </a:cubicBezTo>
                <a:cubicBezTo>
                  <a:pt x="3540" y="16"/>
                  <a:pt x="3529" y="5"/>
                  <a:pt x="3519" y="5"/>
                </a:cubicBezTo>
                <a:cubicBezTo>
                  <a:pt x="3516" y="2"/>
                  <a:pt x="3510" y="0"/>
                  <a:pt x="3502" y="0"/>
                </a:cubicBezTo>
                <a:close/>
              </a:path>
            </a:pathLst>
          </a:custGeom>
          <a:solidFill>
            <a:srgbClr val="1A4A4B">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p:cNvSpPr/>
          <p:nvPr/>
        </p:nvSpPr>
        <p:spPr>
          <a:xfrm>
            <a:off x="-488975" y="-304650"/>
            <a:ext cx="1652884" cy="1688083"/>
          </a:xfrm>
          <a:custGeom>
            <a:avLst/>
            <a:gdLst/>
            <a:ahLst/>
            <a:cxnLst/>
            <a:rect l="l" t="t" r="r" b="b"/>
            <a:pathLst>
              <a:path w="17281" h="17649" extrusionOk="0">
                <a:moveTo>
                  <a:pt x="10082" y="1"/>
                </a:moveTo>
                <a:cubicBezTo>
                  <a:pt x="10045" y="1"/>
                  <a:pt x="10008" y="9"/>
                  <a:pt x="9986" y="25"/>
                </a:cubicBezTo>
                <a:cubicBezTo>
                  <a:pt x="9976" y="30"/>
                  <a:pt x="9954" y="33"/>
                  <a:pt x="9926" y="33"/>
                </a:cubicBezTo>
                <a:cubicBezTo>
                  <a:pt x="9898" y="33"/>
                  <a:pt x="9863" y="30"/>
                  <a:pt x="9826" y="25"/>
                </a:cubicBezTo>
                <a:cubicBezTo>
                  <a:pt x="9729" y="25"/>
                  <a:pt x="9697" y="25"/>
                  <a:pt x="9676" y="47"/>
                </a:cubicBezTo>
                <a:cubicBezTo>
                  <a:pt x="9665" y="57"/>
                  <a:pt x="9657" y="63"/>
                  <a:pt x="9649" y="63"/>
                </a:cubicBezTo>
                <a:cubicBezTo>
                  <a:pt x="9641" y="63"/>
                  <a:pt x="9632" y="57"/>
                  <a:pt x="9622" y="47"/>
                </a:cubicBezTo>
                <a:cubicBezTo>
                  <a:pt x="9611" y="41"/>
                  <a:pt x="9603" y="38"/>
                  <a:pt x="9594" y="38"/>
                </a:cubicBezTo>
                <a:cubicBezTo>
                  <a:pt x="9584" y="38"/>
                  <a:pt x="9574" y="41"/>
                  <a:pt x="9557" y="47"/>
                </a:cubicBezTo>
                <a:cubicBezTo>
                  <a:pt x="9536" y="57"/>
                  <a:pt x="9440" y="68"/>
                  <a:pt x="9364" y="78"/>
                </a:cubicBezTo>
                <a:cubicBezTo>
                  <a:pt x="9279" y="78"/>
                  <a:pt x="9171" y="100"/>
                  <a:pt x="9128" y="111"/>
                </a:cubicBezTo>
                <a:cubicBezTo>
                  <a:pt x="9064" y="135"/>
                  <a:pt x="8976" y="147"/>
                  <a:pt x="8783" y="147"/>
                </a:cubicBezTo>
                <a:cubicBezTo>
                  <a:pt x="8718" y="147"/>
                  <a:pt x="8641" y="146"/>
                  <a:pt x="8549" y="143"/>
                </a:cubicBezTo>
                <a:cubicBezTo>
                  <a:pt x="8335" y="143"/>
                  <a:pt x="8292" y="154"/>
                  <a:pt x="8270" y="164"/>
                </a:cubicBezTo>
                <a:cubicBezTo>
                  <a:pt x="8264" y="177"/>
                  <a:pt x="8258" y="182"/>
                  <a:pt x="8249" y="182"/>
                </a:cubicBezTo>
                <a:cubicBezTo>
                  <a:pt x="8243" y="182"/>
                  <a:pt x="8236" y="180"/>
                  <a:pt x="8227" y="175"/>
                </a:cubicBezTo>
                <a:cubicBezTo>
                  <a:pt x="8222" y="170"/>
                  <a:pt x="8214" y="167"/>
                  <a:pt x="8201" y="167"/>
                </a:cubicBezTo>
                <a:cubicBezTo>
                  <a:pt x="8187" y="167"/>
                  <a:pt x="8169" y="170"/>
                  <a:pt x="8142" y="175"/>
                </a:cubicBezTo>
                <a:cubicBezTo>
                  <a:pt x="8110" y="186"/>
                  <a:pt x="8013" y="197"/>
                  <a:pt x="7906" y="197"/>
                </a:cubicBezTo>
                <a:cubicBezTo>
                  <a:pt x="7798" y="197"/>
                  <a:pt x="7712" y="197"/>
                  <a:pt x="7712" y="207"/>
                </a:cubicBezTo>
                <a:cubicBezTo>
                  <a:pt x="7702" y="218"/>
                  <a:pt x="7681" y="229"/>
                  <a:pt x="7648" y="229"/>
                </a:cubicBezTo>
                <a:cubicBezTo>
                  <a:pt x="7584" y="229"/>
                  <a:pt x="7391" y="272"/>
                  <a:pt x="7369" y="293"/>
                </a:cubicBezTo>
                <a:cubicBezTo>
                  <a:pt x="7359" y="304"/>
                  <a:pt x="7326" y="304"/>
                  <a:pt x="7305" y="304"/>
                </a:cubicBezTo>
                <a:cubicBezTo>
                  <a:pt x="7273" y="304"/>
                  <a:pt x="7241" y="314"/>
                  <a:pt x="7230" y="326"/>
                </a:cubicBezTo>
                <a:cubicBezTo>
                  <a:pt x="7219" y="347"/>
                  <a:pt x="7166" y="357"/>
                  <a:pt x="7112" y="368"/>
                </a:cubicBezTo>
                <a:cubicBezTo>
                  <a:pt x="7059" y="390"/>
                  <a:pt x="6983" y="411"/>
                  <a:pt x="6951" y="433"/>
                </a:cubicBezTo>
                <a:cubicBezTo>
                  <a:pt x="6897" y="465"/>
                  <a:pt x="6887" y="476"/>
                  <a:pt x="6887" y="550"/>
                </a:cubicBezTo>
                <a:cubicBezTo>
                  <a:pt x="6887" y="626"/>
                  <a:pt x="6897" y="636"/>
                  <a:pt x="6930" y="647"/>
                </a:cubicBezTo>
                <a:cubicBezTo>
                  <a:pt x="6951" y="647"/>
                  <a:pt x="6983" y="669"/>
                  <a:pt x="6994" y="679"/>
                </a:cubicBezTo>
                <a:cubicBezTo>
                  <a:pt x="7008" y="700"/>
                  <a:pt x="7021" y="707"/>
                  <a:pt x="7043" y="707"/>
                </a:cubicBezTo>
                <a:cubicBezTo>
                  <a:pt x="7055" y="707"/>
                  <a:pt x="7071" y="705"/>
                  <a:pt x="7090" y="701"/>
                </a:cubicBezTo>
                <a:lnTo>
                  <a:pt x="7219" y="658"/>
                </a:lnTo>
                <a:cubicBezTo>
                  <a:pt x="7252" y="647"/>
                  <a:pt x="7316" y="636"/>
                  <a:pt x="7348" y="636"/>
                </a:cubicBezTo>
                <a:cubicBezTo>
                  <a:pt x="7380" y="636"/>
                  <a:pt x="7434" y="626"/>
                  <a:pt x="7466" y="615"/>
                </a:cubicBezTo>
                <a:cubicBezTo>
                  <a:pt x="7552" y="572"/>
                  <a:pt x="7798" y="519"/>
                  <a:pt x="7884" y="519"/>
                </a:cubicBezTo>
                <a:cubicBezTo>
                  <a:pt x="7927" y="519"/>
                  <a:pt x="7960" y="519"/>
                  <a:pt x="7970" y="508"/>
                </a:cubicBezTo>
                <a:cubicBezTo>
                  <a:pt x="7981" y="486"/>
                  <a:pt x="8088" y="486"/>
                  <a:pt x="8335" y="486"/>
                </a:cubicBezTo>
                <a:cubicBezTo>
                  <a:pt x="8432" y="486"/>
                  <a:pt x="8517" y="486"/>
                  <a:pt x="8528" y="476"/>
                </a:cubicBezTo>
                <a:cubicBezTo>
                  <a:pt x="8539" y="476"/>
                  <a:pt x="8613" y="465"/>
                  <a:pt x="8710" y="465"/>
                </a:cubicBezTo>
                <a:cubicBezTo>
                  <a:pt x="9107" y="443"/>
                  <a:pt x="9236" y="433"/>
                  <a:pt x="9333" y="422"/>
                </a:cubicBezTo>
                <a:cubicBezTo>
                  <a:pt x="9397" y="411"/>
                  <a:pt x="9450" y="411"/>
                  <a:pt x="9461" y="411"/>
                </a:cubicBezTo>
                <a:cubicBezTo>
                  <a:pt x="9461" y="414"/>
                  <a:pt x="9465" y="416"/>
                  <a:pt x="9471" y="416"/>
                </a:cubicBezTo>
                <a:cubicBezTo>
                  <a:pt x="9487" y="416"/>
                  <a:pt x="9520" y="408"/>
                  <a:pt x="9557" y="400"/>
                </a:cubicBezTo>
                <a:cubicBezTo>
                  <a:pt x="9611" y="379"/>
                  <a:pt x="9697" y="379"/>
                  <a:pt x="9815" y="379"/>
                </a:cubicBezTo>
                <a:cubicBezTo>
                  <a:pt x="9912" y="379"/>
                  <a:pt x="10019" y="368"/>
                  <a:pt x="10062" y="357"/>
                </a:cubicBezTo>
                <a:cubicBezTo>
                  <a:pt x="10090" y="351"/>
                  <a:pt x="10136" y="348"/>
                  <a:pt x="10187" y="348"/>
                </a:cubicBezTo>
                <a:cubicBezTo>
                  <a:pt x="10311" y="348"/>
                  <a:pt x="10468" y="364"/>
                  <a:pt x="10491" y="379"/>
                </a:cubicBezTo>
                <a:cubicBezTo>
                  <a:pt x="10498" y="387"/>
                  <a:pt x="10517" y="394"/>
                  <a:pt x="10535" y="394"/>
                </a:cubicBezTo>
                <a:cubicBezTo>
                  <a:pt x="10542" y="394"/>
                  <a:pt x="10549" y="393"/>
                  <a:pt x="10555" y="390"/>
                </a:cubicBezTo>
                <a:cubicBezTo>
                  <a:pt x="10641" y="390"/>
                  <a:pt x="10995" y="508"/>
                  <a:pt x="11285" y="647"/>
                </a:cubicBezTo>
                <a:cubicBezTo>
                  <a:pt x="11349" y="679"/>
                  <a:pt x="11413" y="701"/>
                  <a:pt x="11413" y="701"/>
                </a:cubicBezTo>
                <a:cubicBezTo>
                  <a:pt x="11413" y="701"/>
                  <a:pt x="11456" y="712"/>
                  <a:pt x="11488" y="733"/>
                </a:cubicBezTo>
                <a:cubicBezTo>
                  <a:pt x="11531" y="743"/>
                  <a:pt x="11638" y="786"/>
                  <a:pt x="11724" y="829"/>
                </a:cubicBezTo>
                <a:cubicBezTo>
                  <a:pt x="11821" y="862"/>
                  <a:pt x="11907" y="905"/>
                  <a:pt x="11917" y="905"/>
                </a:cubicBezTo>
                <a:cubicBezTo>
                  <a:pt x="11928" y="915"/>
                  <a:pt x="11982" y="937"/>
                  <a:pt x="12036" y="958"/>
                </a:cubicBezTo>
                <a:cubicBezTo>
                  <a:pt x="12110" y="991"/>
                  <a:pt x="12143" y="1012"/>
                  <a:pt x="12143" y="1034"/>
                </a:cubicBezTo>
                <a:cubicBezTo>
                  <a:pt x="12153" y="1055"/>
                  <a:pt x="12175" y="1076"/>
                  <a:pt x="12229" y="1098"/>
                </a:cubicBezTo>
                <a:cubicBezTo>
                  <a:pt x="12272" y="1108"/>
                  <a:pt x="12325" y="1141"/>
                  <a:pt x="12346" y="1151"/>
                </a:cubicBezTo>
                <a:cubicBezTo>
                  <a:pt x="12368" y="1173"/>
                  <a:pt x="12389" y="1184"/>
                  <a:pt x="12400" y="1184"/>
                </a:cubicBezTo>
                <a:cubicBezTo>
                  <a:pt x="12411" y="1184"/>
                  <a:pt x="12432" y="1194"/>
                  <a:pt x="12443" y="1205"/>
                </a:cubicBezTo>
                <a:cubicBezTo>
                  <a:pt x="12465" y="1227"/>
                  <a:pt x="12529" y="1258"/>
                  <a:pt x="12604" y="1280"/>
                </a:cubicBezTo>
                <a:cubicBezTo>
                  <a:pt x="12668" y="1301"/>
                  <a:pt x="12765" y="1355"/>
                  <a:pt x="12808" y="1387"/>
                </a:cubicBezTo>
                <a:cubicBezTo>
                  <a:pt x="12851" y="1420"/>
                  <a:pt x="12915" y="1451"/>
                  <a:pt x="12947" y="1463"/>
                </a:cubicBezTo>
                <a:cubicBezTo>
                  <a:pt x="12979" y="1473"/>
                  <a:pt x="13033" y="1494"/>
                  <a:pt x="13065" y="1516"/>
                </a:cubicBezTo>
                <a:cubicBezTo>
                  <a:pt x="13169" y="1582"/>
                  <a:pt x="13239" y="1615"/>
                  <a:pt x="13262" y="1615"/>
                </a:cubicBezTo>
                <a:cubicBezTo>
                  <a:pt x="13265" y="1615"/>
                  <a:pt x="13267" y="1614"/>
                  <a:pt x="13269" y="1613"/>
                </a:cubicBezTo>
                <a:cubicBezTo>
                  <a:pt x="13269" y="1613"/>
                  <a:pt x="13301" y="1623"/>
                  <a:pt x="13323" y="1644"/>
                </a:cubicBezTo>
                <a:cubicBezTo>
                  <a:pt x="13344" y="1656"/>
                  <a:pt x="13387" y="1677"/>
                  <a:pt x="13397" y="1677"/>
                </a:cubicBezTo>
                <a:cubicBezTo>
                  <a:pt x="13419" y="1677"/>
                  <a:pt x="13483" y="1720"/>
                  <a:pt x="13537" y="1763"/>
                </a:cubicBezTo>
                <a:cubicBezTo>
                  <a:pt x="13676" y="1880"/>
                  <a:pt x="13838" y="1977"/>
                  <a:pt x="13859" y="1977"/>
                </a:cubicBezTo>
                <a:cubicBezTo>
                  <a:pt x="13859" y="1977"/>
                  <a:pt x="13869" y="1988"/>
                  <a:pt x="13869" y="1999"/>
                </a:cubicBezTo>
                <a:lnTo>
                  <a:pt x="13955" y="2063"/>
                </a:lnTo>
                <a:cubicBezTo>
                  <a:pt x="14009" y="2085"/>
                  <a:pt x="14062" y="2128"/>
                  <a:pt x="14074" y="2138"/>
                </a:cubicBezTo>
                <a:cubicBezTo>
                  <a:pt x="14095" y="2159"/>
                  <a:pt x="14105" y="2171"/>
                  <a:pt x="14116" y="2171"/>
                </a:cubicBezTo>
                <a:cubicBezTo>
                  <a:pt x="14127" y="2171"/>
                  <a:pt x="14191" y="2224"/>
                  <a:pt x="14267" y="2299"/>
                </a:cubicBezTo>
                <a:cubicBezTo>
                  <a:pt x="14341" y="2364"/>
                  <a:pt x="14417" y="2417"/>
                  <a:pt x="14438" y="2438"/>
                </a:cubicBezTo>
                <a:cubicBezTo>
                  <a:pt x="14460" y="2438"/>
                  <a:pt x="14470" y="2471"/>
                  <a:pt x="14470" y="2481"/>
                </a:cubicBezTo>
                <a:cubicBezTo>
                  <a:pt x="14470" y="2503"/>
                  <a:pt x="14503" y="2524"/>
                  <a:pt x="14534" y="2545"/>
                </a:cubicBezTo>
                <a:cubicBezTo>
                  <a:pt x="14567" y="2567"/>
                  <a:pt x="14588" y="2588"/>
                  <a:pt x="14588" y="2610"/>
                </a:cubicBezTo>
                <a:cubicBezTo>
                  <a:pt x="14588" y="2631"/>
                  <a:pt x="14599" y="2642"/>
                  <a:pt x="14599" y="2642"/>
                </a:cubicBezTo>
                <a:cubicBezTo>
                  <a:pt x="14610" y="2642"/>
                  <a:pt x="14674" y="2696"/>
                  <a:pt x="14739" y="2760"/>
                </a:cubicBezTo>
                <a:cubicBezTo>
                  <a:pt x="14803" y="2824"/>
                  <a:pt x="14889" y="2900"/>
                  <a:pt x="14910" y="2921"/>
                </a:cubicBezTo>
                <a:cubicBezTo>
                  <a:pt x="14942" y="2943"/>
                  <a:pt x="14975" y="2975"/>
                  <a:pt x="14985" y="2986"/>
                </a:cubicBezTo>
                <a:cubicBezTo>
                  <a:pt x="15017" y="3050"/>
                  <a:pt x="15146" y="3211"/>
                  <a:pt x="15221" y="3296"/>
                </a:cubicBezTo>
                <a:cubicBezTo>
                  <a:pt x="15264" y="3350"/>
                  <a:pt x="15296" y="3393"/>
                  <a:pt x="15296" y="3404"/>
                </a:cubicBezTo>
                <a:cubicBezTo>
                  <a:pt x="15296" y="3415"/>
                  <a:pt x="15318" y="3436"/>
                  <a:pt x="15339" y="3458"/>
                </a:cubicBezTo>
                <a:cubicBezTo>
                  <a:pt x="15361" y="3468"/>
                  <a:pt x="15414" y="3554"/>
                  <a:pt x="15457" y="3629"/>
                </a:cubicBezTo>
                <a:cubicBezTo>
                  <a:pt x="15500" y="3704"/>
                  <a:pt x="15543" y="3779"/>
                  <a:pt x="15564" y="3801"/>
                </a:cubicBezTo>
                <a:cubicBezTo>
                  <a:pt x="15575" y="3811"/>
                  <a:pt x="15597" y="3833"/>
                  <a:pt x="15597" y="3844"/>
                </a:cubicBezTo>
                <a:cubicBezTo>
                  <a:pt x="15597" y="3854"/>
                  <a:pt x="15607" y="3887"/>
                  <a:pt x="15628" y="3908"/>
                </a:cubicBezTo>
                <a:cubicBezTo>
                  <a:pt x="15650" y="3930"/>
                  <a:pt x="15671" y="3973"/>
                  <a:pt x="15683" y="3994"/>
                </a:cubicBezTo>
                <a:cubicBezTo>
                  <a:pt x="15704" y="4112"/>
                  <a:pt x="15725" y="4166"/>
                  <a:pt x="15736" y="4176"/>
                </a:cubicBezTo>
                <a:cubicBezTo>
                  <a:pt x="15747" y="4187"/>
                  <a:pt x="15757" y="4208"/>
                  <a:pt x="15757" y="4219"/>
                </a:cubicBezTo>
                <a:cubicBezTo>
                  <a:pt x="15757" y="4230"/>
                  <a:pt x="15768" y="4262"/>
                  <a:pt x="15790" y="4283"/>
                </a:cubicBezTo>
                <a:cubicBezTo>
                  <a:pt x="15822" y="4326"/>
                  <a:pt x="15864" y="4466"/>
                  <a:pt x="15864" y="4498"/>
                </a:cubicBezTo>
                <a:cubicBezTo>
                  <a:pt x="15864" y="4509"/>
                  <a:pt x="15886" y="4541"/>
                  <a:pt x="15907" y="4573"/>
                </a:cubicBezTo>
                <a:cubicBezTo>
                  <a:pt x="15929" y="4616"/>
                  <a:pt x="15950" y="4659"/>
                  <a:pt x="15950" y="4669"/>
                </a:cubicBezTo>
                <a:cubicBezTo>
                  <a:pt x="15950" y="4680"/>
                  <a:pt x="15961" y="4723"/>
                  <a:pt x="15983" y="4745"/>
                </a:cubicBezTo>
                <a:cubicBezTo>
                  <a:pt x="16026" y="4819"/>
                  <a:pt x="16057" y="4916"/>
                  <a:pt x="16090" y="5055"/>
                </a:cubicBezTo>
                <a:cubicBezTo>
                  <a:pt x="16100" y="5109"/>
                  <a:pt x="16122" y="5174"/>
                  <a:pt x="16133" y="5195"/>
                </a:cubicBezTo>
                <a:cubicBezTo>
                  <a:pt x="16154" y="5217"/>
                  <a:pt x="16165" y="5260"/>
                  <a:pt x="16165" y="5303"/>
                </a:cubicBezTo>
                <a:cubicBezTo>
                  <a:pt x="16165" y="5356"/>
                  <a:pt x="16229" y="5624"/>
                  <a:pt x="16251" y="5667"/>
                </a:cubicBezTo>
                <a:cubicBezTo>
                  <a:pt x="16272" y="5699"/>
                  <a:pt x="16326" y="5914"/>
                  <a:pt x="16326" y="5968"/>
                </a:cubicBezTo>
                <a:cubicBezTo>
                  <a:pt x="16326" y="5999"/>
                  <a:pt x="16336" y="6042"/>
                  <a:pt x="16348" y="6075"/>
                </a:cubicBezTo>
                <a:cubicBezTo>
                  <a:pt x="16369" y="6107"/>
                  <a:pt x="16379" y="6171"/>
                  <a:pt x="16379" y="6225"/>
                </a:cubicBezTo>
                <a:cubicBezTo>
                  <a:pt x="16379" y="6278"/>
                  <a:pt x="16390" y="6332"/>
                  <a:pt x="16412" y="6354"/>
                </a:cubicBezTo>
                <a:cubicBezTo>
                  <a:pt x="16433" y="6385"/>
                  <a:pt x="16444" y="6428"/>
                  <a:pt x="16444" y="6461"/>
                </a:cubicBezTo>
                <a:cubicBezTo>
                  <a:pt x="16444" y="6493"/>
                  <a:pt x="16465" y="6547"/>
                  <a:pt x="16487" y="6590"/>
                </a:cubicBezTo>
                <a:cubicBezTo>
                  <a:pt x="16498" y="6633"/>
                  <a:pt x="16529" y="6718"/>
                  <a:pt x="16541" y="6793"/>
                </a:cubicBezTo>
                <a:cubicBezTo>
                  <a:pt x="16562" y="6869"/>
                  <a:pt x="16584" y="6943"/>
                  <a:pt x="16605" y="6965"/>
                </a:cubicBezTo>
                <a:cubicBezTo>
                  <a:pt x="16626" y="6997"/>
                  <a:pt x="16637" y="7051"/>
                  <a:pt x="16637" y="7126"/>
                </a:cubicBezTo>
                <a:cubicBezTo>
                  <a:pt x="16648" y="7190"/>
                  <a:pt x="16669" y="7286"/>
                  <a:pt x="16691" y="7341"/>
                </a:cubicBezTo>
                <a:cubicBezTo>
                  <a:pt x="16723" y="7437"/>
                  <a:pt x="16734" y="7534"/>
                  <a:pt x="16777" y="7877"/>
                </a:cubicBezTo>
                <a:cubicBezTo>
                  <a:pt x="16787" y="7952"/>
                  <a:pt x="16798" y="8059"/>
                  <a:pt x="16808" y="8113"/>
                </a:cubicBezTo>
                <a:cubicBezTo>
                  <a:pt x="16819" y="8177"/>
                  <a:pt x="16819" y="8252"/>
                  <a:pt x="16819" y="8295"/>
                </a:cubicBezTo>
                <a:lnTo>
                  <a:pt x="16819" y="8381"/>
                </a:lnTo>
                <a:cubicBezTo>
                  <a:pt x="16841" y="8402"/>
                  <a:pt x="16862" y="8606"/>
                  <a:pt x="16862" y="8756"/>
                </a:cubicBezTo>
                <a:cubicBezTo>
                  <a:pt x="16873" y="8810"/>
                  <a:pt x="16873" y="8842"/>
                  <a:pt x="16894" y="8853"/>
                </a:cubicBezTo>
                <a:cubicBezTo>
                  <a:pt x="16916" y="8874"/>
                  <a:pt x="16927" y="8895"/>
                  <a:pt x="16927" y="9046"/>
                </a:cubicBezTo>
                <a:cubicBezTo>
                  <a:pt x="16927" y="9153"/>
                  <a:pt x="16916" y="9217"/>
                  <a:pt x="16905" y="9217"/>
                </a:cubicBezTo>
                <a:cubicBezTo>
                  <a:pt x="16894" y="9217"/>
                  <a:pt x="16894" y="9271"/>
                  <a:pt x="16894" y="9336"/>
                </a:cubicBezTo>
                <a:cubicBezTo>
                  <a:pt x="16894" y="9529"/>
                  <a:pt x="16894" y="9625"/>
                  <a:pt x="16873" y="9722"/>
                </a:cubicBezTo>
                <a:cubicBezTo>
                  <a:pt x="16862" y="9786"/>
                  <a:pt x="16862" y="9818"/>
                  <a:pt x="16873" y="9851"/>
                </a:cubicBezTo>
                <a:cubicBezTo>
                  <a:pt x="16894" y="9872"/>
                  <a:pt x="16894" y="9893"/>
                  <a:pt x="16862" y="9958"/>
                </a:cubicBezTo>
                <a:cubicBezTo>
                  <a:pt x="16830" y="10001"/>
                  <a:pt x="16819" y="10075"/>
                  <a:pt x="16798" y="10215"/>
                </a:cubicBezTo>
                <a:cubicBezTo>
                  <a:pt x="16787" y="10365"/>
                  <a:pt x="16765" y="10461"/>
                  <a:pt x="16723" y="10590"/>
                </a:cubicBezTo>
                <a:cubicBezTo>
                  <a:pt x="16691" y="10697"/>
                  <a:pt x="16669" y="10783"/>
                  <a:pt x="16669" y="10805"/>
                </a:cubicBezTo>
                <a:cubicBezTo>
                  <a:pt x="16680" y="10837"/>
                  <a:pt x="16658" y="10891"/>
                  <a:pt x="16637" y="10945"/>
                </a:cubicBezTo>
                <a:cubicBezTo>
                  <a:pt x="16594" y="11041"/>
                  <a:pt x="16594" y="11062"/>
                  <a:pt x="16541" y="11309"/>
                </a:cubicBezTo>
                <a:cubicBezTo>
                  <a:pt x="16529" y="11384"/>
                  <a:pt x="16508" y="11459"/>
                  <a:pt x="16498" y="11481"/>
                </a:cubicBezTo>
                <a:cubicBezTo>
                  <a:pt x="16498" y="11491"/>
                  <a:pt x="16487" y="11556"/>
                  <a:pt x="16476" y="11610"/>
                </a:cubicBezTo>
                <a:cubicBezTo>
                  <a:pt x="16476" y="11674"/>
                  <a:pt x="16455" y="11738"/>
                  <a:pt x="16444" y="11770"/>
                </a:cubicBezTo>
                <a:cubicBezTo>
                  <a:pt x="16422" y="11792"/>
                  <a:pt x="16412" y="11834"/>
                  <a:pt x="16422" y="11856"/>
                </a:cubicBezTo>
                <a:cubicBezTo>
                  <a:pt x="16422" y="11888"/>
                  <a:pt x="16412" y="11920"/>
                  <a:pt x="16401" y="11920"/>
                </a:cubicBezTo>
                <a:cubicBezTo>
                  <a:pt x="16390" y="11931"/>
                  <a:pt x="16369" y="11963"/>
                  <a:pt x="16369" y="11996"/>
                </a:cubicBezTo>
                <a:cubicBezTo>
                  <a:pt x="16348" y="12092"/>
                  <a:pt x="16272" y="12328"/>
                  <a:pt x="16262" y="12339"/>
                </a:cubicBezTo>
                <a:cubicBezTo>
                  <a:pt x="16251" y="12349"/>
                  <a:pt x="16219" y="12478"/>
                  <a:pt x="16219" y="12499"/>
                </a:cubicBezTo>
                <a:cubicBezTo>
                  <a:pt x="16229" y="12511"/>
                  <a:pt x="16197" y="12575"/>
                  <a:pt x="16165" y="12650"/>
                </a:cubicBezTo>
                <a:cubicBezTo>
                  <a:pt x="16122" y="12735"/>
                  <a:pt x="16100" y="12811"/>
                  <a:pt x="16100" y="12821"/>
                </a:cubicBezTo>
                <a:cubicBezTo>
                  <a:pt x="16100" y="12832"/>
                  <a:pt x="16079" y="12843"/>
                  <a:pt x="16057" y="12854"/>
                </a:cubicBezTo>
                <a:cubicBezTo>
                  <a:pt x="16026" y="12864"/>
                  <a:pt x="16015" y="12886"/>
                  <a:pt x="16004" y="12940"/>
                </a:cubicBezTo>
                <a:cubicBezTo>
                  <a:pt x="15993" y="12983"/>
                  <a:pt x="15972" y="13025"/>
                  <a:pt x="15961" y="13025"/>
                </a:cubicBezTo>
                <a:cubicBezTo>
                  <a:pt x="15950" y="13036"/>
                  <a:pt x="15929" y="13068"/>
                  <a:pt x="15918" y="13100"/>
                </a:cubicBezTo>
                <a:cubicBezTo>
                  <a:pt x="15907" y="13133"/>
                  <a:pt x="15876" y="13197"/>
                  <a:pt x="15843" y="13229"/>
                </a:cubicBezTo>
                <a:cubicBezTo>
                  <a:pt x="15811" y="13261"/>
                  <a:pt x="15790" y="13304"/>
                  <a:pt x="15800" y="13315"/>
                </a:cubicBezTo>
                <a:cubicBezTo>
                  <a:pt x="15800" y="13336"/>
                  <a:pt x="15800" y="13336"/>
                  <a:pt x="15779" y="13336"/>
                </a:cubicBezTo>
                <a:cubicBezTo>
                  <a:pt x="15747" y="13336"/>
                  <a:pt x="15736" y="13358"/>
                  <a:pt x="15714" y="13412"/>
                </a:cubicBezTo>
                <a:cubicBezTo>
                  <a:pt x="15704" y="13455"/>
                  <a:pt x="15661" y="13508"/>
                  <a:pt x="15640" y="13529"/>
                </a:cubicBezTo>
                <a:cubicBezTo>
                  <a:pt x="15618" y="13562"/>
                  <a:pt x="15575" y="13615"/>
                  <a:pt x="15564" y="13658"/>
                </a:cubicBezTo>
                <a:cubicBezTo>
                  <a:pt x="15543" y="13701"/>
                  <a:pt x="15489" y="13765"/>
                  <a:pt x="15457" y="13798"/>
                </a:cubicBezTo>
                <a:cubicBezTo>
                  <a:pt x="15425" y="13830"/>
                  <a:pt x="15392" y="13872"/>
                  <a:pt x="15382" y="13894"/>
                </a:cubicBezTo>
                <a:cubicBezTo>
                  <a:pt x="15361" y="13937"/>
                  <a:pt x="15296" y="14012"/>
                  <a:pt x="15178" y="14130"/>
                </a:cubicBezTo>
                <a:cubicBezTo>
                  <a:pt x="15125" y="14184"/>
                  <a:pt x="15082" y="14237"/>
                  <a:pt x="15082" y="14259"/>
                </a:cubicBezTo>
                <a:cubicBezTo>
                  <a:pt x="15082" y="14270"/>
                  <a:pt x="15071" y="14291"/>
                  <a:pt x="15060" y="14301"/>
                </a:cubicBezTo>
                <a:cubicBezTo>
                  <a:pt x="15049" y="14313"/>
                  <a:pt x="15039" y="14334"/>
                  <a:pt x="15039" y="14344"/>
                </a:cubicBezTo>
                <a:cubicBezTo>
                  <a:pt x="15039" y="14377"/>
                  <a:pt x="14975" y="14441"/>
                  <a:pt x="14899" y="14473"/>
                </a:cubicBezTo>
                <a:cubicBezTo>
                  <a:pt x="14835" y="14516"/>
                  <a:pt x="14770" y="14570"/>
                  <a:pt x="14770" y="14602"/>
                </a:cubicBezTo>
                <a:cubicBezTo>
                  <a:pt x="14770" y="14634"/>
                  <a:pt x="14449" y="14978"/>
                  <a:pt x="14105" y="15299"/>
                </a:cubicBezTo>
                <a:cubicBezTo>
                  <a:pt x="14020" y="15385"/>
                  <a:pt x="13912" y="15481"/>
                  <a:pt x="13880" y="15514"/>
                </a:cubicBezTo>
                <a:cubicBezTo>
                  <a:pt x="13848" y="15546"/>
                  <a:pt x="13784" y="15600"/>
                  <a:pt x="13730" y="15643"/>
                </a:cubicBezTo>
                <a:cubicBezTo>
                  <a:pt x="13505" y="15825"/>
                  <a:pt x="13397" y="15910"/>
                  <a:pt x="13397" y="15922"/>
                </a:cubicBezTo>
                <a:cubicBezTo>
                  <a:pt x="13397" y="15932"/>
                  <a:pt x="13354" y="15953"/>
                  <a:pt x="13312" y="15986"/>
                </a:cubicBezTo>
                <a:cubicBezTo>
                  <a:pt x="13258" y="16018"/>
                  <a:pt x="13204" y="16050"/>
                  <a:pt x="13194" y="16061"/>
                </a:cubicBezTo>
                <a:lnTo>
                  <a:pt x="13087" y="16115"/>
                </a:lnTo>
                <a:cubicBezTo>
                  <a:pt x="13044" y="16136"/>
                  <a:pt x="12990" y="16158"/>
                  <a:pt x="12990" y="16179"/>
                </a:cubicBezTo>
                <a:cubicBezTo>
                  <a:pt x="12979" y="16200"/>
                  <a:pt x="12937" y="16232"/>
                  <a:pt x="12894" y="16265"/>
                </a:cubicBezTo>
                <a:cubicBezTo>
                  <a:pt x="12861" y="16286"/>
                  <a:pt x="12775" y="16351"/>
                  <a:pt x="12711" y="16415"/>
                </a:cubicBezTo>
                <a:cubicBezTo>
                  <a:pt x="12615" y="16490"/>
                  <a:pt x="12572" y="16522"/>
                  <a:pt x="12508" y="16544"/>
                </a:cubicBezTo>
                <a:cubicBezTo>
                  <a:pt x="12453" y="16554"/>
                  <a:pt x="12411" y="16575"/>
                  <a:pt x="12400" y="16575"/>
                </a:cubicBezTo>
                <a:cubicBezTo>
                  <a:pt x="12389" y="16575"/>
                  <a:pt x="12346" y="16587"/>
                  <a:pt x="12314" y="16608"/>
                </a:cubicBezTo>
                <a:cubicBezTo>
                  <a:pt x="12282" y="16630"/>
                  <a:pt x="12239" y="16651"/>
                  <a:pt x="12229" y="16651"/>
                </a:cubicBezTo>
                <a:lnTo>
                  <a:pt x="12143" y="16694"/>
                </a:lnTo>
                <a:cubicBezTo>
                  <a:pt x="12024" y="16747"/>
                  <a:pt x="11885" y="16801"/>
                  <a:pt x="11831" y="16801"/>
                </a:cubicBezTo>
                <a:cubicBezTo>
                  <a:pt x="11767" y="16811"/>
                  <a:pt x="11574" y="16897"/>
                  <a:pt x="11564" y="16919"/>
                </a:cubicBezTo>
                <a:cubicBezTo>
                  <a:pt x="11552" y="16930"/>
                  <a:pt x="11531" y="16940"/>
                  <a:pt x="11510" y="16940"/>
                </a:cubicBezTo>
                <a:cubicBezTo>
                  <a:pt x="11478" y="16940"/>
                  <a:pt x="11349" y="16983"/>
                  <a:pt x="11231" y="17037"/>
                </a:cubicBezTo>
                <a:cubicBezTo>
                  <a:pt x="11199" y="17059"/>
                  <a:pt x="11113" y="17080"/>
                  <a:pt x="11049" y="17080"/>
                </a:cubicBezTo>
                <a:cubicBezTo>
                  <a:pt x="10984" y="17090"/>
                  <a:pt x="10887" y="17101"/>
                  <a:pt x="10845" y="17123"/>
                </a:cubicBezTo>
                <a:cubicBezTo>
                  <a:pt x="10745" y="17151"/>
                  <a:pt x="10555" y="17170"/>
                  <a:pt x="10395" y="17170"/>
                </a:cubicBezTo>
                <a:cubicBezTo>
                  <a:pt x="10314" y="17170"/>
                  <a:pt x="10241" y="17166"/>
                  <a:pt x="10191" y="17155"/>
                </a:cubicBezTo>
                <a:cubicBezTo>
                  <a:pt x="10169" y="17150"/>
                  <a:pt x="10150" y="17148"/>
                  <a:pt x="10133" y="17148"/>
                </a:cubicBezTo>
                <a:cubicBezTo>
                  <a:pt x="10109" y="17148"/>
                  <a:pt x="10087" y="17153"/>
                  <a:pt x="10062" y="17166"/>
                </a:cubicBezTo>
                <a:cubicBezTo>
                  <a:pt x="10032" y="17178"/>
                  <a:pt x="10013" y="17186"/>
                  <a:pt x="9994" y="17186"/>
                </a:cubicBezTo>
                <a:cubicBezTo>
                  <a:pt x="9978" y="17186"/>
                  <a:pt x="9963" y="17180"/>
                  <a:pt x="9944" y="17166"/>
                </a:cubicBezTo>
                <a:cubicBezTo>
                  <a:pt x="9932" y="17158"/>
                  <a:pt x="9925" y="17153"/>
                  <a:pt x="9911" y="17153"/>
                </a:cubicBezTo>
                <a:cubicBezTo>
                  <a:pt x="9887" y="17153"/>
                  <a:pt x="9845" y="17168"/>
                  <a:pt x="9729" y="17209"/>
                </a:cubicBezTo>
                <a:cubicBezTo>
                  <a:pt x="9682" y="17224"/>
                  <a:pt x="9658" y="17234"/>
                  <a:pt x="9640" y="17234"/>
                </a:cubicBezTo>
                <a:cubicBezTo>
                  <a:pt x="9633" y="17234"/>
                  <a:pt x="9627" y="17233"/>
                  <a:pt x="9622" y="17230"/>
                </a:cubicBezTo>
                <a:cubicBezTo>
                  <a:pt x="9607" y="17219"/>
                  <a:pt x="9575" y="17214"/>
                  <a:pt x="9534" y="17214"/>
                </a:cubicBezTo>
                <a:cubicBezTo>
                  <a:pt x="9454" y="17214"/>
                  <a:pt x="9343" y="17233"/>
                  <a:pt x="9279" y="17262"/>
                </a:cubicBezTo>
                <a:cubicBezTo>
                  <a:pt x="9247" y="17275"/>
                  <a:pt x="9219" y="17280"/>
                  <a:pt x="9188" y="17280"/>
                </a:cubicBezTo>
                <a:cubicBezTo>
                  <a:pt x="9167" y="17280"/>
                  <a:pt x="9144" y="17277"/>
                  <a:pt x="9118" y="17273"/>
                </a:cubicBezTo>
                <a:cubicBezTo>
                  <a:pt x="9064" y="17262"/>
                  <a:pt x="9000" y="17262"/>
                  <a:pt x="8978" y="17262"/>
                </a:cubicBezTo>
                <a:cubicBezTo>
                  <a:pt x="8946" y="17262"/>
                  <a:pt x="8818" y="17273"/>
                  <a:pt x="8678" y="17273"/>
                </a:cubicBezTo>
                <a:cubicBezTo>
                  <a:pt x="8539" y="17273"/>
                  <a:pt x="8410" y="17283"/>
                  <a:pt x="8399" y="17295"/>
                </a:cubicBezTo>
                <a:cubicBezTo>
                  <a:pt x="8378" y="17295"/>
                  <a:pt x="8313" y="17295"/>
                  <a:pt x="8249" y="17273"/>
                </a:cubicBezTo>
                <a:cubicBezTo>
                  <a:pt x="8198" y="17260"/>
                  <a:pt x="8166" y="17255"/>
                  <a:pt x="8129" y="17255"/>
                </a:cubicBezTo>
                <a:cubicBezTo>
                  <a:pt x="8103" y="17255"/>
                  <a:pt x="8074" y="17258"/>
                  <a:pt x="8034" y="17262"/>
                </a:cubicBezTo>
                <a:cubicBezTo>
                  <a:pt x="7997" y="17270"/>
                  <a:pt x="7963" y="17275"/>
                  <a:pt x="7923" y="17275"/>
                </a:cubicBezTo>
                <a:cubicBezTo>
                  <a:pt x="7860" y="17275"/>
                  <a:pt x="7784" y="17263"/>
                  <a:pt x="7659" y="17230"/>
                </a:cubicBezTo>
                <a:cubicBezTo>
                  <a:pt x="7616" y="17219"/>
                  <a:pt x="7552" y="17219"/>
                  <a:pt x="7519" y="17209"/>
                </a:cubicBezTo>
                <a:cubicBezTo>
                  <a:pt x="7476" y="17209"/>
                  <a:pt x="7445" y="17209"/>
                  <a:pt x="7434" y="17198"/>
                </a:cubicBezTo>
                <a:cubicBezTo>
                  <a:pt x="7402" y="17176"/>
                  <a:pt x="7187" y="17144"/>
                  <a:pt x="7123" y="17144"/>
                </a:cubicBezTo>
                <a:cubicBezTo>
                  <a:pt x="7090" y="17144"/>
                  <a:pt x="7026" y="17123"/>
                  <a:pt x="6983" y="17101"/>
                </a:cubicBezTo>
                <a:cubicBezTo>
                  <a:pt x="6943" y="17088"/>
                  <a:pt x="6920" y="17079"/>
                  <a:pt x="6900" y="17079"/>
                </a:cubicBezTo>
                <a:cubicBezTo>
                  <a:pt x="6888" y="17079"/>
                  <a:pt x="6878" y="17082"/>
                  <a:pt x="6866" y="17090"/>
                </a:cubicBezTo>
                <a:cubicBezTo>
                  <a:pt x="6844" y="17101"/>
                  <a:pt x="6801" y="17101"/>
                  <a:pt x="6737" y="17101"/>
                </a:cubicBezTo>
                <a:cubicBezTo>
                  <a:pt x="6683" y="17090"/>
                  <a:pt x="6618" y="17090"/>
                  <a:pt x="6587" y="17090"/>
                </a:cubicBezTo>
                <a:cubicBezTo>
                  <a:pt x="6565" y="17090"/>
                  <a:pt x="6501" y="17080"/>
                  <a:pt x="6447" y="17059"/>
                </a:cubicBezTo>
                <a:cubicBezTo>
                  <a:pt x="6382" y="17037"/>
                  <a:pt x="6308" y="17026"/>
                  <a:pt x="6201" y="17026"/>
                </a:cubicBezTo>
                <a:cubicBezTo>
                  <a:pt x="6050" y="17026"/>
                  <a:pt x="6050" y="17026"/>
                  <a:pt x="6018" y="16973"/>
                </a:cubicBezTo>
                <a:cubicBezTo>
                  <a:pt x="5986" y="16940"/>
                  <a:pt x="5965" y="16930"/>
                  <a:pt x="5922" y="16930"/>
                </a:cubicBezTo>
                <a:cubicBezTo>
                  <a:pt x="5836" y="16930"/>
                  <a:pt x="5729" y="16897"/>
                  <a:pt x="5643" y="16833"/>
                </a:cubicBezTo>
                <a:cubicBezTo>
                  <a:pt x="5589" y="16811"/>
                  <a:pt x="5535" y="16780"/>
                  <a:pt x="5524" y="16780"/>
                </a:cubicBezTo>
                <a:cubicBezTo>
                  <a:pt x="5493" y="16780"/>
                  <a:pt x="5385" y="16737"/>
                  <a:pt x="5385" y="16715"/>
                </a:cubicBezTo>
                <a:cubicBezTo>
                  <a:pt x="5385" y="16694"/>
                  <a:pt x="5214" y="16608"/>
                  <a:pt x="5128" y="16587"/>
                </a:cubicBezTo>
                <a:cubicBezTo>
                  <a:pt x="5085" y="16575"/>
                  <a:pt x="5042" y="16554"/>
                  <a:pt x="5021" y="16533"/>
                </a:cubicBezTo>
                <a:cubicBezTo>
                  <a:pt x="4978" y="16490"/>
                  <a:pt x="4913" y="16458"/>
                  <a:pt x="4816" y="16447"/>
                </a:cubicBezTo>
                <a:cubicBezTo>
                  <a:pt x="4752" y="16447"/>
                  <a:pt x="4666" y="16404"/>
                  <a:pt x="4538" y="16339"/>
                </a:cubicBezTo>
                <a:cubicBezTo>
                  <a:pt x="4506" y="16318"/>
                  <a:pt x="4430" y="16297"/>
                  <a:pt x="4387" y="16286"/>
                </a:cubicBezTo>
                <a:cubicBezTo>
                  <a:pt x="4334" y="16286"/>
                  <a:pt x="4291" y="16275"/>
                  <a:pt x="4280" y="16265"/>
                </a:cubicBezTo>
                <a:cubicBezTo>
                  <a:pt x="4270" y="16243"/>
                  <a:pt x="4012" y="16115"/>
                  <a:pt x="4001" y="16115"/>
                </a:cubicBezTo>
                <a:cubicBezTo>
                  <a:pt x="3991" y="16115"/>
                  <a:pt x="3969" y="16093"/>
                  <a:pt x="3937" y="16072"/>
                </a:cubicBezTo>
                <a:cubicBezTo>
                  <a:pt x="3915" y="16050"/>
                  <a:pt x="3894" y="16039"/>
                  <a:pt x="3884" y="16039"/>
                </a:cubicBezTo>
                <a:cubicBezTo>
                  <a:pt x="3872" y="16039"/>
                  <a:pt x="3851" y="16018"/>
                  <a:pt x="3830" y="15996"/>
                </a:cubicBezTo>
                <a:cubicBezTo>
                  <a:pt x="3808" y="15986"/>
                  <a:pt x="3744" y="15953"/>
                  <a:pt x="3679" y="15932"/>
                </a:cubicBezTo>
                <a:cubicBezTo>
                  <a:pt x="3615" y="15910"/>
                  <a:pt x="3562" y="15879"/>
                  <a:pt x="3562" y="15868"/>
                </a:cubicBezTo>
                <a:cubicBezTo>
                  <a:pt x="3562" y="15857"/>
                  <a:pt x="3529" y="15836"/>
                  <a:pt x="3486" y="15825"/>
                </a:cubicBezTo>
                <a:cubicBezTo>
                  <a:pt x="3455" y="15803"/>
                  <a:pt x="3390" y="15760"/>
                  <a:pt x="3347" y="15717"/>
                </a:cubicBezTo>
                <a:cubicBezTo>
                  <a:pt x="3304" y="15674"/>
                  <a:pt x="3262" y="15643"/>
                  <a:pt x="3250" y="15643"/>
                </a:cubicBezTo>
                <a:cubicBezTo>
                  <a:pt x="3240" y="15643"/>
                  <a:pt x="3197" y="15610"/>
                  <a:pt x="3154" y="15567"/>
                </a:cubicBezTo>
                <a:cubicBezTo>
                  <a:pt x="3122" y="15535"/>
                  <a:pt x="3079" y="15503"/>
                  <a:pt x="3057" y="15503"/>
                </a:cubicBezTo>
                <a:cubicBezTo>
                  <a:pt x="3036" y="15503"/>
                  <a:pt x="2950" y="15417"/>
                  <a:pt x="2918" y="15342"/>
                </a:cubicBezTo>
                <a:cubicBezTo>
                  <a:pt x="2907" y="15321"/>
                  <a:pt x="2875" y="15278"/>
                  <a:pt x="2854" y="15257"/>
                </a:cubicBezTo>
                <a:cubicBezTo>
                  <a:pt x="2671" y="15052"/>
                  <a:pt x="2618" y="14999"/>
                  <a:pt x="2585" y="14935"/>
                </a:cubicBezTo>
                <a:cubicBezTo>
                  <a:pt x="2564" y="14902"/>
                  <a:pt x="2532" y="14859"/>
                  <a:pt x="2521" y="14859"/>
                </a:cubicBezTo>
                <a:cubicBezTo>
                  <a:pt x="2500" y="14849"/>
                  <a:pt x="2478" y="14827"/>
                  <a:pt x="2457" y="14806"/>
                </a:cubicBezTo>
                <a:cubicBezTo>
                  <a:pt x="2446" y="14773"/>
                  <a:pt x="2414" y="14742"/>
                  <a:pt x="2392" y="14709"/>
                </a:cubicBezTo>
                <a:cubicBezTo>
                  <a:pt x="2339" y="14645"/>
                  <a:pt x="2178" y="14387"/>
                  <a:pt x="2178" y="14377"/>
                </a:cubicBezTo>
                <a:cubicBezTo>
                  <a:pt x="2178" y="14377"/>
                  <a:pt x="2167" y="14356"/>
                  <a:pt x="2146" y="14334"/>
                </a:cubicBezTo>
                <a:cubicBezTo>
                  <a:pt x="2125" y="14323"/>
                  <a:pt x="2092" y="14270"/>
                  <a:pt x="2070" y="14227"/>
                </a:cubicBezTo>
                <a:cubicBezTo>
                  <a:pt x="2049" y="14184"/>
                  <a:pt x="2017" y="14141"/>
                  <a:pt x="1996" y="14141"/>
                </a:cubicBezTo>
                <a:cubicBezTo>
                  <a:pt x="1963" y="14120"/>
                  <a:pt x="1953" y="14108"/>
                  <a:pt x="1953" y="14065"/>
                </a:cubicBezTo>
                <a:cubicBezTo>
                  <a:pt x="1953" y="14034"/>
                  <a:pt x="1942" y="14001"/>
                  <a:pt x="1931" y="13991"/>
                </a:cubicBezTo>
                <a:cubicBezTo>
                  <a:pt x="1910" y="13980"/>
                  <a:pt x="1867" y="13915"/>
                  <a:pt x="1824" y="13851"/>
                </a:cubicBezTo>
                <a:cubicBezTo>
                  <a:pt x="1792" y="13798"/>
                  <a:pt x="1738" y="13744"/>
                  <a:pt x="1727" y="13733"/>
                </a:cubicBezTo>
                <a:cubicBezTo>
                  <a:pt x="1684" y="13722"/>
                  <a:pt x="1599" y="13583"/>
                  <a:pt x="1610" y="13551"/>
                </a:cubicBezTo>
                <a:cubicBezTo>
                  <a:pt x="1610" y="13529"/>
                  <a:pt x="1588" y="13486"/>
                  <a:pt x="1556" y="13455"/>
                </a:cubicBezTo>
                <a:cubicBezTo>
                  <a:pt x="1491" y="13358"/>
                  <a:pt x="1341" y="13090"/>
                  <a:pt x="1298" y="12950"/>
                </a:cubicBezTo>
                <a:cubicBezTo>
                  <a:pt x="1288" y="12897"/>
                  <a:pt x="1266" y="12854"/>
                  <a:pt x="1255" y="12854"/>
                </a:cubicBezTo>
                <a:cubicBezTo>
                  <a:pt x="1245" y="12854"/>
                  <a:pt x="1245" y="12843"/>
                  <a:pt x="1245" y="12821"/>
                </a:cubicBezTo>
                <a:cubicBezTo>
                  <a:pt x="1245" y="12800"/>
                  <a:pt x="1224" y="12747"/>
                  <a:pt x="1202" y="12714"/>
                </a:cubicBezTo>
                <a:cubicBezTo>
                  <a:pt x="1181" y="12671"/>
                  <a:pt x="1159" y="12639"/>
                  <a:pt x="1169" y="12628"/>
                </a:cubicBezTo>
                <a:cubicBezTo>
                  <a:pt x="1169" y="12618"/>
                  <a:pt x="1169" y="12596"/>
                  <a:pt x="1159" y="12585"/>
                </a:cubicBezTo>
                <a:cubicBezTo>
                  <a:pt x="1148" y="12575"/>
                  <a:pt x="1116" y="12521"/>
                  <a:pt x="1095" y="12468"/>
                </a:cubicBezTo>
                <a:cubicBezTo>
                  <a:pt x="1062" y="12414"/>
                  <a:pt x="1030" y="12360"/>
                  <a:pt x="1019" y="12349"/>
                </a:cubicBezTo>
                <a:cubicBezTo>
                  <a:pt x="1009" y="12339"/>
                  <a:pt x="1009" y="12318"/>
                  <a:pt x="1009" y="12306"/>
                </a:cubicBezTo>
                <a:cubicBezTo>
                  <a:pt x="1009" y="12296"/>
                  <a:pt x="955" y="12167"/>
                  <a:pt x="880" y="12028"/>
                </a:cubicBezTo>
                <a:cubicBezTo>
                  <a:pt x="783" y="11834"/>
                  <a:pt x="752" y="11738"/>
                  <a:pt x="752" y="11695"/>
                </a:cubicBezTo>
                <a:cubicBezTo>
                  <a:pt x="752" y="11653"/>
                  <a:pt x="730" y="11588"/>
                  <a:pt x="687" y="11502"/>
                </a:cubicBezTo>
                <a:cubicBezTo>
                  <a:pt x="633" y="11384"/>
                  <a:pt x="623" y="11362"/>
                  <a:pt x="644" y="11331"/>
                </a:cubicBezTo>
                <a:cubicBezTo>
                  <a:pt x="655" y="11298"/>
                  <a:pt x="644" y="11277"/>
                  <a:pt x="612" y="11191"/>
                </a:cubicBezTo>
                <a:cubicBezTo>
                  <a:pt x="590" y="11138"/>
                  <a:pt x="569" y="11084"/>
                  <a:pt x="569" y="11073"/>
                </a:cubicBezTo>
                <a:cubicBezTo>
                  <a:pt x="569" y="11062"/>
                  <a:pt x="569" y="11052"/>
                  <a:pt x="547" y="11041"/>
                </a:cubicBezTo>
                <a:cubicBezTo>
                  <a:pt x="537" y="11030"/>
                  <a:pt x="537" y="10998"/>
                  <a:pt x="537" y="10933"/>
                </a:cubicBezTo>
                <a:cubicBezTo>
                  <a:pt x="547" y="10869"/>
                  <a:pt x="537" y="10837"/>
                  <a:pt x="526" y="10816"/>
                </a:cubicBezTo>
                <a:cubicBezTo>
                  <a:pt x="473" y="10752"/>
                  <a:pt x="462" y="10719"/>
                  <a:pt x="473" y="10633"/>
                </a:cubicBezTo>
                <a:cubicBezTo>
                  <a:pt x="483" y="10558"/>
                  <a:pt x="483" y="10526"/>
                  <a:pt x="451" y="10451"/>
                </a:cubicBezTo>
                <a:cubicBezTo>
                  <a:pt x="440" y="10408"/>
                  <a:pt x="419" y="10322"/>
                  <a:pt x="419" y="10268"/>
                </a:cubicBezTo>
                <a:cubicBezTo>
                  <a:pt x="419" y="10151"/>
                  <a:pt x="397" y="9947"/>
                  <a:pt x="387" y="9915"/>
                </a:cubicBezTo>
                <a:cubicBezTo>
                  <a:pt x="376" y="9893"/>
                  <a:pt x="376" y="9732"/>
                  <a:pt x="354" y="9057"/>
                </a:cubicBezTo>
                <a:cubicBezTo>
                  <a:pt x="354" y="8895"/>
                  <a:pt x="354" y="8745"/>
                  <a:pt x="365" y="8735"/>
                </a:cubicBezTo>
                <a:cubicBezTo>
                  <a:pt x="376" y="8735"/>
                  <a:pt x="376" y="8692"/>
                  <a:pt x="365" y="8649"/>
                </a:cubicBezTo>
                <a:cubicBezTo>
                  <a:pt x="354" y="8606"/>
                  <a:pt x="354" y="8445"/>
                  <a:pt x="354" y="8284"/>
                </a:cubicBezTo>
                <a:cubicBezTo>
                  <a:pt x="354" y="8037"/>
                  <a:pt x="365" y="7994"/>
                  <a:pt x="387" y="7973"/>
                </a:cubicBezTo>
                <a:cubicBezTo>
                  <a:pt x="408" y="7963"/>
                  <a:pt x="408" y="7930"/>
                  <a:pt x="408" y="7801"/>
                </a:cubicBezTo>
                <a:cubicBezTo>
                  <a:pt x="408" y="7716"/>
                  <a:pt x="419" y="7598"/>
                  <a:pt x="430" y="7534"/>
                </a:cubicBezTo>
                <a:cubicBezTo>
                  <a:pt x="494" y="7276"/>
                  <a:pt x="494" y="7222"/>
                  <a:pt x="516" y="7062"/>
                </a:cubicBezTo>
                <a:cubicBezTo>
                  <a:pt x="516" y="6965"/>
                  <a:pt x="526" y="6772"/>
                  <a:pt x="537" y="6633"/>
                </a:cubicBezTo>
                <a:cubicBezTo>
                  <a:pt x="537" y="6471"/>
                  <a:pt x="547" y="6343"/>
                  <a:pt x="569" y="6300"/>
                </a:cubicBezTo>
                <a:cubicBezTo>
                  <a:pt x="580" y="6257"/>
                  <a:pt x="601" y="6150"/>
                  <a:pt x="623" y="6064"/>
                </a:cubicBezTo>
                <a:cubicBezTo>
                  <a:pt x="644" y="5978"/>
                  <a:pt x="676" y="5860"/>
                  <a:pt x="698" y="5817"/>
                </a:cubicBezTo>
                <a:cubicBezTo>
                  <a:pt x="740" y="5753"/>
                  <a:pt x="740" y="5710"/>
                  <a:pt x="752" y="5592"/>
                </a:cubicBezTo>
                <a:cubicBezTo>
                  <a:pt x="762" y="5442"/>
                  <a:pt x="762" y="5431"/>
                  <a:pt x="805" y="5420"/>
                </a:cubicBezTo>
                <a:cubicBezTo>
                  <a:pt x="837" y="5399"/>
                  <a:pt x="848" y="5377"/>
                  <a:pt x="848" y="5303"/>
                </a:cubicBezTo>
                <a:cubicBezTo>
                  <a:pt x="869" y="5163"/>
                  <a:pt x="891" y="5088"/>
                  <a:pt x="945" y="5013"/>
                </a:cubicBezTo>
                <a:cubicBezTo>
                  <a:pt x="966" y="4981"/>
                  <a:pt x="998" y="4916"/>
                  <a:pt x="998" y="4884"/>
                </a:cubicBezTo>
                <a:cubicBezTo>
                  <a:pt x="1009" y="4841"/>
                  <a:pt x="1019" y="4809"/>
                  <a:pt x="1030" y="4798"/>
                </a:cubicBezTo>
                <a:cubicBezTo>
                  <a:pt x="1030" y="4788"/>
                  <a:pt x="1052" y="4745"/>
                  <a:pt x="1073" y="4691"/>
                </a:cubicBezTo>
                <a:cubicBezTo>
                  <a:pt x="1148" y="4498"/>
                  <a:pt x="1234" y="4326"/>
                  <a:pt x="1266" y="4316"/>
                </a:cubicBezTo>
                <a:cubicBezTo>
                  <a:pt x="1288" y="4305"/>
                  <a:pt x="1309" y="4283"/>
                  <a:pt x="1309" y="4262"/>
                </a:cubicBezTo>
                <a:cubicBezTo>
                  <a:pt x="1320" y="4208"/>
                  <a:pt x="1374" y="4112"/>
                  <a:pt x="1395" y="4080"/>
                </a:cubicBezTo>
                <a:cubicBezTo>
                  <a:pt x="1405" y="4069"/>
                  <a:pt x="1427" y="4015"/>
                  <a:pt x="1438" y="3973"/>
                </a:cubicBezTo>
                <a:cubicBezTo>
                  <a:pt x="1448" y="3918"/>
                  <a:pt x="1470" y="3854"/>
                  <a:pt x="1491" y="3822"/>
                </a:cubicBezTo>
                <a:cubicBezTo>
                  <a:pt x="1534" y="3768"/>
                  <a:pt x="1631" y="3586"/>
                  <a:pt x="1631" y="3565"/>
                </a:cubicBezTo>
                <a:cubicBezTo>
                  <a:pt x="1631" y="3554"/>
                  <a:pt x="1663" y="3511"/>
                  <a:pt x="1706" y="3458"/>
                </a:cubicBezTo>
                <a:cubicBezTo>
                  <a:pt x="1738" y="3415"/>
                  <a:pt x="1770" y="3372"/>
                  <a:pt x="1770" y="3361"/>
                </a:cubicBezTo>
                <a:cubicBezTo>
                  <a:pt x="1770" y="3350"/>
                  <a:pt x="1813" y="3318"/>
                  <a:pt x="1867" y="3286"/>
                </a:cubicBezTo>
                <a:cubicBezTo>
                  <a:pt x="1910" y="3253"/>
                  <a:pt x="1953" y="3222"/>
                  <a:pt x="1953" y="3211"/>
                </a:cubicBezTo>
                <a:cubicBezTo>
                  <a:pt x="1953" y="3189"/>
                  <a:pt x="1963" y="3179"/>
                  <a:pt x="1974" y="3179"/>
                </a:cubicBezTo>
                <a:cubicBezTo>
                  <a:pt x="2006" y="3179"/>
                  <a:pt x="2125" y="3050"/>
                  <a:pt x="2221" y="2921"/>
                </a:cubicBezTo>
                <a:cubicBezTo>
                  <a:pt x="2264" y="2857"/>
                  <a:pt x="2306" y="2803"/>
                  <a:pt x="2318" y="2803"/>
                </a:cubicBezTo>
                <a:cubicBezTo>
                  <a:pt x="2328" y="2803"/>
                  <a:pt x="2361" y="2781"/>
                  <a:pt x="2392" y="2760"/>
                </a:cubicBezTo>
                <a:cubicBezTo>
                  <a:pt x="2425" y="2728"/>
                  <a:pt x="2468" y="2707"/>
                  <a:pt x="2478" y="2707"/>
                </a:cubicBezTo>
                <a:cubicBezTo>
                  <a:pt x="2489" y="2707"/>
                  <a:pt x="2521" y="2685"/>
                  <a:pt x="2542" y="2664"/>
                </a:cubicBezTo>
                <a:cubicBezTo>
                  <a:pt x="2564" y="2631"/>
                  <a:pt x="2628" y="2578"/>
                  <a:pt x="2693" y="2535"/>
                </a:cubicBezTo>
                <a:cubicBezTo>
                  <a:pt x="2747" y="2503"/>
                  <a:pt x="2800" y="2460"/>
                  <a:pt x="2811" y="2449"/>
                </a:cubicBezTo>
                <a:cubicBezTo>
                  <a:pt x="2811" y="2444"/>
                  <a:pt x="2816" y="2441"/>
                  <a:pt x="2823" y="2441"/>
                </a:cubicBezTo>
                <a:cubicBezTo>
                  <a:pt x="2830" y="2441"/>
                  <a:pt x="2838" y="2444"/>
                  <a:pt x="2843" y="2449"/>
                </a:cubicBezTo>
                <a:cubicBezTo>
                  <a:pt x="2854" y="2449"/>
                  <a:pt x="2886" y="2428"/>
                  <a:pt x="2929" y="2395"/>
                </a:cubicBezTo>
                <a:cubicBezTo>
                  <a:pt x="3004" y="2321"/>
                  <a:pt x="3047" y="2299"/>
                  <a:pt x="3176" y="2245"/>
                </a:cubicBezTo>
                <a:cubicBezTo>
                  <a:pt x="3229" y="2224"/>
                  <a:pt x="3272" y="2202"/>
                  <a:pt x="3283" y="2192"/>
                </a:cubicBezTo>
                <a:cubicBezTo>
                  <a:pt x="3293" y="2181"/>
                  <a:pt x="3336" y="2159"/>
                  <a:pt x="3379" y="2149"/>
                </a:cubicBezTo>
                <a:cubicBezTo>
                  <a:pt x="3412" y="2128"/>
                  <a:pt x="3465" y="2095"/>
                  <a:pt x="3497" y="2063"/>
                </a:cubicBezTo>
                <a:cubicBezTo>
                  <a:pt x="3523" y="2037"/>
                  <a:pt x="3557" y="2017"/>
                  <a:pt x="3574" y="2017"/>
                </a:cubicBezTo>
                <a:cubicBezTo>
                  <a:pt x="3578" y="2017"/>
                  <a:pt x="3581" y="2018"/>
                  <a:pt x="3583" y="2020"/>
                </a:cubicBezTo>
                <a:cubicBezTo>
                  <a:pt x="3594" y="2020"/>
                  <a:pt x="3637" y="2009"/>
                  <a:pt x="3669" y="1977"/>
                </a:cubicBezTo>
                <a:cubicBezTo>
                  <a:pt x="3701" y="1956"/>
                  <a:pt x="3765" y="1935"/>
                  <a:pt x="3808" y="1923"/>
                </a:cubicBezTo>
                <a:cubicBezTo>
                  <a:pt x="3862" y="1923"/>
                  <a:pt x="3915" y="1902"/>
                  <a:pt x="3948" y="1870"/>
                </a:cubicBezTo>
                <a:cubicBezTo>
                  <a:pt x="3991" y="1849"/>
                  <a:pt x="4044" y="1827"/>
                  <a:pt x="4108" y="1816"/>
                </a:cubicBezTo>
                <a:cubicBezTo>
                  <a:pt x="4173" y="1816"/>
                  <a:pt x="4237" y="1795"/>
                  <a:pt x="4270" y="1784"/>
                </a:cubicBezTo>
                <a:cubicBezTo>
                  <a:pt x="4291" y="1773"/>
                  <a:pt x="4344" y="1773"/>
                  <a:pt x="4377" y="1773"/>
                </a:cubicBezTo>
                <a:cubicBezTo>
                  <a:pt x="4420" y="1773"/>
                  <a:pt x="4484" y="1763"/>
                  <a:pt x="4527" y="1752"/>
                </a:cubicBezTo>
                <a:cubicBezTo>
                  <a:pt x="4720" y="1687"/>
                  <a:pt x="4935" y="1623"/>
                  <a:pt x="4978" y="1623"/>
                </a:cubicBezTo>
                <a:cubicBezTo>
                  <a:pt x="5031" y="1623"/>
                  <a:pt x="5300" y="1580"/>
                  <a:pt x="5331" y="1559"/>
                </a:cubicBezTo>
                <a:cubicBezTo>
                  <a:pt x="5353" y="1548"/>
                  <a:pt x="5439" y="1537"/>
                  <a:pt x="5524" y="1537"/>
                </a:cubicBezTo>
                <a:cubicBezTo>
                  <a:pt x="5610" y="1527"/>
                  <a:pt x="5707" y="1516"/>
                  <a:pt x="5739" y="1516"/>
                </a:cubicBezTo>
                <a:cubicBezTo>
                  <a:pt x="5760" y="1511"/>
                  <a:pt x="5801" y="1508"/>
                  <a:pt x="5849" y="1508"/>
                </a:cubicBezTo>
                <a:cubicBezTo>
                  <a:pt x="5897" y="1508"/>
                  <a:pt x="5954" y="1511"/>
                  <a:pt x="6007" y="1516"/>
                </a:cubicBezTo>
                <a:cubicBezTo>
                  <a:pt x="6158" y="1516"/>
                  <a:pt x="6211" y="1516"/>
                  <a:pt x="6222" y="1505"/>
                </a:cubicBezTo>
                <a:cubicBezTo>
                  <a:pt x="6240" y="1487"/>
                  <a:pt x="6324" y="1475"/>
                  <a:pt x="6406" y="1475"/>
                </a:cubicBezTo>
                <a:cubicBezTo>
                  <a:pt x="6465" y="1475"/>
                  <a:pt x="6523" y="1481"/>
                  <a:pt x="6554" y="1494"/>
                </a:cubicBezTo>
                <a:cubicBezTo>
                  <a:pt x="6575" y="1500"/>
                  <a:pt x="6592" y="1503"/>
                  <a:pt x="6606" y="1503"/>
                </a:cubicBezTo>
                <a:cubicBezTo>
                  <a:pt x="6621" y="1503"/>
                  <a:pt x="6635" y="1500"/>
                  <a:pt x="6651" y="1494"/>
                </a:cubicBezTo>
                <a:cubicBezTo>
                  <a:pt x="6704" y="1463"/>
                  <a:pt x="6983" y="1441"/>
                  <a:pt x="7337" y="1441"/>
                </a:cubicBezTo>
                <a:cubicBezTo>
                  <a:pt x="7519" y="1430"/>
                  <a:pt x="7670" y="1430"/>
                  <a:pt x="7691" y="1420"/>
                </a:cubicBezTo>
                <a:cubicBezTo>
                  <a:pt x="7698" y="1420"/>
                  <a:pt x="7734" y="1415"/>
                  <a:pt x="7776" y="1415"/>
                </a:cubicBezTo>
                <a:cubicBezTo>
                  <a:pt x="7797" y="1415"/>
                  <a:pt x="7820" y="1416"/>
                  <a:pt x="7841" y="1420"/>
                </a:cubicBezTo>
                <a:cubicBezTo>
                  <a:pt x="7867" y="1422"/>
                  <a:pt x="7888" y="1424"/>
                  <a:pt x="7907" y="1424"/>
                </a:cubicBezTo>
                <a:cubicBezTo>
                  <a:pt x="7958" y="1424"/>
                  <a:pt x="7990" y="1414"/>
                  <a:pt x="8045" y="1398"/>
                </a:cubicBezTo>
                <a:cubicBezTo>
                  <a:pt x="8085" y="1385"/>
                  <a:pt x="8109" y="1375"/>
                  <a:pt x="8126" y="1375"/>
                </a:cubicBezTo>
                <a:cubicBezTo>
                  <a:pt x="8136" y="1375"/>
                  <a:pt x="8145" y="1379"/>
                  <a:pt x="8153" y="1387"/>
                </a:cubicBezTo>
                <a:cubicBezTo>
                  <a:pt x="8162" y="1392"/>
                  <a:pt x="8172" y="1394"/>
                  <a:pt x="8187" y="1394"/>
                </a:cubicBezTo>
                <a:cubicBezTo>
                  <a:pt x="8206" y="1394"/>
                  <a:pt x="8233" y="1389"/>
                  <a:pt x="8270" y="1377"/>
                </a:cubicBezTo>
                <a:cubicBezTo>
                  <a:pt x="8313" y="1355"/>
                  <a:pt x="8356" y="1355"/>
                  <a:pt x="8367" y="1355"/>
                </a:cubicBezTo>
                <a:cubicBezTo>
                  <a:pt x="8373" y="1358"/>
                  <a:pt x="8381" y="1360"/>
                  <a:pt x="8388" y="1360"/>
                </a:cubicBezTo>
                <a:cubicBezTo>
                  <a:pt x="8407" y="1360"/>
                  <a:pt x="8430" y="1352"/>
                  <a:pt x="8453" y="1344"/>
                </a:cubicBezTo>
                <a:cubicBezTo>
                  <a:pt x="8496" y="1323"/>
                  <a:pt x="8549" y="1312"/>
                  <a:pt x="8582" y="1312"/>
                </a:cubicBezTo>
                <a:cubicBezTo>
                  <a:pt x="8613" y="1312"/>
                  <a:pt x="8668" y="1301"/>
                  <a:pt x="8699" y="1291"/>
                </a:cubicBezTo>
                <a:cubicBezTo>
                  <a:pt x="8732" y="1269"/>
                  <a:pt x="8775" y="1269"/>
                  <a:pt x="8861" y="1269"/>
                </a:cubicBezTo>
                <a:cubicBezTo>
                  <a:pt x="8882" y="1272"/>
                  <a:pt x="8902" y="1274"/>
                  <a:pt x="8921" y="1274"/>
                </a:cubicBezTo>
                <a:cubicBezTo>
                  <a:pt x="8967" y="1274"/>
                  <a:pt x="9005" y="1266"/>
                  <a:pt x="9043" y="1258"/>
                </a:cubicBezTo>
                <a:cubicBezTo>
                  <a:pt x="9138" y="1219"/>
                  <a:pt x="9275" y="1197"/>
                  <a:pt x="9413" y="1197"/>
                </a:cubicBezTo>
                <a:cubicBezTo>
                  <a:pt x="9462" y="1197"/>
                  <a:pt x="9510" y="1200"/>
                  <a:pt x="9557" y="1205"/>
                </a:cubicBezTo>
                <a:lnTo>
                  <a:pt x="9750" y="1205"/>
                </a:lnTo>
                <a:cubicBezTo>
                  <a:pt x="9762" y="1194"/>
                  <a:pt x="9890" y="1194"/>
                  <a:pt x="10041" y="1194"/>
                </a:cubicBezTo>
                <a:cubicBezTo>
                  <a:pt x="10101" y="1197"/>
                  <a:pt x="10148" y="1198"/>
                  <a:pt x="10187" y="1198"/>
                </a:cubicBezTo>
                <a:cubicBezTo>
                  <a:pt x="10292" y="1198"/>
                  <a:pt x="10331" y="1188"/>
                  <a:pt x="10394" y="1173"/>
                </a:cubicBezTo>
                <a:cubicBezTo>
                  <a:pt x="10441" y="1155"/>
                  <a:pt x="10469" y="1147"/>
                  <a:pt x="10486" y="1147"/>
                </a:cubicBezTo>
                <a:cubicBezTo>
                  <a:pt x="10500" y="1147"/>
                  <a:pt x="10507" y="1153"/>
                  <a:pt x="10512" y="1162"/>
                </a:cubicBezTo>
                <a:cubicBezTo>
                  <a:pt x="10518" y="1175"/>
                  <a:pt x="10528" y="1180"/>
                  <a:pt x="10561" y="1180"/>
                </a:cubicBezTo>
                <a:cubicBezTo>
                  <a:pt x="10584" y="1180"/>
                  <a:pt x="10619" y="1177"/>
                  <a:pt x="10673" y="1173"/>
                </a:cubicBezTo>
                <a:cubicBezTo>
                  <a:pt x="10775" y="1162"/>
                  <a:pt x="10831" y="1156"/>
                  <a:pt x="10868" y="1156"/>
                </a:cubicBezTo>
                <a:cubicBezTo>
                  <a:pt x="10904" y="1156"/>
                  <a:pt x="10920" y="1162"/>
                  <a:pt x="10942" y="1173"/>
                </a:cubicBezTo>
                <a:cubicBezTo>
                  <a:pt x="10965" y="1188"/>
                  <a:pt x="10994" y="1198"/>
                  <a:pt x="11041" y="1198"/>
                </a:cubicBezTo>
                <a:cubicBezTo>
                  <a:pt x="11059" y="1198"/>
                  <a:pt x="11079" y="1197"/>
                  <a:pt x="11102" y="1194"/>
                </a:cubicBezTo>
                <a:cubicBezTo>
                  <a:pt x="11242" y="1194"/>
                  <a:pt x="11371" y="1227"/>
                  <a:pt x="11478" y="1301"/>
                </a:cubicBezTo>
                <a:cubicBezTo>
                  <a:pt x="11521" y="1323"/>
                  <a:pt x="11617" y="1366"/>
                  <a:pt x="11681" y="1398"/>
                </a:cubicBezTo>
                <a:cubicBezTo>
                  <a:pt x="11746" y="1430"/>
                  <a:pt x="11821" y="1473"/>
                  <a:pt x="11853" y="1494"/>
                </a:cubicBezTo>
                <a:cubicBezTo>
                  <a:pt x="11874" y="1527"/>
                  <a:pt x="11907" y="1537"/>
                  <a:pt x="11928" y="1537"/>
                </a:cubicBezTo>
                <a:cubicBezTo>
                  <a:pt x="11950" y="1537"/>
                  <a:pt x="12100" y="1634"/>
                  <a:pt x="12143" y="1677"/>
                </a:cubicBezTo>
                <a:cubicBezTo>
                  <a:pt x="12153" y="1687"/>
                  <a:pt x="12207" y="1720"/>
                  <a:pt x="12250" y="1741"/>
                </a:cubicBezTo>
                <a:cubicBezTo>
                  <a:pt x="12293" y="1773"/>
                  <a:pt x="12325" y="1795"/>
                  <a:pt x="12325" y="1806"/>
                </a:cubicBezTo>
                <a:cubicBezTo>
                  <a:pt x="12325" y="1827"/>
                  <a:pt x="12346" y="1838"/>
                  <a:pt x="12368" y="1849"/>
                </a:cubicBezTo>
                <a:cubicBezTo>
                  <a:pt x="12389" y="1859"/>
                  <a:pt x="12443" y="1892"/>
                  <a:pt x="12486" y="1935"/>
                </a:cubicBezTo>
                <a:cubicBezTo>
                  <a:pt x="12529" y="1966"/>
                  <a:pt x="12604" y="2020"/>
                  <a:pt x="12658" y="2052"/>
                </a:cubicBezTo>
                <a:cubicBezTo>
                  <a:pt x="12711" y="2085"/>
                  <a:pt x="12765" y="2138"/>
                  <a:pt x="12786" y="2159"/>
                </a:cubicBezTo>
                <a:cubicBezTo>
                  <a:pt x="12861" y="2256"/>
                  <a:pt x="12883" y="2267"/>
                  <a:pt x="12990" y="2331"/>
                </a:cubicBezTo>
                <a:cubicBezTo>
                  <a:pt x="13054" y="2364"/>
                  <a:pt x="13108" y="2395"/>
                  <a:pt x="13108" y="2406"/>
                </a:cubicBezTo>
                <a:cubicBezTo>
                  <a:pt x="13108" y="2406"/>
                  <a:pt x="13130" y="2428"/>
                  <a:pt x="13151" y="2438"/>
                </a:cubicBezTo>
                <a:cubicBezTo>
                  <a:pt x="13183" y="2449"/>
                  <a:pt x="13226" y="2481"/>
                  <a:pt x="13247" y="2514"/>
                </a:cubicBezTo>
                <a:cubicBezTo>
                  <a:pt x="13269" y="2545"/>
                  <a:pt x="13323" y="2600"/>
                  <a:pt x="13366" y="2631"/>
                </a:cubicBezTo>
                <a:cubicBezTo>
                  <a:pt x="13494" y="2728"/>
                  <a:pt x="13891" y="3125"/>
                  <a:pt x="13891" y="3146"/>
                </a:cubicBezTo>
                <a:cubicBezTo>
                  <a:pt x="13891" y="3168"/>
                  <a:pt x="13934" y="3222"/>
                  <a:pt x="13988" y="3286"/>
                </a:cubicBezTo>
                <a:cubicBezTo>
                  <a:pt x="14052" y="3339"/>
                  <a:pt x="14105" y="3415"/>
                  <a:pt x="14116" y="3436"/>
                </a:cubicBezTo>
                <a:cubicBezTo>
                  <a:pt x="14127" y="3458"/>
                  <a:pt x="14148" y="3501"/>
                  <a:pt x="14170" y="3532"/>
                </a:cubicBezTo>
                <a:cubicBezTo>
                  <a:pt x="14191" y="3554"/>
                  <a:pt x="14213" y="3597"/>
                  <a:pt x="14224" y="3618"/>
                </a:cubicBezTo>
                <a:cubicBezTo>
                  <a:pt x="14288" y="3747"/>
                  <a:pt x="14331" y="3811"/>
                  <a:pt x="14384" y="3865"/>
                </a:cubicBezTo>
                <a:cubicBezTo>
                  <a:pt x="14534" y="4004"/>
                  <a:pt x="14567" y="4069"/>
                  <a:pt x="14556" y="4112"/>
                </a:cubicBezTo>
                <a:cubicBezTo>
                  <a:pt x="14556" y="4144"/>
                  <a:pt x="14567" y="4176"/>
                  <a:pt x="14620" y="4240"/>
                </a:cubicBezTo>
                <a:cubicBezTo>
                  <a:pt x="14663" y="4283"/>
                  <a:pt x="14706" y="4348"/>
                  <a:pt x="14727" y="4380"/>
                </a:cubicBezTo>
                <a:cubicBezTo>
                  <a:pt x="14749" y="4412"/>
                  <a:pt x="14813" y="4476"/>
                  <a:pt x="14856" y="4530"/>
                </a:cubicBezTo>
                <a:cubicBezTo>
                  <a:pt x="14910" y="4583"/>
                  <a:pt x="14953" y="4648"/>
                  <a:pt x="14953" y="4669"/>
                </a:cubicBezTo>
                <a:cubicBezTo>
                  <a:pt x="14975" y="4777"/>
                  <a:pt x="14996" y="4831"/>
                  <a:pt x="15028" y="4831"/>
                </a:cubicBezTo>
                <a:cubicBezTo>
                  <a:pt x="15049" y="4841"/>
                  <a:pt x="15103" y="4916"/>
                  <a:pt x="15135" y="5002"/>
                </a:cubicBezTo>
                <a:cubicBezTo>
                  <a:pt x="15146" y="5034"/>
                  <a:pt x="15156" y="5067"/>
                  <a:pt x="15168" y="5088"/>
                </a:cubicBezTo>
                <a:cubicBezTo>
                  <a:pt x="15178" y="5109"/>
                  <a:pt x="15199" y="5163"/>
                  <a:pt x="15211" y="5217"/>
                </a:cubicBezTo>
                <a:cubicBezTo>
                  <a:pt x="15232" y="5270"/>
                  <a:pt x="15275" y="5388"/>
                  <a:pt x="15318" y="5484"/>
                </a:cubicBezTo>
                <a:cubicBezTo>
                  <a:pt x="15361" y="5570"/>
                  <a:pt x="15404" y="5667"/>
                  <a:pt x="15404" y="5689"/>
                </a:cubicBezTo>
                <a:cubicBezTo>
                  <a:pt x="15404" y="5710"/>
                  <a:pt x="15425" y="5775"/>
                  <a:pt x="15447" y="5828"/>
                </a:cubicBezTo>
                <a:cubicBezTo>
                  <a:pt x="15500" y="5925"/>
                  <a:pt x="15511" y="5968"/>
                  <a:pt x="15478" y="5999"/>
                </a:cubicBezTo>
                <a:cubicBezTo>
                  <a:pt x="15468" y="6011"/>
                  <a:pt x="15468" y="6032"/>
                  <a:pt x="15478" y="6064"/>
                </a:cubicBezTo>
                <a:cubicBezTo>
                  <a:pt x="15489" y="6085"/>
                  <a:pt x="15500" y="6161"/>
                  <a:pt x="15511" y="6235"/>
                </a:cubicBezTo>
                <a:cubicBezTo>
                  <a:pt x="15511" y="6300"/>
                  <a:pt x="15521" y="6375"/>
                  <a:pt x="15543" y="6397"/>
                </a:cubicBezTo>
                <a:cubicBezTo>
                  <a:pt x="15554" y="6418"/>
                  <a:pt x="15564" y="6450"/>
                  <a:pt x="15554" y="6482"/>
                </a:cubicBezTo>
                <a:cubicBezTo>
                  <a:pt x="15554" y="6504"/>
                  <a:pt x="15554" y="6547"/>
                  <a:pt x="15575" y="6590"/>
                </a:cubicBezTo>
                <a:cubicBezTo>
                  <a:pt x="15586" y="6621"/>
                  <a:pt x="15597" y="6707"/>
                  <a:pt x="15597" y="6804"/>
                </a:cubicBezTo>
                <a:cubicBezTo>
                  <a:pt x="15607" y="6890"/>
                  <a:pt x="15618" y="6997"/>
                  <a:pt x="15628" y="7040"/>
                </a:cubicBezTo>
                <a:cubicBezTo>
                  <a:pt x="15640" y="7083"/>
                  <a:pt x="15650" y="7169"/>
                  <a:pt x="15650" y="7222"/>
                </a:cubicBezTo>
                <a:cubicBezTo>
                  <a:pt x="15661" y="7383"/>
                  <a:pt x="15693" y="7598"/>
                  <a:pt x="15714" y="7630"/>
                </a:cubicBezTo>
                <a:cubicBezTo>
                  <a:pt x="15725" y="7641"/>
                  <a:pt x="15736" y="7684"/>
                  <a:pt x="15736" y="7727"/>
                </a:cubicBezTo>
                <a:cubicBezTo>
                  <a:pt x="15736" y="7952"/>
                  <a:pt x="15757" y="8209"/>
                  <a:pt x="15779" y="8316"/>
                </a:cubicBezTo>
                <a:cubicBezTo>
                  <a:pt x="15790" y="8392"/>
                  <a:pt x="15790" y="8509"/>
                  <a:pt x="15790" y="8595"/>
                </a:cubicBezTo>
                <a:cubicBezTo>
                  <a:pt x="15790" y="8692"/>
                  <a:pt x="15790" y="8767"/>
                  <a:pt x="15811" y="8810"/>
                </a:cubicBezTo>
                <a:cubicBezTo>
                  <a:pt x="15843" y="8895"/>
                  <a:pt x="15864" y="9024"/>
                  <a:pt x="15854" y="9110"/>
                </a:cubicBezTo>
                <a:cubicBezTo>
                  <a:pt x="15843" y="9228"/>
                  <a:pt x="15854" y="9379"/>
                  <a:pt x="15864" y="9443"/>
                </a:cubicBezTo>
                <a:cubicBezTo>
                  <a:pt x="15876" y="9486"/>
                  <a:pt x="15876" y="9507"/>
                  <a:pt x="15864" y="9518"/>
                </a:cubicBezTo>
                <a:cubicBezTo>
                  <a:pt x="15854" y="9539"/>
                  <a:pt x="15854" y="9560"/>
                  <a:pt x="15864" y="9625"/>
                </a:cubicBezTo>
                <a:cubicBezTo>
                  <a:pt x="15907" y="9808"/>
                  <a:pt x="15918" y="9893"/>
                  <a:pt x="15907" y="9968"/>
                </a:cubicBezTo>
                <a:cubicBezTo>
                  <a:pt x="15897" y="10022"/>
                  <a:pt x="15897" y="10065"/>
                  <a:pt x="15907" y="10097"/>
                </a:cubicBezTo>
                <a:cubicBezTo>
                  <a:pt x="15918" y="10172"/>
                  <a:pt x="15918" y="10322"/>
                  <a:pt x="15897" y="10344"/>
                </a:cubicBezTo>
                <a:cubicBezTo>
                  <a:pt x="15897" y="10354"/>
                  <a:pt x="15886" y="10430"/>
                  <a:pt x="15876" y="10516"/>
                </a:cubicBezTo>
                <a:cubicBezTo>
                  <a:pt x="15876" y="10601"/>
                  <a:pt x="15864" y="10697"/>
                  <a:pt x="15843" y="10730"/>
                </a:cubicBezTo>
                <a:cubicBezTo>
                  <a:pt x="15822" y="10794"/>
                  <a:pt x="15790" y="10891"/>
                  <a:pt x="15779" y="10976"/>
                </a:cubicBezTo>
                <a:cubicBezTo>
                  <a:pt x="15768" y="11084"/>
                  <a:pt x="15714" y="11255"/>
                  <a:pt x="15704" y="11266"/>
                </a:cubicBezTo>
                <a:cubicBezTo>
                  <a:pt x="15693" y="11266"/>
                  <a:pt x="15683" y="11341"/>
                  <a:pt x="15661" y="11427"/>
                </a:cubicBezTo>
                <a:cubicBezTo>
                  <a:pt x="15650" y="11524"/>
                  <a:pt x="15618" y="11631"/>
                  <a:pt x="15575" y="11727"/>
                </a:cubicBezTo>
                <a:cubicBezTo>
                  <a:pt x="15543" y="11803"/>
                  <a:pt x="15511" y="11888"/>
                  <a:pt x="15500" y="11920"/>
                </a:cubicBezTo>
                <a:cubicBezTo>
                  <a:pt x="15500" y="11942"/>
                  <a:pt x="15468" y="12017"/>
                  <a:pt x="15425" y="12092"/>
                </a:cubicBezTo>
                <a:cubicBezTo>
                  <a:pt x="15392" y="12156"/>
                  <a:pt x="15361" y="12221"/>
                  <a:pt x="15361" y="12232"/>
                </a:cubicBezTo>
                <a:cubicBezTo>
                  <a:pt x="15361" y="12242"/>
                  <a:pt x="15361" y="12253"/>
                  <a:pt x="15350" y="12253"/>
                </a:cubicBezTo>
                <a:cubicBezTo>
                  <a:pt x="15339" y="12253"/>
                  <a:pt x="15318" y="12285"/>
                  <a:pt x="15307" y="12318"/>
                </a:cubicBezTo>
                <a:cubicBezTo>
                  <a:pt x="15296" y="12349"/>
                  <a:pt x="15275" y="12382"/>
                  <a:pt x="15264" y="12403"/>
                </a:cubicBezTo>
                <a:cubicBezTo>
                  <a:pt x="15253" y="12414"/>
                  <a:pt x="15232" y="12446"/>
                  <a:pt x="15221" y="12478"/>
                </a:cubicBezTo>
                <a:cubicBezTo>
                  <a:pt x="15211" y="12511"/>
                  <a:pt x="15189" y="12554"/>
                  <a:pt x="15168" y="12585"/>
                </a:cubicBezTo>
                <a:cubicBezTo>
                  <a:pt x="15135" y="12618"/>
                  <a:pt x="15114" y="12682"/>
                  <a:pt x="15092" y="12735"/>
                </a:cubicBezTo>
                <a:cubicBezTo>
                  <a:pt x="15082" y="12790"/>
                  <a:pt x="15060" y="12832"/>
                  <a:pt x="15060" y="12843"/>
                </a:cubicBezTo>
                <a:cubicBezTo>
                  <a:pt x="15049" y="12854"/>
                  <a:pt x="15039" y="12875"/>
                  <a:pt x="15039" y="12886"/>
                </a:cubicBezTo>
                <a:cubicBezTo>
                  <a:pt x="15039" y="12907"/>
                  <a:pt x="15028" y="12940"/>
                  <a:pt x="14996" y="12971"/>
                </a:cubicBezTo>
                <a:cubicBezTo>
                  <a:pt x="14975" y="13004"/>
                  <a:pt x="14963" y="13047"/>
                  <a:pt x="14963" y="13057"/>
                </a:cubicBezTo>
                <a:cubicBezTo>
                  <a:pt x="14963" y="13068"/>
                  <a:pt x="14921" y="13133"/>
                  <a:pt x="14878" y="13207"/>
                </a:cubicBezTo>
                <a:cubicBezTo>
                  <a:pt x="14824" y="13272"/>
                  <a:pt x="14803" y="13336"/>
                  <a:pt x="14803" y="13347"/>
                </a:cubicBezTo>
                <a:cubicBezTo>
                  <a:pt x="14813" y="13358"/>
                  <a:pt x="14782" y="13400"/>
                  <a:pt x="14749" y="13455"/>
                </a:cubicBezTo>
                <a:cubicBezTo>
                  <a:pt x="14717" y="13497"/>
                  <a:pt x="14685" y="13540"/>
                  <a:pt x="14685" y="13562"/>
                </a:cubicBezTo>
                <a:cubicBezTo>
                  <a:pt x="14685" y="13583"/>
                  <a:pt x="14663" y="13626"/>
                  <a:pt x="14642" y="13658"/>
                </a:cubicBezTo>
                <a:cubicBezTo>
                  <a:pt x="14620" y="13679"/>
                  <a:pt x="14599" y="13733"/>
                  <a:pt x="14588" y="13765"/>
                </a:cubicBezTo>
                <a:cubicBezTo>
                  <a:pt x="14577" y="13798"/>
                  <a:pt x="14556" y="13830"/>
                  <a:pt x="14556" y="13830"/>
                </a:cubicBezTo>
                <a:cubicBezTo>
                  <a:pt x="14534" y="13830"/>
                  <a:pt x="14406" y="14012"/>
                  <a:pt x="14320" y="14141"/>
                </a:cubicBezTo>
                <a:cubicBezTo>
                  <a:pt x="14298" y="14162"/>
                  <a:pt x="14255" y="14227"/>
                  <a:pt x="14213" y="14280"/>
                </a:cubicBezTo>
                <a:cubicBezTo>
                  <a:pt x="14170" y="14323"/>
                  <a:pt x="14127" y="14377"/>
                  <a:pt x="14127" y="14377"/>
                </a:cubicBezTo>
                <a:cubicBezTo>
                  <a:pt x="14127" y="14387"/>
                  <a:pt x="14105" y="14409"/>
                  <a:pt x="14074" y="14430"/>
                </a:cubicBezTo>
                <a:cubicBezTo>
                  <a:pt x="14041" y="14441"/>
                  <a:pt x="13988" y="14506"/>
                  <a:pt x="13955" y="14549"/>
                </a:cubicBezTo>
                <a:cubicBezTo>
                  <a:pt x="13912" y="14602"/>
                  <a:pt x="13880" y="14634"/>
                  <a:pt x="13869" y="14634"/>
                </a:cubicBezTo>
                <a:cubicBezTo>
                  <a:pt x="13859" y="14634"/>
                  <a:pt x="13838" y="14656"/>
                  <a:pt x="13826" y="14666"/>
                </a:cubicBezTo>
                <a:cubicBezTo>
                  <a:pt x="13805" y="14677"/>
                  <a:pt x="13773" y="14709"/>
                  <a:pt x="13741" y="14720"/>
                </a:cubicBezTo>
                <a:cubicBezTo>
                  <a:pt x="13698" y="14742"/>
                  <a:pt x="13666" y="14763"/>
                  <a:pt x="13666" y="14763"/>
                </a:cubicBezTo>
                <a:cubicBezTo>
                  <a:pt x="13655" y="14773"/>
                  <a:pt x="13623" y="14795"/>
                  <a:pt x="13590" y="14816"/>
                </a:cubicBezTo>
                <a:cubicBezTo>
                  <a:pt x="13569" y="14827"/>
                  <a:pt x="13526" y="14870"/>
                  <a:pt x="13494" y="14881"/>
                </a:cubicBezTo>
                <a:cubicBezTo>
                  <a:pt x="13451" y="14924"/>
                  <a:pt x="13354" y="14999"/>
                  <a:pt x="13344" y="14999"/>
                </a:cubicBezTo>
                <a:cubicBezTo>
                  <a:pt x="13333" y="14999"/>
                  <a:pt x="13301" y="15021"/>
                  <a:pt x="13258" y="15052"/>
                </a:cubicBezTo>
                <a:cubicBezTo>
                  <a:pt x="13215" y="15085"/>
                  <a:pt x="13151" y="15106"/>
                  <a:pt x="13119" y="15117"/>
                </a:cubicBezTo>
                <a:cubicBezTo>
                  <a:pt x="13087" y="15128"/>
                  <a:pt x="13001" y="15160"/>
                  <a:pt x="12925" y="15202"/>
                </a:cubicBezTo>
                <a:cubicBezTo>
                  <a:pt x="12861" y="15235"/>
                  <a:pt x="12775" y="15278"/>
                  <a:pt x="12744" y="15278"/>
                </a:cubicBezTo>
                <a:cubicBezTo>
                  <a:pt x="12711" y="15288"/>
                  <a:pt x="12658" y="15310"/>
                  <a:pt x="12625" y="15321"/>
                </a:cubicBezTo>
                <a:cubicBezTo>
                  <a:pt x="12602" y="15337"/>
                  <a:pt x="12578" y="15346"/>
                  <a:pt x="12563" y="15346"/>
                </a:cubicBezTo>
                <a:cubicBezTo>
                  <a:pt x="12558" y="15346"/>
                  <a:pt x="12553" y="15345"/>
                  <a:pt x="12550" y="15342"/>
                </a:cubicBezTo>
                <a:cubicBezTo>
                  <a:pt x="12529" y="15342"/>
                  <a:pt x="12508" y="15342"/>
                  <a:pt x="12496" y="15353"/>
                </a:cubicBezTo>
                <a:cubicBezTo>
                  <a:pt x="12475" y="15364"/>
                  <a:pt x="12453" y="15374"/>
                  <a:pt x="12422" y="15374"/>
                </a:cubicBezTo>
                <a:cubicBezTo>
                  <a:pt x="12400" y="15385"/>
                  <a:pt x="12346" y="15407"/>
                  <a:pt x="12293" y="15438"/>
                </a:cubicBezTo>
                <a:cubicBezTo>
                  <a:pt x="12239" y="15474"/>
                  <a:pt x="12193" y="15495"/>
                  <a:pt x="12166" y="15495"/>
                </a:cubicBezTo>
                <a:cubicBezTo>
                  <a:pt x="12161" y="15495"/>
                  <a:pt x="12157" y="15494"/>
                  <a:pt x="12153" y="15493"/>
                </a:cubicBezTo>
                <a:cubicBezTo>
                  <a:pt x="12121" y="15493"/>
                  <a:pt x="12089" y="15503"/>
                  <a:pt x="12024" y="15546"/>
                </a:cubicBezTo>
                <a:cubicBezTo>
                  <a:pt x="11982" y="15567"/>
                  <a:pt x="11928" y="15600"/>
                  <a:pt x="11907" y="15610"/>
                </a:cubicBezTo>
                <a:cubicBezTo>
                  <a:pt x="11896" y="15610"/>
                  <a:pt x="11853" y="15632"/>
                  <a:pt x="11821" y="15653"/>
                </a:cubicBezTo>
                <a:cubicBezTo>
                  <a:pt x="11788" y="15674"/>
                  <a:pt x="11746" y="15696"/>
                  <a:pt x="11735" y="15696"/>
                </a:cubicBezTo>
                <a:cubicBezTo>
                  <a:pt x="11714" y="15696"/>
                  <a:pt x="11692" y="15707"/>
                  <a:pt x="11671" y="15717"/>
                </a:cubicBezTo>
                <a:cubicBezTo>
                  <a:pt x="11663" y="15725"/>
                  <a:pt x="11645" y="15733"/>
                  <a:pt x="11631" y="15733"/>
                </a:cubicBezTo>
                <a:cubicBezTo>
                  <a:pt x="11625" y="15733"/>
                  <a:pt x="11620" y="15731"/>
                  <a:pt x="11617" y="15728"/>
                </a:cubicBezTo>
                <a:cubicBezTo>
                  <a:pt x="11595" y="15728"/>
                  <a:pt x="11574" y="15739"/>
                  <a:pt x="11564" y="15760"/>
                </a:cubicBezTo>
                <a:cubicBezTo>
                  <a:pt x="11542" y="15782"/>
                  <a:pt x="11521" y="15793"/>
                  <a:pt x="11499" y="15793"/>
                </a:cubicBezTo>
                <a:cubicBezTo>
                  <a:pt x="11488" y="15793"/>
                  <a:pt x="11456" y="15803"/>
                  <a:pt x="11445" y="15825"/>
                </a:cubicBezTo>
                <a:cubicBezTo>
                  <a:pt x="11435" y="15836"/>
                  <a:pt x="11392" y="15868"/>
                  <a:pt x="11371" y="15879"/>
                </a:cubicBezTo>
                <a:cubicBezTo>
                  <a:pt x="11338" y="15889"/>
                  <a:pt x="11306" y="15900"/>
                  <a:pt x="11285" y="15922"/>
                </a:cubicBezTo>
                <a:cubicBezTo>
                  <a:pt x="11274" y="15932"/>
                  <a:pt x="11220" y="15953"/>
                  <a:pt x="11166" y="15964"/>
                </a:cubicBezTo>
                <a:cubicBezTo>
                  <a:pt x="11113" y="15975"/>
                  <a:pt x="11049" y="15996"/>
                  <a:pt x="11027" y="16018"/>
                </a:cubicBezTo>
                <a:cubicBezTo>
                  <a:pt x="11008" y="16030"/>
                  <a:pt x="10993" y="16036"/>
                  <a:pt x="10979" y="16036"/>
                </a:cubicBezTo>
                <a:cubicBezTo>
                  <a:pt x="10969" y="16036"/>
                  <a:pt x="10961" y="16033"/>
                  <a:pt x="10952" y="16029"/>
                </a:cubicBezTo>
                <a:cubicBezTo>
                  <a:pt x="10944" y="16021"/>
                  <a:pt x="10936" y="16018"/>
                  <a:pt x="10927" y="16018"/>
                </a:cubicBezTo>
                <a:cubicBezTo>
                  <a:pt x="10910" y="16018"/>
                  <a:pt x="10886" y="16029"/>
                  <a:pt x="10845" y="16050"/>
                </a:cubicBezTo>
                <a:cubicBezTo>
                  <a:pt x="10751" y="16096"/>
                  <a:pt x="10642" y="16127"/>
                  <a:pt x="10594" y="16127"/>
                </a:cubicBezTo>
                <a:cubicBezTo>
                  <a:pt x="10587" y="16127"/>
                  <a:pt x="10581" y="16126"/>
                  <a:pt x="10577" y="16125"/>
                </a:cubicBezTo>
                <a:cubicBezTo>
                  <a:pt x="10570" y="16123"/>
                  <a:pt x="10562" y="16122"/>
                  <a:pt x="10553" y="16122"/>
                </a:cubicBezTo>
                <a:cubicBezTo>
                  <a:pt x="10509" y="16122"/>
                  <a:pt x="10450" y="16143"/>
                  <a:pt x="10405" y="16179"/>
                </a:cubicBezTo>
                <a:cubicBezTo>
                  <a:pt x="10394" y="16189"/>
                  <a:pt x="10341" y="16200"/>
                  <a:pt x="10255" y="16200"/>
                </a:cubicBezTo>
                <a:cubicBezTo>
                  <a:pt x="10191" y="16211"/>
                  <a:pt x="10051" y="16222"/>
                  <a:pt x="9955" y="16243"/>
                </a:cubicBezTo>
                <a:cubicBezTo>
                  <a:pt x="9812" y="16272"/>
                  <a:pt x="9617" y="16291"/>
                  <a:pt x="9496" y="16291"/>
                </a:cubicBezTo>
                <a:cubicBezTo>
                  <a:pt x="9435" y="16291"/>
                  <a:pt x="9393" y="16286"/>
                  <a:pt x="9386" y="16275"/>
                </a:cubicBezTo>
                <a:cubicBezTo>
                  <a:pt x="9375" y="16270"/>
                  <a:pt x="9364" y="16267"/>
                  <a:pt x="9350" y="16267"/>
                </a:cubicBezTo>
                <a:cubicBezTo>
                  <a:pt x="9335" y="16267"/>
                  <a:pt x="9316" y="16270"/>
                  <a:pt x="9290" y="16275"/>
                </a:cubicBezTo>
                <a:cubicBezTo>
                  <a:pt x="9257" y="16286"/>
                  <a:pt x="9236" y="16291"/>
                  <a:pt x="9220" y="16291"/>
                </a:cubicBezTo>
                <a:cubicBezTo>
                  <a:pt x="9204" y="16291"/>
                  <a:pt x="9193" y="16286"/>
                  <a:pt x="9182" y="16275"/>
                </a:cubicBezTo>
                <a:cubicBezTo>
                  <a:pt x="9177" y="16270"/>
                  <a:pt x="9166" y="16267"/>
                  <a:pt x="9150" y="16267"/>
                </a:cubicBezTo>
                <a:cubicBezTo>
                  <a:pt x="9134" y="16267"/>
                  <a:pt x="9112" y="16270"/>
                  <a:pt x="9085" y="16275"/>
                </a:cubicBezTo>
                <a:cubicBezTo>
                  <a:pt x="9048" y="16286"/>
                  <a:pt x="9021" y="16291"/>
                  <a:pt x="8994" y="16291"/>
                </a:cubicBezTo>
                <a:cubicBezTo>
                  <a:pt x="8968" y="16291"/>
                  <a:pt x="8941" y="16286"/>
                  <a:pt x="8904" y="16275"/>
                </a:cubicBezTo>
                <a:cubicBezTo>
                  <a:pt x="8861" y="16254"/>
                  <a:pt x="8732" y="16243"/>
                  <a:pt x="8625" y="16232"/>
                </a:cubicBezTo>
                <a:cubicBezTo>
                  <a:pt x="8517" y="16222"/>
                  <a:pt x="8410" y="16200"/>
                  <a:pt x="8389" y="16200"/>
                </a:cubicBezTo>
                <a:cubicBezTo>
                  <a:pt x="8378" y="16189"/>
                  <a:pt x="8324" y="16189"/>
                  <a:pt x="8281" y="16189"/>
                </a:cubicBezTo>
                <a:cubicBezTo>
                  <a:pt x="8251" y="16197"/>
                  <a:pt x="8226" y="16205"/>
                  <a:pt x="8210" y="16205"/>
                </a:cubicBezTo>
                <a:cubicBezTo>
                  <a:pt x="8203" y="16205"/>
                  <a:pt x="8199" y="16203"/>
                  <a:pt x="8196" y="16200"/>
                </a:cubicBezTo>
                <a:cubicBezTo>
                  <a:pt x="8189" y="16187"/>
                  <a:pt x="8057" y="16178"/>
                  <a:pt x="7944" y="16178"/>
                </a:cubicBezTo>
                <a:cubicBezTo>
                  <a:pt x="7875" y="16178"/>
                  <a:pt x="7812" y="16181"/>
                  <a:pt x="7788" y="16189"/>
                </a:cubicBezTo>
                <a:cubicBezTo>
                  <a:pt x="7761" y="16195"/>
                  <a:pt x="7740" y="16198"/>
                  <a:pt x="7723" y="16198"/>
                </a:cubicBezTo>
                <a:cubicBezTo>
                  <a:pt x="7707" y="16198"/>
                  <a:pt x="7697" y="16195"/>
                  <a:pt x="7691" y="16189"/>
                </a:cubicBezTo>
                <a:cubicBezTo>
                  <a:pt x="7676" y="16182"/>
                  <a:pt x="7597" y="16174"/>
                  <a:pt x="7491" y="16174"/>
                </a:cubicBezTo>
                <a:cubicBezTo>
                  <a:pt x="7447" y="16174"/>
                  <a:pt x="7398" y="16176"/>
                  <a:pt x="7348" y="16179"/>
                </a:cubicBezTo>
                <a:cubicBezTo>
                  <a:pt x="7069" y="16179"/>
                  <a:pt x="7026" y="16179"/>
                  <a:pt x="7016" y="16146"/>
                </a:cubicBezTo>
                <a:cubicBezTo>
                  <a:pt x="6994" y="16136"/>
                  <a:pt x="6962" y="16125"/>
                  <a:pt x="6866" y="16125"/>
                </a:cubicBezTo>
                <a:cubicBezTo>
                  <a:pt x="6672" y="16125"/>
                  <a:pt x="6501" y="16103"/>
                  <a:pt x="6415" y="16061"/>
                </a:cubicBezTo>
                <a:cubicBezTo>
                  <a:pt x="6372" y="16050"/>
                  <a:pt x="6308" y="16029"/>
                  <a:pt x="6265" y="16029"/>
                </a:cubicBezTo>
                <a:cubicBezTo>
                  <a:pt x="6189" y="16018"/>
                  <a:pt x="6007" y="15932"/>
                  <a:pt x="5943" y="15879"/>
                </a:cubicBezTo>
                <a:cubicBezTo>
                  <a:pt x="5922" y="15857"/>
                  <a:pt x="5868" y="15825"/>
                  <a:pt x="5814" y="15814"/>
                </a:cubicBezTo>
                <a:cubicBezTo>
                  <a:pt x="5771" y="15793"/>
                  <a:pt x="5707" y="15760"/>
                  <a:pt x="5674" y="15739"/>
                </a:cubicBezTo>
                <a:cubicBezTo>
                  <a:pt x="5643" y="15717"/>
                  <a:pt x="5600" y="15696"/>
                  <a:pt x="5567" y="15674"/>
                </a:cubicBezTo>
                <a:cubicBezTo>
                  <a:pt x="5546" y="15664"/>
                  <a:pt x="5481" y="15610"/>
                  <a:pt x="5417" y="15557"/>
                </a:cubicBezTo>
                <a:cubicBezTo>
                  <a:pt x="5331" y="15481"/>
                  <a:pt x="5288" y="15450"/>
                  <a:pt x="5235" y="15450"/>
                </a:cubicBezTo>
                <a:cubicBezTo>
                  <a:pt x="5203" y="15438"/>
                  <a:pt x="5171" y="15428"/>
                  <a:pt x="5160" y="15407"/>
                </a:cubicBezTo>
                <a:cubicBezTo>
                  <a:pt x="5160" y="15396"/>
                  <a:pt x="5095" y="15364"/>
                  <a:pt x="5031" y="15331"/>
                </a:cubicBezTo>
                <a:cubicBezTo>
                  <a:pt x="4945" y="15288"/>
                  <a:pt x="4913" y="15267"/>
                  <a:pt x="4913" y="15245"/>
                </a:cubicBezTo>
                <a:cubicBezTo>
                  <a:pt x="4913" y="15202"/>
                  <a:pt x="4892" y="15192"/>
                  <a:pt x="4785" y="15149"/>
                </a:cubicBezTo>
                <a:cubicBezTo>
                  <a:pt x="4731" y="15128"/>
                  <a:pt x="4677" y="15085"/>
                  <a:pt x="4656" y="15063"/>
                </a:cubicBezTo>
                <a:cubicBezTo>
                  <a:pt x="4634" y="15042"/>
                  <a:pt x="4559" y="14999"/>
                  <a:pt x="4473" y="14956"/>
                </a:cubicBezTo>
                <a:cubicBezTo>
                  <a:pt x="4377" y="14902"/>
                  <a:pt x="4291" y="14849"/>
                  <a:pt x="4248" y="14806"/>
                </a:cubicBezTo>
                <a:cubicBezTo>
                  <a:pt x="4216" y="14773"/>
                  <a:pt x="4163" y="14731"/>
                  <a:pt x="4130" y="14731"/>
                </a:cubicBezTo>
                <a:cubicBezTo>
                  <a:pt x="4108" y="14720"/>
                  <a:pt x="4055" y="14688"/>
                  <a:pt x="4012" y="14645"/>
                </a:cubicBezTo>
                <a:cubicBezTo>
                  <a:pt x="3927" y="14580"/>
                  <a:pt x="3862" y="14537"/>
                  <a:pt x="3798" y="14516"/>
                </a:cubicBezTo>
                <a:cubicBezTo>
                  <a:pt x="3787" y="14516"/>
                  <a:pt x="3776" y="14506"/>
                  <a:pt x="3776" y="14495"/>
                </a:cubicBezTo>
                <a:cubicBezTo>
                  <a:pt x="3776" y="14441"/>
                  <a:pt x="3401" y="14087"/>
                  <a:pt x="3347" y="14087"/>
                </a:cubicBezTo>
                <a:cubicBezTo>
                  <a:pt x="3336" y="14087"/>
                  <a:pt x="3336" y="14077"/>
                  <a:pt x="3336" y="14055"/>
                </a:cubicBezTo>
                <a:cubicBezTo>
                  <a:pt x="3336" y="14023"/>
                  <a:pt x="3240" y="13926"/>
                  <a:pt x="3207" y="13926"/>
                </a:cubicBezTo>
                <a:cubicBezTo>
                  <a:pt x="3197" y="13926"/>
                  <a:pt x="3176" y="13905"/>
                  <a:pt x="3165" y="13884"/>
                </a:cubicBezTo>
                <a:cubicBezTo>
                  <a:pt x="3145" y="13844"/>
                  <a:pt x="3078" y="13775"/>
                  <a:pt x="3069" y="13775"/>
                </a:cubicBezTo>
                <a:cubicBezTo>
                  <a:pt x="3069" y="13775"/>
                  <a:pt x="3068" y="13776"/>
                  <a:pt x="3068" y="13776"/>
                </a:cubicBezTo>
                <a:cubicBezTo>
                  <a:pt x="3067" y="13779"/>
                  <a:pt x="3065" y="13780"/>
                  <a:pt x="3062" y="13780"/>
                </a:cubicBezTo>
                <a:cubicBezTo>
                  <a:pt x="3043" y="13780"/>
                  <a:pt x="2992" y="13717"/>
                  <a:pt x="2907" y="13605"/>
                </a:cubicBezTo>
                <a:cubicBezTo>
                  <a:pt x="2843" y="13519"/>
                  <a:pt x="2778" y="13433"/>
                  <a:pt x="2757" y="13422"/>
                </a:cubicBezTo>
                <a:cubicBezTo>
                  <a:pt x="2704" y="13390"/>
                  <a:pt x="2575" y="13207"/>
                  <a:pt x="2564" y="13143"/>
                </a:cubicBezTo>
                <a:cubicBezTo>
                  <a:pt x="2554" y="13122"/>
                  <a:pt x="2532" y="13090"/>
                  <a:pt x="2511" y="13068"/>
                </a:cubicBezTo>
                <a:cubicBezTo>
                  <a:pt x="2478" y="13025"/>
                  <a:pt x="2318" y="12778"/>
                  <a:pt x="2285" y="12714"/>
                </a:cubicBezTo>
                <a:cubicBezTo>
                  <a:pt x="2275" y="12693"/>
                  <a:pt x="2253" y="12671"/>
                  <a:pt x="2242" y="12671"/>
                </a:cubicBezTo>
                <a:cubicBezTo>
                  <a:pt x="2221" y="12671"/>
                  <a:pt x="2189" y="12628"/>
                  <a:pt x="2167" y="12575"/>
                </a:cubicBezTo>
                <a:cubicBezTo>
                  <a:pt x="2135" y="12511"/>
                  <a:pt x="2103" y="12457"/>
                  <a:pt x="2082" y="12446"/>
                </a:cubicBezTo>
                <a:cubicBezTo>
                  <a:pt x="2070" y="12435"/>
                  <a:pt x="2049" y="12403"/>
                  <a:pt x="2039" y="12371"/>
                </a:cubicBezTo>
                <a:cubicBezTo>
                  <a:pt x="2039" y="12349"/>
                  <a:pt x="2006" y="12285"/>
                  <a:pt x="1974" y="12242"/>
                </a:cubicBezTo>
                <a:cubicBezTo>
                  <a:pt x="1942" y="12199"/>
                  <a:pt x="1920" y="12156"/>
                  <a:pt x="1920" y="12146"/>
                </a:cubicBezTo>
                <a:cubicBezTo>
                  <a:pt x="1920" y="12103"/>
                  <a:pt x="1792" y="11727"/>
                  <a:pt x="1760" y="11674"/>
                </a:cubicBezTo>
                <a:cubicBezTo>
                  <a:pt x="1738" y="11641"/>
                  <a:pt x="1727" y="11598"/>
                  <a:pt x="1727" y="11567"/>
                </a:cubicBezTo>
                <a:cubicBezTo>
                  <a:pt x="1727" y="11502"/>
                  <a:pt x="1641" y="11255"/>
                  <a:pt x="1599" y="11191"/>
                </a:cubicBezTo>
                <a:cubicBezTo>
                  <a:pt x="1567" y="11159"/>
                  <a:pt x="1556" y="11116"/>
                  <a:pt x="1556" y="11062"/>
                </a:cubicBezTo>
                <a:cubicBezTo>
                  <a:pt x="1556" y="11019"/>
                  <a:pt x="1545" y="10966"/>
                  <a:pt x="1534" y="10945"/>
                </a:cubicBezTo>
                <a:cubicBezTo>
                  <a:pt x="1524" y="10912"/>
                  <a:pt x="1502" y="10859"/>
                  <a:pt x="1502" y="10816"/>
                </a:cubicBezTo>
                <a:cubicBezTo>
                  <a:pt x="1502" y="10773"/>
                  <a:pt x="1491" y="10730"/>
                  <a:pt x="1481" y="10709"/>
                </a:cubicBezTo>
                <a:cubicBezTo>
                  <a:pt x="1460" y="10697"/>
                  <a:pt x="1448" y="10676"/>
                  <a:pt x="1448" y="10666"/>
                </a:cubicBezTo>
                <a:cubicBezTo>
                  <a:pt x="1448" y="10655"/>
                  <a:pt x="1427" y="10590"/>
                  <a:pt x="1405" y="10526"/>
                </a:cubicBezTo>
                <a:cubicBezTo>
                  <a:pt x="1374" y="10461"/>
                  <a:pt x="1352" y="10376"/>
                  <a:pt x="1352" y="10344"/>
                </a:cubicBezTo>
                <a:cubicBezTo>
                  <a:pt x="1352" y="10301"/>
                  <a:pt x="1352" y="10204"/>
                  <a:pt x="1341" y="10129"/>
                </a:cubicBezTo>
                <a:cubicBezTo>
                  <a:pt x="1298" y="9775"/>
                  <a:pt x="1266" y="9174"/>
                  <a:pt x="1298" y="9100"/>
                </a:cubicBezTo>
                <a:cubicBezTo>
                  <a:pt x="1309" y="9078"/>
                  <a:pt x="1298" y="9014"/>
                  <a:pt x="1288" y="8949"/>
                </a:cubicBezTo>
                <a:cubicBezTo>
                  <a:pt x="1277" y="8874"/>
                  <a:pt x="1277" y="8767"/>
                  <a:pt x="1288" y="8692"/>
                </a:cubicBezTo>
                <a:cubicBezTo>
                  <a:pt x="1288" y="8617"/>
                  <a:pt x="1298" y="8478"/>
                  <a:pt x="1298" y="8381"/>
                </a:cubicBezTo>
                <a:cubicBezTo>
                  <a:pt x="1298" y="8284"/>
                  <a:pt x="1298" y="8199"/>
                  <a:pt x="1309" y="8199"/>
                </a:cubicBezTo>
                <a:cubicBezTo>
                  <a:pt x="1320" y="8199"/>
                  <a:pt x="1320" y="8145"/>
                  <a:pt x="1320" y="8080"/>
                </a:cubicBezTo>
                <a:cubicBezTo>
                  <a:pt x="1309" y="7994"/>
                  <a:pt x="1309" y="7930"/>
                  <a:pt x="1331" y="7855"/>
                </a:cubicBezTo>
                <a:cubicBezTo>
                  <a:pt x="1352" y="7780"/>
                  <a:pt x="1352" y="7758"/>
                  <a:pt x="1341" y="7737"/>
                </a:cubicBezTo>
                <a:cubicBezTo>
                  <a:pt x="1309" y="7705"/>
                  <a:pt x="1309" y="7405"/>
                  <a:pt x="1341" y="7372"/>
                </a:cubicBezTo>
                <a:cubicBezTo>
                  <a:pt x="1363" y="7351"/>
                  <a:pt x="1374" y="7298"/>
                  <a:pt x="1374" y="7201"/>
                </a:cubicBezTo>
                <a:cubicBezTo>
                  <a:pt x="1384" y="7008"/>
                  <a:pt x="1427" y="6729"/>
                  <a:pt x="1460" y="6664"/>
                </a:cubicBezTo>
                <a:cubicBezTo>
                  <a:pt x="1481" y="6633"/>
                  <a:pt x="1491" y="6579"/>
                  <a:pt x="1491" y="6482"/>
                </a:cubicBezTo>
                <a:cubicBezTo>
                  <a:pt x="1491" y="6364"/>
                  <a:pt x="1491" y="6354"/>
                  <a:pt x="1534" y="6289"/>
                </a:cubicBezTo>
                <a:cubicBezTo>
                  <a:pt x="1577" y="6235"/>
                  <a:pt x="1577" y="6214"/>
                  <a:pt x="1577" y="6161"/>
                </a:cubicBezTo>
                <a:cubicBezTo>
                  <a:pt x="1567" y="6118"/>
                  <a:pt x="1567" y="6096"/>
                  <a:pt x="1588" y="6096"/>
                </a:cubicBezTo>
                <a:cubicBezTo>
                  <a:pt x="1599" y="6085"/>
                  <a:pt x="1620" y="6064"/>
                  <a:pt x="1620" y="6032"/>
                </a:cubicBezTo>
                <a:cubicBezTo>
                  <a:pt x="1631" y="5999"/>
                  <a:pt x="1663" y="5925"/>
                  <a:pt x="1706" y="5860"/>
                </a:cubicBezTo>
                <a:cubicBezTo>
                  <a:pt x="1738" y="5796"/>
                  <a:pt x="1770" y="5720"/>
                  <a:pt x="1770" y="5699"/>
                </a:cubicBezTo>
                <a:cubicBezTo>
                  <a:pt x="1770" y="5678"/>
                  <a:pt x="1803" y="5613"/>
                  <a:pt x="1834" y="5560"/>
                </a:cubicBezTo>
                <a:cubicBezTo>
                  <a:pt x="1867" y="5506"/>
                  <a:pt x="1889" y="5442"/>
                  <a:pt x="1889" y="5431"/>
                </a:cubicBezTo>
                <a:cubicBezTo>
                  <a:pt x="1877" y="5410"/>
                  <a:pt x="1889" y="5388"/>
                  <a:pt x="1899" y="5377"/>
                </a:cubicBezTo>
                <a:cubicBezTo>
                  <a:pt x="1910" y="5367"/>
                  <a:pt x="1931" y="5313"/>
                  <a:pt x="1942" y="5238"/>
                </a:cubicBezTo>
                <a:cubicBezTo>
                  <a:pt x="1953" y="5174"/>
                  <a:pt x="1985" y="5077"/>
                  <a:pt x="2017" y="5024"/>
                </a:cubicBezTo>
                <a:cubicBezTo>
                  <a:pt x="2049" y="4970"/>
                  <a:pt x="2070" y="4905"/>
                  <a:pt x="2070" y="4895"/>
                </a:cubicBezTo>
                <a:cubicBezTo>
                  <a:pt x="2070" y="4874"/>
                  <a:pt x="2092" y="4831"/>
                  <a:pt x="2113" y="4798"/>
                </a:cubicBezTo>
                <a:cubicBezTo>
                  <a:pt x="2135" y="4755"/>
                  <a:pt x="2146" y="4712"/>
                  <a:pt x="2146" y="4691"/>
                </a:cubicBezTo>
                <a:cubicBezTo>
                  <a:pt x="2135" y="4669"/>
                  <a:pt x="2167" y="4583"/>
                  <a:pt x="2242" y="4455"/>
                </a:cubicBezTo>
                <a:cubicBezTo>
                  <a:pt x="2382" y="4176"/>
                  <a:pt x="2414" y="4133"/>
                  <a:pt x="2414" y="4112"/>
                </a:cubicBezTo>
                <a:cubicBezTo>
                  <a:pt x="2414" y="4101"/>
                  <a:pt x="2446" y="4069"/>
                  <a:pt x="2478" y="4037"/>
                </a:cubicBezTo>
                <a:cubicBezTo>
                  <a:pt x="2521" y="4004"/>
                  <a:pt x="2585" y="3930"/>
                  <a:pt x="2628" y="3865"/>
                </a:cubicBezTo>
                <a:cubicBezTo>
                  <a:pt x="2671" y="3801"/>
                  <a:pt x="2714" y="3747"/>
                  <a:pt x="2735" y="3737"/>
                </a:cubicBezTo>
                <a:cubicBezTo>
                  <a:pt x="2757" y="3725"/>
                  <a:pt x="2800" y="3704"/>
                  <a:pt x="2832" y="3672"/>
                </a:cubicBezTo>
                <a:cubicBezTo>
                  <a:pt x="2864" y="3651"/>
                  <a:pt x="2940" y="3608"/>
                  <a:pt x="3004" y="3586"/>
                </a:cubicBezTo>
                <a:cubicBezTo>
                  <a:pt x="3068" y="3554"/>
                  <a:pt x="3133" y="3522"/>
                  <a:pt x="3154" y="3501"/>
                </a:cubicBezTo>
                <a:cubicBezTo>
                  <a:pt x="3165" y="3489"/>
                  <a:pt x="3207" y="3468"/>
                  <a:pt x="3229" y="3458"/>
                </a:cubicBezTo>
                <a:cubicBezTo>
                  <a:pt x="3262" y="3446"/>
                  <a:pt x="3336" y="3404"/>
                  <a:pt x="3401" y="3361"/>
                </a:cubicBezTo>
                <a:cubicBezTo>
                  <a:pt x="3497" y="3286"/>
                  <a:pt x="3529" y="3275"/>
                  <a:pt x="3626" y="3265"/>
                </a:cubicBezTo>
                <a:cubicBezTo>
                  <a:pt x="3679" y="3265"/>
                  <a:pt x="3744" y="3253"/>
                  <a:pt x="3755" y="3243"/>
                </a:cubicBezTo>
                <a:cubicBezTo>
                  <a:pt x="3755" y="3222"/>
                  <a:pt x="3808" y="3211"/>
                  <a:pt x="3851" y="3211"/>
                </a:cubicBezTo>
                <a:cubicBezTo>
                  <a:pt x="3915" y="3200"/>
                  <a:pt x="3980" y="3179"/>
                  <a:pt x="4055" y="3146"/>
                </a:cubicBezTo>
                <a:cubicBezTo>
                  <a:pt x="4117" y="3111"/>
                  <a:pt x="4171" y="3090"/>
                  <a:pt x="4195" y="3090"/>
                </a:cubicBezTo>
                <a:cubicBezTo>
                  <a:pt x="4200" y="3090"/>
                  <a:pt x="4203" y="3091"/>
                  <a:pt x="4205" y="3093"/>
                </a:cubicBezTo>
                <a:cubicBezTo>
                  <a:pt x="4208" y="3094"/>
                  <a:pt x="4211" y="3094"/>
                  <a:pt x="4214" y="3094"/>
                </a:cubicBezTo>
                <a:cubicBezTo>
                  <a:pt x="4257" y="3094"/>
                  <a:pt x="4383" y="3034"/>
                  <a:pt x="4463" y="2975"/>
                </a:cubicBezTo>
                <a:cubicBezTo>
                  <a:pt x="4506" y="2932"/>
                  <a:pt x="4538" y="2921"/>
                  <a:pt x="4592" y="2921"/>
                </a:cubicBezTo>
                <a:cubicBezTo>
                  <a:pt x="4634" y="2921"/>
                  <a:pt x="4666" y="2910"/>
                  <a:pt x="4720" y="2878"/>
                </a:cubicBezTo>
                <a:cubicBezTo>
                  <a:pt x="4752" y="2857"/>
                  <a:pt x="4828" y="2814"/>
                  <a:pt x="4870" y="2793"/>
                </a:cubicBezTo>
                <a:cubicBezTo>
                  <a:pt x="4913" y="2771"/>
                  <a:pt x="4967" y="2750"/>
                  <a:pt x="4988" y="2728"/>
                </a:cubicBezTo>
                <a:cubicBezTo>
                  <a:pt x="5021" y="2707"/>
                  <a:pt x="5042" y="2696"/>
                  <a:pt x="5064" y="2696"/>
                </a:cubicBezTo>
                <a:cubicBezTo>
                  <a:pt x="5065" y="2697"/>
                  <a:pt x="5068" y="2697"/>
                  <a:pt x="5072" y="2697"/>
                </a:cubicBezTo>
                <a:cubicBezTo>
                  <a:pt x="5106" y="2697"/>
                  <a:pt x="5206" y="2650"/>
                  <a:pt x="5235" y="2621"/>
                </a:cubicBezTo>
                <a:cubicBezTo>
                  <a:pt x="5267" y="2588"/>
                  <a:pt x="5428" y="2535"/>
                  <a:pt x="5546" y="2524"/>
                </a:cubicBezTo>
                <a:cubicBezTo>
                  <a:pt x="5610" y="2514"/>
                  <a:pt x="5664" y="2503"/>
                  <a:pt x="5686" y="2481"/>
                </a:cubicBezTo>
                <a:cubicBezTo>
                  <a:pt x="5712" y="2454"/>
                  <a:pt x="5914" y="2412"/>
                  <a:pt x="6035" y="2412"/>
                </a:cubicBezTo>
                <a:cubicBezTo>
                  <a:pt x="6058" y="2412"/>
                  <a:pt x="6078" y="2413"/>
                  <a:pt x="6093" y="2417"/>
                </a:cubicBezTo>
                <a:cubicBezTo>
                  <a:pt x="6158" y="2417"/>
                  <a:pt x="6179" y="2417"/>
                  <a:pt x="6201" y="2395"/>
                </a:cubicBezTo>
                <a:cubicBezTo>
                  <a:pt x="6216" y="2380"/>
                  <a:pt x="6232" y="2370"/>
                  <a:pt x="6273" y="2370"/>
                </a:cubicBezTo>
                <a:cubicBezTo>
                  <a:pt x="6288" y="2370"/>
                  <a:pt x="6306" y="2371"/>
                  <a:pt x="6329" y="2374"/>
                </a:cubicBezTo>
                <a:cubicBezTo>
                  <a:pt x="6365" y="2379"/>
                  <a:pt x="6392" y="2381"/>
                  <a:pt x="6412" y="2381"/>
                </a:cubicBezTo>
                <a:cubicBezTo>
                  <a:pt x="6440" y="2381"/>
                  <a:pt x="6456" y="2376"/>
                  <a:pt x="6468" y="2364"/>
                </a:cubicBezTo>
                <a:cubicBezTo>
                  <a:pt x="6481" y="2351"/>
                  <a:pt x="6494" y="2346"/>
                  <a:pt x="6524" y="2346"/>
                </a:cubicBezTo>
                <a:cubicBezTo>
                  <a:pt x="6545" y="2346"/>
                  <a:pt x="6575" y="2348"/>
                  <a:pt x="6618" y="2352"/>
                </a:cubicBezTo>
                <a:cubicBezTo>
                  <a:pt x="6691" y="2363"/>
                  <a:pt x="6760" y="2368"/>
                  <a:pt x="6825" y="2368"/>
                </a:cubicBezTo>
                <a:cubicBezTo>
                  <a:pt x="6960" y="2368"/>
                  <a:pt x="7072" y="2346"/>
                  <a:pt x="7144" y="2310"/>
                </a:cubicBezTo>
                <a:cubicBezTo>
                  <a:pt x="7158" y="2301"/>
                  <a:pt x="7167" y="2297"/>
                  <a:pt x="7175" y="2297"/>
                </a:cubicBezTo>
                <a:cubicBezTo>
                  <a:pt x="7185" y="2297"/>
                  <a:pt x="7192" y="2304"/>
                  <a:pt x="7198" y="2310"/>
                </a:cubicBezTo>
                <a:cubicBezTo>
                  <a:pt x="7203" y="2326"/>
                  <a:pt x="7209" y="2334"/>
                  <a:pt x="7223" y="2334"/>
                </a:cubicBezTo>
                <a:cubicBezTo>
                  <a:pt x="7238" y="2334"/>
                  <a:pt x="7262" y="2326"/>
                  <a:pt x="7305" y="2310"/>
                </a:cubicBezTo>
                <a:cubicBezTo>
                  <a:pt x="7369" y="2299"/>
                  <a:pt x="7476" y="2278"/>
                  <a:pt x="7584" y="2278"/>
                </a:cubicBezTo>
                <a:cubicBezTo>
                  <a:pt x="7691" y="2278"/>
                  <a:pt x="7841" y="2267"/>
                  <a:pt x="7917" y="2256"/>
                </a:cubicBezTo>
                <a:cubicBezTo>
                  <a:pt x="7974" y="2256"/>
                  <a:pt x="8064" y="2251"/>
                  <a:pt x="8153" y="2251"/>
                </a:cubicBezTo>
                <a:cubicBezTo>
                  <a:pt x="8198" y="2251"/>
                  <a:pt x="8242" y="2253"/>
                  <a:pt x="8281" y="2256"/>
                </a:cubicBezTo>
                <a:cubicBezTo>
                  <a:pt x="8420" y="2256"/>
                  <a:pt x="8506" y="2245"/>
                  <a:pt x="8539" y="2235"/>
                </a:cubicBezTo>
                <a:cubicBezTo>
                  <a:pt x="8552" y="2230"/>
                  <a:pt x="8562" y="2227"/>
                  <a:pt x="8570" y="2227"/>
                </a:cubicBezTo>
                <a:cubicBezTo>
                  <a:pt x="8582" y="2227"/>
                  <a:pt x="8591" y="2233"/>
                  <a:pt x="8603" y="2245"/>
                </a:cubicBezTo>
                <a:cubicBezTo>
                  <a:pt x="8608" y="2260"/>
                  <a:pt x="8622" y="2268"/>
                  <a:pt x="8655" y="2268"/>
                </a:cubicBezTo>
                <a:cubicBezTo>
                  <a:pt x="8692" y="2268"/>
                  <a:pt x="8752" y="2258"/>
                  <a:pt x="8849" y="2235"/>
                </a:cubicBezTo>
                <a:cubicBezTo>
                  <a:pt x="8892" y="2235"/>
                  <a:pt x="9011" y="2224"/>
                  <a:pt x="9118" y="2213"/>
                </a:cubicBezTo>
                <a:cubicBezTo>
                  <a:pt x="9386" y="2202"/>
                  <a:pt x="9418" y="2192"/>
                  <a:pt x="9504" y="2181"/>
                </a:cubicBezTo>
                <a:cubicBezTo>
                  <a:pt x="9531" y="2176"/>
                  <a:pt x="9552" y="2173"/>
                  <a:pt x="9572" y="2173"/>
                </a:cubicBezTo>
                <a:cubicBezTo>
                  <a:pt x="9593" y="2173"/>
                  <a:pt x="9611" y="2176"/>
                  <a:pt x="9633" y="2181"/>
                </a:cubicBezTo>
                <a:cubicBezTo>
                  <a:pt x="9655" y="2185"/>
                  <a:pt x="9674" y="2188"/>
                  <a:pt x="9694" y="2188"/>
                </a:cubicBezTo>
                <a:cubicBezTo>
                  <a:pt x="9723" y="2188"/>
                  <a:pt x="9755" y="2183"/>
                  <a:pt x="9805" y="2171"/>
                </a:cubicBezTo>
                <a:cubicBezTo>
                  <a:pt x="9858" y="2159"/>
                  <a:pt x="10072" y="2149"/>
                  <a:pt x="10351" y="2149"/>
                </a:cubicBezTo>
                <a:cubicBezTo>
                  <a:pt x="10598" y="2149"/>
                  <a:pt x="10802" y="2138"/>
                  <a:pt x="10823" y="2138"/>
                </a:cubicBezTo>
                <a:cubicBezTo>
                  <a:pt x="10887" y="2138"/>
                  <a:pt x="11102" y="2171"/>
                  <a:pt x="11123" y="2181"/>
                </a:cubicBezTo>
                <a:cubicBezTo>
                  <a:pt x="11135" y="2192"/>
                  <a:pt x="11199" y="2192"/>
                  <a:pt x="11263" y="2192"/>
                </a:cubicBezTo>
                <a:cubicBezTo>
                  <a:pt x="11359" y="2192"/>
                  <a:pt x="11392" y="2202"/>
                  <a:pt x="11402" y="2213"/>
                </a:cubicBezTo>
                <a:cubicBezTo>
                  <a:pt x="11402" y="2224"/>
                  <a:pt x="11435" y="2245"/>
                  <a:pt x="11456" y="2245"/>
                </a:cubicBezTo>
                <a:cubicBezTo>
                  <a:pt x="11521" y="2267"/>
                  <a:pt x="11831" y="2417"/>
                  <a:pt x="11928" y="2481"/>
                </a:cubicBezTo>
                <a:cubicBezTo>
                  <a:pt x="12057" y="2578"/>
                  <a:pt x="12121" y="2621"/>
                  <a:pt x="12143" y="2653"/>
                </a:cubicBezTo>
                <a:cubicBezTo>
                  <a:pt x="12164" y="2674"/>
                  <a:pt x="12196" y="2707"/>
                  <a:pt x="12218" y="2717"/>
                </a:cubicBezTo>
                <a:cubicBezTo>
                  <a:pt x="12229" y="2739"/>
                  <a:pt x="12250" y="2771"/>
                  <a:pt x="12250" y="2771"/>
                </a:cubicBezTo>
                <a:cubicBezTo>
                  <a:pt x="12250" y="2781"/>
                  <a:pt x="12282" y="2824"/>
                  <a:pt x="12325" y="2857"/>
                </a:cubicBezTo>
                <a:cubicBezTo>
                  <a:pt x="12379" y="2900"/>
                  <a:pt x="12443" y="2986"/>
                  <a:pt x="12496" y="3072"/>
                </a:cubicBezTo>
                <a:cubicBezTo>
                  <a:pt x="12539" y="3157"/>
                  <a:pt x="12593" y="3222"/>
                  <a:pt x="12604" y="3222"/>
                </a:cubicBezTo>
                <a:cubicBezTo>
                  <a:pt x="12625" y="3232"/>
                  <a:pt x="12636" y="3243"/>
                  <a:pt x="12636" y="3253"/>
                </a:cubicBezTo>
                <a:cubicBezTo>
                  <a:pt x="12636" y="3275"/>
                  <a:pt x="12668" y="3318"/>
                  <a:pt x="12711" y="3350"/>
                </a:cubicBezTo>
                <a:cubicBezTo>
                  <a:pt x="12744" y="3393"/>
                  <a:pt x="12797" y="3446"/>
                  <a:pt x="12818" y="3489"/>
                </a:cubicBezTo>
                <a:cubicBezTo>
                  <a:pt x="12840" y="3522"/>
                  <a:pt x="12872" y="3554"/>
                  <a:pt x="12894" y="3554"/>
                </a:cubicBezTo>
                <a:cubicBezTo>
                  <a:pt x="12904" y="3554"/>
                  <a:pt x="12990" y="3618"/>
                  <a:pt x="13065" y="3704"/>
                </a:cubicBezTo>
                <a:cubicBezTo>
                  <a:pt x="13151" y="3790"/>
                  <a:pt x="13258" y="3887"/>
                  <a:pt x="13301" y="3918"/>
                </a:cubicBezTo>
                <a:cubicBezTo>
                  <a:pt x="13344" y="3951"/>
                  <a:pt x="13397" y="4004"/>
                  <a:pt x="13409" y="4026"/>
                </a:cubicBezTo>
                <a:cubicBezTo>
                  <a:pt x="13430" y="4058"/>
                  <a:pt x="13483" y="4123"/>
                  <a:pt x="13548" y="4187"/>
                </a:cubicBezTo>
                <a:cubicBezTo>
                  <a:pt x="13612" y="4240"/>
                  <a:pt x="13666" y="4294"/>
                  <a:pt x="13666" y="4305"/>
                </a:cubicBezTo>
                <a:cubicBezTo>
                  <a:pt x="13666" y="4316"/>
                  <a:pt x="13698" y="4359"/>
                  <a:pt x="13752" y="4412"/>
                </a:cubicBezTo>
                <a:cubicBezTo>
                  <a:pt x="13805" y="4466"/>
                  <a:pt x="13838" y="4498"/>
                  <a:pt x="13838" y="4530"/>
                </a:cubicBezTo>
                <a:cubicBezTo>
                  <a:pt x="13838" y="4552"/>
                  <a:pt x="13859" y="4595"/>
                  <a:pt x="13891" y="4616"/>
                </a:cubicBezTo>
                <a:cubicBezTo>
                  <a:pt x="13912" y="4648"/>
                  <a:pt x="13934" y="4680"/>
                  <a:pt x="13934" y="4691"/>
                </a:cubicBezTo>
                <a:cubicBezTo>
                  <a:pt x="13934" y="4702"/>
                  <a:pt x="13955" y="4734"/>
                  <a:pt x="13988" y="4766"/>
                </a:cubicBezTo>
                <a:cubicBezTo>
                  <a:pt x="14009" y="4798"/>
                  <a:pt x="14031" y="4831"/>
                  <a:pt x="14031" y="4841"/>
                </a:cubicBezTo>
                <a:cubicBezTo>
                  <a:pt x="14031" y="4852"/>
                  <a:pt x="14052" y="4884"/>
                  <a:pt x="14084" y="4927"/>
                </a:cubicBezTo>
                <a:cubicBezTo>
                  <a:pt x="14105" y="4959"/>
                  <a:pt x="14138" y="5024"/>
                  <a:pt x="14148" y="5067"/>
                </a:cubicBezTo>
                <a:cubicBezTo>
                  <a:pt x="14202" y="5195"/>
                  <a:pt x="14267" y="5345"/>
                  <a:pt x="14298" y="5388"/>
                </a:cubicBezTo>
                <a:cubicBezTo>
                  <a:pt x="14310" y="5410"/>
                  <a:pt x="14331" y="5453"/>
                  <a:pt x="14331" y="5463"/>
                </a:cubicBezTo>
                <a:cubicBezTo>
                  <a:pt x="14331" y="5484"/>
                  <a:pt x="14352" y="5570"/>
                  <a:pt x="14384" y="5656"/>
                </a:cubicBezTo>
                <a:cubicBezTo>
                  <a:pt x="14438" y="5806"/>
                  <a:pt x="14470" y="5935"/>
                  <a:pt x="14470" y="5989"/>
                </a:cubicBezTo>
                <a:cubicBezTo>
                  <a:pt x="14470" y="5999"/>
                  <a:pt x="14481" y="6032"/>
                  <a:pt x="14503" y="6064"/>
                </a:cubicBezTo>
                <a:cubicBezTo>
                  <a:pt x="14513" y="6085"/>
                  <a:pt x="14524" y="6150"/>
                  <a:pt x="14534" y="6192"/>
                </a:cubicBezTo>
                <a:cubicBezTo>
                  <a:pt x="14546" y="6246"/>
                  <a:pt x="14567" y="6311"/>
                  <a:pt x="14577" y="6332"/>
                </a:cubicBezTo>
                <a:cubicBezTo>
                  <a:pt x="14599" y="6354"/>
                  <a:pt x="14610" y="6418"/>
                  <a:pt x="14620" y="6493"/>
                </a:cubicBezTo>
                <a:cubicBezTo>
                  <a:pt x="14631" y="6557"/>
                  <a:pt x="14642" y="6621"/>
                  <a:pt x="14653" y="6633"/>
                </a:cubicBezTo>
                <a:cubicBezTo>
                  <a:pt x="14685" y="6676"/>
                  <a:pt x="14727" y="6826"/>
                  <a:pt x="14727" y="6890"/>
                </a:cubicBezTo>
                <a:cubicBezTo>
                  <a:pt x="14727" y="6922"/>
                  <a:pt x="14749" y="6986"/>
                  <a:pt x="14760" y="7029"/>
                </a:cubicBezTo>
                <a:cubicBezTo>
                  <a:pt x="14782" y="7115"/>
                  <a:pt x="14835" y="7341"/>
                  <a:pt x="14835" y="7394"/>
                </a:cubicBezTo>
                <a:lnTo>
                  <a:pt x="14835" y="7491"/>
                </a:lnTo>
                <a:cubicBezTo>
                  <a:pt x="14824" y="7608"/>
                  <a:pt x="14846" y="7780"/>
                  <a:pt x="14867" y="7801"/>
                </a:cubicBezTo>
                <a:cubicBezTo>
                  <a:pt x="14899" y="7834"/>
                  <a:pt x="14899" y="7952"/>
                  <a:pt x="14878" y="7952"/>
                </a:cubicBezTo>
                <a:cubicBezTo>
                  <a:pt x="14867" y="7963"/>
                  <a:pt x="14856" y="7984"/>
                  <a:pt x="14856" y="8006"/>
                </a:cubicBezTo>
                <a:cubicBezTo>
                  <a:pt x="14856" y="8080"/>
                  <a:pt x="14878" y="8349"/>
                  <a:pt x="14889" y="8359"/>
                </a:cubicBezTo>
                <a:cubicBezTo>
                  <a:pt x="14889" y="8359"/>
                  <a:pt x="14889" y="8423"/>
                  <a:pt x="14878" y="8488"/>
                </a:cubicBezTo>
                <a:cubicBezTo>
                  <a:pt x="14878" y="8552"/>
                  <a:pt x="14878" y="8628"/>
                  <a:pt x="14889" y="8671"/>
                </a:cubicBezTo>
                <a:cubicBezTo>
                  <a:pt x="14899" y="8724"/>
                  <a:pt x="14899" y="8810"/>
                  <a:pt x="14889" y="9035"/>
                </a:cubicBezTo>
                <a:cubicBezTo>
                  <a:pt x="14867" y="9293"/>
                  <a:pt x="14867" y="9346"/>
                  <a:pt x="14889" y="9410"/>
                </a:cubicBezTo>
                <a:cubicBezTo>
                  <a:pt x="14910" y="9464"/>
                  <a:pt x="14910" y="9507"/>
                  <a:pt x="14899" y="9603"/>
                </a:cubicBezTo>
                <a:cubicBezTo>
                  <a:pt x="14889" y="9679"/>
                  <a:pt x="14889" y="9775"/>
                  <a:pt x="14899" y="9851"/>
                </a:cubicBezTo>
                <a:cubicBezTo>
                  <a:pt x="14921" y="10001"/>
                  <a:pt x="14921" y="10022"/>
                  <a:pt x="14899" y="10097"/>
                </a:cubicBezTo>
                <a:cubicBezTo>
                  <a:pt x="14878" y="10183"/>
                  <a:pt x="14889" y="10387"/>
                  <a:pt x="14921" y="10569"/>
                </a:cubicBezTo>
                <a:cubicBezTo>
                  <a:pt x="14942" y="10697"/>
                  <a:pt x="14942" y="10719"/>
                  <a:pt x="14910" y="10837"/>
                </a:cubicBezTo>
                <a:cubicBezTo>
                  <a:pt x="14878" y="10976"/>
                  <a:pt x="14867" y="11062"/>
                  <a:pt x="14899" y="11073"/>
                </a:cubicBezTo>
                <a:cubicBezTo>
                  <a:pt x="14921" y="11095"/>
                  <a:pt x="14910" y="11181"/>
                  <a:pt x="14889" y="11202"/>
                </a:cubicBezTo>
                <a:cubicBezTo>
                  <a:pt x="14867" y="11212"/>
                  <a:pt x="14867" y="11245"/>
                  <a:pt x="14878" y="11352"/>
                </a:cubicBezTo>
                <a:cubicBezTo>
                  <a:pt x="14889" y="11524"/>
                  <a:pt x="14846" y="11641"/>
                  <a:pt x="14739" y="11749"/>
                </a:cubicBezTo>
                <a:cubicBezTo>
                  <a:pt x="14685" y="11803"/>
                  <a:pt x="14663" y="11834"/>
                  <a:pt x="14663" y="11867"/>
                </a:cubicBezTo>
                <a:cubicBezTo>
                  <a:pt x="14663" y="11899"/>
                  <a:pt x="14642" y="11942"/>
                  <a:pt x="14567" y="12028"/>
                </a:cubicBezTo>
                <a:cubicBezTo>
                  <a:pt x="14503" y="12092"/>
                  <a:pt x="14460" y="12146"/>
                  <a:pt x="14460" y="12156"/>
                </a:cubicBezTo>
                <a:cubicBezTo>
                  <a:pt x="14460" y="12178"/>
                  <a:pt x="14438" y="12199"/>
                  <a:pt x="14406" y="12232"/>
                </a:cubicBezTo>
                <a:cubicBezTo>
                  <a:pt x="14384" y="12253"/>
                  <a:pt x="14341" y="12306"/>
                  <a:pt x="14320" y="12339"/>
                </a:cubicBezTo>
                <a:cubicBezTo>
                  <a:pt x="14288" y="12382"/>
                  <a:pt x="14255" y="12414"/>
                  <a:pt x="14245" y="12425"/>
                </a:cubicBezTo>
                <a:cubicBezTo>
                  <a:pt x="14213" y="12468"/>
                  <a:pt x="14181" y="12542"/>
                  <a:pt x="14191" y="12564"/>
                </a:cubicBezTo>
                <a:cubicBezTo>
                  <a:pt x="14191" y="12575"/>
                  <a:pt x="14159" y="12628"/>
                  <a:pt x="14105" y="12682"/>
                </a:cubicBezTo>
                <a:cubicBezTo>
                  <a:pt x="14062" y="12725"/>
                  <a:pt x="13998" y="12811"/>
                  <a:pt x="13966" y="12864"/>
                </a:cubicBezTo>
                <a:cubicBezTo>
                  <a:pt x="13945" y="12918"/>
                  <a:pt x="13891" y="12993"/>
                  <a:pt x="13859" y="13025"/>
                </a:cubicBezTo>
                <a:cubicBezTo>
                  <a:pt x="13773" y="13100"/>
                  <a:pt x="13580" y="13455"/>
                  <a:pt x="13505" y="13669"/>
                </a:cubicBezTo>
                <a:cubicBezTo>
                  <a:pt x="13462" y="13776"/>
                  <a:pt x="13451" y="13787"/>
                  <a:pt x="13130" y="14001"/>
                </a:cubicBezTo>
                <a:cubicBezTo>
                  <a:pt x="13054" y="14055"/>
                  <a:pt x="12947" y="14130"/>
                  <a:pt x="12894" y="14173"/>
                </a:cubicBezTo>
                <a:cubicBezTo>
                  <a:pt x="12783" y="14264"/>
                  <a:pt x="12672" y="14335"/>
                  <a:pt x="12641" y="14335"/>
                </a:cubicBezTo>
                <a:cubicBezTo>
                  <a:pt x="12639" y="14335"/>
                  <a:pt x="12638" y="14335"/>
                  <a:pt x="12636" y="14334"/>
                </a:cubicBezTo>
                <a:cubicBezTo>
                  <a:pt x="12625" y="14334"/>
                  <a:pt x="12529" y="14377"/>
                  <a:pt x="12422" y="14430"/>
                </a:cubicBezTo>
                <a:cubicBezTo>
                  <a:pt x="12303" y="14484"/>
                  <a:pt x="12196" y="14527"/>
                  <a:pt x="12110" y="14549"/>
                </a:cubicBezTo>
                <a:cubicBezTo>
                  <a:pt x="11896" y="14602"/>
                  <a:pt x="11864" y="14602"/>
                  <a:pt x="11821" y="14634"/>
                </a:cubicBezTo>
                <a:cubicBezTo>
                  <a:pt x="11810" y="14656"/>
                  <a:pt x="11767" y="14677"/>
                  <a:pt x="11746" y="14677"/>
                </a:cubicBezTo>
                <a:cubicBezTo>
                  <a:pt x="11714" y="14677"/>
                  <a:pt x="11660" y="14688"/>
                  <a:pt x="11617" y="14699"/>
                </a:cubicBezTo>
                <a:cubicBezTo>
                  <a:pt x="11564" y="14731"/>
                  <a:pt x="11488" y="14742"/>
                  <a:pt x="11359" y="14742"/>
                </a:cubicBezTo>
                <a:cubicBezTo>
                  <a:pt x="11231" y="14742"/>
                  <a:pt x="11166" y="14752"/>
                  <a:pt x="11135" y="14773"/>
                </a:cubicBezTo>
                <a:cubicBezTo>
                  <a:pt x="11070" y="14816"/>
                  <a:pt x="10899" y="14870"/>
                  <a:pt x="10791" y="14870"/>
                </a:cubicBezTo>
                <a:cubicBezTo>
                  <a:pt x="10737" y="14870"/>
                  <a:pt x="10663" y="14870"/>
                  <a:pt x="10620" y="14881"/>
                </a:cubicBezTo>
                <a:cubicBezTo>
                  <a:pt x="10587" y="14892"/>
                  <a:pt x="10512" y="14902"/>
                  <a:pt x="10458" y="14913"/>
                </a:cubicBezTo>
                <a:cubicBezTo>
                  <a:pt x="10415" y="14924"/>
                  <a:pt x="10319" y="14945"/>
                  <a:pt x="10255" y="14956"/>
                </a:cubicBezTo>
                <a:cubicBezTo>
                  <a:pt x="10201" y="14967"/>
                  <a:pt x="10126" y="14988"/>
                  <a:pt x="10094" y="14988"/>
                </a:cubicBezTo>
                <a:cubicBezTo>
                  <a:pt x="10072" y="14988"/>
                  <a:pt x="9998" y="15009"/>
                  <a:pt x="9944" y="15042"/>
                </a:cubicBezTo>
                <a:cubicBezTo>
                  <a:pt x="9879" y="15063"/>
                  <a:pt x="9826" y="15074"/>
                  <a:pt x="9805" y="15074"/>
                </a:cubicBezTo>
                <a:cubicBezTo>
                  <a:pt x="9799" y="15071"/>
                  <a:pt x="9789" y="15070"/>
                  <a:pt x="9777" y="15070"/>
                </a:cubicBezTo>
                <a:cubicBezTo>
                  <a:pt x="9743" y="15070"/>
                  <a:pt x="9688" y="15079"/>
                  <a:pt x="9633" y="15095"/>
                </a:cubicBezTo>
                <a:cubicBezTo>
                  <a:pt x="9407" y="15149"/>
                  <a:pt x="9300" y="15171"/>
                  <a:pt x="9150" y="15171"/>
                </a:cubicBezTo>
                <a:cubicBezTo>
                  <a:pt x="9064" y="15171"/>
                  <a:pt x="8968" y="15171"/>
                  <a:pt x="8935" y="15181"/>
                </a:cubicBezTo>
                <a:cubicBezTo>
                  <a:pt x="8919" y="15187"/>
                  <a:pt x="8906" y="15189"/>
                  <a:pt x="8895" y="15189"/>
                </a:cubicBezTo>
                <a:cubicBezTo>
                  <a:pt x="8885" y="15189"/>
                  <a:pt x="8876" y="15187"/>
                  <a:pt x="8871" y="15181"/>
                </a:cubicBezTo>
                <a:cubicBezTo>
                  <a:pt x="8860" y="15176"/>
                  <a:pt x="8847" y="15173"/>
                  <a:pt x="8828" y="15173"/>
                </a:cubicBezTo>
                <a:cubicBezTo>
                  <a:pt x="8810" y="15173"/>
                  <a:pt x="8786" y="15176"/>
                  <a:pt x="8753" y="15181"/>
                </a:cubicBezTo>
                <a:cubicBezTo>
                  <a:pt x="8699" y="15202"/>
                  <a:pt x="8603" y="15214"/>
                  <a:pt x="8539" y="15224"/>
                </a:cubicBezTo>
                <a:cubicBezTo>
                  <a:pt x="8474" y="15235"/>
                  <a:pt x="8389" y="15245"/>
                  <a:pt x="8346" y="15267"/>
                </a:cubicBezTo>
                <a:cubicBezTo>
                  <a:pt x="8315" y="15275"/>
                  <a:pt x="8285" y="15282"/>
                  <a:pt x="8262" y="15282"/>
                </a:cubicBezTo>
                <a:cubicBezTo>
                  <a:pt x="8253" y="15282"/>
                  <a:pt x="8245" y="15281"/>
                  <a:pt x="8238" y="15278"/>
                </a:cubicBezTo>
                <a:cubicBezTo>
                  <a:pt x="8217" y="15278"/>
                  <a:pt x="8120" y="15267"/>
                  <a:pt x="8034" y="15245"/>
                </a:cubicBezTo>
                <a:cubicBezTo>
                  <a:pt x="7712" y="15202"/>
                  <a:pt x="7648" y="15181"/>
                  <a:pt x="7627" y="15171"/>
                </a:cubicBezTo>
                <a:cubicBezTo>
                  <a:pt x="7608" y="15158"/>
                  <a:pt x="7488" y="15153"/>
                  <a:pt x="7360" y="15153"/>
                </a:cubicBezTo>
                <a:cubicBezTo>
                  <a:pt x="7271" y="15153"/>
                  <a:pt x="7178" y="15155"/>
                  <a:pt x="7112" y="15160"/>
                </a:cubicBezTo>
                <a:cubicBezTo>
                  <a:pt x="7054" y="15168"/>
                  <a:pt x="7019" y="15174"/>
                  <a:pt x="6989" y="15174"/>
                </a:cubicBezTo>
                <a:cubicBezTo>
                  <a:pt x="6947" y="15174"/>
                  <a:pt x="6917" y="15163"/>
                  <a:pt x="6854" y="15138"/>
                </a:cubicBezTo>
                <a:cubicBezTo>
                  <a:pt x="6801" y="15117"/>
                  <a:pt x="6737" y="15095"/>
                  <a:pt x="6715" y="15095"/>
                </a:cubicBezTo>
                <a:cubicBezTo>
                  <a:pt x="6704" y="15095"/>
                  <a:pt x="6672" y="15074"/>
                  <a:pt x="6651" y="15063"/>
                </a:cubicBezTo>
                <a:cubicBezTo>
                  <a:pt x="6618" y="15042"/>
                  <a:pt x="6587" y="15031"/>
                  <a:pt x="6533" y="15031"/>
                </a:cubicBezTo>
                <a:cubicBezTo>
                  <a:pt x="6490" y="15031"/>
                  <a:pt x="6447" y="15021"/>
                  <a:pt x="6447" y="15009"/>
                </a:cubicBezTo>
                <a:cubicBezTo>
                  <a:pt x="6447" y="15009"/>
                  <a:pt x="6436" y="14988"/>
                  <a:pt x="6404" y="14988"/>
                </a:cubicBezTo>
                <a:cubicBezTo>
                  <a:pt x="6382" y="14978"/>
                  <a:pt x="6351" y="14967"/>
                  <a:pt x="6340" y="14956"/>
                </a:cubicBezTo>
                <a:cubicBezTo>
                  <a:pt x="6318" y="14935"/>
                  <a:pt x="6189" y="14902"/>
                  <a:pt x="6136" y="14902"/>
                </a:cubicBezTo>
                <a:cubicBezTo>
                  <a:pt x="6104" y="14902"/>
                  <a:pt x="5889" y="14795"/>
                  <a:pt x="5889" y="14785"/>
                </a:cubicBezTo>
                <a:cubicBezTo>
                  <a:pt x="5879" y="14773"/>
                  <a:pt x="5836" y="14742"/>
                  <a:pt x="5793" y="14709"/>
                </a:cubicBezTo>
                <a:cubicBezTo>
                  <a:pt x="5653" y="14623"/>
                  <a:pt x="5481" y="14473"/>
                  <a:pt x="5481" y="14441"/>
                </a:cubicBezTo>
                <a:cubicBezTo>
                  <a:pt x="5481" y="14430"/>
                  <a:pt x="5450" y="14398"/>
                  <a:pt x="5428" y="14387"/>
                </a:cubicBezTo>
                <a:cubicBezTo>
                  <a:pt x="5331" y="14334"/>
                  <a:pt x="5214" y="14237"/>
                  <a:pt x="5181" y="14173"/>
                </a:cubicBezTo>
                <a:cubicBezTo>
                  <a:pt x="5171" y="14141"/>
                  <a:pt x="5138" y="14108"/>
                  <a:pt x="5117" y="14098"/>
                </a:cubicBezTo>
                <a:cubicBezTo>
                  <a:pt x="5042" y="14065"/>
                  <a:pt x="4956" y="13991"/>
                  <a:pt x="4913" y="13905"/>
                </a:cubicBezTo>
                <a:cubicBezTo>
                  <a:pt x="4881" y="13862"/>
                  <a:pt x="4828" y="13798"/>
                  <a:pt x="4785" y="13765"/>
                </a:cubicBezTo>
                <a:cubicBezTo>
                  <a:pt x="4720" y="13712"/>
                  <a:pt x="4645" y="13615"/>
                  <a:pt x="4645" y="13572"/>
                </a:cubicBezTo>
                <a:cubicBezTo>
                  <a:pt x="4645" y="13562"/>
                  <a:pt x="4602" y="13508"/>
                  <a:pt x="4549" y="13455"/>
                </a:cubicBezTo>
                <a:cubicBezTo>
                  <a:pt x="4495" y="13390"/>
                  <a:pt x="4452" y="13336"/>
                  <a:pt x="4452" y="13326"/>
                </a:cubicBezTo>
                <a:cubicBezTo>
                  <a:pt x="4452" y="13326"/>
                  <a:pt x="4430" y="13293"/>
                  <a:pt x="4387" y="13261"/>
                </a:cubicBezTo>
                <a:lnTo>
                  <a:pt x="4323" y="13197"/>
                </a:lnTo>
                <a:cubicBezTo>
                  <a:pt x="4323" y="13186"/>
                  <a:pt x="4302" y="13143"/>
                  <a:pt x="4270" y="13111"/>
                </a:cubicBezTo>
                <a:cubicBezTo>
                  <a:pt x="4194" y="13014"/>
                  <a:pt x="4163" y="12940"/>
                  <a:pt x="4173" y="12907"/>
                </a:cubicBezTo>
                <a:cubicBezTo>
                  <a:pt x="4173" y="12886"/>
                  <a:pt x="4151" y="12854"/>
                  <a:pt x="4108" y="12811"/>
                </a:cubicBezTo>
                <a:cubicBezTo>
                  <a:pt x="4012" y="12714"/>
                  <a:pt x="3894" y="12564"/>
                  <a:pt x="3830" y="12457"/>
                </a:cubicBezTo>
                <a:cubicBezTo>
                  <a:pt x="3808" y="12414"/>
                  <a:pt x="3776" y="12371"/>
                  <a:pt x="3755" y="12360"/>
                </a:cubicBezTo>
                <a:cubicBezTo>
                  <a:pt x="3733" y="12349"/>
                  <a:pt x="3722" y="12328"/>
                  <a:pt x="3722" y="12318"/>
                </a:cubicBezTo>
                <a:cubicBezTo>
                  <a:pt x="3722" y="12306"/>
                  <a:pt x="3701" y="12275"/>
                  <a:pt x="3679" y="12253"/>
                </a:cubicBezTo>
                <a:cubicBezTo>
                  <a:pt x="3658" y="12232"/>
                  <a:pt x="3605" y="12167"/>
                  <a:pt x="3572" y="12113"/>
                </a:cubicBezTo>
                <a:cubicBezTo>
                  <a:pt x="3540" y="12060"/>
                  <a:pt x="3465" y="11963"/>
                  <a:pt x="3401" y="11899"/>
                </a:cubicBezTo>
                <a:cubicBezTo>
                  <a:pt x="3336" y="11846"/>
                  <a:pt x="3283" y="11770"/>
                  <a:pt x="3283" y="11749"/>
                </a:cubicBezTo>
                <a:cubicBezTo>
                  <a:pt x="3272" y="11727"/>
                  <a:pt x="3240" y="11663"/>
                  <a:pt x="3197" y="11610"/>
                </a:cubicBezTo>
                <a:cubicBezTo>
                  <a:pt x="2971" y="11331"/>
                  <a:pt x="2897" y="11234"/>
                  <a:pt x="2864" y="11181"/>
                </a:cubicBezTo>
                <a:cubicBezTo>
                  <a:pt x="2843" y="11148"/>
                  <a:pt x="2821" y="11127"/>
                  <a:pt x="2811" y="11116"/>
                </a:cubicBezTo>
                <a:cubicBezTo>
                  <a:pt x="2800" y="11116"/>
                  <a:pt x="2800" y="11095"/>
                  <a:pt x="2800" y="11084"/>
                </a:cubicBezTo>
                <a:cubicBezTo>
                  <a:pt x="2800" y="11062"/>
                  <a:pt x="2778" y="11019"/>
                  <a:pt x="2768" y="10987"/>
                </a:cubicBezTo>
                <a:cubicBezTo>
                  <a:pt x="2704" y="10869"/>
                  <a:pt x="2639" y="10709"/>
                  <a:pt x="2639" y="10666"/>
                </a:cubicBezTo>
                <a:cubicBezTo>
                  <a:pt x="2639" y="10601"/>
                  <a:pt x="2607" y="10537"/>
                  <a:pt x="2554" y="10473"/>
                </a:cubicBezTo>
                <a:cubicBezTo>
                  <a:pt x="2511" y="10419"/>
                  <a:pt x="2511" y="10397"/>
                  <a:pt x="2500" y="10280"/>
                </a:cubicBezTo>
                <a:cubicBezTo>
                  <a:pt x="2500" y="10183"/>
                  <a:pt x="2478" y="10129"/>
                  <a:pt x="2446" y="10075"/>
                </a:cubicBezTo>
                <a:cubicBezTo>
                  <a:pt x="2425" y="10032"/>
                  <a:pt x="2403" y="9947"/>
                  <a:pt x="2382" y="9872"/>
                </a:cubicBezTo>
                <a:cubicBezTo>
                  <a:pt x="2371" y="9808"/>
                  <a:pt x="2349" y="9722"/>
                  <a:pt x="2339" y="9700"/>
                </a:cubicBezTo>
                <a:cubicBezTo>
                  <a:pt x="2339" y="9668"/>
                  <a:pt x="2328" y="9636"/>
                  <a:pt x="2339" y="9625"/>
                </a:cubicBezTo>
                <a:cubicBezTo>
                  <a:pt x="2339" y="9603"/>
                  <a:pt x="2339" y="9572"/>
                  <a:pt x="2328" y="9550"/>
                </a:cubicBezTo>
                <a:cubicBezTo>
                  <a:pt x="2318" y="9529"/>
                  <a:pt x="2306" y="9486"/>
                  <a:pt x="2306" y="9453"/>
                </a:cubicBezTo>
                <a:cubicBezTo>
                  <a:pt x="2306" y="9432"/>
                  <a:pt x="2306" y="9389"/>
                  <a:pt x="2296" y="9379"/>
                </a:cubicBezTo>
                <a:cubicBezTo>
                  <a:pt x="2264" y="9314"/>
                  <a:pt x="2199" y="9057"/>
                  <a:pt x="2189" y="8971"/>
                </a:cubicBezTo>
                <a:cubicBezTo>
                  <a:pt x="2189" y="8917"/>
                  <a:pt x="2167" y="8810"/>
                  <a:pt x="2156" y="8735"/>
                </a:cubicBezTo>
                <a:cubicBezTo>
                  <a:pt x="2103" y="8423"/>
                  <a:pt x="2092" y="8359"/>
                  <a:pt x="2135" y="8242"/>
                </a:cubicBezTo>
                <a:cubicBezTo>
                  <a:pt x="2156" y="8166"/>
                  <a:pt x="2156" y="8102"/>
                  <a:pt x="2156" y="8037"/>
                </a:cubicBezTo>
                <a:cubicBezTo>
                  <a:pt x="2146" y="7984"/>
                  <a:pt x="2156" y="7952"/>
                  <a:pt x="2167" y="7952"/>
                </a:cubicBezTo>
                <a:cubicBezTo>
                  <a:pt x="2178" y="7941"/>
                  <a:pt x="2178" y="7898"/>
                  <a:pt x="2178" y="7866"/>
                </a:cubicBezTo>
                <a:cubicBezTo>
                  <a:pt x="2178" y="7780"/>
                  <a:pt x="2199" y="7716"/>
                  <a:pt x="2242" y="7684"/>
                </a:cubicBezTo>
                <a:cubicBezTo>
                  <a:pt x="2264" y="7662"/>
                  <a:pt x="2285" y="7608"/>
                  <a:pt x="2306" y="7544"/>
                </a:cubicBezTo>
                <a:cubicBezTo>
                  <a:pt x="2318" y="7491"/>
                  <a:pt x="2339" y="7415"/>
                  <a:pt x="2339" y="7394"/>
                </a:cubicBezTo>
                <a:cubicBezTo>
                  <a:pt x="2349" y="7362"/>
                  <a:pt x="2371" y="7319"/>
                  <a:pt x="2392" y="7298"/>
                </a:cubicBezTo>
                <a:cubicBezTo>
                  <a:pt x="2446" y="7212"/>
                  <a:pt x="2500" y="7105"/>
                  <a:pt x="2521" y="6997"/>
                </a:cubicBezTo>
                <a:cubicBezTo>
                  <a:pt x="2532" y="6943"/>
                  <a:pt x="2554" y="6869"/>
                  <a:pt x="2575" y="6836"/>
                </a:cubicBezTo>
                <a:cubicBezTo>
                  <a:pt x="2585" y="6804"/>
                  <a:pt x="2607" y="6761"/>
                  <a:pt x="2607" y="6740"/>
                </a:cubicBezTo>
                <a:cubicBezTo>
                  <a:pt x="2607" y="6676"/>
                  <a:pt x="2628" y="6611"/>
                  <a:pt x="2714" y="6514"/>
                </a:cubicBezTo>
                <a:cubicBezTo>
                  <a:pt x="2747" y="6461"/>
                  <a:pt x="2778" y="6418"/>
                  <a:pt x="2790" y="6407"/>
                </a:cubicBezTo>
                <a:lnTo>
                  <a:pt x="2790" y="6343"/>
                </a:lnTo>
                <a:cubicBezTo>
                  <a:pt x="2800" y="6235"/>
                  <a:pt x="2821" y="6150"/>
                  <a:pt x="2886" y="6032"/>
                </a:cubicBezTo>
                <a:cubicBezTo>
                  <a:pt x="2918" y="5956"/>
                  <a:pt x="2940" y="5892"/>
                  <a:pt x="2940" y="5882"/>
                </a:cubicBezTo>
                <a:cubicBezTo>
                  <a:pt x="2940" y="5871"/>
                  <a:pt x="2971" y="5817"/>
                  <a:pt x="3004" y="5763"/>
                </a:cubicBezTo>
                <a:cubicBezTo>
                  <a:pt x="3036" y="5699"/>
                  <a:pt x="3090" y="5603"/>
                  <a:pt x="3122" y="5527"/>
                </a:cubicBezTo>
                <a:cubicBezTo>
                  <a:pt x="3154" y="5453"/>
                  <a:pt x="3186" y="5367"/>
                  <a:pt x="3207" y="5334"/>
                </a:cubicBezTo>
                <a:cubicBezTo>
                  <a:pt x="3219" y="5291"/>
                  <a:pt x="3250" y="5217"/>
                  <a:pt x="3272" y="5163"/>
                </a:cubicBezTo>
                <a:cubicBezTo>
                  <a:pt x="3304" y="5098"/>
                  <a:pt x="3347" y="5034"/>
                  <a:pt x="3390" y="4991"/>
                </a:cubicBezTo>
                <a:cubicBezTo>
                  <a:pt x="3422" y="4948"/>
                  <a:pt x="3465" y="4916"/>
                  <a:pt x="3476" y="4895"/>
                </a:cubicBezTo>
                <a:cubicBezTo>
                  <a:pt x="3486" y="4884"/>
                  <a:pt x="3529" y="4841"/>
                  <a:pt x="3572" y="4809"/>
                </a:cubicBezTo>
                <a:cubicBezTo>
                  <a:pt x="3615" y="4766"/>
                  <a:pt x="3658" y="4712"/>
                  <a:pt x="3669" y="4691"/>
                </a:cubicBezTo>
                <a:cubicBezTo>
                  <a:pt x="3691" y="4659"/>
                  <a:pt x="3733" y="4616"/>
                  <a:pt x="3787" y="4595"/>
                </a:cubicBezTo>
                <a:cubicBezTo>
                  <a:pt x="3841" y="4562"/>
                  <a:pt x="3894" y="4530"/>
                  <a:pt x="3915" y="4509"/>
                </a:cubicBezTo>
                <a:cubicBezTo>
                  <a:pt x="3937" y="4476"/>
                  <a:pt x="3958" y="4466"/>
                  <a:pt x="3980" y="4466"/>
                </a:cubicBezTo>
                <a:cubicBezTo>
                  <a:pt x="3991" y="4466"/>
                  <a:pt x="4055" y="4423"/>
                  <a:pt x="4120" y="4359"/>
                </a:cubicBezTo>
                <a:cubicBezTo>
                  <a:pt x="4495" y="4026"/>
                  <a:pt x="4516" y="4015"/>
                  <a:pt x="4773" y="3887"/>
                </a:cubicBezTo>
                <a:cubicBezTo>
                  <a:pt x="4806" y="3876"/>
                  <a:pt x="4849" y="3844"/>
                  <a:pt x="4881" y="3822"/>
                </a:cubicBezTo>
                <a:cubicBezTo>
                  <a:pt x="4902" y="3801"/>
                  <a:pt x="4956" y="3768"/>
                  <a:pt x="4999" y="3747"/>
                </a:cubicBezTo>
                <a:cubicBezTo>
                  <a:pt x="5042" y="3725"/>
                  <a:pt x="5095" y="3704"/>
                  <a:pt x="5106" y="3694"/>
                </a:cubicBezTo>
                <a:cubicBezTo>
                  <a:pt x="5117" y="3682"/>
                  <a:pt x="5171" y="3661"/>
                  <a:pt x="5224" y="3651"/>
                </a:cubicBezTo>
                <a:cubicBezTo>
                  <a:pt x="5278" y="3640"/>
                  <a:pt x="5331" y="3629"/>
                  <a:pt x="5342" y="3618"/>
                </a:cubicBezTo>
                <a:cubicBezTo>
                  <a:pt x="5417" y="3586"/>
                  <a:pt x="5524" y="3554"/>
                  <a:pt x="5589" y="3543"/>
                </a:cubicBezTo>
                <a:cubicBezTo>
                  <a:pt x="5632" y="3543"/>
                  <a:pt x="5707" y="3522"/>
                  <a:pt x="5771" y="3501"/>
                </a:cubicBezTo>
                <a:cubicBezTo>
                  <a:pt x="5857" y="3458"/>
                  <a:pt x="5910" y="3458"/>
                  <a:pt x="6061" y="3446"/>
                </a:cubicBezTo>
                <a:cubicBezTo>
                  <a:pt x="6119" y="3443"/>
                  <a:pt x="6159" y="3440"/>
                  <a:pt x="6188" y="3440"/>
                </a:cubicBezTo>
                <a:cubicBezTo>
                  <a:pt x="6238" y="3440"/>
                  <a:pt x="6251" y="3448"/>
                  <a:pt x="6265" y="3468"/>
                </a:cubicBezTo>
                <a:cubicBezTo>
                  <a:pt x="6271" y="3481"/>
                  <a:pt x="6277" y="3486"/>
                  <a:pt x="6288" y="3486"/>
                </a:cubicBezTo>
                <a:cubicBezTo>
                  <a:pt x="6296" y="3486"/>
                  <a:pt x="6305" y="3483"/>
                  <a:pt x="6318" y="3479"/>
                </a:cubicBezTo>
                <a:cubicBezTo>
                  <a:pt x="6340" y="3479"/>
                  <a:pt x="6415" y="3468"/>
                  <a:pt x="6479" y="3468"/>
                </a:cubicBezTo>
                <a:cubicBezTo>
                  <a:pt x="6554" y="3458"/>
                  <a:pt x="6694" y="3458"/>
                  <a:pt x="6790" y="3446"/>
                </a:cubicBezTo>
                <a:cubicBezTo>
                  <a:pt x="6862" y="3446"/>
                  <a:pt x="6943" y="3442"/>
                  <a:pt x="7005" y="3442"/>
                </a:cubicBezTo>
                <a:cubicBezTo>
                  <a:pt x="7036" y="3442"/>
                  <a:pt x="7062" y="3443"/>
                  <a:pt x="7080" y="3446"/>
                </a:cubicBezTo>
                <a:lnTo>
                  <a:pt x="7219" y="3446"/>
                </a:lnTo>
                <a:cubicBezTo>
                  <a:pt x="7241" y="3436"/>
                  <a:pt x="7359" y="3436"/>
                  <a:pt x="7488" y="3436"/>
                </a:cubicBezTo>
                <a:cubicBezTo>
                  <a:pt x="7531" y="3440"/>
                  <a:pt x="7579" y="3441"/>
                  <a:pt x="7629" y="3441"/>
                </a:cubicBezTo>
                <a:cubicBezTo>
                  <a:pt x="7727" y="3441"/>
                  <a:pt x="7827" y="3436"/>
                  <a:pt x="7884" y="3436"/>
                </a:cubicBezTo>
                <a:cubicBezTo>
                  <a:pt x="7981" y="3436"/>
                  <a:pt x="8077" y="3446"/>
                  <a:pt x="8099" y="3458"/>
                </a:cubicBezTo>
                <a:cubicBezTo>
                  <a:pt x="8116" y="3462"/>
                  <a:pt x="8130" y="3464"/>
                  <a:pt x="8143" y="3464"/>
                </a:cubicBezTo>
                <a:cubicBezTo>
                  <a:pt x="8163" y="3464"/>
                  <a:pt x="8181" y="3459"/>
                  <a:pt x="8206" y="3446"/>
                </a:cubicBezTo>
                <a:cubicBezTo>
                  <a:pt x="8231" y="3434"/>
                  <a:pt x="8248" y="3429"/>
                  <a:pt x="8274" y="3429"/>
                </a:cubicBezTo>
                <a:cubicBezTo>
                  <a:pt x="8292" y="3429"/>
                  <a:pt x="8314" y="3432"/>
                  <a:pt x="8346" y="3436"/>
                </a:cubicBezTo>
                <a:cubicBezTo>
                  <a:pt x="8379" y="3444"/>
                  <a:pt x="8402" y="3450"/>
                  <a:pt x="8440" y="3450"/>
                </a:cubicBezTo>
                <a:cubicBezTo>
                  <a:pt x="8499" y="3450"/>
                  <a:pt x="8594" y="3437"/>
                  <a:pt x="8818" y="3404"/>
                </a:cubicBezTo>
                <a:cubicBezTo>
                  <a:pt x="9011" y="3382"/>
                  <a:pt x="9085" y="3372"/>
                  <a:pt x="9290" y="3372"/>
                </a:cubicBezTo>
                <a:cubicBezTo>
                  <a:pt x="9407" y="3361"/>
                  <a:pt x="9472" y="3350"/>
                  <a:pt x="9493" y="3329"/>
                </a:cubicBezTo>
                <a:cubicBezTo>
                  <a:pt x="9514" y="3318"/>
                  <a:pt x="9569" y="3307"/>
                  <a:pt x="9697" y="3307"/>
                </a:cubicBezTo>
                <a:cubicBezTo>
                  <a:pt x="9869" y="3296"/>
                  <a:pt x="10137" y="3265"/>
                  <a:pt x="10169" y="3232"/>
                </a:cubicBezTo>
                <a:cubicBezTo>
                  <a:pt x="10180" y="3232"/>
                  <a:pt x="10287" y="3222"/>
                  <a:pt x="10394" y="3222"/>
                </a:cubicBezTo>
                <a:cubicBezTo>
                  <a:pt x="10462" y="3217"/>
                  <a:pt x="10510" y="3214"/>
                  <a:pt x="10544" y="3214"/>
                </a:cubicBezTo>
                <a:cubicBezTo>
                  <a:pt x="10591" y="3214"/>
                  <a:pt x="10609" y="3220"/>
                  <a:pt x="10609" y="3232"/>
                </a:cubicBezTo>
                <a:cubicBezTo>
                  <a:pt x="10609" y="3238"/>
                  <a:pt x="10619" y="3240"/>
                  <a:pt x="10642" y="3240"/>
                </a:cubicBezTo>
                <a:cubicBezTo>
                  <a:pt x="10665" y="3240"/>
                  <a:pt x="10700" y="3238"/>
                  <a:pt x="10748" y="3232"/>
                </a:cubicBezTo>
                <a:cubicBezTo>
                  <a:pt x="10856" y="3232"/>
                  <a:pt x="10887" y="3232"/>
                  <a:pt x="10887" y="3243"/>
                </a:cubicBezTo>
                <a:cubicBezTo>
                  <a:pt x="10887" y="3275"/>
                  <a:pt x="11049" y="3329"/>
                  <a:pt x="11123" y="3329"/>
                </a:cubicBezTo>
                <a:cubicBezTo>
                  <a:pt x="11188" y="3329"/>
                  <a:pt x="11285" y="3361"/>
                  <a:pt x="11306" y="3382"/>
                </a:cubicBezTo>
                <a:cubicBezTo>
                  <a:pt x="11316" y="3404"/>
                  <a:pt x="11445" y="3479"/>
                  <a:pt x="11531" y="3501"/>
                </a:cubicBezTo>
                <a:cubicBezTo>
                  <a:pt x="11564" y="3511"/>
                  <a:pt x="11595" y="3543"/>
                  <a:pt x="11607" y="3554"/>
                </a:cubicBezTo>
                <a:cubicBezTo>
                  <a:pt x="11628" y="3597"/>
                  <a:pt x="11788" y="3715"/>
                  <a:pt x="11885" y="3768"/>
                </a:cubicBezTo>
                <a:cubicBezTo>
                  <a:pt x="11907" y="3779"/>
                  <a:pt x="11928" y="3811"/>
                  <a:pt x="11939" y="3833"/>
                </a:cubicBezTo>
                <a:cubicBezTo>
                  <a:pt x="11939" y="3844"/>
                  <a:pt x="11971" y="3887"/>
                  <a:pt x="12024" y="3918"/>
                </a:cubicBezTo>
                <a:cubicBezTo>
                  <a:pt x="12078" y="3951"/>
                  <a:pt x="12132" y="4004"/>
                  <a:pt x="12164" y="4058"/>
                </a:cubicBezTo>
                <a:cubicBezTo>
                  <a:pt x="12196" y="4101"/>
                  <a:pt x="12229" y="4144"/>
                  <a:pt x="12250" y="4154"/>
                </a:cubicBezTo>
                <a:cubicBezTo>
                  <a:pt x="12272" y="4166"/>
                  <a:pt x="12368" y="4262"/>
                  <a:pt x="12453" y="4369"/>
                </a:cubicBezTo>
                <a:cubicBezTo>
                  <a:pt x="12550" y="4476"/>
                  <a:pt x="12647" y="4583"/>
                  <a:pt x="12679" y="4605"/>
                </a:cubicBezTo>
                <a:cubicBezTo>
                  <a:pt x="12711" y="4626"/>
                  <a:pt x="12744" y="4669"/>
                  <a:pt x="12765" y="4702"/>
                </a:cubicBezTo>
                <a:cubicBezTo>
                  <a:pt x="12775" y="4723"/>
                  <a:pt x="12829" y="4798"/>
                  <a:pt x="12883" y="4852"/>
                </a:cubicBezTo>
                <a:cubicBezTo>
                  <a:pt x="12937" y="4905"/>
                  <a:pt x="12979" y="4959"/>
                  <a:pt x="12979" y="4970"/>
                </a:cubicBezTo>
                <a:cubicBezTo>
                  <a:pt x="12979" y="4981"/>
                  <a:pt x="13033" y="5034"/>
                  <a:pt x="13087" y="5098"/>
                </a:cubicBezTo>
                <a:cubicBezTo>
                  <a:pt x="13151" y="5174"/>
                  <a:pt x="13215" y="5270"/>
                  <a:pt x="13247" y="5334"/>
                </a:cubicBezTo>
                <a:cubicBezTo>
                  <a:pt x="13280" y="5399"/>
                  <a:pt x="13333" y="5484"/>
                  <a:pt x="13354" y="5527"/>
                </a:cubicBezTo>
                <a:cubicBezTo>
                  <a:pt x="13387" y="5581"/>
                  <a:pt x="13440" y="5689"/>
                  <a:pt x="13473" y="5775"/>
                </a:cubicBezTo>
                <a:cubicBezTo>
                  <a:pt x="13505" y="5860"/>
                  <a:pt x="13537" y="5946"/>
                  <a:pt x="13548" y="5978"/>
                </a:cubicBezTo>
                <a:cubicBezTo>
                  <a:pt x="13559" y="5999"/>
                  <a:pt x="13569" y="6032"/>
                  <a:pt x="13569" y="6042"/>
                </a:cubicBezTo>
                <a:cubicBezTo>
                  <a:pt x="13569" y="6085"/>
                  <a:pt x="13623" y="6257"/>
                  <a:pt x="13645" y="6311"/>
                </a:cubicBezTo>
                <a:cubicBezTo>
                  <a:pt x="13655" y="6321"/>
                  <a:pt x="13687" y="6428"/>
                  <a:pt x="13730" y="6536"/>
                </a:cubicBezTo>
                <a:cubicBezTo>
                  <a:pt x="13762" y="6654"/>
                  <a:pt x="13795" y="6750"/>
                  <a:pt x="13805" y="6750"/>
                </a:cubicBezTo>
                <a:cubicBezTo>
                  <a:pt x="13838" y="6772"/>
                  <a:pt x="13859" y="6836"/>
                  <a:pt x="13838" y="6857"/>
                </a:cubicBezTo>
                <a:cubicBezTo>
                  <a:pt x="13826" y="6879"/>
                  <a:pt x="13826" y="6912"/>
                  <a:pt x="13848" y="6986"/>
                </a:cubicBezTo>
                <a:cubicBezTo>
                  <a:pt x="13859" y="7040"/>
                  <a:pt x="13880" y="7115"/>
                  <a:pt x="13880" y="7169"/>
                </a:cubicBezTo>
                <a:cubicBezTo>
                  <a:pt x="13880" y="7212"/>
                  <a:pt x="13891" y="7265"/>
                  <a:pt x="13902" y="7298"/>
                </a:cubicBezTo>
                <a:cubicBezTo>
                  <a:pt x="13912" y="7319"/>
                  <a:pt x="13923" y="7383"/>
                  <a:pt x="13934" y="7415"/>
                </a:cubicBezTo>
                <a:cubicBezTo>
                  <a:pt x="13934" y="7458"/>
                  <a:pt x="13955" y="7544"/>
                  <a:pt x="13966" y="7587"/>
                </a:cubicBezTo>
                <a:cubicBezTo>
                  <a:pt x="13988" y="7641"/>
                  <a:pt x="13998" y="7705"/>
                  <a:pt x="13998" y="7727"/>
                </a:cubicBezTo>
                <a:cubicBezTo>
                  <a:pt x="13988" y="7748"/>
                  <a:pt x="13998" y="7801"/>
                  <a:pt x="14009" y="7844"/>
                </a:cubicBezTo>
                <a:cubicBezTo>
                  <a:pt x="14020" y="7887"/>
                  <a:pt x="14031" y="7920"/>
                  <a:pt x="14020" y="7930"/>
                </a:cubicBezTo>
                <a:cubicBezTo>
                  <a:pt x="14009" y="7930"/>
                  <a:pt x="14009" y="7963"/>
                  <a:pt x="14031" y="8006"/>
                </a:cubicBezTo>
                <a:cubicBezTo>
                  <a:pt x="14041" y="8037"/>
                  <a:pt x="14052" y="8102"/>
                  <a:pt x="14062" y="8166"/>
                </a:cubicBezTo>
                <a:cubicBezTo>
                  <a:pt x="14062" y="8230"/>
                  <a:pt x="14074" y="8295"/>
                  <a:pt x="14084" y="8316"/>
                </a:cubicBezTo>
                <a:cubicBezTo>
                  <a:pt x="14116" y="8370"/>
                  <a:pt x="14159" y="8702"/>
                  <a:pt x="14148" y="8821"/>
                </a:cubicBezTo>
                <a:lnTo>
                  <a:pt x="14148" y="8938"/>
                </a:lnTo>
                <a:lnTo>
                  <a:pt x="14148" y="9250"/>
                </a:lnTo>
                <a:cubicBezTo>
                  <a:pt x="14148" y="9496"/>
                  <a:pt x="14148" y="9529"/>
                  <a:pt x="14181" y="9539"/>
                </a:cubicBezTo>
                <a:cubicBezTo>
                  <a:pt x="14202" y="9560"/>
                  <a:pt x="14202" y="9560"/>
                  <a:pt x="14181" y="9657"/>
                </a:cubicBezTo>
                <a:cubicBezTo>
                  <a:pt x="14159" y="9722"/>
                  <a:pt x="14159" y="9775"/>
                  <a:pt x="14159" y="9786"/>
                </a:cubicBezTo>
                <a:cubicBezTo>
                  <a:pt x="14170" y="9796"/>
                  <a:pt x="14170" y="9818"/>
                  <a:pt x="14159" y="9839"/>
                </a:cubicBezTo>
                <a:cubicBezTo>
                  <a:pt x="14159" y="9851"/>
                  <a:pt x="14148" y="9893"/>
                  <a:pt x="14159" y="9936"/>
                </a:cubicBezTo>
                <a:cubicBezTo>
                  <a:pt x="14170" y="10044"/>
                  <a:pt x="14170" y="10354"/>
                  <a:pt x="14159" y="10440"/>
                </a:cubicBezTo>
                <a:cubicBezTo>
                  <a:pt x="14148" y="10473"/>
                  <a:pt x="14127" y="10547"/>
                  <a:pt x="14105" y="10590"/>
                </a:cubicBezTo>
                <a:cubicBezTo>
                  <a:pt x="14084" y="10633"/>
                  <a:pt x="14052" y="10719"/>
                  <a:pt x="14031" y="10783"/>
                </a:cubicBezTo>
                <a:cubicBezTo>
                  <a:pt x="14009" y="10848"/>
                  <a:pt x="13966" y="10945"/>
                  <a:pt x="13934" y="11009"/>
                </a:cubicBezTo>
                <a:cubicBezTo>
                  <a:pt x="13902" y="11062"/>
                  <a:pt x="13869" y="11138"/>
                  <a:pt x="13859" y="11181"/>
                </a:cubicBezTo>
                <a:cubicBezTo>
                  <a:pt x="13859" y="11223"/>
                  <a:pt x="13838" y="11266"/>
                  <a:pt x="13805" y="11298"/>
                </a:cubicBezTo>
                <a:cubicBezTo>
                  <a:pt x="13773" y="11331"/>
                  <a:pt x="13590" y="11695"/>
                  <a:pt x="13590" y="11738"/>
                </a:cubicBezTo>
                <a:cubicBezTo>
                  <a:pt x="13590" y="11749"/>
                  <a:pt x="13559" y="11803"/>
                  <a:pt x="13526" y="11867"/>
                </a:cubicBezTo>
                <a:cubicBezTo>
                  <a:pt x="13483" y="11931"/>
                  <a:pt x="13451" y="11996"/>
                  <a:pt x="13451" y="11996"/>
                </a:cubicBezTo>
                <a:cubicBezTo>
                  <a:pt x="13451" y="12006"/>
                  <a:pt x="13419" y="12049"/>
                  <a:pt x="13397" y="12092"/>
                </a:cubicBezTo>
                <a:cubicBezTo>
                  <a:pt x="13366" y="12146"/>
                  <a:pt x="13333" y="12189"/>
                  <a:pt x="13333" y="12199"/>
                </a:cubicBezTo>
                <a:cubicBezTo>
                  <a:pt x="13333" y="12232"/>
                  <a:pt x="13258" y="12318"/>
                  <a:pt x="13226" y="12318"/>
                </a:cubicBezTo>
                <a:cubicBezTo>
                  <a:pt x="13215" y="12318"/>
                  <a:pt x="13173" y="12371"/>
                  <a:pt x="13119" y="12446"/>
                </a:cubicBezTo>
                <a:cubicBezTo>
                  <a:pt x="13022" y="12575"/>
                  <a:pt x="12958" y="12650"/>
                  <a:pt x="12861" y="12735"/>
                </a:cubicBezTo>
                <a:cubicBezTo>
                  <a:pt x="12829" y="12768"/>
                  <a:pt x="12754" y="12843"/>
                  <a:pt x="12701" y="12886"/>
                </a:cubicBezTo>
                <a:cubicBezTo>
                  <a:pt x="12658" y="12940"/>
                  <a:pt x="12593" y="12993"/>
                  <a:pt x="12561" y="13014"/>
                </a:cubicBezTo>
                <a:cubicBezTo>
                  <a:pt x="12539" y="13025"/>
                  <a:pt x="12465" y="13079"/>
                  <a:pt x="12389" y="13133"/>
                </a:cubicBezTo>
                <a:cubicBezTo>
                  <a:pt x="12325" y="13176"/>
                  <a:pt x="12239" y="13240"/>
                  <a:pt x="12196" y="13261"/>
                </a:cubicBezTo>
                <a:cubicBezTo>
                  <a:pt x="12164" y="13293"/>
                  <a:pt x="12089" y="13347"/>
                  <a:pt x="12057" y="13379"/>
                </a:cubicBezTo>
                <a:cubicBezTo>
                  <a:pt x="11982" y="13455"/>
                  <a:pt x="11810" y="13572"/>
                  <a:pt x="11778" y="13572"/>
                </a:cubicBezTo>
                <a:cubicBezTo>
                  <a:pt x="11757" y="13572"/>
                  <a:pt x="11552" y="13658"/>
                  <a:pt x="11371" y="13755"/>
                </a:cubicBezTo>
                <a:cubicBezTo>
                  <a:pt x="11285" y="13798"/>
                  <a:pt x="11209" y="13830"/>
                  <a:pt x="11199" y="13830"/>
                </a:cubicBezTo>
                <a:cubicBezTo>
                  <a:pt x="11177" y="13830"/>
                  <a:pt x="11156" y="13830"/>
                  <a:pt x="11156" y="13841"/>
                </a:cubicBezTo>
                <a:cubicBezTo>
                  <a:pt x="11145" y="13851"/>
                  <a:pt x="11059" y="13884"/>
                  <a:pt x="10973" y="13915"/>
                </a:cubicBezTo>
                <a:cubicBezTo>
                  <a:pt x="10887" y="13948"/>
                  <a:pt x="10791" y="13980"/>
                  <a:pt x="10759" y="13991"/>
                </a:cubicBezTo>
                <a:cubicBezTo>
                  <a:pt x="10737" y="14001"/>
                  <a:pt x="10684" y="14012"/>
                  <a:pt x="10641" y="14023"/>
                </a:cubicBezTo>
                <a:cubicBezTo>
                  <a:pt x="10609" y="14034"/>
                  <a:pt x="10566" y="14055"/>
                  <a:pt x="10544" y="14065"/>
                </a:cubicBezTo>
                <a:cubicBezTo>
                  <a:pt x="10534" y="14087"/>
                  <a:pt x="10491" y="14108"/>
                  <a:pt x="10470" y="14108"/>
                </a:cubicBezTo>
                <a:cubicBezTo>
                  <a:pt x="10437" y="14120"/>
                  <a:pt x="10405" y="14130"/>
                  <a:pt x="10405" y="14141"/>
                </a:cubicBezTo>
                <a:cubicBezTo>
                  <a:pt x="10394" y="14162"/>
                  <a:pt x="10373" y="14173"/>
                  <a:pt x="10351" y="14173"/>
                </a:cubicBezTo>
                <a:cubicBezTo>
                  <a:pt x="10319" y="14173"/>
                  <a:pt x="10255" y="14184"/>
                  <a:pt x="10212" y="14205"/>
                </a:cubicBezTo>
                <a:cubicBezTo>
                  <a:pt x="10165" y="14223"/>
                  <a:pt x="10140" y="14231"/>
                  <a:pt x="10121" y="14231"/>
                </a:cubicBezTo>
                <a:cubicBezTo>
                  <a:pt x="10105" y="14231"/>
                  <a:pt x="10092" y="14225"/>
                  <a:pt x="10072" y="14216"/>
                </a:cubicBezTo>
                <a:cubicBezTo>
                  <a:pt x="10061" y="14208"/>
                  <a:pt x="10052" y="14203"/>
                  <a:pt x="10039" y="14203"/>
                </a:cubicBezTo>
                <a:cubicBezTo>
                  <a:pt x="10018" y="14203"/>
                  <a:pt x="9986" y="14218"/>
                  <a:pt x="9912" y="14259"/>
                </a:cubicBezTo>
                <a:cubicBezTo>
                  <a:pt x="9815" y="14313"/>
                  <a:pt x="9783" y="14323"/>
                  <a:pt x="9719" y="14323"/>
                </a:cubicBezTo>
                <a:cubicBezTo>
                  <a:pt x="9676" y="14323"/>
                  <a:pt x="9590" y="14334"/>
                  <a:pt x="9526" y="14344"/>
                </a:cubicBezTo>
                <a:cubicBezTo>
                  <a:pt x="9472" y="14366"/>
                  <a:pt x="9364" y="14377"/>
                  <a:pt x="9300" y="14387"/>
                </a:cubicBezTo>
                <a:cubicBezTo>
                  <a:pt x="9247" y="14387"/>
                  <a:pt x="9171" y="14409"/>
                  <a:pt x="9139" y="14420"/>
                </a:cubicBezTo>
                <a:cubicBezTo>
                  <a:pt x="9107" y="14441"/>
                  <a:pt x="9021" y="14452"/>
                  <a:pt x="8914" y="14463"/>
                </a:cubicBezTo>
                <a:cubicBezTo>
                  <a:pt x="8818" y="14473"/>
                  <a:pt x="8668" y="14484"/>
                  <a:pt x="8582" y="14495"/>
                </a:cubicBezTo>
                <a:cubicBezTo>
                  <a:pt x="8453" y="14495"/>
                  <a:pt x="8432" y="14495"/>
                  <a:pt x="8410" y="14473"/>
                </a:cubicBezTo>
                <a:cubicBezTo>
                  <a:pt x="8398" y="14461"/>
                  <a:pt x="8389" y="14455"/>
                  <a:pt x="8373" y="14455"/>
                </a:cubicBezTo>
                <a:cubicBezTo>
                  <a:pt x="8362" y="14455"/>
                  <a:pt x="8347" y="14458"/>
                  <a:pt x="8324" y="14463"/>
                </a:cubicBezTo>
                <a:cubicBezTo>
                  <a:pt x="8299" y="14470"/>
                  <a:pt x="8261" y="14474"/>
                  <a:pt x="8216" y="14474"/>
                </a:cubicBezTo>
                <a:cubicBezTo>
                  <a:pt x="8065" y="14474"/>
                  <a:pt x="7833" y="14437"/>
                  <a:pt x="7734" y="14387"/>
                </a:cubicBezTo>
                <a:cubicBezTo>
                  <a:pt x="7727" y="14387"/>
                  <a:pt x="7701" y="14383"/>
                  <a:pt x="7668" y="14383"/>
                </a:cubicBezTo>
                <a:cubicBezTo>
                  <a:pt x="7652" y="14383"/>
                  <a:pt x="7634" y="14384"/>
                  <a:pt x="7616" y="14387"/>
                </a:cubicBezTo>
                <a:cubicBezTo>
                  <a:pt x="7595" y="14390"/>
                  <a:pt x="7577" y="14391"/>
                  <a:pt x="7562" y="14391"/>
                </a:cubicBezTo>
                <a:cubicBezTo>
                  <a:pt x="7516" y="14391"/>
                  <a:pt x="7490" y="14379"/>
                  <a:pt x="7434" y="14356"/>
                </a:cubicBezTo>
                <a:cubicBezTo>
                  <a:pt x="7391" y="14334"/>
                  <a:pt x="7316" y="14313"/>
                  <a:pt x="7283" y="14313"/>
                </a:cubicBezTo>
                <a:cubicBezTo>
                  <a:pt x="7209" y="14301"/>
                  <a:pt x="7155" y="14280"/>
                  <a:pt x="7155" y="14270"/>
                </a:cubicBezTo>
                <a:cubicBezTo>
                  <a:pt x="7155" y="14248"/>
                  <a:pt x="6908" y="14173"/>
                  <a:pt x="6811" y="14151"/>
                </a:cubicBezTo>
                <a:cubicBezTo>
                  <a:pt x="6769" y="14151"/>
                  <a:pt x="6683" y="14108"/>
                  <a:pt x="6597" y="14055"/>
                </a:cubicBezTo>
                <a:cubicBezTo>
                  <a:pt x="6522" y="14001"/>
                  <a:pt x="6447" y="13958"/>
                  <a:pt x="6425" y="13948"/>
                </a:cubicBezTo>
                <a:cubicBezTo>
                  <a:pt x="6308" y="13872"/>
                  <a:pt x="6297" y="13862"/>
                  <a:pt x="6286" y="13830"/>
                </a:cubicBezTo>
                <a:cubicBezTo>
                  <a:pt x="6286" y="13819"/>
                  <a:pt x="6243" y="13787"/>
                  <a:pt x="6201" y="13776"/>
                </a:cubicBezTo>
                <a:cubicBezTo>
                  <a:pt x="6136" y="13755"/>
                  <a:pt x="6093" y="13722"/>
                  <a:pt x="6061" y="13679"/>
                </a:cubicBezTo>
                <a:cubicBezTo>
                  <a:pt x="6029" y="13636"/>
                  <a:pt x="5975" y="13594"/>
                  <a:pt x="5953" y="13583"/>
                </a:cubicBezTo>
                <a:cubicBezTo>
                  <a:pt x="5922" y="13572"/>
                  <a:pt x="5900" y="13551"/>
                  <a:pt x="5900" y="13529"/>
                </a:cubicBezTo>
                <a:cubicBezTo>
                  <a:pt x="5900" y="13519"/>
                  <a:pt x="5846" y="13455"/>
                  <a:pt x="5793" y="13390"/>
                </a:cubicBezTo>
                <a:cubicBezTo>
                  <a:pt x="5729" y="13336"/>
                  <a:pt x="5653" y="13250"/>
                  <a:pt x="5610" y="13207"/>
                </a:cubicBezTo>
                <a:cubicBezTo>
                  <a:pt x="5578" y="13154"/>
                  <a:pt x="5524" y="13100"/>
                  <a:pt x="5503" y="13068"/>
                </a:cubicBezTo>
                <a:cubicBezTo>
                  <a:pt x="5471" y="13047"/>
                  <a:pt x="5439" y="13004"/>
                  <a:pt x="5417" y="12971"/>
                </a:cubicBezTo>
                <a:cubicBezTo>
                  <a:pt x="5396" y="12940"/>
                  <a:pt x="5342" y="12875"/>
                  <a:pt x="5310" y="12832"/>
                </a:cubicBezTo>
                <a:cubicBezTo>
                  <a:pt x="5267" y="12790"/>
                  <a:pt x="5214" y="12735"/>
                  <a:pt x="5192" y="12693"/>
                </a:cubicBezTo>
                <a:cubicBezTo>
                  <a:pt x="5160" y="12661"/>
                  <a:pt x="5128" y="12628"/>
                  <a:pt x="5117" y="12628"/>
                </a:cubicBezTo>
                <a:cubicBezTo>
                  <a:pt x="5085" y="12628"/>
                  <a:pt x="5042" y="12575"/>
                  <a:pt x="5042" y="12542"/>
                </a:cubicBezTo>
                <a:cubicBezTo>
                  <a:pt x="5042" y="12521"/>
                  <a:pt x="4999" y="12468"/>
                  <a:pt x="4956" y="12425"/>
                </a:cubicBezTo>
                <a:cubicBezTo>
                  <a:pt x="4913" y="12382"/>
                  <a:pt x="4870" y="12318"/>
                  <a:pt x="4849" y="12285"/>
                </a:cubicBezTo>
                <a:cubicBezTo>
                  <a:pt x="4828" y="12253"/>
                  <a:pt x="4763" y="12189"/>
                  <a:pt x="4709" y="12124"/>
                </a:cubicBezTo>
                <a:cubicBezTo>
                  <a:pt x="4656" y="12070"/>
                  <a:pt x="4592" y="11996"/>
                  <a:pt x="4570" y="11953"/>
                </a:cubicBezTo>
                <a:cubicBezTo>
                  <a:pt x="4549" y="11910"/>
                  <a:pt x="4495" y="11834"/>
                  <a:pt x="4463" y="11792"/>
                </a:cubicBezTo>
                <a:cubicBezTo>
                  <a:pt x="4430" y="11749"/>
                  <a:pt x="4387" y="11663"/>
                  <a:pt x="4356" y="11610"/>
                </a:cubicBezTo>
                <a:cubicBezTo>
                  <a:pt x="4323" y="11545"/>
                  <a:pt x="4291" y="11502"/>
                  <a:pt x="4270" y="11491"/>
                </a:cubicBezTo>
                <a:cubicBezTo>
                  <a:pt x="4248" y="11481"/>
                  <a:pt x="4227" y="11459"/>
                  <a:pt x="4227" y="11448"/>
                </a:cubicBezTo>
                <a:cubicBezTo>
                  <a:pt x="4227" y="11438"/>
                  <a:pt x="4205" y="11395"/>
                  <a:pt x="4184" y="11352"/>
                </a:cubicBezTo>
                <a:cubicBezTo>
                  <a:pt x="4151" y="11309"/>
                  <a:pt x="4108" y="11223"/>
                  <a:pt x="4077" y="11159"/>
                </a:cubicBezTo>
                <a:cubicBezTo>
                  <a:pt x="4044" y="11095"/>
                  <a:pt x="4012" y="11019"/>
                  <a:pt x="3991" y="10987"/>
                </a:cubicBezTo>
                <a:cubicBezTo>
                  <a:pt x="3980" y="10955"/>
                  <a:pt x="3948" y="10923"/>
                  <a:pt x="3937" y="10923"/>
                </a:cubicBezTo>
                <a:cubicBezTo>
                  <a:pt x="3915" y="10923"/>
                  <a:pt x="3851" y="10837"/>
                  <a:pt x="3862" y="10826"/>
                </a:cubicBezTo>
                <a:cubicBezTo>
                  <a:pt x="3872" y="10816"/>
                  <a:pt x="3851" y="10783"/>
                  <a:pt x="3830" y="10740"/>
                </a:cubicBezTo>
                <a:cubicBezTo>
                  <a:pt x="3808" y="10709"/>
                  <a:pt x="3776" y="10633"/>
                  <a:pt x="3765" y="10569"/>
                </a:cubicBezTo>
                <a:cubicBezTo>
                  <a:pt x="3755" y="10516"/>
                  <a:pt x="3712" y="10408"/>
                  <a:pt x="3679" y="10333"/>
                </a:cubicBezTo>
                <a:cubicBezTo>
                  <a:pt x="3637" y="10258"/>
                  <a:pt x="3615" y="10194"/>
                  <a:pt x="3615" y="10183"/>
                </a:cubicBezTo>
                <a:cubicBezTo>
                  <a:pt x="3615" y="10172"/>
                  <a:pt x="3605" y="10151"/>
                  <a:pt x="3583" y="10151"/>
                </a:cubicBezTo>
                <a:cubicBezTo>
                  <a:pt x="3572" y="10140"/>
                  <a:pt x="3562" y="10097"/>
                  <a:pt x="3562" y="10065"/>
                </a:cubicBezTo>
                <a:cubicBezTo>
                  <a:pt x="3551" y="10032"/>
                  <a:pt x="3529" y="9979"/>
                  <a:pt x="3519" y="9947"/>
                </a:cubicBezTo>
                <a:cubicBezTo>
                  <a:pt x="3379" y="9657"/>
                  <a:pt x="3304" y="9464"/>
                  <a:pt x="3293" y="9357"/>
                </a:cubicBezTo>
                <a:cubicBezTo>
                  <a:pt x="3283" y="9314"/>
                  <a:pt x="3272" y="9260"/>
                  <a:pt x="3262" y="9239"/>
                </a:cubicBezTo>
                <a:cubicBezTo>
                  <a:pt x="3250" y="9217"/>
                  <a:pt x="3240" y="9164"/>
                  <a:pt x="3229" y="9121"/>
                </a:cubicBezTo>
                <a:cubicBezTo>
                  <a:pt x="3229" y="9067"/>
                  <a:pt x="3207" y="8971"/>
                  <a:pt x="3197" y="8895"/>
                </a:cubicBezTo>
                <a:cubicBezTo>
                  <a:pt x="3176" y="8745"/>
                  <a:pt x="3176" y="8563"/>
                  <a:pt x="3207" y="8423"/>
                </a:cubicBezTo>
                <a:cubicBezTo>
                  <a:pt x="3219" y="8381"/>
                  <a:pt x="3219" y="8327"/>
                  <a:pt x="3219" y="8306"/>
                </a:cubicBezTo>
                <a:cubicBezTo>
                  <a:pt x="3207" y="8295"/>
                  <a:pt x="3219" y="8199"/>
                  <a:pt x="3240" y="8102"/>
                </a:cubicBezTo>
                <a:cubicBezTo>
                  <a:pt x="3262" y="7963"/>
                  <a:pt x="3272" y="7909"/>
                  <a:pt x="3293" y="7887"/>
                </a:cubicBezTo>
                <a:cubicBezTo>
                  <a:pt x="3326" y="7866"/>
                  <a:pt x="3336" y="7823"/>
                  <a:pt x="3347" y="7748"/>
                </a:cubicBezTo>
                <a:cubicBezTo>
                  <a:pt x="3347" y="7694"/>
                  <a:pt x="3358" y="7641"/>
                  <a:pt x="3369" y="7641"/>
                </a:cubicBezTo>
                <a:cubicBezTo>
                  <a:pt x="3379" y="7641"/>
                  <a:pt x="3433" y="7501"/>
                  <a:pt x="3465" y="7415"/>
                </a:cubicBezTo>
                <a:cubicBezTo>
                  <a:pt x="3476" y="7383"/>
                  <a:pt x="3497" y="7329"/>
                  <a:pt x="3508" y="7308"/>
                </a:cubicBezTo>
                <a:cubicBezTo>
                  <a:pt x="3529" y="7276"/>
                  <a:pt x="3551" y="7222"/>
                  <a:pt x="3551" y="7190"/>
                </a:cubicBezTo>
                <a:cubicBezTo>
                  <a:pt x="3551" y="7158"/>
                  <a:pt x="3562" y="7115"/>
                  <a:pt x="3583" y="7083"/>
                </a:cubicBezTo>
                <a:cubicBezTo>
                  <a:pt x="3594" y="7062"/>
                  <a:pt x="3615" y="7008"/>
                  <a:pt x="3615" y="6976"/>
                </a:cubicBezTo>
                <a:cubicBezTo>
                  <a:pt x="3626" y="6943"/>
                  <a:pt x="3648" y="6912"/>
                  <a:pt x="3658" y="6890"/>
                </a:cubicBezTo>
                <a:cubicBezTo>
                  <a:pt x="3679" y="6879"/>
                  <a:pt x="3701" y="6815"/>
                  <a:pt x="3712" y="6750"/>
                </a:cubicBezTo>
                <a:cubicBezTo>
                  <a:pt x="3733" y="6686"/>
                  <a:pt x="3755" y="6621"/>
                  <a:pt x="3765" y="6611"/>
                </a:cubicBezTo>
                <a:cubicBezTo>
                  <a:pt x="3776" y="6590"/>
                  <a:pt x="3798" y="6536"/>
                  <a:pt x="3819" y="6482"/>
                </a:cubicBezTo>
                <a:cubicBezTo>
                  <a:pt x="3830" y="6428"/>
                  <a:pt x="3872" y="6364"/>
                  <a:pt x="3905" y="6321"/>
                </a:cubicBezTo>
                <a:cubicBezTo>
                  <a:pt x="3937" y="6278"/>
                  <a:pt x="3991" y="6204"/>
                  <a:pt x="4023" y="6139"/>
                </a:cubicBezTo>
                <a:cubicBezTo>
                  <a:pt x="4055" y="6075"/>
                  <a:pt x="4098" y="6021"/>
                  <a:pt x="4108" y="6011"/>
                </a:cubicBezTo>
                <a:cubicBezTo>
                  <a:pt x="4130" y="5999"/>
                  <a:pt x="4151" y="5956"/>
                  <a:pt x="4173" y="5914"/>
                </a:cubicBezTo>
                <a:cubicBezTo>
                  <a:pt x="4194" y="5860"/>
                  <a:pt x="4216" y="5839"/>
                  <a:pt x="4270" y="5806"/>
                </a:cubicBezTo>
                <a:cubicBezTo>
                  <a:pt x="4441" y="5720"/>
                  <a:pt x="4645" y="5570"/>
                  <a:pt x="4677" y="5506"/>
                </a:cubicBezTo>
                <a:cubicBezTo>
                  <a:pt x="4688" y="5484"/>
                  <a:pt x="4742" y="5431"/>
                  <a:pt x="4785" y="5399"/>
                </a:cubicBezTo>
                <a:cubicBezTo>
                  <a:pt x="4892" y="5313"/>
                  <a:pt x="5031" y="5206"/>
                  <a:pt x="5117" y="5120"/>
                </a:cubicBezTo>
                <a:cubicBezTo>
                  <a:pt x="5149" y="5088"/>
                  <a:pt x="5224" y="5034"/>
                  <a:pt x="5288" y="5002"/>
                </a:cubicBezTo>
                <a:cubicBezTo>
                  <a:pt x="5342" y="4970"/>
                  <a:pt x="5417" y="4916"/>
                  <a:pt x="5450" y="4884"/>
                </a:cubicBezTo>
                <a:cubicBezTo>
                  <a:pt x="5567" y="4777"/>
                  <a:pt x="5696" y="4702"/>
                  <a:pt x="5803" y="4702"/>
                </a:cubicBezTo>
                <a:cubicBezTo>
                  <a:pt x="5846" y="4691"/>
                  <a:pt x="5932" y="4680"/>
                  <a:pt x="5986" y="4659"/>
                </a:cubicBezTo>
                <a:cubicBezTo>
                  <a:pt x="6029" y="4648"/>
                  <a:pt x="6093" y="4626"/>
                  <a:pt x="6125" y="4616"/>
                </a:cubicBezTo>
                <a:cubicBezTo>
                  <a:pt x="6146" y="4616"/>
                  <a:pt x="6179" y="4595"/>
                  <a:pt x="6179" y="4583"/>
                </a:cubicBezTo>
                <a:cubicBezTo>
                  <a:pt x="6189" y="4573"/>
                  <a:pt x="6222" y="4562"/>
                  <a:pt x="6286" y="4562"/>
                </a:cubicBezTo>
                <a:cubicBezTo>
                  <a:pt x="6340" y="4552"/>
                  <a:pt x="6415" y="4530"/>
                  <a:pt x="6479" y="4509"/>
                </a:cubicBezTo>
                <a:cubicBezTo>
                  <a:pt x="6533" y="4476"/>
                  <a:pt x="6608" y="4455"/>
                  <a:pt x="6661" y="4455"/>
                </a:cubicBezTo>
                <a:cubicBezTo>
                  <a:pt x="6715" y="4455"/>
                  <a:pt x="6780" y="4444"/>
                  <a:pt x="6811" y="4423"/>
                </a:cubicBezTo>
                <a:cubicBezTo>
                  <a:pt x="6844" y="4412"/>
                  <a:pt x="6897" y="4402"/>
                  <a:pt x="6919" y="4402"/>
                </a:cubicBezTo>
                <a:cubicBezTo>
                  <a:pt x="6940" y="4402"/>
                  <a:pt x="6994" y="4390"/>
                  <a:pt x="7037" y="4369"/>
                </a:cubicBezTo>
                <a:cubicBezTo>
                  <a:pt x="7069" y="4359"/>
                  <a:pt x="7133" y="4348"/>
                  <a:pt x="7166" y="4348"/>
                </a:cubicBezTo>
                <a:cubicBezTo>
                  <a:pt x="7209" y="4348"/>
                  <a:pt x="7230" y="4337"/>
                  <a:pt x="7241" y="4326"/>
                </a:cubicBezTo>
                <a:cubicBezTo>
                  <a:pt x="7241" y="4306"/>
                  <a:pt x="7249" y="4298"/>
                  <a:pt x="7281" y="4298"/>
                </a:cubicBezTo>
                <a:cubicBezTo>
                  <a:pt x="7299" y="4298"/>
                  <a:pt x="7324" y="4301"/>
                  <a:pt x="7359" y="4305"/>
                </a:cubicBezTo>
                <a:lnTo>
                  <a:pt x="7605" y="4305"/>
                </a:lnTo>
                <a:cubicBezTo>
                  <a:pt x="7712" y="4294"/>
                  <a:pt x="7734" y="4294"/>
                  <a:pt x="7755" y="4273"/>
                </a:cubicBezTo>
                <a:cubicBezTo>
                  <a:pt x="7767" y="4240"/>
                  <a:pt x="7788" y="4240"/>
                  <a:pt x="7917" y="4240"/>
                </a:cubicBezTo>
                <a:cubicBezTo>
                  <a:pt x="8034" y="4240"/>
                  <a:pt x="8067" y="4230"/>
                  <a:pt x="8131" y="4197"/>
                </a:cubicBezTo>
                <a:cubicBezTo>
                  <a:pt x="8170" y="4182"/>
                  <a:pt x="8192" y="4172"/>
                  <a:pt x="8210" y="4172"/>
                </a:cubicBezTo>
                <a:cubicBezTo>
                  <a:pt x="8216" y="4172"/>
                  <a:pt x="8222" y="4173"/>
                  <a:pt x="8227" y="4176"/>
                </a:cubicBezTo>
                <a:cubicBezTo>
                  <a:pt x="8236" y="4181"/>
                  <a:pt x="8249" y="4183"/>
                  <a:pt x="8267" y="4183"/>
                </a:cubicBezTo>
                <a:cubicBezTo>
                  <a:pt x="8292" y="4183"/>
                  <a:pt x="8328" y="4178"/>
                  <a:pt x="8378" y="4166"/>
                </a:cubicBezTo>
                <a:cubicBezTo>
                  <a:pt x="8456" y="4140"/>
                  <a:pt x="8589" y="4125"/>
                  <a:pt x="8682" y="4125"/>
                </a:cubicBezTo>
                <a:cubicBezTo>
                  <a:pt x="8742" y="4125"/>
                  <a:pt x="8785" y="4131"/>
                  <a:pt x="8785" y="4144"/>
                </a:cubicBezTo>
                <a:cubicBezTo>
                  <a:pt x="8785" y="4144"/>
                  <a:pt x="8849" y="4154"/>
                  <a:pt x="8925" y="4154"/>
                </a:cubicBezTo>
                <a:cubicBezTo>
                  <a:pt x="9011" y="4154"/>
                  <a:pt x="9085" y="4166"/>
                  <a:pt x="9097" y="4176"/>
                </a:cubicBezTo>
                <a:cubicBezTo>
                  <a:pt x="9118" y="4187"/>
                  <a:pt x="9225" y="4197"/>
                  <a:pt x="9343" y="4197"/>
                </a:cubicBezTo>
                <a:cubicBezTo>
                  <a:pt x="9461" y="4197"/>
                  <a:pt x="9590" y="4208"/>
                  <a:pt x="9622" y="4219"/>
                </a:cubicBezTo>
                <a:cubicBezTo>
                  <a:pt x="9665" y="4230"/>
                  <a:pt x="9740" y="4251"/>
                  <a:pt x="9805" y="4251"/>
                </a:cubicBezTo>
                <a:cubicBezTo>
                  <a:pt x="9858" y="4262"/>
                  <a:pt x="9922" y="4273"/>
                  <a:pt x="9933" y="4283"/>
                </a:cubicBezTo>
                <a:cubicBezTo>
                  <a:pt x="9955" y="4294"/>
                  <a:pt x="10041" y="4294"/>
                  <a:pt x="10126" y="4294"/>
                </a:cubicBezTo>
                <a:cubicBezTo>
                  <a:pt x="10255" y="4294"/>
                  <a:pt x="10276" y="4294"/>
                  <a:pt x="10298" y="4326"/>
                </a:cubicBezTo>
                <a:cubicBezTo>
                  <a:pt x="10319" y="4348"/>
                  <a:pt x="10437" y="4369"/>
                  <a:pt x="10684" y="4412"/>
                </a:cubicBezTo>
                <a:cubicBezTo>
                  <a:pt x="10727" y="4423"/>
                  <a:pt x="10802" y="4444"/>
                  <a:pt x="10845" y="4466"/>
                </a:cubicBezTo>
                <a:cubicBezTo>
                  <a:pt x="10887" y="4498"/>
                  <a:pt x="10942" y="4509"/>
                  <a:pt x="10952" y="4509"/>
                </a:cubicBezTo>
                <a:cubicBezTo>
                  <a:pt x="11016" y="4509"/>
                  <a:pt x="11123" y="4552"/>
                  <a:pt x="11199" y="4616"/>
                </a:cubicBezTo>
                <a:cubicBezTo>
                  <a:pt x="11242" y="4648"/>
                  <a:pt x="11295" y="4680"/>
                  <a:pt x="11328" y="4691"/>
                </a:cubicBezTo>
                <a:cubicBezTo>
                  <a:pt x="11371" y="4702"/>
                  <a:pt x="11392" y="4723"/>
                  <a:pt x="11392" y="4745"/>
                </a:cubicBezTo>
                <a:cubicBezTo>
                  <a:pt x="11392" y="4755"/>
                  <a:pt x="11402" y="4777"/>
                  <a:pt x="11424" y="4798"/>
                </a:cubicBezTo>
                <a:cubicBezTo>
                  <a:pt x="11499" y="4841"/>
                  <a:pt x="11767" y="5120"/>
                  <a:pt x="11810" y="5195"/>
                </a:cubicBezTo>
                <a:cubicBezTo>
                  <a:pt x="11843" y="5238"/>
                  <a:pt x="11864" y="5270"/>
                  <a:pt x="11874" y="5270"/>
                </a:cubicBezTo>
                <a:cubicBezTo>
                  <a:pt x="11885" y="5270"/>
                  <a:pt x="11917" y="5334"/>
                  <a:pt x="11960" y="5410"/>
                </a:cubicBezTo>
                <a:cubicBezTo>
                  <a:pt x="12014" y="5517"/>
                  <a:pt x="12057" y="5581"/>
                  <a:pt x="12143" y="5667"/>
                </a:cubicBezTo>
                <a:cubicBezTo>
                  <a:pt x="12218" y="5742"/>
                  <a:pt x="12282" y="5828"/>
                  <a:pt x="12314" y="5892"/>
                </a:cubicBezTo>
                <a:cubicBezTo>
                  <a:pt x="12346" y="5968"/>
                  <a:pt x="12379" y="6011"/>
                  <a:pt x="12400" y="6011"/>
                </a:cubicBezTo>
                <a:cubicBezTo>
                  <a:pt x="12432" y="6011"/>
                  <a:pt x="12453" y="6032"/>
                  <a:pt x="12465" y="6107"/>
                </a:cubicBezTo>
                <a:cubicBezTo>
                  <a:pt x="12475" y="6139"/>
                  <a:pt x="12496" y="6182"/>
                  <a:pt x="12518" y="6214"/>
                </a:cubicBezTo>
                <a:cubicBezTo>
                  <a:pt x="12604" y="6364"/>
                  <a:pt x="12786" y="6750"/>
                  <a:pt x="12797" y="6804"/>
                </a:cubicBezTo>
                <a:cubicBezTo>
                  <a:pt x="12808" y="6847"/>
                  <a:pt x="12818" y="6912"/>
                  <a:pt x="12829" y="6965"/>
                </a:cubicBezTo>
                <a:cubicBezTo>
                  <a:pt x="12840" y="7008"/>
                  <a:pt x="12872" y="7083"/>
                  <a:pt x="12894" y="7136"/>
                </a:cubicBezTo>
                <a:cubicBezTo>
                  <a:pt x="12937" y="7212"/>
                  <a:pt x="12937" y="7244"/>
                  <a:pt x="12937" y="7319"/>
                </a:cubicBezTo>
                <a:cubicBezTo>
                  <a:pt x="12925" y="7383"/>
                  <a:pt x="12937" y="7415"/>
                  <a:pt x="12947" y="7437"/>
                </a:cubicBezTo>
                <a:cubicBezTo>
                  <a:pt x="12990" y="7469"/>
                  <a:pt x="13001" y="7534"/>
                  <a:pt x="12979" y="7555"/>
                </a:cubicBezTo>
                <a:cubicBezTo>
                  <a:pt x="12968" y="7565"/>
                  <a:pt x="12968" y="7598"/>
                  <a:pt x="12990" y="7641"/>
                </a:cubicBezTo>
                <a:cubicBezTo>
                  <a:pt x="13001" y="7684"/>
                  <a:pt x="13011" y="7748"/>
                  <a:pt x="13022" y="7791"/>
                </a:cubicBezTo>
                <a:cubicBezTo>
                  <a:pt x="13033" y="7844"/>
                  <a:pt x="13044" y="7898"/>
                  <a:pt x="13054" y="7920"/>
                </a:cubicBezTo>
                <a:cubicBezTo>
                  <a:pt x="13076" y="7952"/>
                  <a:pt x="13087" y="8006"/>
                  <a:pt x="13076" y="8199"/>
                </a:cubicBezTo>
                <a:cubicBezTo>
                  <a:pt x="13076" y="8338"/>
                  <a:pt x="13087" y="8456"/>
                  <a:pt x="13087" y="8456"/>
                </a:cubicBezTo>
                <a:cubicBezTo>
                  <a:pt x="13097" y="8478"/>
                  <a:pt x="13108" y="8681"/>
                  <a:pt x="13108" y="8928"/>
                </a:cubicBezTo>
                <a:cubicBezTo>
                  <a:pt x="13119" y="9314"/>
                  <a:pt x="13108" y="9389"/>
                  <a:pt x="13087" y="9453"/>
                </a:cubicBezTo>
                <a:cubicBezTo>
                  <a:pt x="13076" y="9496"/>
                  <a:pt x="13054" y="9560"/>
                  <a:pt x="13054" y="9582"/>
                </a:cubicBezTo>
                <a:cubicBezTo>
                  <a:pt x="13044" y="9646"/>
                  <a:pt x="13001" y="9786"/>
                  <a:pt x="12947" y="9904"/>
                </a:cubicBezTo>
                <a:cubicBezTo>
                  <a:pt x="12925" y="9968"/>
                  <a:pt x="12915" y="10011"/>
                  <a:pt x="12925" y="10044"/>
                </a:cubicBezTo>
                <a:cubicBezTo>
                  <a:pt x="12925" y="10075"/>
                  <a:pt x="12925" y="10097"/>
                  <a:pt x="12915" y="10118"/>
                </a:cubicBezTo>
                <a:cubicBezTo>
                  <a:pt x="12894" y="10129"/>
                  <a:pt x="12872" y="10183"/>
                  <a:pt x="12861" y="10247"/>
                </a:cubicBezTo>
                <a:cubicBezTo>
                  <a:pt x="12851" y="10301"/>
                  <a:pt x="12818" y="10397"/>
                  <a:pt x="12786" y="10451"/>
                </a:cubicBezTo>
                <a:cubicBezTo>
                  <a:pt x="12765" y="10504"/>
                  <a:pt x="12732" y="10569"/>
                  <a:pt x="12732" y="10590"/>
                </a:cubicBezTo>
                <a:cubicBezTo>
                  <a:pt x="12732" y="10644"/>
                  <a:pt x="12689" y="10762"/>
                  <a:pt x="12647" y="10848"/>
                </a:cubicBezTo>
                <a:cubicBezTo>
                  <a:pt x="12615" y="10891"/>
                  <a:pt x="12604" y="10923"/>
                  <a:pt x="12615" y="10966"/>
                </a:cubicBezTo>
                <a:cubicBezTo>
                  <a:pt x="12625" y="11009"/>
                  <a:pt x="12615" y="11030"/>
                  <a:pt x="12572" y="11095"/>
                </a:cubicBezTo>
                <a:cubicBezTo>
                  <a:pt x="12550" y="11148"/>
                  <a:pt x="12508" y="11191"/>
                  <a:pt x="12496" y="11202"/>
                </a:cubicBezTo>
                <a:cubicBezTo>
                  <a:pt x="12486" y="11212"/>
                  <a:pt x="12465" y="11245"/>
                  <a:pt x="12453" y="11277"/>
                </a:cubicBezTo>
                <a:cubicBezTo>
                  <a:pt x="12443" y="11309"/>
                  <a:pt x="12400" y="11362"/>
                  <a:pt x="12379" y="11384"/>
                </a:cubicBezTo>
                <a:cubicBezTo>
                  <a:pt x="12346" y="11417"/>
                  <a:pt x="12314" y="11481"/>
                  <a:pt x="12293" y="11513"/>
                </a:cubicBezTo>
                <a:cubicBezTo>
                  <a:pt x="12282" y="11556"/>
                  <a:pt x="12229" y="11620"/>
                  <a:pt x="12186" y="11663"/>
                </a:cubicBezTo>
                <a:cubicBezTo>
                  <a:pt x="12143" y="11695"/>
                  <a:pt x="12100" y="11738"/>
                  <a:pt x="12100" y="11749"/>
                </a:cubicBezTo>
                <a:cubicBezTo>
                  <a:pt x="12100" y="11792"/>
                  <a:pt x="11950" y="12017"/>
                  <a:pt x="11917" y="12028"/>
                </a:cubicBezTo>
                <a:cubicBezTo>
                  <a:pt x="11896" y="12039"/>
                  <a:pt x="11831" y="12103"/>
                  <a:pt x="11778" y="12167"/>
                </a:cubicBezTo>
                <a:cubicBezTo>
                  <a:pt x="11649" y="12306"/>
                  <a:pt x="11660" y="12296"/>
                  <a:pt x="11607" y="12339"/>
                </a:cubicBezTo>
                <a:cubicBezTo>
                  <a:pt x="11585" y="12360"/>
                  <a:pt x="11552" y="12392"/>
                  <a:pt x="11552" y="12414"/>
                </a:cubicBezTo>
                <a:cubicBezTo>
                  <a:pt x="11542" y="12435"/>
                  <a:pt x="11521" y="12446"/>
                  <a:pt x="11510" y="12446"/>
                </a:cubicBezTo>
                <a:cubicBezTo>
                  <a:pt x="11499" y="12446"/>
                  <a:pt x="11456" y="12489"/>
                  <a:pt x="11424" y="12542"/>
                </a:cubicBezTo>
                <a:cubicBezTo>
                  <a:pt x="11381" y="12596"/>
                  <a:pt x="11316" y="12661"/>
                  <a:pt x="11285" y="12693"/>
                </a:cubicBezTo>
                <a:cubicBezTo>
                  <a:pt x="11252" y="12725"/>
                  <a:pt x="11220" y="12757"/>
                  <a:pt x="11220" y="12768"/>
                </a:cubicBezTo>
                <a:cubicBezTo>
                  <a:pt x="11220" y="12800"/>
                  <a:pt x="11027" y="12918"/>
                  <a:pt x="10866" y="12983"/>
                </a:cubicBezTo>
                <a:cubicBezTo>
                  <a:pt x="10770" y="13014"/>
                  <a:pt x="10684" y="13068"/>
                  <a:pt x="10663" y="13090"/>
                </a:cubicBezTo>
                <a:cubicBezTo>
                  <a:pt x="10626" y="13135"/>
                  <a:pt x="10498" y="13180"/>
                  <a:pt x="10439" y="13180"/>
                </a:cubicBezTo>
                <a:cubicBezTo>
                  <a:pt x="10429" y="13180"/>
                  <a:pt x="10421" y="13179"/>
                  <a:pt x="10415" y="13176"/>
                </a:cubicBezTo>
                <a:cubicBezTo>
                  <a:pt x="10412" y="13172"/>
                  <a:pt x="10406" y="13169"/>
                  <a:pt x="10398" y="13169"/>
                </a:cubicBezTo>
                <a:cubicBezTo>
                  <a:pt x="10384" y="13169"/>
                  <a:pt x="10360" y="13177"/>
                  <a:pt x="10319" y="13197"/>
                </a:cubicBezTo>
                <a:cubicBezTo>
                  <a:pt x="10180" y="13261"/>
                  <a:pt x="9998" y="13336"/>
                  <a:pt x="9986" y="13336"/>
                </a:cubicBezTo>
                <a:cubicBezTo>
                  <a:pt x="9976" y="13336"/>
                  <a:pt x="9901" y="13369"/>
                  <a:pt x="9815" y="13412"/>
                </a:cubicBezTo>
                <a:cubicBezTo>
                  <a:pt x="9729" y="13455"/>
                  <a:pt x="9633" y="13497"/>
                  <a:pt x="9590" y="13497"/>
                </a:cubicBezTo>
                <a:cubicBezTo>
                  <a:pt x="9557" y="13508"/>
                  <a:pt x="9493" y="13540"/>
                  <a:pt x="9450" y="13572"/>
                </a:cubicBezTo>
                <a:cubicBezTo>
                  <a:pt x="9397" y="13594"/>
                  <a:pt x="9343" y="13626"/>
                  <a:pt x="9311" y="13636"/>
                </a:cubicBezTo>
                <a:cubicBezTo>
                  <a:pt x="9279" y="13636"/>
                  <a:pt x="9204" y="13658"/>
                  <a:pt x="9161" y="13669"/>
                </a:cubicBezTo>
                <a:cubicBezTo>
                  <a:pt x="9112" y="13685"/>
                  <a:pt x="9086" y="13693"/>
                  <a:pt x="9068" y="13693"/>
                </a:cubicBezTo>
                <a:cubicBezTo>
                  <a:pt x="9051" y="13693"/>
                  <a:pt x="9043" y="13685"/>
                  <a:pt x="9032" y="13669"/>
                </a:cubicBezTo>
                <a:cubicBezTo>
                  <a:pt x="9022" y="13658"/>
                  <a:pt x="9011" y="13653"/>
                  <a:pt x="8997" y="13653"/>
                </a:cubicBezTo>
                <a:cubicBezTo>
                  <a:pt x="8984" y="13653"/>
                  <a:pt x="8968" y="13658"/>
                  <a:pt x="8946" y="13669"/>
                </a:cubicBezTo>
                <a:cubicBezTo>
                  <a:pt x="8918" y="13679"/>
                  <a:pt x="8854" y="13684"/>
                  <a:pt x="8792" y="13684"/>
                </a:cubicBezTo>
                <a:cubicBezTo>
                  <a:pt x="8716" y="13684"/>
                  <a:pt x="8641" y="13676"/>
                  <a:pt x="8635" y="13658"/>
                </a:cubicBezTo>
                <a:cubicBezTo>
                  <a:pt x="8635" y="13653"/>
                  <a:pt x="8630" y="13650"/>
                  <a:pt x="8612" y="13650"/>
                </a:cubicBezTo>
                <a:cubicBezTo>
                  <a:pt x="8595" y="13650"/>
                  <a:pt x="8565" y="13653"/>
                  <a:pt x="8517" y="13658"/>
                </a:cubicBezTo>
                <a:cubicBezTo>
                  <a:pt x="8453" y="13669"/>
                  <a:pt x="8378" y="13679"/>
                  <a:pt x="8356" y="13679"/>
                </a:cubicBezTo>
                <a:cubicBezTo>
                  <a:pt x="8281" y="13679"/>
                  <a:pt x="8099" y="13626"/>
                  <a:pt x="8013" y="13583"/>
                </a:cubicBezTo>
                <a:cubicBezTo>
                  <a:pt x="7970" y="13562"/>
                  <a:pt x="7895" y="13529"/>
                  <a:pt x="7841" y="13508"/>
                </a:cubicBezTo>
                <a:cubicBezTo>
                  <a:pt x="7788" y="13497"/>
                  <a:pt x="7712" y="13455"/>
                  <a:pt x="7670" y="13433"/>
                </a:cubicBezTo>
                <a:cubicBezTo>
                  <a:pt x="7573" y="13358"/>
                  <a:pt x="7498" y="13326"/>
                  <a:pt x="7466" y="13326"/>
                </a:cubicBezTo>
                <a:cubicBezTo>
                  <a:pt x="7445" y="13326"/>
                  <a:pt x="7380" y="13293"/>
                  <a:pt x="7316" y="13240"/>
                </a:cubicBezTo>
                <a:cubicBezTo>
                  <a:pt x="7241" y="13197"/>
                  <a:pt x="7176" y="13164"/>
                  <a:pt x="7166" y="13164"/>
                </a:cubicBezTo>
                <a:cubicBezTo>
                  <a:pt x="7144" y="13164"/>
                  <a:pt x="7133" y="13154"/>
                  <a:pt x="7123" y="13143"/>
                </a:cubicBezTo>
                <a:cubicBezTo>
                  <a:pt x="7123" y="13133"/>
                  <a:pt x="6790" y="12971"/>
                  <a:pt x="6769" y="12971"/>
                </a:cubicBezTo>
                <a:cubicBezTo>
                  <a:pt x="6747" y="12971"/>
                  <a:pt x="6630" y="12875"/>
                  <a:pt x="6597" y="12832"/>
                </a:cubicBezTo>
                <a:cubicBezTo>
                  <a:pt x="6565" y="12800"/>
                  <a:pt x="6511" y="12757"/>
                  <a:pt x="6458" y="12725"/>
                </a:cubicBezTo>
                <a:cubicBezTo>
                  <a:pt x="6361" y="12671"/>
                  <a:pt x="6286" y="12596"/>
                  <a:pt x="6211" y="12499"/>
                </a:cubicBezTo>
                <a:cubicBezTo>
                  <a:pt x="6189" y="12468"/>
                  <a:pt x="6158" y="12446"/>
                  <a:pt x="6146" y="12446"/>
                </a:cubicBezTo>
                <a:cubicBezTo>
                  <a:pt x="6125" y="12446"/>
                  <a:pt x="6093" y="12414"/>
                  <a:pt x="6072" y="12382"/>
                </a:cubicBezTo>
                <a:cubicBezTo>
                  <a:pt x="6050" y="12349"/>
                  <a:pt x="6007" y="12306"/>
                  <a:pt x="5986" y="12296"/>
                </a:cubicBezTo>
                <a:cubicBezTo>
                  <a:pt x="5965" y="12275"/>
                  <a:pt x="5953" y="12253"/>
                  <a:pt x="5953" y="12232"/>
                </a:cubicBezTo>
                <a:cubicBezTo>
                  <a:pt x="5953" y="12221"/>
                  <a:pt x="5922" y="12189"/>
                  <a:pt x="5900" y="12167"/>
                </a:cubicBezTo>
                <a:cubicBezTo>
                  <a:pt x="5868" y="12146"/>
                  <a:pt x="5825" y="12092"/>
                  <a:pt x="5793" y="12049"/>
                </a:cubicBezTo>
                <a:cubicBezTo>
                  <a:pt x="5771" y="12006"/>
                  <a:pt x="5729" y="11931"/>
                  <a:pt x="5696" y="11888"/>
                </a:cubicBezTo>
                <a:cubicBezTo>
                  <a:pt x="5674" y="11856"/>
                  <a:pt x="5610" y="11770"/>
                  <a:pt x="5578" y="11706"/>
                </a:cubicBezTo>
                <a:cubicBezTo>
                  <a:pt x="5535" y="11641"/>
                  <a:pt x="5503" y="11588"/>
                  <a:pt x="5493" y="11588"/>
                </a:cubicBezTo>
                <a:cubicBezTo>
                  <a:pt x="5493" y="11588"/>
                  <a:pt x="5450" y="11534"/>
                  <a:pt x="5396" y="11459"/>
                </a:cubicBezTo>
                <a:cubicBezTo>
                  <a:pt x="5353" y="11384"/>
                  <a:pt x="5310" y="11331"/>
                  <a:pt x="5300" y="11331"/>
                </a:cubicBezTo>
                <a:cubicBezTo>
                  <a:pt x="5288" y="11331"/>
                  <a:pt x="5278" y="11298"/>
                  <a:pt x="5257" y="11266"/>
                </a:cubicBezTo>
                <a:cubicBezTo>
                  <a:pt x="5245" y="11234"/>
                  <a:pt x="5203" y="11169"/>
                  <a:pt x="5160" y="11127"/>
                </a:cubicBezTo>
                <a:cubicBezTo>
                  <a:pt x="5117" y="11084"/>
                  <a:pt x="5085" y="11041"/>
                  <a:pt x="5085" y="11030"/>
                </a:cubicBezTo>
                <a:cubicBezTo>
                  <a:pt x="5085" y="11019"/>
                  <a:pt x="5074" y="10987"/>
                  <a:pt x="5042" y="10955"/>
                </a:cubicBezTo>
                <a:cubicBezTo>
                  <a:pt x="5021" y="10933"/>
                  <a:pt x="5009" y="10902"/>
                  <a:pt x="5009" y="10880"/>
                </a:cubicBezTo>
                <a:cubicBezTo>
                  <a:pt x="5009" y="10869"/>
                  <a:pt x="4988" y="10826"/>
                  <a:pt x="4956" y="10794"/>
                </a:cubicBezTo>
                <a:cubicBezTo>
                  <a:pt x="4935" y="10773"/>
                  <a:pt x="4913" y="10730"/>
                  <a:pt x="4913" y="10709"/>
                </a:cubicBezTo>
                <a:cubicBezTo>
                  <a:pt x="4913" y="10655"/>
                  <a:pt x="4849" y="10526"/>
                  <a:pt x="4773" y="10440"/>
                </a:cubicBezTo>
                <a:cubicBezTo>
                  <a:pt x="4634" y="10247"/>
                  <a:pt x="4580" y="10151"/>
                  <a:pt x="4549" y="10001"/>
                </a:cubicBezTo>
                <a:cubicBezTo>
                  <a:pt x="4516" y="9915"/>
                  <a:pt x="4484" y="9818"/>
                  <a:pt x="4463" y="9775"/>
                </a:cubicBezTo>
                <a:cubicBezTo>
                  <a:pt x="4430" y="9722"/>
                  <a:pt x="4420" y="9679"/>
                  <a:pt x="4420" y="9550"/>
                </a:cubicBezTo>
                <a:cubicBezTo>
                  <a:pt x="4409" y="9453"/>
                  <a:pt x="4398" y="9357"/>
                  <a:pt x="4387" y="9336"/>
                </a:cubicBezTo>
                <a:cubicBezTo>
                  <a:pt x="4356" y="9282"/>
                  <a:pt x="4313" y="9046"/>
                  <a:pt x="4334" y="9014"/>
                </a:cubicBezTo>
                <a:cubicBezTo>
                  <a:pt x="4334" y="9003"/>
                  <a:pt x="4323" y="8928"/>
                  <a:pt x="4302" y="8853"/>
                </a:cubicBezTo>
                <a:cubicBezTo>
                  <a:pt x="4280" y="8756"/>
                  <a:pt x="4270" y="8702"/>
                  <a:pt x="4291" y="8692"/>
                </a:cubicBezTo>
                <a:cubicBezTo>
                  <a:pt x="4291" y="8671"/>
                  <a:pt x="4302" y="8585"/>
                  <a:pt x="4302" y="8499"/>
                </a:cubicBezTo>
                <a:cubicBezTo>
                  <a:pt x="4291" y="8402"/>
                  <a:pt x="4302" y="8295"/>
                  <a:pt x="4313" y="8242"/>
                </a:cubicBezTo>
                <a:cubicBezTo>
                  <a:pt x="4323" y="8199"/>
                  <a:pt x="4344" y="8113"/>
                  <a:pt x="4344" y="8059"/>
                </a:cubicBezTo>
                <a:cubicBezTo>
                  <a:pt x="4366" y="7844"/>
                  <a:pt x="4398" y="7758"/>
                  <a:pt x="4495" y="7544"/>
                </a:cubicBezTo>
                <a:cubicBezTo>
                  <a:pt x="4570" y="7405"/>
                  <a:pt x="4613" y="7298"/>
                  <a:pt x="4613" y="7233"/>
                </a:cubicBezTo>
                <a:cubicBezTo>
                  <a:pt x="4634" y="7136"/>
                  <a:pt x="4656" y="7083"/>
                  <a:pt x="4731" y="7008"/>
                </a:cubicBezTo>
                <a:cubicBezTo>
                  <a:pt x="4859" y="6869"/>
                  <a:pt x="4913" y="6804"/>
                  <a:pt x="4956" y="6718"/>
                </a:cubicBezTo>
                <a:cubicBezTo>
                  <a:pt x="4978" y="6676"/>
                  <a:pt x="4999" y="6621"/>
                  <a:pt x="5021" y="6611"/>
                </a:cubicBezTo>
                <a:cubicBezTo>
                  <a:pt x="5042" y="6590"/>
                  <a:pt x="5074" y="6536"/>
                  <a:pt x="5095" y="6493"/>
                </a:cubicBezTo>
                <a:cubicBezTo>
                  <a:pt x="5171" y="6354"/>
                  <a:pt x="5417" y="6128"/>
                  <a:pt x="5589" y="6032"/>
                </a:cubicBezTo>
                <a:cubicBezTo>
                  <a:pt x="5674" y="5989"/>
                  <a:pt x="5760" y="5956"/>
                  <a:pt x="5793" y="5956"/>
                </a:cubicBezTo>
                <a:cubicBezTo>
                  <a:pt x="5825" y="5956"/>
                  <a:pt x="5889" y="5946"/>
                  <a:pt x="5943" y="5935"/>
                </a:cubicBezTo>
                <a:cubicBezTo>
                  <a:pt x="5996" y="5914"/>
                  <a:pt x="6061" y="5903"/>
                  <a:pt x="6082" y="5892"/>
                </a:cubicBezTo>
                <a:cubicBezTo>
                  <a:pt x="6115" y="5882"/>
                  <a:pt x="6179" y="5860"/>
                  <a:pt x="6222" y="5839"/>
                </a:cubicBezTo>
                <a:cubicBezTo>
                  <a:pt x="6275" y="5817"/>
                  <a:pt x="6351" y="5785"/>
                  <a:pt x="6404" y="5785"/>
                </a:cubicBezTo>
                <a:cubicBezTo>
                  <a:pt x="6447" y="5775"/>
                  <a:pt x="6501" y="5763"/>
                  <a:pt x="6522" y="5763"/>
                </a:cubicBezTo>
                <a:cubicBezTo>
                  <a:pt x="6565" y="5732"/>
                  <a:pt x="6715" y="5699"/>
                  <a:pt x="6811" y="5678"/>
                </a:cubicBezTo>
                <a:cubicBezTo>
                  <a:pt x="6866" y="5678"/>
                  <a:pt x="6919" y="5656"/>
                  <a:pt x="6930" y="5646"/>
                </a:cubicBezTo>
                <a:cubicBezTo>
                  <a:pt x="6946" y="5630"/>
                  <a:pt x="6961" y="5620"/>
                  <a:pt x="6989" y="5620"/>
                </a:cubicBezTo>
                <a:cubicBezTo>
                  <a:pt x="7000" y="5620"/>
                  <a:pt x="7012" y="5621"/>
                  <a:pt x="7026" y="5624"/>
                </a:cubicBezTo>
                <a:cubicBezTo>
                  <a:pt x="7038" y="5627"/>
                  <a:pt x="7052" y="5629"/>
                  <a:pt x="7066" y="5629"/>
                </a:cubicBezTo>
                <a:cubicBezTo>
                  <a:pt x="7099" y="5629"/>
                  <a:pt x="7135" y="5621"/>
                  <a:pt x="7166" y="5613"/>
                </a:cubicBezTo>
                <a:cubicBezTo>
                  <a:pt x="7198" y="5603"/>
                  <a:pt x="7241" y="5592"/>
                  <a:pt x="7273" y="5592"/>
                </a:cubicBezTo>
                <a:cubicBezTo>
                  <a:pt x="7295" y="5592"/>
                  <a:pt x="7369" y="5581"/>
                  <a:pt x="7423" y="5570"/>
                </a:cubicBezTo>
                <a:cubicBezTo>
                  <a:pt x="7488" y="5560"/>
                  <a:pt x="7605" y="5549"/>
                  <a:pt x="7702" y="5549"/>
                </a:cubicBezTo>
                <a:cubicBezTo>
                  <a:pt x="7809" y="5549"/>
                  <a:pt x="7895" y="5539"/>
                  <a:pt x="7917" y="5527"/>
                </a:cubicBezTo>
                <a:cubicBezTo>
                  <a:pt x="7948" y="5517"/>
                  <a:pt x="7991" y="5506"/>
                  <a:pt x="8013" y="5496"/>
                </a:cubicBezTo>
                <a:cubicBezTo>
                  <a:pt x="8034" y="5496"/>
                  <a:pt x="8077" y="5474"/>
                  <a:pt x="8120" y="5463"/>
                </a:cubicBezTo>
                <a:cubicBezTo>
                  <a:pt x="8151" y="5451"/>
                  <a:pt x="8172" y="5445"/>
                  <a:pt x="8190" y="5445"/>
                </a:cubicBezTo>
                <a:cubicBezTo>
                  <a:pt x="8203" y="5445"/>
                  <a:pt x="8214" y="5448"/>
                  <a:pt x="8227" y="5453"/>
                </a:cubicBezTo>
                <a:cubicBezTo>
                  <a:pt x="8244" y="5463"/>
                  <a:pt x="8260" y="5469"/>
                  <a:pt x="8279" y="5469"/>
                </a:cubicBezTo>
                <a:cubicBezTo>
                  <a:pt x="8297" y="5469"/>
                  <a:pt x="8319" y="5463"/>
                  <a:pt x="8346" y="5453"/>
                </a:cubicBezTo>
                <a:cubicBezTo>
                  <a:pt x="8389" y="5442"/>
                  <a:pt x="8453" y="5431"/>
                  <a:pt x="8496" y="5431"/>
                </a:cubicBezTo>
                <a:cubicBezTo>
                  <a:pt x="8539" y="5420"/>
                  <a:pt x="8603" y="5410"/>
                  <a:pt x="8656" y="5399"/>
                </a:cubicBezTo>
                <a:cubicBezTo>
                  <a:pt x="8678" y="5394"/>
                  <a:pt x="8713" y="5391"/>
                  <a:pt x="8753" y="5391"/>
                </a:cubicBezTo>
                <a:cubicBezTo>
                  <a:pt x="8793" y="5391"/>
                  <a:pt x="8839" y="5394"/>
                  <a:pt x="8882" y="5399"/>
                </a:cubicBezTo>
                <a:cubicBezTo>
                  <a:pt x="9021" y="5399"/>
                  <a:pt x="9343" y="5377"/>
                  <a:pt x="9461" y="5356"/>
                </a:cubicBezTo>
                <a:cubicBezTo>
                  <a:pt x="9477" y="5351"/>
                  <a:pt x="9493" y="5348"/>
                  <a:pt x="9505" y="5348"/>
                </a:cubicBezTo>
                <a:cubicBezTo>
                  <a:pt x="9517" y="5348"/>
                  <a:pt x="9526" y="5351"/>
                  <a:pt x="9526" y="5356"/>
                </a:cubicBezTo>
                <a:cubicBezTo>
                  <a:pt x="9536" y="5367"/>
                  <a:pt x="9557" y="5377"/>
                  <a:pt x="9579" y="5377"/>
                </a:cubicBezTo>
                <a:cubicBezTo>
                  <a:pt x="9611" y="5377"/>
                  <a:pt x="9633" y="5377"/>
                  <a:pt x="9643" y="5388"/>
                </a:cubicBezTo>
                <a:cubicBezTo>
                  <a:pt x="9654" y="5399"/>
                  <a:pt x="9667" y="5404"/>
                  <a:pt x="9692" y="5404"/>
                </a:cubicBezTo>
                <a:cubicBezTo>
                  <a:pt x="9716" y="5404"/>
                  <a:pt x="9751" y="5399"/>
                  <a:pt x="9805" y="5388"/>
                </a:cubicBezTo>
                <a:lnTo>
                  <a:pt x="9955" y="5367"/>
                </a:lnTo>
                <a:lnTo>
                  <a:pt x="9986" y="5410"/>
                </a:lnTo>
                <a:cubicBezTo>
                  <a:pt x="10019" y="5453"/>
                  <a:pt x="10029" y="5453"/>
                  <a:pt x="10169" y="5463"/>
                </a:cubicBezTo>
                <a:cubicBezTo>
                  <a:pt x="10276" y="5474"/>
                  <a:pt x="10362" y="5496"/>
                  <a:pt x="10437" y="5527"/>
                </a:cubicBezTo>
                <a:cubicBezTo>
                  <a:pt x="10501" y="5549"/>
                  <a:pt x="10587" y="5581"/>
                  <a:pt x="10641" y="5592"/>
                </a:cubicBezTo>
                <a:cubicBezTo>
                  <a:pt x="10694" y="5592"/>
                  <a:pt x="10737" y="5613"/>
                  <a:pt x="10759" y="5635"/>
                </a:cubicBezTo>
                <a:cubicBezTo>
                  <a:pt x="10770" y="5646"/>
                  <a:pt x="10813" y="5667"/>
                  <a:pt x="10845" y="5678"/>
                </a:cubicBezTo>
                <a:cubicBezTo>
                  <a:pt x="10877" y="5689"/>
                  <a:pt x="10920" y="5710"/>
                  <a:pt x="10930" y="5732"/>
                </a:cubicBezTo>
                <a:cubicBezTo>
                  <a:pt x="10942" y="5742"/>
                  <a:pt x="10995" y="5775"/>
                  <a:pt x="11027" y="5785"/>
                </a:cubicBezTo>
                <a:cubicBezTo>
                  <a:pt x="11070" y="5796"/>
                  <a:pt x="11135" y="5839"/>
                  <a:pt x="11166" y="5871"/>
                </a:cubicBezTo>
                <a:cubicBezTo>
                  <a:pt x="11285" y="5978"/>
                  <a:pt x="11402" y="6096"/>
                  <a:pt x="11445" y="6150"/>
                </a:cubicBezTo>
                <a:cubicBezTo>
                  <a:pt x="11467" y="6182"/>
                  <a:pt x="11521" y="6225"/>
                  <a:pt x="11552" y="6257"/>
                </a:cubicBezTo>
                <a:cubicBezTo>
                  <a:pt x="11585" y="6278"/>
                  <a:pt x="11628" y="6332"/>
                  <a:pt x="11649" y="6375"/>
                </a:cubicBezTo>
                <a:cubicBezTo>
                  <a:pt x="11671" y="6418"/>
                  <a:pt x="11681" y="6440"/>
                  <a:pt x="11692" y="6440"/>
                </a:cubicBezTo>
                <a:cubicBezTo>
                  <a:pt x="11703" y="6440"/>
                  <a:pt x="11757" y="6482"/>
                  <a:pt x="11800" y="6514"/>
                </a:cubicBezTo>
                <a:cubicBezTo>
                  <a:pt x="11874" y="6579"/>
                  <a:pt x="11896" y="6600"/>
                  <a:pt x="11885" y="6633"/>
                </a:cubicBezTo>
                <a:cubicBezTo>
                  <a:pt x="11874" y="6654"/>
                  <a:pt x="11896" y="6676"/>
                  <a:pt x="11928" y="6718"/>
                </a:cubicBezTo>
                <a:lnTo>
                  <a:pt x="11993" y="6783"/>
                </a:lnTo>
                <a:cubicBezTo>
                  <a:pt x="11993" y="6793"/>
                  <a:pt x="12014" y="6836"/>
                  <a:pt x="12036" y="6869"/>
                </a:cubicBezTo>
                <a:cubicBezTo>
                  <a:pt x="12067" y="6900"/>
                  <a:pt x="12089" y="6943"/>
                  <a:pt x="12089" y="6954"/>
                </a:cubicBezTo>
                <a:cubicBezTo>
                  <a:pt x="12089" y="6965"/>
                  <a:pt x="12110" y="7019"/>
                  <a:pt x="12143" y="7072"/>
                </a:cubicBezTo>
                <a:cubicBezTo>
                  <a:pt x="12175" y="7115"/>
                  <a:pt x="12207" y="7190"/>
                  <a:pt x="12218" y="7233"/>
                </a:cubicBezTo>
                <a:cubicBezTo>
                  <a:pt x="12239" y="7265"/>
                  <a:pt x="12260" y="7319"/>
                  <a:pt x="12272" y="7341"/>
                </a:cubicBezTo>
                <a:cubicBezTo>
                  <a:pt x="12282" y="7372"/>
                  <a:pt x="12303" y="7437"/>
                  <a:pt x="12314" y="7480"/>
                </a:cubicBezTo>
                <a:cubicBezTo>
                  <a:pt x="12325" y="7534"/>
                  <a:pt x="12346" y="7608"/>
                  <a:pt x="12368" y="7641"/>
                </a:cubicBezTo>
                <a:cubicBezTo>
                  <a:pt x="12389" y="7705"/>
                  <a:pt x="12422" y="7855"/>
                  <a:pt x="12432" y="8070"/>
                </a:cubicBezTo>
                <a:cubicBezTo>
                  <a:pt x="12443" y="8113"/>
                  <a:pt x="12453" y="8199"/>
                  <a:pt x="12475" y="8242"/>
                </a:cubicBezTo>
                <a:cubicBezTo>
                  <a:pt x="12496" y="8327"/>
                  <a:pt x="12496" y="8327"/>
                  <a:pt x="12475" y="8349"/>
                </a:cubicBezTo>
                <a:cubicBezTo>
                  <a:pt x="12443" y="8370"/>
                  <a:pt x="12443" y="8381"/>
                  <a:pt x="12475" y="8488"/>
                </a:cubicBezTo>
                <a:cubicBezTo>
                  <a:pt x="12508" y="8606"/>
                  <a:pt x="12508" y="8606"/>
                  <a:pt x="12475" y="8628"/>
                </a:cubicBezTo>
                <a:cubicBezTo>
                  <a:pt x="12443" y="8649"/>
                  <a:pt x="12443" y="8649"/>
                  <a:pt x="12465" y="8714"/>
                </a:cubicBezTo>
                <a:cubicBezTo>
                  <a:pt x="12486" y="8810"/>
                  <a:pt x="12486" y="9153"/>
                  <a:pt x="12465" y="9207"/>
                </a:cubicBezTo>
                <a:cubicBezTo>
                  <a:pt x="12443" y="9250"/>
                  <a:pt x="12411" y="9421"/>
                  <a:pt x="12411" y="9486"/>
                </a:cubicBezTo>
                <a:cubicBezTo>
                  <a:pt x="12411" y="9539"/>
                  <a:pt x="12346" y="9754"/>
                  <a:pt x="12282" y="9925"/>
                </a:cubicBezTo>
                <a:cubicBezTo>
                  <a:pt x="12260" y="9968"/>
                  <a:pt x="12250" y="10022"/>
                  <a:pt x="12250" y="10054"/>
                </a:cubicBezTo>
                <a:cubicBezTo>
                  <a:pt x="12250" y="10097"/>
                  <a:pt x="12239" y="10118"/>
                  <a:pt x="12218" y="10129"/>
                </a:cubicBezTo>
                <a:cubicBezTo>
                  <a:pt x="12196" y="10140"/>
                  <a:pt x="12186" y="10151"/>
                  <a:pt x="12186" y="10161"/>
                </a:cubicBezTo>
                <a:cubicBezTo>
                  <a:pt x="12186" y="10172"/>
                  <a:pt x="12143" y="10237"/>
                  <a:pt x="12089" y="10301"/>
                </a:cubicBezTo>
                <a:cubicBezTo>
                  <a:pt x="12003" y="10408"/>
                  <a:pt x="11971" y="10473"/>
                  <a:pt x="11864" y="10644"/>
                </a:cubicBezTo>
                <a:cubicBezTo>
                  <a:pt x="11864" y="10655"/>
                  <a:pt x="11831" y="10687"/>
                  <a:pt x="11810" y="10709"/>
                </a:cubicBezTo>
                <a:cubicBezTo>
                  <a:pt x="11800" y="10730"/>
                  <a:pt x="11757" y="10794"/>
                  <a:pt x="11724" y="10848"/>
                </a:cubicBezTo>
                <a:cubicBezTo>
                  <a:pt x="11660" y="10966"/>
                  <a:pt x="11638" y="11009"/>
                  <a:pt x="11595" y="11009"/>
                </a:cubicBezTo>
                <a:cubicBezTo>
                  <a:pt x="11585" y="11009"/>
                  <a:pt x="11521" y="11062"/>
                  <a:pt x="11456" y="11138"/>
                </a:cubicBezTo>
                <a:cubicBezTo>
                  <a:pt x="11381" y="11202"/>
                  <a:pt x="11328" y="11266"/>
                  <a:pt x="11316" y="11266"/>
                </a:cubicBezTo>
                <a:cubicBezTo>
                  <a:pt x="11306" y="11266"/>
                  <a:pt x="11274" y="11298"/>
                  <a:pt x="11242" y="11352"/>
                </a:cubicBezTo>
                <a:cubicBezTo>
                  <a:pt x="11166" y="11448"/>
                  <a:pt x="10920" y="11706"/>
                  <a:pt x="10834" y="11770"/>
                </a:cubicBezTo>
                <a:cubicBezTo>
                  <a:pt x="10802" y="11792"/>
                  <a:pt x="10770" y="11824"/>
                  <a:pt x="10759" y="11834"/>
                </a:cubicBezTo>
                <a:cubicBezTo>
                  <a:pt x="10759" y="11846"/>
                  <a:pt x="10706" y="11877"/>
                  <a:pt x="10651" y="11910"/>
                </a:cubicBezTo>
                <a:cubicBezTo>
                  <a:pt x="10587" y="11942"/>
                  <a:pt x="10534" y="11974"/>
                  <a:pt x="10534" y="11996"/>
                </a:cubicBezTo>
                <a:cubicBezTo>
                  <a:pt x="10512" y="12028"/>
                  <a:pt x="10458" y="12070"/>
                  <a:pt x="10427" y="12070"/>
                </a:cubicBezTo>
                <a:cubicBezTo>
                  <a:pt x="10415" y="12070"/>
                  <a:pt x="10362" y="12124"/>
                  <a:pt x="10319" y="12178"/>
                </a:cubicBezTo>
                <a:cubicBezTo>
                  <a:pt x="10271" y="12236"/>
                  <a:pt x="10231" y="12276"/>
                  <a:pt x="10216" y="12276"/>
                </a:cubicBezTo>
                <a:cubicBezTo>
                  <a:pt x="10215" y="12276"/>
                  <a:pt x="10213" y="12276"/>
                  <a:pt x="10212" y="12275"/>
                </a:cubicBezTo>
                <a:cubicBezTo>
                  <a:pt x="10191" y="12275"/>
                  <a:pt x="10126" y="12306"/>
                  <a:pt x="9955" y="12425"/>
                </a:cubicBezTo>
                <a:cubicBezTo>
                  <a:pt x="9933" y="12446"/>
                  <a:pt x="9879" y="12478"/>
                  <a:pt x="9847" y="12499"/>
                </a:cubicBezTo>
                <a:cubicBezTo>
                  <a:pt x="9815" y="12521"/>
                  <a:pt x="9772" y="12554"/>
                  <a:pt x="9750" y="12585"/>
                </a:cubicBezTo>
                <a:cubicBezTo>
                  <a:pt x="9710" y="12618"/>
                  <a:pt x="9688" y="12632"/>
                  <a:pt x="9656" y="12632"/>
                </a:cubicBezTo>
                <a:cubicBezTo>
                  <a:pt x="9646" y="12632"/>
                  <a:pt x="9635" y="12631"/>
                  <a:pt x="9622" y="12628"/>
                </a:cubicBezTo>
                <a:cubicBezTo>
                  <a:pt x="9611" y="12628"/>
                  <a:pt x="9557" y="12650"/>
                  <a:pt x="9514" y="12682"/>
                </a:cubicBezTo>
                <a:cubicBezTo>
                  <a:pt x="9471" y="12700"/>
                  <a:pt x="9435" y="12717"/>
                  <a:pt x="9417" y="12717"/>
                </a:cubicBezTo>
                <a:cubicBezTo>
                  <a:pt x="9413" y="12717"/>
                  <a:pt x="9409" y="12716"/>
                  <a:pt x="9407" y="12714"/>
                </a:cubicBezTo>
                <a:cubicBezTo>
                  <a:pt x="9407" y="12714"/>
                  <a:pt x="9364" y="12735"/>
                  <a:pt x="9311" y="12757"/>
                </a:cubicBezTo>
                <a:cubicBezTo>
                  <a:pt x="9257" y="12790"/>
                  <a:pt x="9204" y="12811"/>
                  <a:pt x="9193" y="12811"/>
                </a:cubicBezTo>
                <a:cubicBezTo>
                  <a:pt x="9182" y="12811"/>
                  <a:pt x="9139" y="12821"/>
                  <a:pt x="9085" y="12843"/>
                </a:cubicBezTo>
                <a:cubicBezTo>
                  <a:pt x="8957" y="12907"/>
                  <a:pt x="8849" y="12940"/>
                  <a:pt x="8753" y="12940"/>
                </a:cubicBezTo>
                <a:cubicBezTo>
                  <a:pt x="8699" y="12940"/>
                  <a:pt x="8646" y="12940"/>
                  <a:pt x="8625" y="12950"/>
                </a:cubicBezTo>
                <a:cubicBezTo>
                  <a:pt x="8614" y="12956"/>
                  <a:pt x="8603" y="12958"/>
                  <a:pt x="8588" y="12958"/>
                </a:cubicBezTo>
                <a:cubicBezTo>
                  <a:pt x="8574" y="12958"/>
                  <a:pt x="8555" y="12956"/>
                  <a:pt x="8528" y="12950"/>
                </a:cubicBezTo>
                <a:cubicBezTo>
                  <a:pt x="8496" y="12929"/>
                  <a:pt x="8453" y="12918"/>
                  <a:pt x="8432" y="12918"/>
                </a:cubicBezTo>
                <a:cubicBezTo>
                  <a:pt x="8420" y="12918"/>
                  <a:pt x="8356" y="12897"/>
                  <a:pt x="8303" y="12864"/>
                </a:cubicBezTo>
                <a:cubicBezTo>
                  <a:pt x="8260" y="12832"/>
                  <a:pt x="8174" y="12800"/>
                  <a:pt x="8120" y="12778"/>
                </a:cubicBezTo>
                <a:cubicBezTo>
                  <a:pt x="8067" y="12768"/>
                  <a:pt x="8024" y="12747"/>
                  <a:pt x="8024" y="12735"/>
                </a:cubicBezTo>
                <a:cubicBezTo>
                  <a:pt x="8024" y="12714"/>
                  <a:pt x="7991" y="12704"/>
                  <a:pt x="7948" y="12682"/>
                </a:cubicBezTo>
                <a:cubicBezTo>
                  <a:pt x="7906" y="12671"/>
                  <a:pt x="7831" y="12628"/>
                  <a:pt x="7777" y="12596"/>
                </a:cubicBezTo>
                <a:cubicBezTo>
                  <a:pt x="7734" y="12564"/>
                  <a:pt x="7638" y="12499"/>
                  <a:pt x="7562" y="12457"/>
                </a:cubicBezTo>
                <a:cubicBezTo>
                  <a:pt x="7476" y="12414"/>
                  <a:pt x="7423" y="12382"/>
                  <a:pt x="7423" y="12360"/>
                </a:cubicBezTo>
                <a:cubicBezTo>
                  <a:pt x="7423" y="12349"/>
                  <a:pt x="7391" y="12318"/>
                  <a:pt x="7348" y="12296"/>
                </a:cubicBezTo>
                <a:cubicBezTo>
                  <a:pt x="7316" y="12275"/>
                  <a:pt x="7273" y="12242"/>
                  <a:pt x="7262" y="12221"/>
                </a:cubicBezTo>
                <a:cubicBezTo>
                  <a:pt x="7241" y="12199"/>
                  <a:pt x="7209" y="12178"/>
                  <a:pt x="7187" y="12178"/>
                </a:cubicBezTo>
                <a:cubicBezTo>
                  <a:pt x="7166" y="12178"/>
                  <a:pt x="7123" y="12156"/>
                  <a:pt x="7090" y="12113"/>
                </a:cubicBezTo>
                <a:cubicBezTo>
                  <a:pt x="6866" y="11888"/>
                  <a:pt x="6597" y="11641"/>
                  <a:pt x="6522" y="11598"/>
                </a:cubicBezTo>
                <a:cubicBezTo>
                  <a:pt x="6479" y="11577"/>
                  <a:pt x="6436" y="11545"/>
                  <a:pt x="6436" y="11534"/>
                </a:cubicBezTo>
                <a:cubicBezTo>
                  <a:pt x="6436" y="11524"/>
                  <a:pt x="6415" y="11502"/>
                  <a:pt x="6382" y="11481"/>
                </a:cubicBezTo>
                <a:cubicBezTo>
                  <a:pt x="6361" y="11470"/>
                  <a:pt x="6318" y="11417"/>
                  <a:pt x="6286" y="11374"/>
                </a:cubicBezTo>
                <a:cubicBezTo>
                  <a:pt x="6215" y="11263"/>
                  <a:pt x="6136" y="11190"/>
                  <a:pt x="6090" y="11190"/>
                </a:cubicBezTo>
                <a:cubicBezTo>
                  <a:pt x="6088" y="11190"/>
                  <a:pt x="6085" y="11190"/>
                  <a:pt x="6082" y="11191"/>
                </a:cubicBezTo>
                <a:cubicBezTo>
                  <a:pt x="6076" y="11194"/>
                  <a:pt x="6070" y="11196"/>
                  <a:pt x="6066" y="11196"/>
                </a:cubicBezTo>
                <a:cubicBezTo>
                  <a:pt x="6055" y="11196"/>
                  <a:pt x="6050" y="11188"/>
                  <a:pt x="6050" y="11181"/>
                </a:cubicBezTo>
                <a:cubicBezTo>
                  <a:pt x="6050" y="11169"/>
                  <a:pt x="6018" y="11116"/>
                  <a:pt x="5975" y="11062"/>
                </a:cubicBezTo>
                <a:cubicBezTo>
                  <a:pt x="5932" y="11009"/>
                  <a:pt x="5879" y="10923"/>
                  <a:pt x="5857" y="10869"/>
                </a:cubicBezTo>
                <a:cubicBezTo>
                  <a:pt x="5825" y="10826"/>
                  <a:pt x="5771" y="10740"/>
                  <a:pt x="5717" y="10697"/>
                </a:cubicBezTo>
                <a:cubicBezTo>
                  <a:pt x="5664" y="10644"/>
                  <a:pt x="5621" y="10590"/>
                  <a:pt x="5621" y="10580"/>
                </a:cubicBezTo>
                <a:cubicBezTo>
                  <a:pt x="5621" y="10569"/>
                  <a:pt x="5610" y="10537"/>
                  <a:pt x="5578" y="10516"/>
                </a:cubicBezTo>
                <a:cubicBezTo>
                  <a:pt x="5535" y="10440"/>
                  <a:pt x="5503" y="10333"/>
                  <a:pt x="5481" y="10140"/>
                </a:cubicBezTo>
                <a:cubicBezTo>
                  <a:pt x="5460" y="9968"/>
                  <a:pt x="5439" y="9861"/>
                  <a:pt x="5396" y="9765"/>
                </a:cubicBezTo>
                <a:cubicBezTo>
                  <a:pt x="5385" y="9722"/>
                  <a:pt x="5364" y="9625"/>
                  <a:pt x="5364" y="9529"/>
                </a:cubicBezTo>
                <a:cubicBezTo>
                  <a:pt x="5342" y="9260"/>
                  <a:pt x="5310" y="9035"/>
                  <a:pt x="5288" y="9024"/>
                </a:cubicBezTo>
                <a:cubicBezTo>
                  <a:pt x="5257" y="9003"/>
                  <a:pt x="5278" y="8810"/>
                  <a:pt x="5331" y="8638"/>
                </a:cubicBezTo>
                <a:cubicBezTo>
                  <a:pt x="5353" y="8574"/>
                  <a:pt x="5364" y="8509"/>
                  <a:pt x="5374" y="8478"/>
                </a:cubicBezTo>
                <a:cubicBezTo>
                  <a:pt x="5374" y="8445"/>
                  <a:pt x="5385" y="8413"/>
                  <a:pt x="5385" y="8402"/>
                </a:cubicBezTo>
                <a:cubicBezTo>
                  <a:pt x="5396" y="8392"/>
                  <a:pt x="5428" y="8209"/>
                  <a:pt x="5439" y="8091"/>
                </a:cubicBezTo>
                <a:cubicBezTo>
                  <a:pt x="5439" y="8048"/>
                  <a:pt x="5471" y="7973"/>
                  <a:pt x="5546" y="7844"/>
                </a:cubicBezTo>
                <a:cubicBezTo>
                  <a:pt x="5643" y="7694"/>
                  <a:pt x="5686" y="7641"/>
                  <a:pt x="5814" y="7522"/>
                </a:cubicBezTo>
                <a:cubicBezTo>
                  <a:pt x="5900" y="7437"/>
                  <a:pt x="6029" y="7329"/>
                  <a:pt x="6082" y="7286"/>
                </a:cubicBezTo>
                <a:cubicBezTo>
                  <a:pt x="6146" y="7233"/>
                  <a:pt x="6232" y="7158"/>
                  <a:pt x="6286" y="7115"/>
                </a:cubicBezTo>
                <a:cubicBezTo>
                  <a:pt x="6329" y="7072"/>
                  <a:pt x="6394" y="7019"/>
                  <a:pt x="6425" y="7008"/>
                </a:cubicBezTo>
                <a:cubicBezTo>
                  <a:pt x="6468" y="6997"/>
                  <a:pt x="6511" y="6976"/>
                  <a:pt x="6533" y="6954"/>
                </a:cubicBezTo>
                <a:cubicBezTo>
                  <a:pt x="6554" y="6944"/>
                  <a:pt x="6568" y="6938"/>
                  <a:pt x="6578" y="6938"/>
                </a:cubicBezTo>
                <a:cubicBezTo>
                  <a:pt x="6589" y="6938"/>
                  <a:pt x="6597" y="6944"/>
                  <a:pt x="6608" y="6954"/>
                </a:cubicBezTo>
                <a:cubicBezTo>
                  <a:pt x="6620" y="6958"/>
                  <a:pt x="6630" y="6961"/>
                  <a:pt x="6641" y="6961"/>
                </a:cubicBezTo>
                <a:cubicBezTo>
                  <a:pt x="6660" y="6961"/>
                  <a:pt x="6681" y="6953"/>
                  <a:pt x="6715" y="6933"/>
                </a:cubicBezTo>
                <a:cubicBezTo>
                  <a:pt x="6747" y="6912"/>
                  <a:pt x="6790" y="6900"/>
                  <a:pt x="6811" y="6900"/>
                </a:cubicBezTo>
                <a:cubicBezTo>
                  <a:pt x="6823" y="6900"/>
                  <a:pt x="6887" y="6879"/>
                  <a:pt x="6951" y="6847"/>
                </a:cubicBezTo>
                <a:cubicBezTo>
                  <a:pt x="7005" y="6826"/>
                  <a:pt x="7059" y="6804"/>
                  <a:pt x="7069" y="6804"/>
                </a:cubicBezTo>
                <a:cubicBezTo>
                  <a:pt x="7069" y="6806"/>
                  <a:pt x="7070" y="6807"/>
                  <a:pt x="7073" y="6807"/>
                </a:cubicBezTo>
                <a:cubicBezTo>
                  <a:pt x="7085" y="6807"/>
                  <a:pt x="7121" y="6789"/>
                  <a:pt x="7166" y="6772"/>
                </a:cubicBezTo>
                <a:cubicBezTo>
                  <a:pt x="7230" y="6740"/>
                  <a:pt x="7283" y="6718"/>
                  <a:pt x="7295" y="6718"/>
                </a:cubicBezTo>
                <a:cubicBezTo>
                  <a:pt x="7305" y="6718"/>
                  <a:pt x="7326" y="6707"/>
                  <a:pt x="7348" y="6697"/>
                </a:cubicBezTo>
                <a:cubicBezTo>
                  <a:pt x="7369" y="6676"/>
                  <a:pt x="7423" y="6664"/>
                  <a:pt x="7476" y="6654"/>
                </a:cubicBezTo>
                <a:cubicBezTo>
                  <a:pt x="7541" y="6654"/>
                  <a:pt x="7595" y="6633"/>
                  <a:pt x="7616" y="6621"/>
                </a:cubicBezTo>
                <a:cubicBezTo>
                  <a:pt x="7652" y="6586"/>
                  <a:pt x="7709" y="6565"/>
                  <a:pt x="7758" y="6565"/>
                </a:cubicBezTo>
                <a:cubicBezTo>
                  <a:pt x="7768" y="6565"/>
                  <a:pt x="7778" y="6566"/>
                  <a:pt x="7788" y="6568"/>
                </a:cubicBezTo>
                <a:cubicBezTo>
                  <a:pt x="7856" y="6580"/>
                  <a:pt x="7927" y="6586"/>
                  <a:pt x="7993" y="6586"/>
                </a:cubicBezTo>
                <a:cubicBezTo>
                  <a:pt x="8102" y="6586"/>
                  <a:pt x="8194" y="6569"/>
                  <a:pt x="8227" y="6536"/>
                </a:cubicBezTo>
                <a:cubicBezTo>
                  <a:pt x="8235" y="6532"/>
                  <a:pt x="8243" y="6530"/>
                  <a:pt x="8257" y="6530"/>
                </a:cubicBezTo>
                <a:cubicBezTo>
                  <a:pt x="8283" y="6530"/>
                  <a:pt x="8329" y="6537"/>
                  <a:pt x="8432" y="6557"/>
                </a:cubicBezTo>
                <a:cubicBezTo>
                  <a:pt x="8463" y="6562"/>
                  <a:pt x="8489" y="6565"/>
                  <a:pt x="8514" y="6565"/>
                </a:cubicBezTo>
                <a:cubicBezTo>
                  <a:pt x="8550" y="6565"/>
                  <a:pt x="8585" y="6559"/>
                  <a:pt x="8635" y="6547"/>
                </a:cubicBezTo>
                <a:cubicBezTo>
                  <a:pt x="8691" y="6540"/>
                  <a:pt x="8728" y="6534"/>
                  <a:pt x="8769" y="6534"/>
                </a:cubicBezTo>
                <a:cubicBezTo>
                  <a:pt x="8799" y="6534"/>
                  <a:pt x="8830" y="6538"/>
                  <a:pt x="8871" y="6547"/>
                </a:cubicBezTo>
                <a:cubicBezTo>
                  <a:pt x="8919" y="6552"/>
                  <a:pt x="8949" y="6555"/>
                  <a:pt x="8968" y="6555"/>
                </a:cubicBezTo>
                <a:cubicBezTo>
                  <a:pt x="8987" y="6555"/>
                  <a:pt x="8994" y="6552"/>
                  <a:pt x="9000" y="6547"/>
                </a:cubicBezTo>
                <a:cubicBezTo>
                  <a:pt x="9005" y="6536"/>
                  <a:pt x="9013" y="6531"/>
                  <a:pt x="9029" y="6531"/>
                </a:cubicBezTo>
                <a:cubicBezTo>
                  <a:pt x="9046" y="6531"/>
                  <a:pt x="9070" y="6536"/>
                  <a:pt x="9107" y="6547"/>
                </a:cubicBezTo>
                <a:cubicBezTo>
                  <a:pt x="9139" y="6552"/>
                  <a:pt x="9163" y="6555"/>
                  <a:pt x="9181" y="6555"/>
                </a:cubicBezTo>
                <a:cubicBezTo>
                  <a:pt x="9198" y="6555"/>
                  <a:pt x="9209" y="6552"/>
                  <a:pt x="9214" y="6547"/>
                </a:cubicBezTo>
                <a:cubicBezTo>
                  <a:pt x="9229" y="6539"/>
                  <a:pt x="9239" y="6531"/>
                  <a:pt x="9244" y="6531"/>
                </a:cubicBezTo>
                <a:cubicBezTo>
                  <a:pt x="9246" y="6531"/>
                  <a:pt x="9247" y="6533"/>
                  <a:pt x="9247" y="6536"/>
                </a:cubicBezTo>
                <a:cubicBezTo>
                  <a:pt x="9252" y="6546"/>
                  <a:pt x="9311" y="6552"/>
                  <a:pt x="9394" y="6552"/>
                </a:cubicBezTo>
                <a:cubicBezTo>
                  <a:pt x="9477" y="6552"/>
                  <a:pt x="9584" y="6546"/>
                  <a:pt x="9686" y="6536"/>
                </a:cubicBezTo>
                <a:cubicBezTo>
                  <a:pt x="9739" y="6531"/>
                  <a:pt x="9772" y="6529"/>
                  <a:pt x="9792" y="6529"/>
                </a:cubicBezTo>
                <a:cubicBezTo>
                  <a:pt x="9822" y="6529"/>
                  <a:pt x="9826" y="6534"/>
                  <a:pt x="9826" y="6547"/>
                </a:cubicBezTo>
                <a:cubicBezTo>
                  <a:pt x="9826" y="6567"/>
                  <a:pt x="9835" y="6574"/>
                  <a:pt x="9871" y="6574"/>
                </a:cubicBezTo>
                <a:cubicBezTo>
                  <a:pt x="9892" y="6574"/>
                  <a:pt x="9922" y="6572"/>
                  <a:pt x="9965" y="6568"/>
                </a:cubicBezTo>
                <a:cubicBezTo>
                  <a:pt x="9994" y="6565"/>
                  <a:pt x="10017" y="6564"/>
                  <a:pt x="10037" y="6564"/>
                </a:cubicBezTo>
                <a:cubicBezTo>
                  <a:pt x="10089" y="6564"/>
                  <a:pt x="10111" y="6574"/>
                  <a:pt x="10126" y="6590"/>
                </a:cubicBezTo>
                <a:cubicBezTo>
                  <a:pt x="10137" y="6600"/>
                  <a:pt x="10191" y="6611"/>
                  <a:pt x="10265" y="6611"/>
                </a:cubicBezTo>
                <a:cubicBezTo>
                  <a:pt x="10319" y="6621"/>
                  <a:pt x="10405" y="6633"/>
                  <a:pt x="10448" y="6643"/>
                </a:cubicBezTo>
                <a:cubicBezTo>
                  <a:pt x="10479" y="6659"/>
                  <a:pt x="10511" y="6669"/>
                  <a:pt x="10538" y="6669"/>
                </a:cubicBezTo>
                <a:cubicBezTo>
                  <a:pt x="10548" y="6669"/>
                  <a:pt x="10557" y="6667"/>
                  <a:pt x="10566" y="6664"/>
                </a:cubicBezTo>
                <a:cubicBezTo>
                  <a:pt x="10579" y="6662"/>
                  <a:pt x="10590" y="6661"/>
                  <a:pt x="10601" y="6661"/>
                </a:cubicBezTo>
                <a:cubicBezTo>
                  <a:pt x="10633" y="6661"/>
                  <a:pt x="10657" y="6672"/>
                  <a:pt x="10706" y="6697"/>
                </a:cubicBezTo>
                <a:cubicBezTo>
                  <a:pt x="10748" y="6718"/>
                  <a:pt x="10802" y="6740"/>
                  <a:pt x="10813" y="6740"/>
                </a:cubicBezTo>
                <a:cubicBezTo>
                  <a:pt x="10834" y="6740"/>
                  <a:pt x="10877" y="6761"/>
                  <a:pt x="10920" y="6804"/>
                </a:cubicBezTo>
                <a:cubicBezTo>
                  <a:pt x="10973" y="6836"/>
                  <a:pt x="11038" y="6890"/>
                  <a:pt x="11081" y="6922"/>
                </a:cubicBezTo>
                <a:cubicBezTo>
                  <a:pt x="11123" y="6965"/>
                  <a:pt x="11156" y="6997"/>
                  <a:pt x="11156" y="7008"/>
                </a:cubicBezTo>
                <a:cubicBezTo>
                  <a:pt x="11156" y="7019"/>
                  <a:pt x="11188" y="7062"/>
                  <a:pt x="11220" y="7105"/>
                </a:cubicBezTo>
                <a:cubicBezTo>
                  <a:pt x="11263" y="7147"/>
                  <a:pt x="11295" y="7212"/>
                  <a:pt x="11316" y="7244"/>
                </a:cubicBezTo>
                <a:cubicBezTo>
                  <a:pt x="11328" y="7286"/>
                  <a:pt x="11359" y="7351"/>
                  <a:pt x="11392" y="7405"/>
                </a:cubicBezTo>
                <a:cubicBezTo>
                  <a:pt x="11488" y="7544"/>
                  <a:pt x="11542" y="7673"/>
                  <a:pt x="11521" y="7705"/>
                </a:cubicBezTo>
                <a:cubicBezTo>
                  <a:pt x="11510" y="7716"/>
                  <a:pt x="11510" y="7758"/>
                  <a:pt x="11542" y="7834"/>
                </a:cubicBezTo>
                <a:cubicBezTo>
                  <a:pt x="11564" y="7898"/>
                  <a:pt x="11585" y="7984"/>
                  <a:pt x="11585" y="8048"/>
                </a:cubicBezTo>
                <a:cubicBezTo>
                  <a:pt x="11595" y="8102"/>
                  <a:pt x="11607" y="8156"/>
                  <a:pt x="11617" y="8177"/>
                </a:cubicBezTo>
                <a:cubicBezTo>
                  <a:pt x="11638" y="8209"/>
                  <a:pt x="11628" y="8220"/>
                  <a:pt x="11607" y="8284"/>
                </a:cubicBezTo>
                <a:cubicBezTo>
                  <a:pt x="11585" y="8327"/>
                  <a:pt x="11564" y="8381"/>
                  <a:pt x="11564" y="8423"/>
                </a:cubicBezTo>
                <a:cubicBezTo>
                  <a:pt x="11564" y="8466"/>
                  <a:pt x="11564" y="8520"/>
                  <a:pt x="11552" y="8542"/>
                </a:cubicBezTo>
                <a:cubicBezTo>
                  <a:pt x="11542" y="8563"/>
                  <a:pt x="11531" y="8638"/>
                  <a:pt x="11521" y="8692"/>
                </a:cubicBezTo>
                <a:cubicBezTo>
                  <a:pt x="11521" y="8778"/>
                  <a:pt x="11499" y="8831"/>
                  <a:pt x="11445" y="8938"/>
                </a:cubicBezTo>
                <a:cubicBezTo>
                  <a:pt x="11402" y="9003"/>
                  <a:pt x="11371" y="9089"/>
                  <a:pt x="11359" y="9131"/>
                </a:cubicBezTo>
                <a:cubicBezTo>
                  <a:pt x="11359" y="9174"/>
                  <a:pt x="11338" y="9196"/>
                  <a:pt x="11316" y="9207"/>
                </a:cubicBezTo>
                <a:cubicBezTo>
                  <a:pt x="11295" y="9207"/>
                  <a:pt x="11274" y="9228"/>
                  <a:pt x="11274" y="9250"/>
                </a:cubicBezTo>
                <a:cubicBezTo>
                  <a:pt x="11274" y="9260"/>
                  <a:pt x="11252" y="9336"/>
                  <a:pt x="11220" y="9421"/>
                </a:cubicBezTo>
                <a:cubicBezTo>
                  <a:pt x="11199" y="9507"/>
                  <a:pt x="11177" y="9582"/>
                  <a:pt x="11177" y="9615"/>
                </a:cubicBezTo>
                <a:cubicBezTo>
                  <a:pt x="11188" y="9646"/>
                  <a:pt x="11177" y="9668"/>
                  <a:pt x="11166" y="9668"/>
                </a:cubicBezTo>
                <a:cubicBezTo>
                  <a:pt x="11135" y="9679"/>
                  <a:pt x="11059" y="9839"/>
                  <a:pt x="11016" y="9990"/>
                </a:cubicBezTo>
                <a:cubicBezTo>
                  <a:pt x="10995" y="10075"/>
                  <a:pt x="10963" y="10118"/>
                  <a:pt x="10920" y="10172"/>
                </a:cubicBezTo>
                <a:cubicBezTo>
                  <a:pt x="10866" y="10215"/>
                  <a:pt x="10856" y="10247"/>
                  <a:pt x="10856" y="10290"/>
                </a:cubicBezTo>
                <a:cubicBezTo>
                  <a:pt x="10856" y="10365"/>
                  <a:pt x="10834" y="10387"/>
                  <a:pt x="10706" y="10516"/>
                </a:cubicBezTo>
                <a:cubicBezTo>
                  <a:pt x="10651" y="10558"/>
                  <a:pt x="10609" y="10612"/>
                  <a:pt x="10587" y="10655"/>
                </a:cubicBezTo>
                <a:cubicBezTo>
                  <a:pt x="10566" y="10687"/>
                  <a:pt x="10512" y="10740"/>
                  <a:pt x="10470" y="10773"/>
                </a:cubicBezTo>
                <a:cubicBezTo>
                  <a:pt x="10415" y="10805"/>
                  <a:pt x="10351" y="10869"/>
                  <a:pt x="10319" y="10912"/>
                </a:cubicBezTo>
                <a:cubicBezTo>
                  <a:pt x="10276" y="10955"/>
                  <a:pt x="10234" y="10987"/>
                  <a:pt x="10212" y="10987"/>
                </a:cubicBezTo>
                <a:cubicBezTo>
                  <a:pt x="10201" y="10987"/>
                  <a:pt x="10169" y="11019"/>
                  <a:pt x="10148" y="11052"/>
                </a:cubicBezTo>
                <a:cubicBezTo>
                  <a:pt x="10083" y="11159"/>
                  <a:pt x="10041" y="11202"/>
                  <a:pt x="9998" y="11202"/>
                </a:cubicBezTo>
                <a:cubicBezTo>
                  <a:pt x="9965" y="11202"/>
                  <a:pt x="9944" y="11223"/>
                  <a:pt x="9912" y="11298"/>
                </a:cubicBezTo>
                <a:cubicBezTo>
                  <a:pt x="9847" y="11427"/>
                  <a:pt x="9815" y="11459"/>
                  <a:pt x="9772" y="11459"/>
                </a:cubicBezTo>
                <a:cubicBezTo>
                  <a:pt x="9750" y="11459"/>
                  <a:pt x="9719" y="11470"/>
                  <a:pt x="9697" y="11491"/>
                </a:cubicBezTo>
                <a:cubicBezTo>
                  <a:pt x="9676" y="11513"/>
                  <a:pt x="9654" y="11524"/>
                  <a:pt x="9643" y="11524"/>
                </a:cubicBezTo>
                <a:cubicBezTo>
                  <a:pt x="9633" y="11524"/>
                  <a:pt x="9590" y="11545"/>
                  <a:pt x="9557" y="11577"/>
                </a:cubicBezTo>
                <a:cubicBezTo>
                  <a:pt x="9514" y="11598"/>
                  <a:pt x="9483" y="11620"/>
                  <a:pt x="9472" y="11620"/>
                </a:cubicBezTo>
                <a:cubicBezTo>
                  <a:pt x="9468" y="11619"/>
                  <a:pt x="9462" y="11618"/>
                  <a:pt x="9455" y="11618"/>
                </a:cubicBezTo>
                <a:cubicBezTo>
                  <a:pt x="9408" y="11618"/>
                  <a:pt x="9298" y="11648"/>
                  <a:pt x="9204" y="11695"/>
                </a:cubicBezTo>
                <a:cubicBezTo>
                  <a:pt x="9131" y="11728"/>
                  <a:pt x="9099" y="11741"/>
                  <a:pt x="9081" y="11741"/>
                </a:cubicBezTo>
                <a:cubicBezTo>
                  <a:pt x="9069" y="11741"/>
                  <a:pt x="9062" y="11736"/>
                  <a:pt x="9054" y="11727"/>
                </a:cubicBezTo>
                <a:cubicBezTo>
                  <a:pt x="9041" y="11715"/>
                  <a:pt x="9031" y="11709"/>
                  <a:pt x="9017" y="11709"/>
                </a:cubicBezTo>
                <a:cubicBezTo>
                  <a:pt x="8996" y="11709"/>
                  <a:pt x="8964" y="11723"/>
                  <a:pt x="8892" y="11749"/>
                </a:cubicBezTo>
                <a:cubicBezTo>
                  <a:pt x="8808" y="11782"/>
                  <a:pt x="8753" y="11798"/>
                  <a:pt x="8719" y="11798"/>
                </a:cubicBezTo>
                <a:cubicBezTo>
                  <a:pt x="8687" y="11798"/>
                  <a:pt x="8672" y="11785"/>
                  <a:pt x="8668" y="11760"/>
                </a:cubicBezTo>
                <a:cubicBezTo>
                  <a:pt x="8656" y="11727"/>
                  <a:pt x="8646" y="11717"/>
                  <a:pt x="8528" y="11717"/>
                </a:cubicBezTo>
                <a:cubicBezTo>
                  <a:pt x="8399" y="11706"/>
                  <a:pt x="8303" y="11684"/>
                  <a:pt x="8303" y="11653"/>
                </a:cubicBezTo>
                <a:cubicBezTo>
                  <a:pt x="8303" y="11641"/>
                  <a:pt x="8184" y="11588"/>
                  <a:pt x="8088" y="11556"/>
                </a:cubicBezTo>
                <a:cubicBezTo>
                  <a:pt x="8056" y="11545"/>
                  <a:pt x="7981" y="11502"/>
                  <a:pt x="7938" y="11470"/>
                </a:cubicBezTo>
                <a:cubicBezTo>
                  <a:pt x="7884" y="11427"/>
                  <a:pt x="7831" y="11395"/>
                  <a:pt x="7831" y="11395"/>
                </a:cubicBezTo>
                <a:cubicBezTo>
                  <a:pt x="7809" y="11395"/>
                  <a:pt x="7670" y="11309"/>
                  <a:pt x="7476" y="11169"/>
                </a:cubicBezTo>
                <a:cubicBezTo>
                  <a:pt x="7445" y="11154"/>
                  <a:pt x="7425" y="11144"/>
                  <a:pt x="7408" y="11144"/>
                </a:cubicBezTo>
                <a:cubicBezTo>
                  <a:pt x="7402" y="11144"/>
                  <a:pt x="7396" y="11145"/>
                  <a:pt x="7391" y="11148"/>
                </a:cubicBezTo>
                <a:cubicBezTo>
                  <a:pt x="7387" y="11152"/>
                  <a:pt x="7381" y="11154"/>
                  <a:pt x="7373" y="11154"/>
                </a:cubicBezTo>
                <a:cubicBezTo>
                  <a:pt x="7340" y="11154"/>
                  <a:pt x="7282" y="11119"/>
                  <a:pt x="7273" y="11084"/>
                </a:cubicBezTo>
                <a:lnTo>
                  <a:pt x="7219" y="11030"/>
                </a:lnTo>
                <a:cubicBezTo>
                  <a:pt x="7187" y="11009"/>
                  <a:pt x="7166" y="10987"/>
                  <a:pt x="7155" y="10966"/>
                </a:cubicBezTo>
                <a:cubicBezTo>
                  <a:pt x="7144" y="10933"/>
                  <a:pt x="7026" y="10837"/>
                  <a:pt x="6994" y="10837"/>
                </a:cubicBezTo>
                <a:cubicBezTo>
                  <a:pt x="6962" y="10837"/>
                  <a:pt x="6908" y="10752"/>
                  <a:pt x="6908" y="10709"/>
                </a:cubicBezTo>
                <a:cubicBezTo>
                  <a:pt x="6908" y="10687"/>
                  <a:pt x="6887" y="10655"/>
                  <a:pt x="6866" y="10644"/>
                </a:cubicBezTo>
                <a:cubicBezTo>
                  <a:pt x="6780" y="10580"/>
                  <a:pt x="6511" y="10301"/>
                  <a:pt x="6511" y="10258"/>
                </a:cubicBezTo>
                <a:cubicBezTo>
                  <a:pt x="6501" y="10237"/>
                  <a:pt x="6468" y="10183"/>
                  <a:pt x="6436" y="10151"/>
                </a:cubicBezTo>
                <a:cubicBezTo>
                  <a:pt x="6340" y="10044"/>
                  <a:pt x="6286" y="9968"/>
                  <a:pt x="6286" y="9936"/>
                </a:cubicBezTo>
                <a:cubicBezTo>
                  <a:pt x="6286" y="9925"/>
                  <a:pt x="6265" y="9872"/>
                  <a:pt x="6222" y="9829"/>
                </a:cubicBezTo>
                <a:cubicBezTo>
                  <a:pt x="6189" y="9775"/>
                  <a:pt x="6158" y="9732"/>
                  <a:pt x="6158" y="9722"/>
                </a:cubicBezTo>
                <a:cubicBezTo>
                  <a:pt x="6158" y="9722"/>
                  <a:pt x="6146" y="9689"/>
                  <a:pt x="6125" y="9657"/>
                </a:cubicBezTo>
                <a:cubicBezTo>
                  <a:pt x="6072" y="9582"/>
                  <a:pt x="6039" y="9303"/>
                  <a:pt x="6050" y="9035"/>
                </a:cubicBezTo>
                <a:cubicBezTo>
                  <a:pt x="6061" y="8864"/>
                  <a:pt x="6072" y="8821"/>
                  <a:pt x="6115" y="8735"/>
                </a:cubicBezTo>
                <a:cubicBezTo>
                  <a:pt x="6136" y="8681"/>
                  <a:pt x="6158" y="8628"/>
                  <a:pt x="6158" y="8617"/>
                </a:cubicBezTo>
                <a:cubicBezTo>
                  <a:pt x="6158" y="8595"/>
                  <a:pt x="6243" y="8509"/>
                  <a:pt x="6265" y="8509"/>
                </a:cubicBezTo>
                <a:cubicBezTo>
                  <a:pt x="6275" y="8509"/>
                  <a:pt x="6308" y="8478"/>
                  <a:pt x="6340" y="8435"/>
                </a:cubicBezTo>
                <a:cubicBezTo>
                  <a:pt x="6361" y="8392"/>
                  <a:pt x="6404" y="8349"/>
                  <a:pt x="6415" y="8338"/>
                </a:cubicBezTo>
                <a:cubicBezTo>
                  <a:pt x="6436" y="8338"/>
                  <a:pt x="6468" y="8295"/>
                  <a:pt x="6501" y="8252"/>
                </a:cubicBezTo>
                <a:cubicBezTo>
                  <a:pt x="6533" y="8220"/>
                  <a:pt x="6575" y="8166"/>
                  <a:pt x="6618" y="8145"/>
                </a:cubicBezTo>
                <a:cubicBezTo>
                  <a:pt x="6651" y="8134"/>
                  <a:pt x="6694" y="8091"/>
                  <a:pt x="6715" y="8070"/>
                </a:cubicBezTo>
                <a:cubicBezTo>
                  <a:pt x="6769" y="8006"/>
                  <a:pt x="6854" y="7952"/>
                  <a:pt x="6897" y="7952"/>
                </a:cubicBezTo>
                <a:cubicBezTo>
                  <a:pt x="6908" y="7952"/>
                  <a:pt x="6973" y="7909"/>
                  <a:pt x="7016" y="7866"/>
                </a:cubicBezTo>
                <a:cubicBezTo>
                  <a:pt x="7090" y="7801"/>
                  <a:pt x="7155" y="7758"/>
                  <a:pt x="7283" y="7705"/>
                </a:cubicBezTo>
                <a:cubicBezTo>
                  <a:pt x="7369" y="7673"/>
                  <a:pt x="7466" y="7641"/>
                  <a:pt x="7476" y="7641"/>
                </a:cubicBezTo>
                <a:cubicBezTo>
                  <a:pt x="7488" y="7641"/>
                  <a:pt x="7541" y="7630"/>
                  <a:pt x="7595" y="7619"/>
                </a:cubicBezTo>
                <a:cubicBezTo>
                  <a:pt x="7648" y="7598"/>
                  <a:pt x="7755" y="7587"/>
                  <a:pt x="7841" y="7587"/>
                </a:cubicBezTo>
                <a:cubicBezTo>
                  <a:pt x="8088" y="7577"/>
                  <a:pt x="8292" y="7555"/>
                  <a:pt x="8367" y="7522"/>
                </a:cubicBezTo>
                <a:cubicBezTo>
                  <a:pt x="8397" y="7515"/>
                  <a:pt x="8433" y="7508"/>
                  <a:pt x="8470" y="7508"/>
                </a:cubicBezTo>
                <a:cubicBezTo>
                  <a:pt x="8486" y="7508"/>
                  <a:pt x="8501" y="7509"/>
                  <a:pt x="8517" y="7512"/>
                </a:cubicBezTo>
                <a:cubicBezTo>
                  <a:pt x="8571" y="7512"/>
                  <a:pt x="8625" y="7512"/>
                  <a:pt x="8635" y="7501"/>
                </a:cubicBezTo>
                <a:cubicBezTo>
                  <a:pt x="8658" y="7494"/>
                  <a:pt x="8702" y="7486"/>
                  <a:pt x="8853" y="7486"/>
                </a:cubicBezTo>
                <a:cubicBezTo>
                  <a:pt x="8917" y="7486"/>
                  <a:pt x="8999" y="7487"/>
                  <a:pt x="9107" y="7491"/>
                </a:cubicBezTo>
                <a:cubicBezTo>
                  <a:pt x="9236" y="7491"/>
                  <a:pt x="9279" y="7501"/>
                  <a:pt x="9300" y="7522"/>
                </a:cubicBezTo>
                <a:cubicBezTo>
                  <a:pt x="9343" y="7565"/>
                  <a:pt x="9375" y="7577"/>
                  <a:pt x="9514" y="7587"/>
                </a:cubicBezTo>
                <a:cubicBezTo>
                  <a:pt x="9643" y="7598"/>
                  <a:pt x="9719" y="7630"/>
                  <a:pt x="9847" y="7716"/>
                </a:cubicBezTo>
                <a:cubicBezTo>
                  <a:pt x="9890" y="7748"/>
                  <a:pt x="9944" y="7758"/>
                  <a:pt x="10019" y="7770"/>
                </a:cubicBezTo>
                <a:lnTo>
                  <a:pt x="10137" y="7780"/>
                </a:lnTo>
                <a:lnTo>
                  <a:pt x="10373" y="8016"/>
                </a:lnTo>
                <a:cubicBezTo>
                  <a:pt x="10598" y="8242"/>
                  <a:pt x="10694" y="8359"/>
                  <a:pt x="10694" y="8445"/>
                </a:cubicBezTo>
                <a:cubicBezTo>
                  <a:pt x="10694" y="8466"/>
                  <a:pt x="10706" y="8509"/>
                  <a:pt x="10727" y="8542"/>
                </a:cubicBezTo>
                <a:cubicBezTo>
                  <a:pt x="10770" y="8606"/>
                  <a:pt x="10770" y="8649"/>
                  <a:pt x="10770" y="8745"/>
                </a:cubicBezTo>
                <a:cubicBezTo>
                  <a:pt x="10770" y="8756"/>
                  <a:pt x="10770" y="8864"/>
                  <a:pt x="10780" y="8971"/>
                </a:cubicBezTo>
                <a:cubicBezTo>
                  <a:pt x="10780" y="9121"/>
                  <a:pt x="10780" y="9185"/>
                  <a:pt x="10759" y="9239"/>
                </a:cubicBezTo>
                <a:cubicBezTo>
                  <a:pt x="10748" y="9282"/>
                  <a:pt x="10737" y="9336"/>
                  <a:pt x="10737" y="9379"/>
                </a:cubicBezTo>
                <a:cubicBezTo>
                  <a:pt x="10737" y="9464"/>
                  <a:pt x="10630" y="9679"/>
                  <a:pt x="10587" y="9679"/>
                </a:cubicBezTo>
                <a:cubicBezTo>
                  <a:pt x="10566" y="9689"/>
                  <a:pt x="10555" y="9689"/>
                  <a:pt x="10555" y="9689"/>
                </a:cubicBezTo>
                <a:cubicBezTo>
                  <a:pt x="10555" y="9700"/>
                  <a:pt x="10534" y="9722"/>
                  <a:pt x="10501" y="9754"/>
                </a:cubicBezTo>
                <a:cubicBezTo>
                  <a:pt x="10480" y="9786"/>
                  <a:pt x="10458" y="9839"/>
                  <a:pt x="10448" y="9861"/>
                </a:cubicBezTo>
                <a:cubicBezTo>
                  <a:pt x="10437" y="9882"/>
                  <a:pt x="10415" y="9904"/>
                  <a:pt x="10394" y="9915"/>
                </a:cubicBezTo>
                <a:cubicBezTo>
                  <a:pt x="10373" y="9925"/>
                  <a:pt x="10341" y="9958"/>
                  <a:pt x="10319" y="9990"/>
                </a:cubicBezTo>
                <a:cubicBezTo>
                  <a:pt x="10298" y="10022"/>
                  <a:pt x="10265" y="10054"/>
                  <a:pt x="10244" y="10065"/>
                </a:cubicBezTo>
                <a:cubicBezTo>
                  <a:pt x="10222" y="10086"/>
                  <a:pt x="10180" y="10129"/>
                  <a:pt x="10158" y="10183"/>
                </a:cubicBezTo>
                <a:cubicBezTo>
                  <a:pt x="10115" y="10247"/>
                  <a:pt x="10083" y="10290"/>
                  <a:pt x="10041" y="10311"/>
                </a:cubicBezTo>
                <a:cubicBezTo>
                  <a:pt x="9955" y="10354"/>
                  <a:pt x="9879" y="10419"/>
                  <a:pt x="9879" y="10451"/>
                </a:cubicBezTo>
                <a:cubicBezTo>
                  <a:pt x="9879" y="10494"/>
                  <a:pt x="9805" y="10547"/>
                  <a:pt x="9762" y="10547"/>
                </a:cubicBezTo>
                <a:cubicBezTo>
                  <a:pt x="9740" y="10547"/>
                  <a:pt x="9676" y="10569"/>
                  <a:pt x="9622" y="10601"/>
                </a:cubicBezTo>
                <a:cubicBezTo>
                  <a:pt x="9566" y="10622"/>
                  <a:pt x="9533" y="10634"/>
                  <a:pt x="9511" y="10634"/>
                </a:cubicBezTo>
                <a:cubicBezTo>
                  <a:pt x="9499" y="10634"/>
                  <a:pt x="9490" y="10630"/>
                  <a:pt x="9483" y="10623"/>
                </a:cubicBezTo>
                <a:cubicBezTo>
                  <a:pt x="9477" y="10620"/>
                  <a:pt x="9471" y="10619"/>
                  <a:pt x="9463" y="10619"/>
                </a:cubicBezTo>
                <a:cubicBezTo>
                  <a:pt x="9440" y="10619"/>
                  <a:pt x="9402" y="10631"/>
                  <a:pt x="9321" y="10655"/>
                </a:cubicBezTo>
                <a:cubicBezTo>
                  <a:pt x="9251" y="10670"/>
                  <a:pt x="9203" y="10680"/>
                  <a:pt x="9183" y="10680"/>
                </a:cubicBezTo>
                <a:cubicBezTo>
                  <a:pt x="9175" y="10680"/>
                  <a:pt x="9171" y="10679"/>
                  <a:pt x="9171" y="10676"/>
                </a:cubicBezTo>
                <a:cubicBezTo>
                  <a:pt x="9161" y="10671"/>
                  <a:pt x="9150" y="10668"/>
                  <a:pt x="9138" y="10668"/>
                </a:cubicBezTo>
                <a:cubicBezTo>
                  <a:pt x="9126" y="10668"/>
                  <a:pt x="9112" y="10671"/>
                  <a:pt x="9097" y="10676"/>
                </a:cubicBezTo>
                <a:cubicBezTo>
                  <a:pt x="9064" y="10687"/>
                  <a:pt x="8978" y="10697"/>
                  <a:pt x="8904" y="10709"/>
                </a:cubicBezTo>
                <a:cubicBezTo>
                  <a:pt x="8796" y="10709"/>
                  <a:pt x="8742" y="10709"/>
                  <a:pt x="8710" y="10687"/>
                </a:cubicBezTo>
                <a:cubicBezTo>
                  <a:pt x="8689" y="10676"/>
                  <a:pt x="8613" y="10655"/>
                  <a:pt x="8549" y="10644"/>
                </a:cubicBezTo>
                <a:cubicBezTo>
                  <a:pt x="8496" y="10623"/>
                  <a:pt x="8432" y="10601"/>
                  <a:pt x="8420" y="10590"/>
                </a:cubicBezTo>
                <a:cubicBezTo>
                  <a:pt x="8367" y="10547"/>
                  <a:pt x="8292" y="10516"/>
                  <a:pt x="8238" y="10516"/>
                </a:cubicBezTo>
                <a:cubicBezTo>
                  <a:pt x="8196" y="10516"/>
                  <a:pt x="8163" y="10504"/>
                  <a:pt x="8120" y="10461"/>
                </a:cubicBezTo>
                <a:cubicBezTo>
                  <a:pt x="8088" y="10440"/>
                  <a:pt x="8013" y="10397"/>
                  <a:pt x="7960" y="10387"/>
                </a:cubicBezTo>
                <a:cubicBezTo>
                  <a:pt x="7906" y="10365"/>
                  <a:pt x="7852" y="10344"/>
                  <a:pt x="7841" y="10322"/>
                </a:cubicBezTo>
                <a:cubicBezTo>
                  <a:pt x="7831" y="10311"/>
                  <a:pt x="7777" y="10280"/>
                  <a:pt x="7724" y="10258"/>
                </a:cubicBezTo>
                <a:cubicBezTo>
                  <a:pt x="7670" y="10237"/>
                  <a:pt x="7616" y="10204"/>
                  <a:pt x="7584" y="10183"/>
                </a:cubicBezTo>
                <a:cubicBezTo>
                  <a:pt x="7531" y="10129"/>
                  <a:pt x="7262" y="9936"/>
                  <a:pt x="7241" y="9936"/>
                </a:cubicBezTo>
                <a:cubicBezTo>
                  <a:pt x="7230" y="9936"/>
                  <a:pt x="7230" y="9925"/>
                  <a:pt x="7241" y="9904"/>
                </a:cubicBezTo>
                <a:cubicBezTo>
                  <a:pt x="7241" y="9893"/>
                  <a:pt x="7219" y="9851"/>
                  <a:pt x="7155" y="9796"/>
                </a:cubicBezTo>
                <a:cubicBezTo>
                  <a:pt x="7112" y="9743"/>
                  <a:pt x="7069" y="9689"/>
                  <a:pt x="7059" y="9657"/>
                </a:cubicBezTo>
                <a:cubicBezTo>
                  <a:pt x="7047" y="9636"/>
                  <a:pt x="7026" y="9582"/>
                  <a:pt x="7016" y="9539"/>
                </a:cubicBezTo>
                <a:cubicBezTo>
                  <a:pt x="6983" y="9486"/>
                  <a:pt x="6973" y="9443"/>
                  <a:pt x="6973" y="9357"/>
                </a:cubicBezTo>
                <a:cubicBezTo>
                  <a:pt x="6973" y="9250"/>
                  <a:pt x="6983" y="9217"/>
                  <a:pt x="7047" y="9078"/>
                </a:cubicBezTo>
                <a:cubicBezTo>
                  <a:pt x="7080" y="8992"/>
                  <a:pt x="7112" y="8917"/>
                  <a:pt x="7112" y="8895"/>
                </a:cubicBezTo>
                <a:cubicBezTo>
                  <a:pt x="7112" y="8864"/>
                  <a:pt x="7219" y="8702"/>
                  <a:pt x="7241" y="8702"/>
                </a:cubicBezTo>
                <a:cubicBezTo>
                  <a:pt x="7252" y="8702"/>
                  <a:pt x="7273" y="8681"/>
                  <a:pt x="7283" y="8671"/>
                </a:cubicBezTo>
                <a:cubicBezTo>
                  <a:pt x="7295" y="8649"/>
                  <a:pt x="7316" y="8638"/>
                  <a:pt x="7326" y="8638"/>
                </a:cubicBezTo>
                <a:cubicBezTo>
                  <a:pt x="7380" y="8638"/>
                  <a:pt x="7391" y="8628"/>
                  <a:pt x="7445" y="8542"/>
                </a:cubicBezTo>
                <a:cubicBezTo>
                  <a:pt x="7498" y="8445"/>
                  <a:pt x="7509" y="8435"/>
                  <a:pt x="7584" y="8413"/>
                </a:cubicBezTo>
                <a:cubicBezTo>
                  <a:pt x="7638" y="8402"/>
                  <a:pt x="7734" y="8359"/>
                  <a:pt x="7798" y="8327"/>
                </a:cubicBezTo>
                <a:cubicBezTo>
                  <a:pt x="7895" y="8284"/>
                  <a:pt x="7948" y="8273"/>
                  <a:pt x="8088" y="8252"/>
                </a:cubicBezTo>
                <a:cubicBezTo>
                  <a:pt x="8184" y="8252"/>
                  <a:pt x="8270" y="8230"/>
                  <a:pt x="8270" y="8230"/>
                </a:cubicBezTo>
                <a:cubicBezTo>
                  <a:pt x="8270" y="8220"/>
                  <a:pt x="8356" y="8209"/>
                  <a:pt x="8442" y="8199"/>
                </a:cubicBezTo>
                <a:cubicBezTo>
                  <a:pt x="8582" y="8199"/>
                  <a:pt x="8603" y="8199"/>
                  <a:pt x="8625" y="8220"/>
                </a:cubicBezTo>
                <a:cubicBezTo>
                  <a:pt x="8646" y="8242"/>
                  <a:pt x="8678" y="8242"/>
                  <a:pt x="8742" y="8242"/>
                </a:cubicBezTo>
                <a:cubicBezTo>
                  <a:pt x="8882" y="8242"/>
                  <a:pt x="9150" y="8284"/>
                  <a:pt x="9290" y="8327"/>
                </a:cubicBezTo>
                <a:cubicBezTo>
                  <a:pt x="9343" y="8349"/>
                  <a:pt x="9440" y="8370"/>
                  <a:pt x="9493" y="8381"/>
                </a:cubicBezTo>
                <a:cubicBezTo>
                  <a:pt x="9557" y="8392"/>
                  <a:pt x="9579" y="8413"/>
                  <a:pt x="9590" y="8435"/>
                </a:cubicBezTo>
                <a:cubicBezTo>
                  <a:pt x="9590" y="8456"/>
                  <a:pt x="9622" y="8488"/>
                  <a:pt x="9654" y="8520"/>
                </a:cubicBezTo>
                <a:cubicBezTo>
                  <a:pt x="9686" y="8552"/>
                  <a:pt x="9729" y="8606"/>
                  <a:pt x="9750" y="8638"/>
                </a:cubicBezTo>
                <a:cubicBezTo>
                  <a:pt x="9762" y="8671"/>
                  <a:pt x="9805" y="8724"/>
                  <a:pt x="9836" y="8767"/>
                </a:cubicBezTo>
                <a:cubicBezTo>
                  <a:pt x="9869" y="8799"/>
                  <a:pt x="9901" y="8853"/>
                  <a:pt x="9901" y="8885"/>
                </a:cubicBezTo>
                <a:cubicBezTo>
                  <a:pt x="9912" y="8907"/>
                  <a:pt x="9922" y="8938"/>
                  <a:pt x="9933" y="8949"/>
                </a:cubicBezTo>
                <a:cubicBezTo>
                  <a:pt x="9944" y="8949"/>
                  <a:pt x="9955" y="8981"/>
                  <a:pt x="9955" y="9014"/>
                </a:cubicBezTo>
                <a:cubicBezTo>
                  <a:pt x="9955" y="9046"/>
                  <a:pt x="9976" y="9110"/>
                  <a:pt x="9998" y="9153"/>
                </a:cubicBezTo>
                <a:cubicBezTo>
                  <a:pt x="10019" y="9207"/>
                  <a:pt x="10041" y="9260"/>
                  <a:pt x="10041" y="9271"/>
                </a:cubicBezTo>
                <a:cubicBezTo>
                  <a:pt x="10041" y="9314"/>
                  <a:pt x="9944" y="9550"/>
                  <a:pt x="9922" y="9572"/>
                </a:cubicBezTo>
                <a:cubicBezTo>
                  <a:pt x="9901" y="9582"/>
                  <a:pt x="9879" y="9625"/>
                  <a:pt x="9858" y="9657"/>
                </a:cubicBezTo>
                <a:cubicBezTo>
                  <a:pt x="9826" y="9743"/>
                  <a:pt x="9708" y="9861"/>
                  <a:pt x="9654" y="9872"/>
                </a:cubicBezTo>
                <a:cubicBezTo>
                  <a:pt x="9633" y="9882"/>
                  <a:pt x="9611" y="9904"/>
                  <a:pt x="9600" y="9925"/>
                </a:cubicBezTo>
                <a:cubicBezTo>
                  <a:pt x="9579" y="9979"/>
                  <a:pt x="9514" y="10022"/>
                  <a:pt x="9429" y="10022"/>
                </a:cubicBezTo>
                <a:cubicBezTo>
                  <a:pt x="9386" y="10022"/>
                  <a:pt x="9300" y="10044"/>
                  <a:pt x="9247" y="10065"/>
                </a:cubicBezTo>
                <a:cubicBezTo>
                  <a:pt x="9200" y="10078"/>
                  <a:pt x="9171" y="10087"/>
                  <a:pt x="9152" y="10087"/>
                </a:cubicBezTo>
                <a:cubicBezTo>
                  <a:pt x="9140" y="10087"/>
                  <a:pt x="9133" y="10084"/>
                  <a:pt x="9128" y="10075"/>
                </a:cubicBezTo>
                <a:cubicBezTo>
                  <a:pt x="9107" y="10065"/>
                  <a:pt x="9054" y="10065"/>
                  <a:pt x="8957" y="10065"/>
                </a:cubicBezTo>
                <a:cubicBezTo>
                  <a:pt x="8849" y="10065"/>
                  <a:pt x="8796" y="10065"/>
                  <a:pt x="8764" y="10044"/>
                </a:cubicBezTo>
                <a:cubicBezTo>
                  <a:pt x="8732" y="10022"/>
                  <a:pt x="8699" y="10011"/>
                  <a:pt x="8689" y="10011"/>
                </a:cubicBezTo>
                <a:cubicBezTo>
                  <a:pt x="8646" y="10011"/>
                  <a:pt x="8367" y="9872"/>
                  <a:pt x="8324" y="9818"/>
                </a:cubicBezTo>
                <a:cubicBezTo>
                  <a:pt x="8249" y="9743"/>
                  <a:pt x="8174" y="9603"/>
                  <a:pt x="8142" y="9475"/>
                </a:cubicBezTo>
                <a:cubicBezTo>
                  <a:pt x="8120" y="9379"/>
                  <a:pt x="8120" y="9367"/>
                  <a:pt x="8142" y="9324"/>
                </a:cubicBezTo>
                <a:cubicBezTo>
                  <a:pt x="8184" y="9271"/>
                  <a:pt x="8389" y="9121"/>
                  <a:pt x="8463" y="9089"/>
                </a:cubicBezTo>
                <a:cubicBezTo>
                  <a:pt x="8496" y="9078"/>
                  <a:pt x="8539" y="9078"/>
                  <a:pt x="8549" y="9078"/>
                </a:cubicBezTo>
                <a:cubicBezTo>
                  <a:pt x="8555" y="9081"/>
                  <a:pt x="8562" y="9082"/>
                  <a:pt x="8571" y="9082"/>
                </a:cubicBezTo>
                <a:cubicBezTo>
                  <a:pt x="8594" y="9082"/>
                  <a:pt x="8628" y="9073"/>
                  <a:pt x="8668" y="9057"/>
                </a:cubicBezTo>
                <a:cubicBezTo>
                  <a:pt x="8709" y="9039"/>
                  <a:pt x="8731" y="9031"/>
                  <a:pt x="8756" y="9031"/>
                </a:cubicBezTo>
                <a:cubicBezTo>
                  <a:pt x="8777" y="9031"/>
                  <a:pt x="8801" y="9036"/>
                  <a:pt x="8839" y="9046"/>
                </a:cubicBezTo>
                <a:cubicBezTo>
                  <a:pt x="8914" y="9067"/>
                  <a:pt x="8946" y="9089"/>
                  <a:pt x="8989" y="9143"/>
                </a:cubicBezTo>
                <a:cubicBezTo>
                  <a:pt x="9054" y="9207"/>
                  <a:pt x="9161" y="9432"/>
                  <a:pt x="9161" y="9475"/>
                </a:cubicBezTo>
                <a:cubicBezTo>
                  <a:pt x="9161" y="9486"/>
                  <a:pt x="9139" y="9507"/>
                  <a:pt x="9118" y="9518"/>
                </a:cubicBezTo>
                <a:cubicBezTo>
                  <a:pt x="9099" y="9532"/>
                  <a:pt x="9089" y="9540"/>
                  <a:pt x="9075" y="9540"/>
                </a:cubicBezTo>
                <a:cubicBezTo>
                  <a:pt x="9057" y="9540"/>
                  <a:pt x="9033" y="9527"/>
                  <a:pt x="8978" y="9496"/>
                </a:cubicBezTo>
                <a:cubicBezTo>
                  <a:pt x="8925" y="9464"/>
                  <a:pt x="8849" y="9443"/>
                  <a:pt x="8807" y="9432"/>
                </a:cubicBezTo>
                <a:cubicBezTo>
                  <a:pt x="8732" y="9432"/>
                  <a:pt x="8721" y="9432"/>
                  <a:pt x="8656" y="9496"/>
                </a:cubicBezTo>
                <a:lnTo>
                  <a:pt x="8582" y="9560"/>
                </a:lnTo>
                <a:lnTo>
                  <a:pt x="8613" y="9603"/>
                </a:lnTo>
                <a:cubicBezTo>
                  <a:pt x="8635" y="9636"/>
                  <a:pt x="8646" y="9668"/>
                  <a:pt x="8635" y="9689"/>
                </a:cubicBezTo>
                <a:cubicBezTo>
                  <a:pt x="8625" y="9722"/>
                  <a:pt x="8635" y="9732"/>
                  <a:pt x="8775" y="9839"/>
                </a:cubicBezTo>
                <a:cubicBezTo>
                  <a:pt x="8871" y="9915"/>
                  <a:pt x="8914" y="9936"/>
                  <a:pt x="8957" y="9936"/>
                </a:cubicBezTo>
                <a:cubicBezTo>
                  <a:pt x="8989" y="9936"/>
                  <a:pt x="9021" y="9936"/>
                  <a:pt x="9032" y="9947"/>
                </a:cubicBezTo>
                <a:cubicBezTo>
                  <a:pt x="9036" y="9954"/>
                  <a:pt x="9049" y="9957"/>
                  <a:pt x="9068" y="9957"/>
                </a:cubicBezTo>
                <a:cubicBezTo>
                  <a:pt x="9105" y="9957"/>
                  <a:pt x="9165" y="9943"/>
                  <a:pt x="9214" y="9915"/>
                </a:cubicBezTo>
                <a:cubicBezTo>
                  <a:pt x="9247" y="9904"/>
                  <a:pt x="9279" y="9882"/>
                  <a:pt x="9300" y="9882"/>
                </a:cubicBezTo>
                <a:cubicBezTo>
                  <a:pt x="9343" y="9882"/>
                  <a:pt x="9536" y="9689"/>
                  <a:pt x="9536" y="9646"/>
                </a:cubicBezTo>
                <a:cubicBezTo>
                  <a:pt x="9536" y="9593"/>
                  <a:pt x="9557" y="9560"/>
                  <a:pt x="9579" y="9560"/>
                </a:cubicBezTo>
                <a:cubicBezTo>
                  <a:pt x="9590" y="9560"/>
                  <a:pt x="9600" y="9539"/>
                  <a:pt x="9600" y="9518"/>
                </a:cubicBezTo>
                <a:cubicBezTo>
                  <a:pt x="9600" y="9453"/>
                  <a:pt x="9557" y="9250"/>
                  <a:pt x="9536" y="9228"/>
                </a:cubicBezTo>
                <a:cubicBezTo>
                  <a:pt x="9526" y="9217"/>
                  <a:pt x="9514" y="9164"/>
                  <a:pt x="9493" y="9110"/>
                </a:cubicBezTo>
                <a:cubicBezTo>
                  <a:pt x="9472" y="9014"/>
                  <a:pt x="9450" y="8971"/>
                  <a:pt x="9407" y="8971"/>
                </a:cubicBezTo>
                <a:cubicBezTo>
                  <a:pt x="9397" y="8971"/>
                  <a:pt x="9354" y="8938"/>
                  <a:pt x="9321" y="8907"/>
                </a:cubicBezTo>
                <a:cubicBezTo>
                  <a:pt x="9290" y="8864"/>
                  <a:pt x="9247" y="8831"/>
                  <a:pt x="9225" y="8831"/>
                </a:cubicBezTo>
                <a:cubicBezTo>
                  <a:pt x="9193" y="8821"/>
                  <a:pt x="9182" y="8810"/>
                  <a:pt x="9182" y="8778"/>
                </a:cubicBezTo>
                <a:cubicBezTo>
                  <a:pt x="9171" y="8692"/>
                  <a:pt x="9097" y="8638"/>
                  <a:pt x="8968" y="8606"/>
                </a:cubicBezTo>
                <a:cubicBezTo>
                  <a:pt x="8904" y="8595"/>
                  <a:pt x="8828" y="8585"/>
                  <a:pt x="8796" y="8585"/>
                </a:cubicBezTo>
                <a:lnTo>
                  <a:pt x="8699" y="8585"/>
                </a:lnTo>
                <a:cubicBezTo>
                  <a:pt x="8678" y="8585"/>
                  <a:pt x="8635" y="8595"/>
                  <a:pt x="8603" y="8617"/>
                </a:cubicBezTo>
                <a:cubicBezTo>
                  <a:pt x="8571" y="8638"/>
                  <a:pt x="8528" y="8638"/>
                  <a:pt x="8517" y="8638"/>
                </a:cubicBezTo>
                <a:cubicBezTo>
                  <a:pt x="8515" y="8637"/>
                  <a:pt x="8511" y="8636"/>
                  <a:pt x="8508" y="8636"/>
                </a:cubicBezTo>
                <a:cubicBezTo>
                  <a:pt x="8480" y="8636"/>
                  <a:pt x="8420" y="8669"/>
                  <a:pt x="8335" y="8735"/>
                </a:cubicBezTo>
                <a:cubicBezTo>
                  <a:pt x="8292" y="8756"/>
                  <a:pt x="8238" y="8778"/>
                  <a:pt x="8206" y="8778"/>
                </a:cubicBezTo>
                <a:cubicBezTo>
                  <a:pt x="8184" y="8778"/>
                  <a:pt x="8153" y="8788"/>
                  <a:pt x="8142" y="8810"/>
                </a:cubicBezTo>
                <a:cubicBezTo>
                  <a:pt x="8131" y="8821"/>
                  <a:pt x="8088" y="8853"/>
                  <a:pt x="8056" y="8874"/>
                </a:cubicBezTo>
                <a:cubicBezTo>
                  <a:pt x="8013" y="8895"/>
                  <a:pt x="7938" y="8981"/>
                  <a:pt x="7884" y="9057"/>
                </a:cubicBezTo>
                <a:cubicBezTo>
                  <a:pt x="7798" y="9164"/>
                  <a:pt x="7788" y="9196"/>
                  <a:pt x="7788" y="9250"/>
                </a:cubicBezTo>
                <a:cubicBezTo>
                  <a:pt x="7788" y="9282"/>
                  <a:pt x="7777" y="9324"/>
                  <a:pt x="7767" y="9324"/>
                </a:cubicBezTo>
                <a:cubicBezTo>
                  <a:pt x="7755" y="9324"/>
                  <a:pt x="7755" y="9357"/>
                  <a:pt x="7755" y="9389"/>
                </a:cubicBezTo>
                <a:cubicBezTo>
                  <a:pt x="7755" y="9421"/>
                  <a:pt x="7745" y="9443"/>
                  <a:pt x="7734" y="9443"/>
                </a:cubicBezTo>
                <a:cubicBezTo>
                  <a:pt x="7691" y="9443"/>
                  <a:pt x="7745" y="9668"/>
                  <a:pt x="7841" y="9861"/>
                </a:cubicBezTo>
                <a:cubicBezTo>
                  <a:pt x="7884" y="9958"/>
                  <a:pt x="7917" y="10011"/>
                  <a:pt x="7948" y="10022"/>
                </a:cubicBezTo>
                <a:cubicBezTo>
                  <a:pt x="7991" y="10044"/>
                  <a:pt x="8013" y="10065"/>
                  <a:pt x="8163" y="10204"/>
                </a:cubicBezTo>
                <a:cubicBezTo>
                  <a:pt x="8217" y="10247"/>
                  <a:pt x="8260" y="10290"/>
                  <a:pt x="8270" y="10290"/>
                </a:cubicBezTo>
                <a:cubicBezTo>
                  <a:pt x="8281" y="10290"/>
                  <a:pt x="8324" y="10311"/>
                  <a:pt x="8367" y="10333"/>
                </a:cubicBezTo>
                <a:cubicBezTo>
                  <a:pt x="8420" y="10354"/>
                  <a:pt x="8474" y="10376"/>
                  <a:pt x="8506" y="10376"/>
                </a:cubicBezTo>
                <a:cubicBezTo>
                  <a:pt x="8528" y="10376"/>
                  <a:pt x="8592" y="10397"/>
                  <a:pt x="8646" y="10419"/>
                </a:cubicBezTo>
                <a:cubicBezTo>
                  <a:pt x="8711" y="10451"/>
                  <a:pt x="8727" y="10466"/>
                  <a:pt x="8811" y="10466"/>
                </a:cubicBezTo>
                <a:cubicBezTo>
                  <a:pt x="8838" y="10466"/>
                  <a:pt x="8871" y="10464"/>
                  <a:pt x="8914" y="10461"/>
                </a:cubicBezTo>
                <a:cubicBezTo>
                  <a:pt x="9011" y="10451"/>
                  <a:pt x="9118" y="10440"/>
                  <a:pt x="9161" y="10430"/>
                </a:cubicBezTo>
                <a:cubicBezTo>
                  <a:pt x="9192" y="10417"/>
                  <a:pt x="9213" y="10412"/>
                  <a:pt x="9229" y="10412"/>
                </a:cubicBezTo>
                <a:cubicBezTo>
                  <a:pt x="9239" y="10412"/>
                  <a:pt x="9248" y="10414"/>
                  <a:pt x="9257" y="10419"/>
                </a:cubicBezTo>
                <a:cubicBezTo>
                  <a:pt x="9265" y="10427"/>
                  <a:pt x="9274" y="10430"/>
                  <a:pt x="9283" y="10430"/>
                </a:cubicBezTo>
                <a:cubicBezTo>
                  <a:pt x="9298" y="10430"/>
                  <a:pt x="9317" y="10421"/>
                  <a:pt x="9343" y="10408"/>
                </a:cubicBezTo>
                <a:cubicBezTo>
                  <a:pt x="9364" y="10397"/>
                  <a:pt x="9418" y="10387"/>
                  <a:pt x="9440" y="10387"/>
                </a:cubicBezTo>
                <a:cubicBezTo>
                  <a:pt x="9472" y="10387"/>
                  <a:pt x="9504" y="10376"/>
                  <a:pt x="9526" y="10354"/>
                </a:cubicBezTo>
                <a:cubicBezTo>
                  <a:pt x="9569" y="10322"/>
                  <a:pt x="9654" y="10290"/>
                  <a:pt x="9708" y="10290"/>
                </a:cubicBezTo>
                <a:cubicBezTo>
                  <a:pt x="9729" y="10290"/>
                  <a:pt x="9762" y="10268"/>
                  <a:pt x="9783" y="10247"/>
                </a:cubicBezTo>
                <a:cubicBezTo>
                  <a:pt x="9793" y="10237"/>
                  <a:pt x="9847" y="10204"/>
                  <a:pt x="9879" y="10194"/>
                </a:cubicBezTo>
                <a:cubicBezTo>
                  <a:pt x="9955" y="10172"/>
                  <a:pt x="10008" y="10129"/>
                  <a:pt x="10008" y="10108"/>
                </a:cubicBezTo>
                <a:cubicBezTo>
                  <a:pt x="10008" y="10075"/>
                  <a:pt x="10051" y="10044"/>
                  <a:pt x="10105" y="10032"/>
                </a:cubicBezTo>
                <a:cubicBezTo>
                  <a:pt x="10169" y="10022"/>
                  <a:pt x="10180" y="10011"/>
                  <a:pt x="10319" y="9722"/>
                </a:cubicBezTo>
                <a:cubicBezTo>
                  <a:pt x="10373" y="9603"/>
                  <a:pt x="10405" y="9529"/>
                  <a:pt x="10405" y="9475"/>
                </a:cubicBezTo>
                <a:cubicBezTo>
                  <a:pt x="10405" y="9432"/>
                  <a:pt x="10415" y="9367"/>
                  <a:pt x="10427" y="9346"/>
                </a:cubicBezTo>
                <a:cubicBezTo>
                  <a:pt x="10427" y="9324"/>
                  <a:pt x="10427" y="9282"/>
                  <a:pt x="10415" y="9260"/>
                </a:cubicBezTo>
                <a:cubicBezTo>
                  <a:pt x="10405" y="9228"/>
                  <a:pt x="10405" y="9217"/>
                  <a:pt x="10427" y="9185"/>
                </a:cubicBezTo>
                <a:lnTo>
                  <a:pt x="10458" y="9143"/>
                </a:lnTo>
                <a:lnTo>
                  <a:pt x="10405" y="9024"/>
                </a:lnTo>
                <a:cubicBezTo>
                  <a:pt x="10373" y="8960"/>
                  <a:pt x="10351" y="8885"/>
                  <a:pt x="10351" y="8864"/>
                </a:cubicBezTo>
                <a:cubicBezTo>
                  <a:pt x="10351" y="8842"/>
                  <a:pt x="10330" y="8799"/>
                  <a:pt x="10298" y="8756"/>
                </a:cubicBezTo>
                <a:cubicBezTo>
                  <a:pt x="10244" y="8671"/>
                  <a:pt x="10126" y="8466"/>
                  <a:pt x="10094" y="8402"/>
                </a:cubicBezTo>
                <a:cubicBezTo>
                  <a:pt x="10072" y="8370"/>
                  <a:pt x="10051" y="8349"/>
                  <a:pt x="10029" y="8338"/>
                </a:cubicBezTo>
                <a:cubicBezTo>
                  <a:pt x="10008" y="8327"/>
                  <a:pt x="9986" y="8306"/>
                  <a:pt x="9986" y="8295"/>
                </a:cubicBezTo>
                <a:cubicBezTo>
                  <a:pt x="9986" y="8284"/>
                  <a:pt x="9933" y="8252"/>
                  <a:pt x="9869" y="8220"/>
                </a:cubicBezTo>
                <a:cubicBezTo>
                  <a:pt x="9793" y="8188"/>
                  <a:pt x="9750" y="8156"/>
                  <a:pt x="9750" y="8145"/>
                </a:cubicBezTo>
                <a:cubicBezTo>
                  <a:pt x="9750" y="8123"/>
                  <a:pt x="9740" y="8113"/>
                  <a:pt x="9719" y="8113"/>
                </a:cubicBezTo>
                <a:cubicBezTo>
                  <a:pt x="9708" y="8113"/>
                  <a:pt x="9686" y="8102"/>
                  <a:pt x="9686" y="8080"/>
                </a:cubicBezTo>
                <a:cubicBezTo>
                  <a:pt x="9676" y="8048"/>
                  <a:pt x="9643" y="8027"/>
                  <a:pt x="9579" y="8006"/>
                </a:cubicBezTo>
                <a:cubicBezTo>
                  <a:pt x="9536" y="7994"/>
                  <a:pt x="9483" y="7973"/>
                  <a:pt x="9461" y="7973"/>
                </a:cubicBezTo>
                <a:cubicBezTo>
                  <a:pt x="9450" y="7963"/>
                  <a:pt x="9397" y="7952"/>
                  <a:pt x="9354" y="7930"/>
                </a:cubicBezTo>
                <a:cubicBezTo>
                  <a:pt x="9321" y="7930"/>
                  <a:pt x="9279" y="7909"/>
                  <a:pt x="9268" y="7909"/>
                </a:cubicBezTo>
                <a:cubicBezTo>
                  <a:pt x="9257" y="7898"/>
                  <a:pt x="9214" y="7887"/>
                  <a:pt x="9161" y="7887"/>
                </a:cubicBezTo>
                <a:cubicBezTo>
                  <a:pt x="9118" y="7877"/>
                  <a:pt x="9064" y="7866"/>
                  <a:pt x="9064" y="7855"/>
                </a:cubicBezTo>
                <a:cubicBezTo>
                  <a:pt x="9054" y="7844"/>
                  <a:pt x="9021" y="7844"/>
                  <a:pt x="9000" y="7844"/>
                </a:cubicBezTo>
                <a:cubicBezTo>
                  <a:pt x="8978" y="7844"/>
                  <a:pt x="8946" y="7834"/>
                  <a:pt x="8946" y="7823"/>
                </a:cubicBezTo>
                <a:cubicBezTo>
                  <a:pt x="8935" y="7813"/>
                  <a:pt x="8904" y="7813"/>
                  <a:pt x="8849" y="7813"/>
                </a:cubicBezTo>
                <a:cubicBezTo>
                  <a:pt x="8807" y="7823"/>
                  <a:pt x="8592" y="7823"/>
                  <a:pt x="8389" y="7834"/>
                </a:cubicBezTo>
                <a:cubicBezTo>
                  <a:pt x="8142" y="7844"/>
                  <a:pt x="7991" y="7844"/>
                  <a:pt x="7981" y="7855"/>
                </a:cubicBezTo>
                <a:cubicBezTo>
                  <a:pt x="7970" y="7866"/>
                  <a:pt x="7938" y="7877"/>
                  <a:pt x="7906" y="7887"/>
                </a:cubicBezTo>
                <a:cubicBezTo>
                  <a:pt x="7777" y="7887"/>
                  <a:pt x="7734" y="7898"/>
                  <a:pt x="7681" y="7930"/>
                </a:cubicBezTo>
                <a:cubicBezTo>
                  <a:pt x="7648" y="7952"/>
                  <a:pt x="7595" y="7973"/>
                  <a:pt x="7552" y="7984"/>
                </a:cubicBezTo>
                <a:cubicBezTo>
                  <a:pt x="7434" y="7994"/>
                  <a:pt x="7326" y="8059"/>
                  <a:pt x="7316" y="8113"/>
                </a:cubicBezTo>
                <a:cubicBezTo>
                  <a:pt x="7305" y="8166"/>
                  <a:pt x="7305" y="8166"/>
                  <a:pt x="7219" y="8166"/>
                </a:cubicBezTo>
                <a:cubicBezTo>
                  <a:pt x="7187" y="8177"/>
                  <a:pt x="7166" y="8188"/>
                  <a:pt x="7133" y="8242"/>
                </a:cubicBezTo>
                <a:cubicBezTo>
                  <a:pt x="7112" y="8284"/>
                  <a:pt x="7080" y="8327"/>
                  <a:pt x="7069" y="8338"/>
                </a:cubicBezTo>
                <a:cubicBezTo>
                  <a:pt x="7047" y="8359"/>
                  <a:pt x="7026" y="8392"/>
                  <a:pt x="7026" y="8423"/>
                </a:cubicBezTo>
                <a:cubicBezTo>
                  <a:pt x="7016" y="8466"/>
                  <a:pt x="7005" y="8478"/>
                  <a:pt x="6973" y="8488"/>
                </a:cubicBezTo>
                <a:cubicBezTo>
                  <a:pt x="6951" y="8488"/>
                  <a:pt x="6919" y="8520"/>
                  <a:pt x="6887" y="8563"/>
                </a:cubicBezTo>
                <a:cubicBezTo>
                  <a:pt x="6854" y="8606"/>
                  <a:pt x="6823" y="8659"/>
                  <a:pt x="6801" y="8671"/>
                </a:cubicBezTo>
                <a:cubicBezTo>
                  <a:pt x="6683" y="8788"/>
                  <a:pt x="6608" y="8960"/>
                  <a:pt x="6608" y="9121"/>
                </a:cubicBezTo>
                <a:cubicBezTo>
                  <a:pt x="6608" y="9143"/>
                  <a:pt x="6608" y="9174"/>
                  <a:pt x="6597" y="9174"/>
                </a:cubicBezTo>
                <a:cubicBezTo>
                  <a:pt x="6587" y="9174"/>
                  <a:pt x="6575" y="9196"/>
                  <a:pt x="6587" y="9260"/>
                </a:cubicBezTo>
                <a:cubicBezTo>
                  <a:pt x="6597" y="9303"/>
                  <a:pt x="6587" y="9400"/>
                  <a:pt x="6587" y="9464"/>
                </a:cubicBezTo>
                <a:cubicBezTo>
                  <a:pt x="6565" y="9572"/>
                  <a:pt x="6565" y="9582"/>
                  <a:pt x="6597" y="9636"/>
                </a:cubicBezTo>
                <a:cubicBezTo>
                  <a:pt x="6618" y="9657"/>
                  <a:pt x="6630" y="9700"/>
                  <a:pt x="6630" y="9711"/>
                </a:cubicBezTo>
                <a:cubicBezTo>
                  <a:pt x="6630" y="9732"/>
                  <a:pt x="6661" y="9775"/>
                  <a:pt x="6694" y="9818"/>
                </a:cubicBezTo>
                <a:cubicBezTo>
                  <a:pt x="6737" y="9872"/>
                  <a:pt x="6747" y="9893"/>
                  <a:pt x="6737" y="9936"/>
                </a:cubicBezTo>
                <a:cubicBezTo>
                  <a:pt x="6726" y="9990"/>
                  <a:pt x="6737" y="10001"/>
                  <a:pt x="6769" y="10022"/>
                </a:cubicBezTo>
                <a:cubicBezTo>
                  <a:pt x="6930" y="10140"/>
                  <a:pt x="6962" y="10161"/>
                  <a:pt x="6951" y="10194"/>
                </a:cubicBezTo>
                <a:cubicBezTo>
                  <a:pt x="6940" y="10225"/>
                  <a:pt x="6962" y="10247"/>
                  <a:pt x="7059" y="10301"/>
                </a:cubicBezTo>
                <a:cubicBezTo>
                  <a:pt x="7102" y="10322"/>
                  <a:pt x="7133" y="10354"/>
                  <a:pt x="7144" y="10376"/>
                </a:cubicBezTo>
                <a:cubicBezTo>
                  <a:pt x="7155" y="10387"/>
                  <a:pt x="7198" y="10419"/>
                  <a:pt x="7241" y="10430"/>
                </a:cubicBezTo>
                <a:cubicBezTo>
                  <a:pt x="7283" y="10451"/>
                  <a:pt x="7348" y="10494"/>
                  <a:pt x="7380" y="10526"/>
                </a:cubicBezTo>
                <a:cubicBezTo>
                  <a:pt x="7423" y="10547"/>
                  <a:pt x="7488" y="10590"/>
                  <a:pt x="7519" y="10601"/>
                </a:cubicBezTo>
                <a:cubicBezTo>
                  <a:pt x="7562" y="10612"/>
                  <a:pt x="7627" y="10644"/>
                  <a:pt x="7670" y="10676"/>
                </a:cubicBezTo>
                <a:cubicBezTo>
                  <a:pt x="7702" y="10709"/>
                  <a:pt x="7745" y="10730"/>
                  <a:pt x="7755" y="10730"/>
                </a:cubicBezTo>
                <a:cubicBezTo>
                  <a:pt x="7809" y="10730"/>
                  <a:pt x="7895" y="10762"/>
                  <a:pt x="7927" y="10794"/>
                </a:cubicBezTo>
                <a:cubicBezTo>
                  <a:pt x="7948" y="10816"/>
                  <a:pt x="7981" y="10837"/>
                  <a:pt x="8013" y="10837"/>
                </a:cubicBezTo>
                <a:cubicBezTo>
                  <a:pt x="8067" y="10837"/>
                  <a:pt x="8120" y="10869"/>
                  <a:pt x="8196" y="10923"/>
                </a:cubicBezTo>
                <a:cubicBezTo>
                  <a:pt x="8249" y="10955"/>
                  <a:pt x="8270" y="10966"/>
                  <a:pt x="8335" y="10966"/>
                </a:cubicBezTo>
                <a:cubicBezTo>
                  <a:pt x="8420" y="10966"/>
                  <a:pt x="8517" y="10998"/>
                  <a:pt x="8646" y="11062"/>
                </a:cubicBezTo>
                <a:cubicBezTo>
                  <a:pt x="8703" y="11095"/>
                  <a:pt x="8729" y="11109"/>
                  <a:pt x="8772" y="11109"/>
                </a:cubicBezTo>
                <a:cubicBezTo>
                  <a:pt x="8785" y="11109"/>
                  <a:pt x="8800" y="11108"/>
                  <a:pt x="8818" y="11105"/>
                </a:cubicBezTo>
                <a:cubicBezTo>
                  <a:pt x="8839" y="11101"/>
                  <a:pt x="8858" y="11098"/>
                  <a:pt x="8874" y="11098"/>
                </a:cubicBezTo>
                <a:cubicBezTo>
                  <a:pt x="8897" y="11098"/>
                  <a:pt x="8917" y="11104"/>
                  <a:pt x="8935" y="11116"/>
                </a:cubicBezTo>
                <a:cubicBezTo>
                  <a:pt x="8957" y="11127"/>
                  <a:pt x="8970" y="11132"/>
                  <a:pt x="8989" y="11132"/>
                </a:cubicBezTo>
                <a:cubicBezTo>
                  <a:pt x="9008" y="11132"/>
                  <a:pt x="9032" y="11127"/>
                  <a:pt x="9075" y="11116"/>
                </a:cubicBezTo>
                <a:cubicBezTo>
                  <a:pt x="9128" y="11095"/>
                  <a:pt x="9225" y="11084"/>
                  <a:pt x="9290" y="11073"/>
                </a:cubicBezTo>
                <a:cubicBezTo>
                  <a:pt x="9364" y="11073"/>
                  <a:pt x="9418" y="11052"/>
                  <a:pt x="9472" y="11030"/>
                </a:cubicBezTo>
                <a:cubicBezTo>
                  <a:pt x="9504" y="11009"/>
                  <a:pt x="9557" y="10987"/>
                  <a:pt x="9590" y="10987"/>
                </a:cubicBezTo>
                <a:cubicBezTo>
                  <a:pt x="9665" y="10987"/>
                  <a:pt x="9901" y="10880"/>
                  <a:pt x="9944" y="10826"/>
                </a:cubicBezTo>
                <a:cubicBezTo>
                  <a:pt x="9965" y="10794"/>
                  <a:pt x="9986" y="10773"/>
                  <a:pt x="10008" y="10773"/>
                </a:cubicBezTo>
                <a:cubicBezTo>
                  <a:pt x="10019" y="10773"/>
                  <a:pt x="10072" y="10752"/>
                  <a:pt x="10105" y="10719"/>
                </a:cubicBezTo>
                <a:cubicBezTo>
                  <a:pt x="10148" y="10697"/>
                  <a:pt x="10212" y="10655"/>
                  <a:pt x="10244" y="10633"/>
                </a:cubicBezTo>
                <a:cubicBezTo>
                  <a:pt x="10298" y="10601"/>
                  <a:pt x="10319" y="10590"/>
                  <a:pt x="10319" y="10558"/>
                </a:cubicBezTo>
                <a:cubicBezTo>
                  <a:pt x="10319" y="10516"/>
                  <a:pt x="10330" y="10504"/>
                  <a:pt x="10362" y="10504"/>
                </a:cubicBezTo>
                <a:cubicBezTo>
                  <a:pt x="10394" y="10504"/>
                  <a:pt x="10427" y="10483"/>
                  <a:pt x="10470" y="10419"/>
                </a:cubicBezTo>
                <a:cubicBezTo>
                  <a:pt x="10501" y="10376"/>
                  <a:pt x="10544" y="10344"/>
                  <a:pt x="10555" y="10344"/>
                </a:cubicBezTo>
                <a:cubicBezTo>
                  <a:pt x="10566" y="10344"/>
                  <a:pt x="10587" y="10311"/>
                  <a:pt x="10598" y="10280"/>
                </a:cubicBezTo>
                <a:cubicBezTo>
                  <a:pt x="10620" y="10247"/>
                  <a:pt x="10651" y="10194"/>
                  <a:pt x="10684" y="10161"/>
                </a:cubicBezTo>
                <a:cubicBezTo>
                  <a:pt x="10737" y="10097"/>
                  <a:pt x="10780" y="10044"/>
                  <a:pt x="10920" y="9754"/>
                </a:cubicBezTo>
                <a:cubicBezTo>
                  <a:pt x="10973" y="9636"/>
                  <a:pt x="11016" y="9582"/>
                  <a:pt x="11059" y="9572"/>
                </a:cubicBezTo>
                <a:cubicBezTo>
                  <a:pt x="11102" y="9550"/>
                  <a:pt x="11123" y="9475"/>
                  <a:pt x="11123" y="9367"/>
                </a:cubicBezTo>
                <a:cubicBezTo>
                  <a:pt x="11123" y="9303"/>
                  <a:pt x="11135" y="9282"/>
                  <a:pt x="11156" y="9271"/>
                </a:cubicBezTo>
                <a:cubicBezTo>
                  <a:pt x="11177" y="9260"/>
                  <a:pt x="11177" y="9228"/>
                  <a:pt x="11177" y="9121"/>
                </a:cubicBezTo>
                <a:cubicBezTo>
                  <a:pt x="11177" y="9046"/>
                  <a:pt x="11188" y="8981"/>
                  <a:pt x="11188" y="8960"/>
                </a:cubicBezTo>
                <a:cubicBezTo>
                  <a:pt x="11209" y="8938"/>
                  <a:pt x="11199" y="8907"/>
                  <a:pt x="11166" y="8788"/>
                </a:cubicBezTo>
                <a:cubicBezTo>
                  <a:pt x="11113" y="8574"/>
                  <a:pt x="11113" y="8552"/>
                  <a:pt x="11135" y="8520"/>
                </a:cubicBezTo>
                <a:cubicBezTo>
                  <a:pt x="11145" y="8499"/>
                  <a:pt x="11145" y="8478"/>
                  <a:pt x="11092" y="8402"/>
                </a:cubicBezTo>
                <a:cubicBezTo>
                  <a:pt x="11059" y="8359"/>
                  <a:pt x="11027" y="8306"/>
                  <a:pt x="11027" y="8295"/>
                </a:cubicBezTo>
                <a:cubicBezTo>
                  <a:pt x="11027" y="8295"/>
                  <a:pt x="11016" y="8273"/>
                  <a:pt x="10995" y="8252"/>
                </a:cubicBezTo>
                <a:cubicBezTo>
                  <a:pt x="10963" y="8220"/>
                  <a:pt x="10887" y="8080"/>
                  <a:pt x="10887" y="8048"/>
                </a:cubicBezTo>
                <a:cubicBezTo>
                  <a:pt x="10887" y="8037"/>
                  <a:pt x="10845" y="7994"/>
                  <a:pt x="10802" y="7941"/>
                </a:cubicBezTo>
                <a:cubicBezTo>
                  <a:pt x="10759" y="7898"/>
                  <a:pt x="10706" y="7823"/>
                  <a:pt x="10694" y="7801"/>
                </a:cubicBezTo>
                <a:cubicBezTo>
                  <a:pt x="10684" y="7770"/>
                  <a:pt x="10641" y="7727"/>
                  <a:pt x="10609" y="7705"/>
                </a:cubicBezTo>
                <a:cubicBezTo>
                  <a:pt x="10577" y="7684"/>
                  <a:pt x="10512" y="7619"/>
                  <a:pt x="10458" y="7577"/>
                </a:cubicBezTo>
                <a:cubicBezTo>
                  <a:pt x="10384" y="7501"/>
                  <a:pt x="10373" y="7491"/>
                  <a:pt x="10308" y="7491"/>
                </a:cubicBezTo>
                <a:cubicBezTo>
                  <a:pt x="10255" y="7491"/>
                  <a:pt x="10244" y="7491"/>
                  <a:pt x="10234" y="7458"/>
                </a:cubicBezTo>
                <a:cubicBezTo>
                  <a:pt x="10234" y="7415"/>
                  <a:pt x="10180" y="7383"/>
                  <a:pt x="10126" y="7383"/>
                </a:cubicBezTo>
                <a:cubicBezTo>
                  <a:pt x="10106" y="7386"/>
                  <a:pt x="10088" y="7387"/>
                  <a:pt x="10071" y="7387"/>
                </a:cubicBezTo>
                <a:cubicBezTo>
                  <a:pt x="10016" y="7387"/>
                  <a:pt x="9976" y="7373"/>
                  <a:pt x="9944" y="7341"/>
                </a:cubicBezTo>
                <a:cubicBezTo>
                  <a:pt x="9920" y="7316"/>
                  <a:pt x="9895" y="7304"/>
                  <a:pt x="9871" y="7304"/>
                </a:cubicBezTo>
                <a:cubicBezTo>
                  <a:pt x="9863" y="7304"/>
                  <a:pt x="9855" y="7305"/>
                  <a:pt x="9847" y="7308"/>
                </a:cubicBezTo>
                <a:cubicBezTo>
                  <a:pt x="9843" y="7309"/>
                  <a:pt x="9837" y="7309"/>
                  <a:pt x="9832" y="7309"/>
                </a:cubicBezTo>
                <a:cubicBezTo>
                  <a:pt x="9777" y="7309"/>
                  <a:pt x="9697" y="7262"/>
                  <a:pt x="9697" y="7233"/>
                </a:cubicBezTo>
                <a:cubicBezTo>
                  <a:pt x="9697" y="7201"/>
                  <a:pt x="9686" y="7190"/>
                  <a:pt x="9526" y="7179"/>
                </a:cubicBezTo>
                <a:cubicBezTo>
                  <a:pt x="9418" y="7169"/>
                  <a:pt x="9386" y="7158"/>
                  <a:pt x="9354" y="7126"/>
                </a:cubicBezTo>
                <a:cubicBezTo>
                  <a:pt x="9343" y="7105"/>
                  <a:pt x="9311" y="7093"/>
                  <a:pt x="9290" y="7093"/>
                </a:cubicBezTo>
                <a:cubicBezTo>
                  <a:pt x="9257" y="7093"/>
                  <a:pt x="9247" y="7083"/>
                  <a:pt x="9247" y="7072"/>
                </a:cubicBezTo>
                <a:cubicBezTo>
                  <a:pt x="9247" y="7067"/>
                  <a:pt x="9241" y="7064"/>
                  <a:pt x="9229" y="7064"/>
                </a:cubicBezTo>
                <a:cubicBezTo>
                  <a:pt x="9217" y="7064"/>
                  <a:pt x="9198" y="7067"/>
                  <a:pt x="9171" y="7072"/>
                </a:cubicBezTo>
                <a:cubicBezTo>
                  <a:pt x="9128" y="7072"/>
                  <a:pt x="8989" y="7083"/>
                  <a:pt x="8861" y="7083"/>
                </a:cubicBezTo>
                <a:cubicBezTo>
                  <a:pt x="8732" y="7083"/>
                  <a:pt x="8613" y="7105"/>
                  <a:pt x="8592" y="7105"/>
                </a:cubicBezTo>
                <a:cubicBezTo>
                  <a:pt x="8577" y="7112"/>
                  <a:pt x="8551" y="7120"/>
                  <a:pt x="8526" y="7120"/>
                </a:cubicBezTo>
                <a:cubicBezTo>
                  <a:pt x="8516" y="7120"/>
                  <a:pt x="8505" y="7118"/>
                  <a:pt x="8496" y="7115"/>
                </a:cubicBezTo>
                <a:cubicBezTo>
                  <a:pt x="8484" y="7112"/>
                  <a:pt x="8475" y="7111"/>
                  <a:pt x="8466" y="7111"/>
                </a:cubicBezTo>
                <a:cubicBezTo>
                  <a:pt x="8442" y="7111"/>
                  <a:pt x="8426" y="7121"/>
                  <a:pt x="8410" y="7136"/>
                </a:cubicBezTo>
                <a:cubicBezTo>
                  <a:pt x="8399" y="7147"/>
                  <a:pt x="8391" y="7152"/>
                  <a:pt x="8383" y="7152"/>
                </a:cubicBezTo>
                <a:cubicBezTo>
                  <a:pt x="8375" y="7152"/>
                  <a:pt x="8367" y="7147"/>
                  <a:pt x="8356" y="7136"/>
                </a:cubicBezTo>
                <a:cubicBezTo>
                  <a:pt x="8345" y="7131"/>
                  <a:pt x="8332" y="7129"/>
                  <a:pt x="8315" y="7129"/>
                </a:cubicBezTo>
                <a:cubicBezTo>
                  <a:pt x="8297" y="7129"/>
                  <a:pt x="8276" y="7131"/>
                  <a:pt x="8249" y="7136"/>
                </a:cubicBezTo>
                <a:cubicBezTo>
                  <a:pt x="8206" y="7147"/>
                  <a:pt x="8153" y="7158"/>
                  <a:pt x="8120" y="7158"/>
                </a:cubicBezTo>
                <a:cubicBezTo>
                  <a:pt x="8088" y="7158"/>
                  <a:pt x="8034" y="7169"/>
                  <a:pt x="8013" y="7179"/>
                </a:cubicBezTo>
                <a:cubicBezTo>
                  <a:pt x="7968" y="7207"/>
                  <a:pt x="7756" y="7249"/>
                  <a:pt x="7684" y="7249"/>
                </a:cubicBezTo>
                <a:cubicBezTo>
                  <a:pt x="7670" y="7249"/>
                  <a:pt x="7661" y="7247"/>
                  <a:pt x="7659" y="7244"/>
                </a:cubicBezTo>
                <a:cubicBezTo>
                  <a:pt x="7648" y="7244"/>
                  <a:pt x="7605" y="7255"/>
                  <a:pt x="7573" y="7265"/>
                </a:cubicBezTo>
                <a:cubicBezTo>
                  <a:pt x="7498" y="7298"/>
                  <a:pt x="7348" y="7319"/>
                  <a:pt x="7273" y="7319"/>
                </a:cubicBezTo>
                <a:cubicBezTo>
                  <a:pt x="7252" y="7319"/>
                  <a:pt x="7198" y="7341"/>
                  <a:pt x="7144" y="7362"/>
                </a:cubicBezTo>
                <a:cubicBezTo>
                  <a:pt x="7102" y="7383"/>
                  <a:pt x="7047" y="7405"/>
                  <a:pt x="7026" y="7405"/>
                </a:cubicBezTo>
                <a:cubicBezTo>
                  <a:pt x="7005" y="7405"/>
                  <a:pt x="6983" y="7415"/>
                  <a:pt x="6962" y="7437"/>
                </a:cubicBezTo>
                <a:cubicBezTo>
                  <a:pt x="6946" y="7452"/>
                  <a:pt x="6930" y="7463"/>
                  <a:pt x="6911" y="7463"/>
                </a:cubicBezTo>
                <a:cubicBezTo>
                  <a:pt x="6903" y="7463"/>
                  <a:pt x="6896" y="7461"/>
                  <a:pt x="6887" y="7458"/>
                </a:cubicBezTo>
                <a:cubicBezTo>
                  <a:pt x="6877" y="7456"/>
                  <a:pt x="6869" y="7455"/>
                  <a:pt x="6862" y="7455"/>
                </a:cubicBezTo>
                <a:cubicBezTo>
                  <a:pt x="6836" y="7455"/>
                  <a:pt x="6819" y="7470"/>
                  <a:pt x="6769" y="7512"/>
                </a:cubicBezTo>
                <a:cubicBezTo>
                  <a:pt x="6661" y="7619"/>
                  <a:pt x="6618" y="7662"/>
                  <a:pt x="6587" y="7673"/>
                </a:cubicBezTo>
                <a:cubicBezTo>
                  <a:pt x="6565" y="7673"/>
                  <a:pt x="6533" y="7705"/>
                  <a:pt x="6511" y="7727"/>
                </a:cubicBezTo>
                <a:cubicBezTo>
                  <a:pt x="6501" y="7748"/>
                  <a:pt x="6436" y="7801"/>
                  <a:pt x="6382" y="7834"/>
                </a:cubicBezTo>
                <a:cubicBezTo>
                  <a:pt x="6318" y="7866"/>
                  <a:pt x="6254" y="7920"/>
                  <a:pt x="6232" y="7952"/>
                </a:cubicBezTo>
                <a:cubicBezTo>
                  <a:pt x="6211" y="7984"/>
                  <a:pt x="6179" y="8016"/>
                  <a:pt x="6158" y="8027"/>
                </a:cubicBezTo>
                <a:cubicBezTo>
                  <a:pt x="6115" y="8048"/>
                  <a:pt x="6007" y="8199"/>
                  <a:pt x="5943" y="8327"/>
                </a:cubicBezTo>
                <a:cubicBezTo>
                  <a:pt x="5922" y="8359"/>
                  <a:pt x="5900" y="8392"/>
                  <a:pt x="5879" y="8402"/>
                </a:cubicBezTo>
                <a:cubicBezTo>
                  <a:pt x="5868" y="8402"/>
                  <a:pt x="5846" y="8423"/>
                  <a:pt x="5846" y="8456"/>
                </a:cubicBezTo>
                <a:cubicBezTo>
                  <a:pt x="5836" y="8478"/>
                  <a:pt x="5814" y="8520"/>
                  <a:pt x="5793" y="8542"/>
                </a:cubicBezTo>
                <a:cubicBezTo>
                  <a:pt x="5771" y="8563"/>
                  <a:pt x="5750" y="8606"/>
                  <a:pt x="5750" y="8628"/>
                </a:cubicBezTo>
                <a:cubicBezTo>
                  <a:pt x="5750" y="8659"/>
                  <a:pt x="5739" y="8692"/>
                  <a:pt x="5717" y="8714"/>
                </a:cubicBezTo>
                <a:cubicBezTo>
                  <a:pt x="5707" y="8735"/>
                  <a:pt x="5686" y="8767"/>
                  <a:pt x="5686" y="8767"/>
                </a:cubicBezTo>
                <a:cubicBezTo>
                  <a:pt x="5686" y="8778"/>
                  <a:pt x="5674" y="8799"/>
                  <a:pt x="5664" y="8810"/>
                </a:cubicBezTo>
                <a:cubicBezTo>
                  <a:pt x="5643" y="8831"/>
                  <a:pt x="5643" y="8895"/>
                  <a:pt x="5643" y="9078"/>
                </a:cubicBezTo>
                <a:cubicBezTo>
                  <a:pt x="5632" y="9336"/>
                  <a:pt x="5643" y="9421"/>
                  <a:pt x="5664" y="9475"/>
                </a:cubicBezTo>
                <a:cubicBezTo>
                  <a:pt x="5686" y="9496"/>
                  <a:pt x="5686" y="9550"/>
                  <a:pt x="5686" y="9593"/>
                </a:cubicBezTo>
                <a:cubicBezTo>
                  <a:pt x="5686" y="9668"/>
                  <a:pt x="5696" y="9689"/>
                  <a:pt x="5739" y="9754"/>
                </a:cubicBezTo>
                <a:cubicBezTo>
                  <a:pt x="5782" y="9818"/>
                  <a:pt x="5793" y="9818"/>
                  <a:pt x="5760" y="9851"/>
                </a:cubicBezTo>
                <a:cubicBezTo>
                  <a:pt x="5729" y="9893"/>
                  <a:pt x="5729" y="9925"/>
                  <a:pt x="5803" y="10011"/>
                </a:cubicBezTo>
                <a:cubicBezTo>
                  <a:pt x="5836" y="10044"/>
                  <a:pt x="5868" y="10086"/>
                  <a:pt x="5868" y="10097"/>
                </a:cubicBezTo>
                <a:cubicBezTo>
                  <a:pt x="5868" y="10118"/>
                  <a:pt x="5889" y="10151"/>
                  <a:pt x="5910" y="10172"/>
                </a:cubicBezTo>
                <a:cubicBezTo>
                  <a:pt x="5932" y="10204"/>
                  <a:pt x="5953" y="10247"/>
                  <a:pt x="5953" y="10280"/>
                </a:cubicBezTo>
                <a:cubicBezTo>
                  <a:pt x="5953" y="10311"/>
                  <a:pt x="5965" y="10333"/>
                  <a:pt x="6029" y="10387"/>
                </a:cubicBezTo>
                <a:cubicBezTo>
                  <a:pt x="6072" y="10430"/>
                  <a:pt x="6115" y="10461"/>
                  <a:pt x="6115" y="10483"/>
                </a:cubicBezTo>
                <a:cubicBezTo>
                  <a:pt x="6115" y="10494"/>
                  <a:pt x="6146" y="10526"/>
                  <a:pt x="6179" y="10558"/>
                </a:cubicBezTo>
                <a:cubicBezTo>
                  <a:pt x="6243" y="10612"/>
                  <a:pt x="6254" y="10623"/>
                  <a:pt x="6243" y="10655"/>
                </a:cubicBezTo>
                <a:cubicBezTo>
                  <a:pt x="6222" y="10676"/>
                  <a:pt x="6232" y="10697"/>
                  <a:pt x="6286" y="10740"/>
                </a:cubicBezTo>
                <a:cubicBezTo>
                  <a:pt x="6329" y="10783"/>
                  <a:pt x="6351" y="10816"/>
                  <a:pt x="6351" y="10837"/>
                </a:cubicBezTo>
                <a:cubicBezTo>
                  <a:pt x="6351" y="10859"/>
                  <a:pt x="6436" y="10923"/>
                  <a:pt x="6468" y="10923"/>
                </a:cubicBezTo>
                <a:lnTo>
                  <a:pt x="6554" y="10987"/>
                </a:lnTo>
                <a:cubicBezTo>
                  <a:pt x="6587" y="11019"/>
                  <a:pt x="6640" y="11052"/>
                  <a:pt x="6661" y="11052"/>
                </a:cubicBezTo>
                <a:cubicBezTo>
                  <a:pt x="6694" y="11062"/>
                  <a:pt x="6704" y="11073"/>
                  <a:pt x="6704" y="11116"/>
                </a:cubicBezTo>
                <a:cubicBezTo>
                  <a:pt x="6715" y="11159"/>
                  <a:pt x="6726" y="11169"/>
                  <a:pt x="6769" y="11191"/>
                </a:cubicBezTo>
                <a:cubicBezTo>
                  <a:pt x="6801" y="11202"/>
                  <a:pt x="6844" y="11245"/>
                  <a:pt x="6866" y="11266"/>
                </a:cubicBezTo>
                <a:cubicBezTo>
                  <a:pt x="6897" y="11320"/>
                  <a:pt x="6919" y="11331"/>
                  <a:pt x="6962" y="11331"/>
                </a:cubicBezTo>
                <a:cubicBezTo>
                  <a:pt x="7005" y="11331"/>
                  <a:pt x="7037" y="11341"/>
                  <a:pt x="7112" y="11427"/>
                </a:cubicBezTo>
                <a:cubicBezTo>
                  <a:pt x="7166" y="11470"/>
                  <a:pt x="7230" y="11545"/>
                  <a:pt x="7262" y="11588"/>
                </a:cubicBezTo>
                <a:cubicBezTo>
                  <a:pt x="7295" y="11620"/>
                  <a:pt x="7326" y="11653"/>
                  <a:pt x="7337" y="11653"/>
                </a:cubicBezTo>
                <a:cubicBezTo>
                  <a:pt x="7348" y="11653"/>
                  <a:pt x="7380" y="11674"/>
                  <a:pt x="7412" y="11706"/>
                </a:cubicBezTo>
                <a:cubicBezTo>
                  <a:pt x="7445" y="11727"/>
                  <a:pt x="7509" y="11760"/>
                  <a:pt x="7541" y="11781"/>
                </a:cubicBezTo>
                <a:cubicBezTo>
                  <a:pt x="7584" y="11792"/>
                  <a:pt x="7648" y="11834"/>
                  <a:pt x="7702" y="11867"/>
                </a:cubicBezTo>
                <a:cubicBezTo>
                  <a:pt x="7745" y="11910"/>
                  <a:pt x="7809" y="11953"/>
                  <a:pt x="7841" y="11963"/>
                </a:cubicBezTo>
                <a:cubicBezTo>
                  <a:pt x="7863" y="11963"/>
                  <a:pt x="7927" y="11985"/>
                  <a:pt x="7970" y="12006"/>
                </a:cubicBezTo>
                <a:cubicBezTo>
                  <a:pt x="8013" y="12017"/>
                  <a:pt x="8067" y="12049"/>
                  <a:pt x="8088" y="12060"/>
                </a:cubicBezTo>
                <a:cubicBezTo>
                  <a:pt x="8112" y="12076"/>
                  <a:pt x="8141" y="12086"/>
                  <a:pt x="8172" y="12086"/>
                </a:cubicBezTo>
                <a:cubicBezTo>
                  <a:pt x="8183" y="12086"/>
                  <a:pt x="8194" y="12084"/>
                  <a:pt x="8206" y="12082"/>
                </a:cubicBezTo>
                <a:cubicBezTo>
                  <a:pt x="8260" y="12082"/>
                  <a:pt x="8281" y="12092"/>
                  <a:pt x="8303" y="12124"/>
                </a:cubicBezTo>
                <a:cubicBezTo>
                  <a:pt x="8335" y="12156"/>
                  <a:pt x="8346" y="12156"/>
                  <a:pt x="8506" y="12156"/>
                </a:cubicBezTo>
                <a:cubicBezTo>
                  <a:pt x="8807" y="12156"/>
                  <a:pt x="8807" y="12156"/>
                  <a:pt x="8849" y="12189"/>
                </a:cubicBezTo>
                <a:cubicBezTo>
                  <a:pt x="8865" y="12201"/>
                  <a:pt x="8871" y="12210"/>
                  <a:pt x="8886" y="12210"/>
                </a:cubicBezTo>
                <a:cubicBezTo>
                  <a:pt x="8912" y="12210"/>
                  <a:pt x="8964" y="12184"/>
                  <a:pt x="9139" y="12103"/>
                </a:cubicBezTo>
                <a:cubicBezTo>
                  <a:pt x="9190" y="12074"/>
                  <a:pt x="9216" y="12065"/>
                  <a:pt x="9234" y="12065"/>
                </a:cubicBezTo>
                <a:cubicBezTo>
                  <a:pt x="9243" y="12065"/>
                  <a:pt x="9250" y="12067"/>
                  <a:pt x="9257" y="12070"/>
                </a:cubicBezTo>
                <a:cubicBezTo>
                  <a:pt x="9265" y="12075"/>
                  <a:pt x="9278" y="12078"/>
                  <a:pt x="9295" y="12078"/>
                </a:cubicBezTo>
                <a:cubicBezTo>
                  <a:pt x="9387" y="12078"/>
                  <a:pt x="9582" y="12009"/>
                  <a:pt x="9600" y="11963"/>
                </a:cubicBezTo>
                <a:cubicBezTo>
                  <a:pt x="9608" y="11947"/>
                  <a:pt x="9616" y="11938"/>
                  <a:pt x="9633" y="11938"/>
                </a:cubicBezTo>
                <a:cubicBezTo>
                  <a:pt x="9639" y="11938"/>
                  <a:pt x="9646" y="11939"/>
                  <a:pt x="9654" y="11942"/>
                </a:cubicBezTo>
                <a:cubicBezTo>
                  <a:pt x="9656" y="11942"/>
                  <a:pt x="9659" y="11942"/>
                  <a:pt x="9661" y="11942"/>
                </a:cubicBezTo>
                <a:cubicBezTo>
                  <a:pt x="9717" y="11942"/>
                  <a:pt x="9923" y="11832"/>
                  <a:pt x="9933" y="11781"/>
                </a:cubicBezTo>
                <a:cubicBezTo>
                  <a:pt x="9944" y="11770"/>
                  <a:pt x="9965" y="11727"/>
                  <a:pt x="9998" y="11695"/>
                </a:cubicBezTo>
                <a:cubicBezTo>
                  <a:pt x="10041" y="11663"/>
                  <a:pt x="10051" y="11653"/>
                  <a:pt x="10115" y="11653"/>
                </a:cubicBezTo>
                <a:cubicBezTo>
                  <a:pt x="10131" y="11655"/>
                  <a:pt x="10143" y="11657"/>
                  <a:pt x="10153" y="11657"/>
                </a:cubicBezTo>
                <a:cubicBezTo>
                  <a:pt x="10182" y="11657"/>
                  <a:pt x="10190" y="11639"/>
                  <a:pt x="10222" y="11567"/>
                </a:cubicBezTo>
                <a:cubicBezTo>
                  <a:pt x="10265" y="11491"/>
                  <a:pt x="10287" y="11459"/>
                  <a:pt x="10330" y="11448"/>
                </a:cubicBezTo>
                <a:cubicBezTo>
                  <a:pt x="10362" y="11438"/>
                  <a:pt x="10384" y="11417"/>
                  <a:pt x="10405" y="11362"/>
                </a:cubicBezTo>
                <a:cubicBezTo>
                  <a:pt x="10437" y="11320"/>
                  <a:pt x="10458" y="11288"/>
                  <a:pt x="10501" y="11277"/>
                </a:cubicBezTo>
                <a:cubicBezTo>
                  <a:pt x="10534" y="11255"/>
                  <a:pt x="10555" y="11234"/>
                  <a:pt x="10555" y="11223"/>
                </a:cubicBezTo>
                <a:cubicBezTo>
                  <a:pt x="10555" y="11223"/>
                  <a:pt x="10609" y="11169"/>
                  <a:pt x="10663" y="11105"/>
                </a:cubicBezTo>
                <a:cubicBezTo>
                  <a:pt x="10877" y="10891"/>
                  <a:pt x="10995" y="10752"/>
                  <a:pt x="10995" y="10709"/>
                </a:cubicBezTo>
                <a:cubicBezTo>
                  <a:pt x="10995" y="10697"/>
                  <a:pt x="11016" y="10666"/>
                  <a:pt x="11027" y="10644"/>
                </a:cubicBezTo>
                <a:cubicBezTo>
                  <a:pt x="11049" y="10623"/>
                  <a:pt x="11059" y="10590"/>
                  <a:pt x="11059" y="10590"/>
                </a:cubicBezTo>
                <a:cubicBezTo>
                  <a:pt x="11059" y="10580"/>
                  <a:pt x="11123" y="10516"/>
                  <a:pt x="11188" y="10451"/>
                </a:cubicBezTo>
                <a:cubicBezTo>
                  <a:pt x="11306" y="10333"/>
                  <a:pt x="11316" y="10322"/>
                  <a:pt x="11316" y="10280"/>
                </a:cubicBezTo>
                <a:cubicBezTo>
                  <a:pt x="11306" y="10237"/>
                  <a:pt x="11306" y="10225"/>
                  <a:pt x="11338" y="10215"/>
                </a:cubicBezTo>
                <a:cubicBezTo>
                  <a:pt x="11371" y="10204"/>
                  <a:pt x="11456" y="9958"/>
                  <a:pt x="11467" y="9829"/>
                </a:cubicBezTo>
                <a:cubicBezTo>
                  <a:pt x="11467" y="9786"/>
                  <a:pt x="11478" y="9754"/>
                  <a:pt x="11488" y="9754"/>
                </a:cubicBezTo>
                <a:cubicBezTo>
                  <a:pt x="11499" y="9754"/>
                  <a:pt x="11521" y="9722"/>
                  <a:pt x="11542" y="9679"/>
                </a:cubicBezTo>
                <a:cubicBezTo>
                  <a:pt x="11564" y="9636"/>
                  <a:pt x="11595" y="9593"/>
                  <a:pt x="11607" y="9582"/>
                </a:cubicBezTo>
                <a:cubicBezTo>
                  <a:pt x="11617" y="9582"/>
                  <a:pt x="11628" y="9560"/>
                  <a:pt x="11628" y="9518"/>
                </a:cubicBezTo>
                <a:cubicBezTo>
                  <a:pt x="11628" y="9453"/>
                  <a:pt x="11671" y="9367"/>
                  <a:pt x="11757" y="9196"/>
                </a:cubicBezTo>
                <a:cubicBezTo>
                  <a:pt x="11810" y="9100"/>
                  <a:pt x="11821" y="9057"/>
                  <a:pt x="11821" y="9003"/>
                </a:cubicBezTo>
                <a:cubicBezTo>
                  <a:pt x="11821" y="8949"/>
                  <a:pt x="11831" y="8917"/>
                  <a:pt x="11853" y="8874"/>
                </a:cubicBezTo>
                <a:cubicBezTo>
                  <a:pt x="11874" y="8853"/>
                  <a:pt x="11896" y="8788"/>
                  <a:pt x="11907" y="8745"/>
                </a:cubicBezTo>
                <a:cubicBezTo>
                  <a:pt x="11917" y="8702"/>
                  <a:pt x="11939" y="8649"/>
                  <a:pt x="11950" y="8628"/>
                </a:cubicBezTo>
                <a:cubicBezTo>
                  <a:pt x="11993" y="8552"/>
                  <a:pt x="12003" y="8263"/>
                  <a:pt x="11971" y="8220"/>
                </a:cubicBezTo>
                <a:cubicBezTo>
                  <a:pt x="11950" y="8199"/>
                  <a:pt x="11950" y="8027"/>
                  <a:pt x="11971" y="7920"/>
                </a:cubicBezTo>
                <a:cubicBezTo>
                  <a:pt x="11982" y="7877"/>
                  <a:pt x="11971" y="7844"/>
                  <a:pt x="11950" y="7770"/>
                </a:cubicBezTo>
                <a:cubicBezTo>
                  <a:pt x="11928" y="7716"/>
                  <a:pt x="11907" y="7662"/>
                  <a:pt x="11907" y="7651"/>
                </a:cubicBezTo>
                <a:cubicBezTo>
                  <a:pt x="11907" y="7641"/>
                  <a:pt x="11885" y="7577"/>
                  <a:pt x="11853" y="7512"/>
                </a:cubicBezTo>
                <a:cubicBezTo>
                  <a:pt x="11821" y="7448"/>
                  <a:pt x="11800" y="7372"/>
                  <a:pt x="11800" y="7362"/>
                </a:cubicBezTo>
                <a:cubicBezTo>
                  <a:pt x="11810" y="7341"/>
                  <a:pt x="11778" y="7286"/>
                  <a:pt x="11724" y="7212"/>
                </a:cubicBezTo>
                <a:cubicBezTo>
                  <a:pt x="11681" y="7136"/>
                  <a:pt x="11638" y="7062"/>
                  <a:pt x="11638" y="7029"/>
                </a:cubicBezTo>
                <a:cubicBezTo>
                  <a:pt x="11628" y="6986"/>
                  <a:pt x="11607" y="6943"/>
                  <a:pt x="11585" y="6922"/>
                </a:cubicBezTo>
                <a:cubicBezTo>
                  <a:pt x="11564" y="6890"/>
                  <a:pt x="11521" y="6836"/>
                  <a:pt x="11488" y="6804"/>
                </a:cubicBezTo>
                <a:cubicBezTo>
                  <a:pt x="11424" y="6697"/>
                  <a:pt x="11263" y="6557"/>
                  <a:pt x="11231" y="6557"/>
                </a:cubicBezTo>
                <a:cubicBezTo>
                  <a:pt x="11209" y="6557"/>
                  <a:pt x="11166" y="6536"/>
                  <a:pt x="11135" y="6504"/>
                </a:cubicBezTo>
                <a:cubicBezTo>
                  <a:pt x="11081" y="6461"/>
                  <a:pt x="11038" y="6450"/>
                  <a:pt x="10984" y="6440"/>
                </a:cubicBezTo>
                <a:cubicBezTo>
                  <a:pt x="10930" y="6428"/>
                  <a:pt x="10887" y="6407"/>
                  <a:pt x="10856" y="6385"/>
                </a:cubicBezTo>
                <a:cubicBezTo>
                  <a:pt x="10823" y="6364"/>
                  <a:pt x="10791" y="6343"/>
                  <a:pt x="10770" y="6343"/>
                </a:cubicBezTo>
                <a:cubicBezTo>
                  <a:pt x="10748" y="6343"/>
                  <a:pt x="10684" y="6321"/>
                  <a:pt x="10609" y="6278"/>
                </a:cubicBezTo>
                <a:cubicBezTo>
                  <a:pt x="10501" y="6225"/>
                  <a:pt x="10470" y="6214"/>
                  <a:pt x="10362" y="6214"/>
                </a:cubicBezTo>
                <a:cubicBezTo>
                  <a:pt x="10298" y="6214"/>
                  <a:pt x="10234" y="6214"/>
                  <a:pt x="10234" y="6204"/>
                </a:cubicBezTo>
                <a:cubicBezTo>
                  <a:pt x="10214" y="6191"/>
                  <a:pt x="10162" y="6186"/>
                  <a:pt x="10088" y="6186"/>
                </a:cubicBezTo>
                <a:cubicBezTo>
                  <a:pt x="10038" y="6186"/>
                  <a:pt x="9977" y="6188"/>
                  <a:pt x="9912" y="6192"/>
                </a:cubicBezTo>
                <a:cubicBezTo>
                  <a:pt x="9826" y="6192"/>
                  <a:pt x="9793" y="6192"/>
                  <a:pt x="9772" y="6171"/>
                </a:cubicBezTo>
                <a:cubicBezTo>
                  <a:pt x="9762" y="6161"/>
                  <a:pt x="9729" y="6150"/>
                  <a:pt x="9708" y="6150"/>
                </a:cubicBezTo>
                <a:cubicBezTo>
                  <a:pt x="9686" y="6150"/>
                  <a:pt x="9665" y="6139"/>
                  <a:pt x="9654" y="6139"/>
                </a:cubicBezTo>
                <a:cubicBezTo>
                  <a:pt x="9654" y="6131"/>
                  <a:pt x="9638" y="6124"/>
                  <a:pt x="9621" y="6124"/>
                </a:cubicBezTo>
                <a:cubicBezTo>
                  <a:pt x="9614" y="6124"/>
                  <a:pt x="9607" y="6125"/>
                  <a:pt x="9600" y="6128"/>
                </a:cubicBezTo>
                <a:cubicBezTo>
                  <a:pt x="9569" y="6128"/>
                  <a:pt x="9536" y="6128"/>
                  <a:pt x="9526" y="6118"/>
                </a:cubicBezTo>
                <a:cubicBezTo>
                  <a:pt x="9520" y="6112"/>
                  <a:pt x="9507" y="6109"/>
                  <a:pt x="9485" y="6109"/>
                </a:cubicBezTo>
                <a:cubicBezTo>
                  <a:pt x="9464" y="6109"/>
                  <a:pt x="9434" y="6112"/>
                  <a:pt x="9397" y="6118"/>
                </a:cubicBezTo>
                <a:cubicBezTo>
                  <a:pt x="9349" y="6127"/>
                  <a:pt x="9314" y="6133"/>
                  <a:pt x="9274" y="6133"/>
                </a:cubicBezTo>
                <a:cubicBezTo>
                  <a:pt x="9225" y="6133"/>
                  <a:pt x="9170" y="6125"/>
                  <a:pt x="9075" y="6107"/>
                </a:cubicBezTo>
                <a:cubicBezTo>
                  <a:pt x="9021" y="6107"/>
                  <a:pt x="9000" y="6107"/>
                  <a:pt x="9000" y="6118"/>
                </a:cubicBezTo>
                <a:cubicBezTo>
                  <a:pt x="9000" y="6127"/>
                  <a:pt x="8989" y="6133"/>
                  <a:pt x="8971" y="6133"/>
                </a:cubicBezTo>
                <a:cubicBezTo>
                  <a:pt x="8950" y="6133"/>
                  <a:pt x="8918" y="6125"/>
                  <a:pt x="8882" y="6107"/>
                </a:cubicBezTo>
                <a:cubicBezTo>
                  <a:pt x="8852" y="6099"/>
                  <a:pt x="8832" y="6092"/>
                  <a:pt x="8816" y="6092"/>
                </a:cubicBezTo>
                <a:cubicBezTo>
                  <a:pt x="8809" y="6092"/>
                  <a:pt x="8803" y="6093"/>
                  <a:pt x="8796" y="6096"/>
                </a:cubicBezTo>
                <a:cubicBezTo>
                  <a:pt x="8781" y="6104"/>
                  <a:pt x="8766" y="6111"/>
                  <a:pt x="8758" y="6111"/>
                </a:cubicBezTo>
                <a:cubicBezTo>
                  <a:pt x="8755" y="6111"/>
                  <a:pt x="8753" y="6110"/>
                  <a:pt x="8753" y="6107"/>
                </a:cubicBezTo>
                <a:cubicBezTo>
                  <a:pt x="8742" y="6107"/>
                  <a:pt x="8710" y="6118"/>
                  <a:pt x="8656" y="6128"/>
                </a:cubicBezTo>
                <a:cubicBezTo>
                  <a:pt x="8619" y="6139"/>
                  <a:pt x="8595" y="6144"/>
                  <a:pt x="8557" y="6144"/>
                </a:cubicBezTo>
                <a:cubicBezTo>
                  <a:pt x="8520" y="6144"/>
                  <a:pt x="8469" y="6139"/>
                  <a:pt x="8378" y="6128"/>
                </a:cubicBezTo>
                <a:cubicBezTo>
                  <a:pt x="8362" y="6124"/>
                  <a:pt x="8351" y="6122"/>
                  <a:pt x="8342" y="6122"/>
                </a:cubicBezTo>
                <a:cubicBezTo>
                  <a:pt x="8326" y="6122"/>
                  <a:pt x="8317" y="6129"/>
                  <a:pt x="8303" y="6150"/>
                </a:cubicBezTo>
                <a:cubicBezTo>
                  <a:pt x="8297" y="6168"/>
                  <a:pt x="8274" y="6176"/>
                  <a:pt x="8250" y="6176"/>
                </a:cubicBezTo>
                <a:cubicBezTo>
                  <a:pt x="8231" y="6176"/>
                  <a:pt x="8210" y="6170"/>
                  <a:pt x="8196" y="6161"/>
                </a:cubicBezTo>
                <a:cubicBezTo>
                  <a:pt x="8188" y="6157"/>
                  <a:pt x="8174" y="6155"/>
                  <a:pt x="8157" y="6155"/>
                </a:cubicBezTo>
                <a:cubicBezTo>
                  <a:pt x="8076" y="6155"/>
                  <a:pt x="7914" y="6192"/>
                  <a:pt x="7852" y="6235"/>
                </a:cubicBezTo>
                <a:cubicBezTo>
                  <a:pt x="7777" y="6278"/>
                  <a:pt x="7691" y="6300"/>
                  <a:pt x="7498" y="6300"/>
                </a:cubicBezTo>
                <a:cubicBezTo>
                  <a:pt x="7402" y="6300"/>
                  <a:pt x="7348" y="6300"/>
                  <a:pt x="7326" y="6321"/>
                </a:cubicBezTo>
                <a:cubicBezTo>
                  <a:pt x="7293" y="6346"/>
                  <a:pt x="7215" y="6371"/>
                  <a:pt x="7172" y="6371"/>
                </a:cubicBezTo>
                <a:cubicBezTo>
                  <a:pt x="7159" y="6371"/>
                  <a:pt x="7149" y="6369"/>
                  <a:pt x="7144" y="6364"/>
                </a:cubicBezTo>
                <a:cubicBezTo>
                  <a:pt x="7137" y="6356"/>
                  <a:pt x="7129" y="6353"/>
                  <a:pt x="7121" y="6353"/>
                </a:cubicBezTo>
                <a:cubicBezTo>
                  <a:pt x="7105" y="6353"/>
                  <a:pt x="7086" y="6365"/>
                  <a:pt x="7059" y="6385"/>
                </a:cubicBezTo>
                <a:cubicBezTo>
                  <a:pt x="7026" y="6397"/>
                  <a:pt x="6973" y="6418"/>
                  <a:pt x="6951" y="6418"/>
                </a:cubicBezTo>
                <a:cubicBezTo>
                  <a:pt x="6947" y="6416"/>
                  <a:pt x="6942" y="6415"/>
                  <a:pt x="6936" y="6415"/>
                </a:cubicBezTo>
                <a:cubicBezTo>
                  <a:pt x="6910" y="6415"/>
                  <a:pt x="6868" y="6432"/>
                  <a:pt x="6833" y="6450"/>
                </a:cubicBezTo>
                <a:cubicBezTo>
                  <a:pt x="6801" y="6471"/>
                  <a:pt x="6747" y="6493"/>
                  <a:pt x="6726" y="6493"/>
                </a:cubicBezTo>
                <a:cubicBezTo>
                  <a:pt x="6704" y="6493"/>
                  <a:pt x="6651" y="6525"/>
                  <a:pt x="6597" y="6557"/>
                </a:cubicBezTo>
                <a:cubicBezTo>
                  <a:pt x="6544" y="6590"/>
                  <a:pt x="6479" y="6621"/>
                  <a:pt x="6468" y="6621"/>
                </a:cubicBezTo>
                <a:cubicBezTo>
                  <a:pt x="6458" y="6621"/>
                  <a:pt x="6394" y="6654"/>
                  <a:pt x="6340" y="6686"/>
                </a:cubicBezTo>
                <a:cubicBezTo>
                  <a:pt x="6275" y="6723"/>
                  <a:pt x="6226" y="6752"/>
                  <a:pt x="6200" y="6752"/>
                </a:cubicBezTo>
                <a:cubicBezTo>
                  <a:pt x="6196" y="6752"/>
                  <a:pt x="6192" y="6752"/>
                  <a:pt x="6189" y="6750"/>
                </a:cubicBezTo>
                <a:cubicBezTo>
                  <a:pt x="6158" y="6750"/>
                  <a:pt x="6125" y="6772"/>
                  <a:pt x="6104" y="6783"/>
                </a:cubicBezTo>
                <a:cubicBezTo>
                  <a:pt x="6072" y="6804"/>
                  <a:pt x="6050" y="6815"/>
                  <a:pt x="6039" y="6815"/>
                </a:cubicBezTo>
                <a:cubicBezTo>
                  <a:pt x="6018" y="6815"/>
                  <a:pt x="5803" y="6976"/>
                  <a:pt x="5803" y="6997"/>
                </a:cubicBezTo>
                <a:cubicBezTo>
                  <a:pt x="5803" y="7019"/>
                  <a:pt x="5653" y="7158"/>
                  <a:pt x="5535" y="7244"/>
                </a:cubicBezTo>
                <a:cubicBezTo>
                  <a:pt x="5524" y="7255"/>
                  <a:pt x="5493" y="7286"/>
                  <a:pt x="5471" y="7319"/>
                </a:cubicBezTo>
                <a:cubicBezTo>
                  <a:pt x="5450" y="7341"/>
                  <a:pt x="5407" y="7405"/>
                  <a:pt x="5364" y="7458"/>
                </a:cubicBezTo>
                <a:cubicBezTo>
                  <a:pt x="5278" y="7577"/>
                  <a:pt x="5171" y="7758"/>
                  <a:pt x="5171" y="7813"/>
                </a:cubicBezTo>
                <a:cubicBezTo>
                  <a:pt x="5171" y="7823"/>
                  <a:pt x="5160" y="7844"/>
                  <a:pt x="5149" y="7844"/>
                </a:cubicBezTo>
                <a:cubicBezTo>
                  <a:pt x="5149" y="7855"/>
                  <a:pt x="5138" y="7877"/>
                  <a:pt x="5138" y="7909"/>
                </a:cubicBezTo>
                <a:cubicBezTo>
                  <a:pt x="5138" y="7930"/>
                  <a:pt x="5128" y="7952"/>
                  <a:pt x="5128" y="7952"/>
                </a:cubicBezTo>
                <a:cubicBezTo>
                  <a:pt x="5117" y="7952"/>
                  <a:pt x="5095" y="7984"/>
                  <a:pt x="5085" y="8016"/>
                </a:cubicBezTo>
                <a:cubicBezTo>
                  <a:pt x="5064" y="8048"/>
                  <a:pt x="5042" y="8091"/>
                  <a:pt x="5031" y="8113"/>
                </a:cubicBezTo>
                <a:cubicBezTo>
                  <a:pt x="5021" y="8134"/>
                  <a:pt x="5009" y="8177"/>
                  <a:pt x="5009" y="8199"/>
                </a:cubicBezTo>
                <a:cubicBezTo>
                  <a:pt x="5009" y="8230"/>
                  <a:pt x="4988" y="8273"/>
                  <a:pt x="4978" y="8306"/>
                </a:cubicBezTo>
                <a:cubicBezTo>
                  <a:pt x="4956" y="8349"/>
                  <a:pt x="4945" y="8392"/>
                  <a:pt x="4945" y="8423"/>
                </a:cubicBezTo>
                <a:cubicBezTo>
                  <a:pt x="4945" y="8456"/>
                  <a:pt x="4935" y="8488"/>
                  <a:pt x="4924" y="8499"/>
                </a:cubicBezTo>
                <a:cubicBezTo>
                  <a:pt x="4902" y="8542"/>
                  <a:pt x="4902" y="8649"/>
                  <a:pt x="4924" y="8788"/>
                </a:cubicBezTo>
                <a:cubicBezTo>
                  <a:pt x="4935" y="8938"/>
                  <a:pt x="4935" y="9003"/>
                  <a:pt x="4913" y="9153"/>
                </a:cubicBezTo>
                <a:cubicBezTo>
                  <a:pt x="4902" y="9250"/>
                  <a:pt x="4892" y="9293"/>
                  <a:pt x="4913" y="9314"/>
                </a:cubicBezTo>
                <a:cubicBezTo>
                  <a:pt x="4924" y="9336"/>
                  <a:pt x="4935" y="9410"/>
                  <a:pt x="4935" y="9486"/>
                </a:cubicBezTo>
                <a:cubicBezTo>
                  <a:pt x="4945" y="9582"/>
                  <a:pt x="4956" y="9625"/>
                  <a:pt x="4978" y="9657"/>
                </a:cubicBezTo>
                <a:cubicBezTo>
                  <a:pt x="5009" y="9679"/>
                  <a:pt x="5009" y="9689"/>
                  <a:pt x="4988" y="9711"/>
                </a:cubicBezTo>
                <a:cubicBezTo>
                  <a:pt x="4978" y="9732"/>
                  <a:pt x="4978" y="9754"/>
                  <a:pt x="4988" y="9808"/>
                </a:cubicBezTo>
                <a:cubicBezTo>
                  <a:pt x="4999" y="9839"/>
                  <a:pt x="5021" y="9936"/>
                  <a:pt x="5031" y="10011"/>
                </a:cubicBezTo>
                <a:cubicBezTo>
                  <a:pt x="5064" y="10161"/>
                  <a:pt x="5106" y="10311"/>
                  <a:pt x="5117" y="10333"/>
                </a:cubicBezTo>
                <a:cubicBezTo>
                  <a:pt x="5128" y="10344"/>
                  <a:pt x="5138" y="10365"/>
                  <a:pt x="5138" y="10387"/>
                </a:cubicBezTo>
                <a:cubicBezTo>
                  <a:pt x="5149" y="10419"/>
                  <a:pt x="5171" y="10440"/>
                  <a:pt x="5192" y="10440"/>
                </a:cubicBezTo>
                <a:cubicBezTo>
                  <a:pt x="5224" y="10451"/>
                  <a:pt x="5257" y="10526"/>
                  <a:pt x="5245" y="10558"/>
                </a:cubicBezTo>
                <a:cubicBezTo>
                  <a:pt x="5235" y="10580"/>
                  <a:pt x="5267" y="10633"/>
                  <a:pt x="5310" y="10697"/>
                </a:cubicBezTo>
                <a:cubicBezTo>
                  <a:pt x="5396" y="10794"/>
                  <a:pt x="5407" y="10826"/>
                  <a:pt x="5385" y="10848"/>
                </a:cubicBezTo>
                <a:lnTo>
                  <a:pt x="5364" y="10869"/>
                </a:lnTo>
                <a:cubicBezTo>
                  <a:pt x="5364" y="10902"/>
                  <a:pt x="5524" y="11127"/>
                  <a:pt x="5643" y="11245"/>
                </a:cubicBezTo>
                <a:cubicBezTo>
                  <a:pt x="5717" y="11320"/>
                  <a:pt x="5793" y="11405"/>
                  <a:pt x="5803" y="11438"/>
                </a:cubicBezTo>
                <a:cubicBezTo>
                  <a:pt x="5814" y="11459"/>
                  <a:pt x="5857" y="11534"/>
                  <a:pt x="5910" y="11598"/>
                </a:cubicBezTo>
                <a:cubicBezTo>
                  <a:pt x="5986" y="11706"/>
                  <a:pt x="5996" y="11717"/>
                  <a:pt x="6082" y="11749"/>
                </a:cubicBezTo>
                <a:cubicBezTo>
                  <a:pt x="6146" y="11770"/>
                  <a:pt x="6168" y="11781"/>
                  <a:pt x="6168" y="11813"/>
                </a:cubicBezTo>
                <a:cubicBezTo>
                  <a:pt x="6168" y="11834"/>
                  <a:pt x="6211" y="11888"/>
                  <a:pt x="6318" y="11974"/>
                </a:cubicBezTo>
                <a:cubicBezTo>
                  <a:pt x="6404" y="12049"/>
                  <a:pt x="6490" y="12124"/>
                  <a:pt x="6501" y="12135"/>
                </a:cubicBezTo>
                <a:cubicBezTo>
                  <a:pt x="6533" y="12178"/>
                  <a:pt x="6618" y="12221"/>
                  <a:pt x="6651" y="12221"/>
                </a:cubicBezTo>
                <a:cubicBezTo>
                  <a:pt x="6661" y="12221"/>
                  <a:pt x="6683" y="12232"/>
                  <a:pt x="6694" y="12253"/>
                </a:cubicBezTo>
                <a:cubicBezTo>
                  <a:pt x="6704" y="12263"/>
                  <a:pt x="6737" y="12296"/>
                  <a:pt x="6758" y="12296"/>
                </a:cubicBezTo>
                <a:cubicBezTo>
                  <a:pt x="6790" y="12306"/>
                  <a:pt x="6833" y="12339"/>
                  <a:pt x="6866" y="12371"/>
                </a:cubicBezTo>
                <a:cubicBezTo>
                  <a:pt x="6897" y="12403"/>
                  <a:pt x="6930" y="12435"/>
                  <a:pt x="6951" y="12435"/>
                </a:cubicBezTo>
                <a:cubicBezTo>
                  <a:pt x="6962" y="12435"/>
                  <a:pt x="6983" y="12457"/>
                  <a:pt x="6994" y="12489"/>
                </a:cubicBezTo>
                <a:cubicBezTo>
                  <a:pt x="7037" y="12564"/>
                  <a:pt x="7069" y="12596"/>
                  <a:pt x="7112" y="12596"/>
                </a:cubicBezTo>
                <a:cubicBezTo>
                  <a:pt x="7144" y="12596"/>
                  <a:pt x="7187" y="12618"/>
                  <a:pt x="7241" y="12693"/>
                </a:cubicBezTo>
                <a:cubicBezTo>
                  <a:pt x="7295" y="12735"/>
                  <a:pt x="7402" y="12821"/>
                  <a:pt x="7476" y="12864"/>
                </a:cubicBezTo>
                <a:cubicBezTo>
                  <a:pt x="7552" y="12918"/>
                  <a:pt x="7627" y="12961"/>
                  <a:pt x="7648" y="12983"/>
                </a:cubicBezTo>
                <a:cubicBezTo>
                  <a:pt x="7659" y="13004"/>
                  <a:pt x="7702" y="13014"/>
                  <a:pt x="7745" y="13025"/>
                </a:cubicBezTo>
                <a:cubicBezTo>
                  <a:pt x="7777" y="13025"/>
                  <a:pt x="7841" y="13057"/>
                  <a:pt x="7874" y="13079"/>
                </a:cubicBezTo>
                <a:cubicBezTo>
                  <a:pt x="7970" y="13143"/>
                  <a:pt x="8153" y="13229"/>
                  <a:pt x="8206" y="13229"/>
                </a:cubicBezTo>
                <a:cubicBezTo>
                  <a:pt x="8227" y="13229"/>
                  <a:pt x="8313" y="13250"/>
                  <a:pt x="8389" y="13283"/>
                </a:cubicBezTo>
                <a:cubicBezTo>
                  <a:pt x="8469" y="13307"/>
                  <a:pt x="8513" y="13319"/>
                  <a:pt x="8539" y="13319"/>
                </a:cubicBezTo>
                <a:cubicBezTo>
                  <a:pt x="8548" y="13319"/>
                  <a:pt x="8555" y="13317"/>
                  <a:pt x="8560" y="13315"/>
                </a:cubicBezTo>
                <a:cubicBezTo>
                  <a:pt x="8571" y="13310"/>
                  <a:pt x="8582" y="13307"/>
                  <a:pt x="8591" y="13307"/>
                </a:cubicBezTo>
                <a:cubicBezTo>
                  <a:pt x="8600" y="13307"/>
                  <a:pt x="8608" y="13310"/>
                  <a:pt x="8613" y="13315"/>
                </a:cubicBezTo>
                <a:cubicBezTo>
                  <a:pt x="8627" y="13319"/>
                  <a:pt x="8675" y="13322"/>
                  <a:pt x="8727" y="13322"/>
                </a:cubicBezTo>
                <a:cubicBezTo>
                  <a:pt x="8801" y="13322"/>
                  <a:pt x="8885" y="13317"/>
                  <a:pt x="8904" y="13304"/>
                </a:cubicBezTo>
                <a:cubicBezTo>
                  <a:pt x="8925" y="13304"/>
                  <a:pt x="8935" y="13283"/>
                  <a:pt x="8935" y="13272"/>
                </a:cubicBezTo>
                <a:cubicBezTo>
                  <a:pt x="8935" y="13250"/>
                  <a:pt x="9075" y="13197"/>
                  <a:pt x="9139" y="13197"/>
                </a:cubicBezTo>
                <a:cubicBezTo>
                  <a:pt x="9161" y="13197"/>
                  <a:pt x="9204" y="13186"/>
                  <a:pt x="9247" y="13176"/>
                </a:cubicBezTo>
                <a:cubicBezTo>
                  <a:pt x="9279" y="13154"/>
                  <a:pt x="9333" y="13154"/>
                  <a:pt x="9343" y="13154"/>
                </a:cubicBezTo>
                <a:cubicBezTo>
                  <a:pt x="9348" y="13157"/>
                  <a:pt x="9354" y="13158"/>
                  <a:pt x="9361" y="13158"/>
                </a:cubicBezTo>
                <a:cubicBezTo>
                  <a:pt x="9380" y="13158"/>
                  <a:pt x="9405" y="13146"/>
                  <a:pt x="9429" y="13122"/>
                </a:cubicBezTo>
                <a:cubicBezTo>
                  <a:pt x="9461" y="13100"/>
                  <a:pt x="9504" y="13079"/>
                  <a:pt x="9536" y="13079"/>
                </a:cubicBezTo>
                <a:cubicBezTo>
                  <a:pt x="9557" y="13079"/>
                  <a:pt x="9622" y="13057"/>
                  <a:pt x="9686" y="13004"/>
                </a:cubicBezTo>
                <a:cubicBezTo>
                  <a:pt x="9750" y="12950"/>
                  <a:pt x="9815" y="12918"/>
                  <a:pt x="9815" y="12918"/>
                </a:cubicBezTo>
                <a:cubicBezTo>
                  <a:pt x="9826" y="12918"/>
                  <a:pt x="9890" y="12897"/>
                  <a:pt x="9944" y="12864"/>
                </a:cubicBezTo>
                <a:cubicBezTo>
                  <a:pt x="10008" y="12843"/>
                  <a:pt x="10094" y="12800"/>
                  <a:pt x="10137" y="12790"/>
                </a:cubicBezTo>
                <a:cubicBezTo>
                  <a:pt x="10180" y="12768"/>
                  <a:pt x="10255" y="12704"/>
                  <a:pt x="10330" y="12628"/>
                </a:cubicBezTo>
                <a:cubicBezTo>
                  <a:pt x="10405" y="12554"/>
                  <a:pt x="10458" y="12511"/>
                  <a:pt x="10480" y="12511"/>
                </a:cubicBezTo>
                <a:cubicBezTo>
                  <a:pt x="10501" y="12511"/>
                  <a:pt x="10544" y="12489"/>
                  <a:pt x="10577" y="12457"/>
                </a:cubicBezTo>
                <a:cubicBezTo>
                  <a:pt x="10651" y="12371"/>
                  <a:pt x="10759" y="12296"/>
                  <a:pt x="10856" y="12263"/>
                </a:cubicBezTo>
                <a:cubicBezTo>
                  <a:pt x="10920" y="12242"/>
                  <a:pt x="11027" y="12135"/>
                  <a:pt x="11027" y="12103"/>
                </a:cubicBezTo>
                <a:cubicBezTo>
                  <a:pt x="11027" y="12092"/>
                  <a:pt x="11059" y="12082"/>
                  <a:pt x="11092" y="12060"/>
                </a:cubicBezTo>
                <a:cubicBezTo>
                  <a:pt x="11123" y="12049"/>
                  <a:pt x="11156" y="12017"/>
                  <a:pt x="11166" y="11996"/>
                </a:cubicBezTo>
                <a:cubicBezTo>
                  <a:pt x="11188" y="11953"/>
                  <a:pt x="11445" y="11717"/>
                  <a:pt x="11467" y="11717"/>
                </a:cubicBezTo>
                <a:cubicBezTo>
                  <a:pt x="11478" y="11717"/>
                  <a:pt x="11499" y="11695"/>
                  <a:pt x="11521" y="11653"/>
                </a:cubicBezTo>
                <a:cubicBezTo>
                  <a:pt x="11531" y="11620"/>
                  <a:pt x="11585" y="11556"/>
                  <a:pt x="11638" y="11502"/>
                </a:cubicBezTo>
                <a:cubicBezTo>
                  <a:pt x="11746" y="11405"/>
                  <a:pt x="11843" y="11266"/>
                  <a:pt x="11843" y="11212"/>
                </a:cubicBezTo>
                <a:cubicBezTo>
                  <a:pt x="11843" y="11191"/>
                  <a:pt x="11907" y="11138"/>
                  <a:pt x="11960" y="11116"/>
                </a:cubicBezTo>
                <a:cubicBezTo>
                  <a:pt x="11971" y="11105"/>
                  <a:pt x="12024" y="11041"/>
                  <a:pt x="12078" y="10966"/>
                </a:cubicBezTo>
                <a:cubicBezTo>
                  <a:pt x="12121" y="10891"/>
                  <a:pt x="12186" y="10816"/>
                  <a:pt x="12196" y="10816"/>
                </a:cubicBezTo>
                <a:cubicBezTo>
                  <a:pt x="12229" y="10805"/>
                  <a:pt x="12293" y="10709"/>
                  <a:pt x="12293" y="10666"/>
                </a:cubicBezTo>
                <a:cubicBezTo>
                  <a:pt x="12293" y="10655"/>
                  <a:pt x="12336" y="10580"/>
                  <a:pt x="12389" y="10516"/>
                </a:cubicBezTo>
                <a:cubicBezTo>
                  <a:pt x="12465" y="10419"/>
                  <a:pt x="12486" y="10376"/>
                  <a:pt x="12486" y="10344"/>
                </a:cubicBezTo>
                <a:cubicBezTo>
                  <a:pt x="12475" y="10301"/>
                  <a:pt x="12518" y="10204"/>
                  <a:pt x="12550" y="10204"/>
                </a:cubicBezTo>
                <a:cubicBezTo>
                  <a:pt x="12604" y="10204"/>
                  <a:pt x="12722" y="9893"/>
                  <a:pt x="12754" y="9679"/>
                </a:cubicBezTo>
                <a:cubicBezTo>
                  <a:pt x="12754" y="9625"/>
                  <a:pt x="12775" y="9560"/>
                  <a:pt x="12786" y="9539"/>
                </a:cubicBezTo>
                <a:cubicBezTo>
                  <a:pt x="12797" y="9496"/>
                  <a:pt x="12808" y="9379"/>
                  <a:pt x="12818" y="9143"/>
                </a:cubicBezTo>
                <a:cubicBezTo>
                  <a:pt x="12818" y="9121"/>
                  <a:pt x="12829" y="9089"/>
                  <a:pt x="12829" y="9078"/>
                </a:cubicBezTo>
                <a:cubicBezTo>
                  <a:pt x="12851" y="9067"/>
                  <a:pt x="12851" y="9024"/>
                  <a:pt x="12840" y="8971"/>
                </a:cubicBezTo>
                <a:cubicBezTo>
                  <a:pt x="12829" y="8907"/>
                  <a:pt x="12840" y="8885"/>
                  <a:pt x="12861" y="8864"/>
                </a:cubicBezTo>
                <a:cubicBezTo>
                  <a:pt x="12872" y="8842"/>
                  <a:pt x="12883" y="8810"/>
                  <a:pt x="12872" y="8788"/>
                </a:cubicBezTo>
                <a:cubicBezTo>
                  <a:pt x="12840" y="8595"/>
                  <a:pt x="12840" y="8574"/>
                  <a:pt x="12861" y="8563"/>
                </a:cubicBezTo>
                <a:cubicBezTo>
                  <a:pt x="12883" y="8542"/>
                  <a:pt x="12883" y="8531"/>
                  <a:pt x="12861" y="8466"/>
                </a:cubicBezTo>
                <a:cubicBezTo>
                  <a:pt x="12840" y="8423"/>
                  <a:pt x="12829" y="8359"/>
                  <a:pt x="12829" y="8316"/>
                </a:cubicBezTo>
                <a:cubicBezTo>
                  <a:pt x="12829" y="8113"/>
                  <a:pt x="12818" y="7941"/>
                  <a:pt x="12808" y="7909"/>
                </a:cubicBezTo>
                <a:cubicBezTo>
                  <a:pt x="12797" y="7898"/>
                  <a:pt x="12775" y="7813"/>
                  <a:pt x="12754" y="7716"/>
                </a:cubicBezTo>
                <a:cubicBezTo>
                  <a:pt x="12701" y="7491"/>
                  <a:pt x="12625" y="7255"/>
                  <a:pt x="12582" y="7222"/>
                </a:cubicBezTo>
                <a:cubicBezTo>
                  <a:pt x="12572" y="7201"/>
                  <a:pt x="12561" y="7179"/>
                  <a:pt x="12561" y="7169"/>
                </a:cubicBezTo>
                <a:cubicBezTo>
                  <a:pt x="12572" y="7136"/>
                  <a:pt x="12518" y="6943"/>
                  <a:pt x="12475" y="6879"/>
                </a:cubicBezTo>
                <a:cubicBezTo>
                  <a:pt x="12465" y="6847"/>
                  <a:pt x="12443" y="6815"/>
                  <a:pt x="12443" y="6793"/>
                </a:cubicBezTo>
                <a:cubicBezTo>
                  <a:pt x="12443" y="6783"/>
                  <a:pt x="12422" y="6740"/>
                  <a:pt x="12389" y="6697"/>
                </a:cubicBezTo>
                <a:cubicBezTo>
                  <a:pt x="12368" y="6654"/>
                  <a:pt x="12336" y="6600"/>
                  <a:pt x="12336" y="6579"/>
                </a:cubicBezTo>
                <a:cubicBezTo>
                  <a:pt x="12336" y="6557"/>
                  <a:pt x="12314" y="6514"/>
                  <a:pt x="12282" y="6493"/>
                </a:cubicBezTo>
                <a:cubicBezTo>
                  <a:pt x="12260" y="6482"/>
                  <a:pt x="12229" y="6450"/>
                  <a:pt x="12218" y="6440"/>
                </a:cubicBezTo>
                <a:cubicBezTo>
                  <a:pt x="12207" y="6418"/>
                  <a:pt x="12175" y="6397"/>
                  <a:pt x="12153" y="6375"/>
                </a:cubicBezTo>
                <a:cubicBezTo>
                  <a:pt x="12132" y="6354"/>
                  <a:pt x="12121" y="6321"/>
                  <a:pt x="12121" y="6300"/>
                </a:cubicBezTo>
                <a:cubicBezTo>
                  <a:pt x="12121" y="6278"/>
                  <a:pt x="12089" y="6246"/>
                  <a:pt x="12046" y="6214"/>
                </a:cubicBezTo>
                <a:cubicBezTo>
                  <a:pt x="12003" y="6182"/>
                  <a:pt x="11971" y="6139"/>
                  <a:pt x="11960" y="6107"/>
                </a:cubicBezTo>
                <a:cubicBezTo>
                  <a:pt x="11939" y="6075"/>
                  <a:pt x="11917" y="6042"/>
                  <a:pt x="11874" y="6011"/>
                </a:cubicBezTo>
                <a:cubicBezTo>
                  <a:pt x="11831" y="5989"/>
                  <a:pt x="11735" y="5903"/>
                  <a:pt x="11649" y="5817"/>
                </a:cubicBezTo>
                <a:cubicBezTo>
                  <a:pt x="11531" y="5699"/>
                  <a:pt x="11478" y="5646"/>
                  <a:pt x="11445" y="5646"/>
                </a:cubicBezTo>
                <a:cubicBezTo>
                  <a:pt x="11413" y="5646"/>
                  <a:pt x="11359" y="5603"/>
                  <a:pt x="11328" y="5539"/>
                </a:cubicBezTo>
                <a:cubicBezTo>
                  <a:pt x="11316" y="5517"/>
                  <a:pt x="11274" y="5496"/>
                  <a:pt x="11242" y="5484"/>
                </a:cubicBezTo>
                <a:cubicBezTo>
                  <a:pt x="11199" y="5474"/>
                  <a:pt x="11156" y="5453"/>
                  <a:pt x="11135" y="5431"/>
                </a:cubicBezTo>
                <a:cubicBezTo>
                  <a:pt x="11113" y="5399"/>
                  <a:pt x="11059" y="5377"/>
                  <a:pt x="10984" y="5356"/>
                </a:cubicBezTo>
                <a:cubicBezTo>
                  <a:pt x="10920" y="5334"/>
                  <a:pt x="10856" y="5313"/>
                  <a:pt x="10845" y="5303"/>
                </a:cubicBezTo>
                <a:cubicBezTo>
                  <a:pt x="10845" y="5281"/>
                  <a:pt x="10813" y="5270"/>
                  <a:pt x="10791" y="5270"/>
                </a:cubicBezTo>
                <a:cubicBezTo>
                  <a:pt x="10759" y="5270"/>
                  <a:pt x="10694" y="5260"/>
                  <a:pt x="10630" y="5238"/>
                </a:cubicBezTo>
                <a:cubicBezTo>
                  <a:pt x="10577" y="5217"/>
                  <a:pt x="10491" y="5184"/>
                  <a:pt x="10448" y="5174"/>
                </a:cubicBezTo>
                <a:cubicBezTo>
                  <a:pt x="10405" y="5163"/>
                  <a:pt x="10362" y="5141"/>
                  <a:pt x="10341" y="5131"/>
                </a:cubicBezTo>
                <a:cubicBezTo>
                  <a:pt x="10325" y="5106"/>
                  <a:pt x="10260" y="5095"/>
                  <a:pt x="10169" y="5095"/>
                </a:cubicBezTo>
                <a:cubicBezTo>
                  <a:pt x="10139" y="5095"/>
                  <a:pt x="10107" y="5096"/>
                  <a:pt x="10072" y="5098"/>
                </a:cubicBezTo>
                <a:cubicBezTo>
                  <a:pt x="10041" y="5098"/>
                  <a:pt x="10019" y="5088"/>
                  <a:pt x="10019" y="5077"/>
                </a:cubicBezTo>
                <a:cubicBezTo>
                  <a:pt x="10008" y="5067"/>
                  <a:pt x="9986" y="5067"/>
                  <a:pt x="9965" y="5067"/>
                </a:cubicBezTo>
                <a:cubicBezTo>
                  <a:pt x="9944" y="5067"/>
                  <a:pt x="9922" y="5045"/>
                  <a:pt x="9901" y="5034"/>
                </a:cubicBezTo>
                <a:cubicBezTo>
                  <a:pt x="9887" y="5014"/>
                  <a:pt x="9878" y="5006"/>
                  <a:pt x="9862" y="5006"/>
                </a:cubicBezTo>
                <a:cubicBezTo>
                  <a:pt x="9853" y="5006"/>
                  <a:pt x="9842" y="5009"/>
                  <a:pt x="9826" y="5013"/>
                </a:cubicBezTo>
                <a:cubicBezTo>
                  <a:pt x="9769" y="5025"/>
                  <a:pt x="9708" y="5030"/>
                  <a:pt x="9619" y="5030"/>
                </a:cubicBezTo>
                <a:cubicBezTo>
                  <a:pt x="9557" y="5030"/>
                  <a:pt x="9482" y="5028"/>
                  <a:pt x="9386" y="5024"/>
                </a:cubicBezTo>
                <a:cubicBezTo>
                  <a:pt x="9233" y="5019"/>
                  <a:pt x="9116" y="5016"/>
                  <a:pt x="9029" y="5016"/>
                </a:cubicBezTo>
                <a:cubicBezTo>
                  <a:pt x="8909" y="5016"/>
                  <a:pt x="8847" y="5022"/>
                  <a:pt x="8828" y="5034"/>
                </a:cubicBezTo>
                <a:cubicBezTo>
                  <a:pt x="8807" y="5045"/>
                  <a:pt x="8721" y="5045"/>
                  <a:pt x="8571" y="5045"/>
                </a:cubicBezTo>
                <a:cubicBezTo>
                  <a:pt x="8522" y="5042"/>
                  <a:pt x="8483" y="5041"/>
                  <a:pt x="8451" y="5041"/>
                </a:cubicBezTo>
                <a:cubicBezTo>
                  <a:pt x="8365" y="5041"/>
                  <a:pt x="8331" y="5051"/>
                  <a:pt x="8292" y="5067"/>
                </a:cubicBezTo>
                <a:cubicBezTo>
                  <a:pt x="8260" y="5077"/>
                  <a:pt x="8196" y="5098"/>
                  <a:pt x="8163" y="5098"/>
                </a:cubicBezTo>
                <a:cubicBezTo>
                  <a:pt x="8120" y="5098"/>
                  <a:pt x="8067" y="5109"/>
                  <a:pt x="8034" y="5120"/>
                </a:cubicBezTo>
                <a:cubicBezTo>
                  <a:pt x="8016" y="5132"/>
                  <a:pt x="8000" y="5138"/>
                  <a:pt x="7984" y="5138"/>
                </a:cubicBezTo>
                <a:cubicBezTo>
                  <a:pt x="7973" y="5138"/>
                  <a:pt x="7962" y="5135"/>
                  <a:pt x="7948" y="5131"/>
                </a:cubicBezTo>
                <a:cubicBezTo>
                  <a:pt x="7938" y="5120"/>
                  <a:pt x="7927" y="5115"/>
                  <a:pt x="7914" y="5115"/>
                </a:cubicBezTo>
                <a:cubicBezTo>
                  <a:pt x="7900" y="5115"/>
                  <a:pt x="7884" y="5120"/>
                  <a:pt x="7863" y="5131"/>
                </a:cubicBezTo>
                <a:cubicBezTo>
                  <a:pt x="7847" y="5136"/>
                  <a:pt x="7828" y="5139"/>
                  <a:pt x="7808" y="5139"/>
                </a:cubicBezTo>
                <a:cubicBezTo>
                  <a:pt x="7788" y="5139"/>
                  <a:pt x="7767" y="5136"/>
                  <a:pt x="7745" y="5131"/>
                </a:cubicBezTo>
                <a:cubicBezTo>
                  <a:pt x="7702" y="5131"/>
                  <a:pt x="7681" y="5131"/>
                  <a:pt x="7659" y="5152"/>
                </a:cubicBezTo>
                <a:cubicBezTo>
                  <a:pt x="7638" y="5163"/>
                  <a:pt x="7584" y="5184"/>
                  <a:pt x="7541" y="5184"/>
                </a:cubicBezTo>
                <a:cubicBezTo>
                  <a:pt x="7488" y="5195"/>
                  <a:pt x="7412" y="5206"/>
                  <a:pt x="7369" y="5217"/>
                </a:cubicBezTo>
                <a:cubicBezTo>
                  <a:pt x="7326" y="5238"/>
                  <a:pt x="7273" y="5238"/>
                  <a:pt x="7241" y="5238"/>
                </a:cubicBezTo>
                <a:cubicBezTo>
                  <a:pt x="7229" y="5235"/>
                  <a:pt x="7217" y="5234"/>
                  <a:pt x="7206" y="5234"/>
                </a:cubicBezTo>
                <a:cubicBezTo>
                  <a:pt x="7174" y="5234"/>
                  <a:pt x="7143" y="5244"/>
                  <a:pt x="7112" y="5260"/>
                </a:cubicBezTo>
                <a:cubicBezTo>
                  <a:pt x="7080" y="5281"/>
                  <a:pt x="7005" y="5303"/>
                  <a:pt x="6951" y="5303"/>
                </a:cubicBezTo>
                <a:cubicBezTo>
                  <a:pt x="6694" y="5313"/>
                  <a:pt x="6640" y="5324"/>
                  <a:pt x="6511" y="5367"/>
                </a:cubicBezTo>
                <a:cubicBezTo>
                  <a:pt x="6436" y="5388"/>
                  <a:pt x="6340" y="5399"/>
                  <a:pt x="6286" y="5399"/>
                </a:cubicBezTo>
                <a:cubicBezTo>
                  <a:pt x="6189" y="5399"/>
                  <a:pt x="6072" y="5442"/>
                  <a:pt x="5836" y="5539"/>
                </a:cubicBezTo>
                <a:cubicBezTo>
                  <a:pt x="5771" y="5560"/>
                  <a:pt x="5707" y="5581"/>
                  <a:pt x="5696" y="5581"/>
                </a:cubicBezTo>
                <a:cubicBezTo>
                  <a:pt x="5686" y="5581"/>
                  <a:pt x="5664" y="5603"/>
                  <a:pt x="5653" y="5613"/>
                </a:cubicBezTo>
                <a:cubicBezTo>
                  <a:pt x="5643" y="5635"/>
                  <a:pt x="5621" y="5646"/>
                  <a:pt x="5600" y="5646"/>
                </a:cubicBezTo>
                <a:cubicBezTo>
                  <a:pt x="5578" y="5646"/>
                  <a:pt x="5557" y="5656"/>
                  <a:pt x="5535" y="5678"/>
                </a:cubicBezTo>
                <a:cubicBezTo>
                  <a:pt x="5514" y="5689"/>
                  <a:pt x="5493" y="5699"/>
                  <a:pt x="5471" y="5699"/>
                </a:cubicBezTo>
                <a:cubicBezTo>
                  <a:pt x="5450" y="5699"/>
                  <a:pt x="5407" y="5710"/>
                  <a:pt x="5374" y="5720"/>
                </a:cubicBezTo>
                <a:cubicBezTo>
                  <a:pt x="5342" y="5742"/>
                  <a:pt x="5300" y="5753"/>
                  <a:pt x="5278" y="5753"/>
                </a:cubicBezTo>
                <a:cubicBezTo>
                  <a:pt x="5181" y="5763"/>
                  <a:pt x="4978" y="5946"/>
                  <a:pt x="4924" y="6064"/>
                </a:cubicBezTo>
                <a:cubicBezTo>
                  <a:pt x="4902" y="6107"/>
                  <a:pt x="4870" y="6139"/>
                  <a:pt x="4849" y="6150"/>
                </a:cubicBezTo>
                <a:cubicBezTo>
                  <a:pt x="4828" y="6161"/>
                  <a:pt x="4795" y="6204"/>
                  <a:pt x="4763" y="6268"/>
                </a:cubicBezTo>
                <a:cubicBezTo>
                  <a:pt x="4731" y="6332"/>
                  <a:pt x="4699" y="6385"/>
                  <a:pt x="4677" y="6397"/>
                </a:cubicBezTo>
                <a:cubicBezTo>
                  <a:pt x="4666" y="6407"/>
                  <a:pt x="4634" y="6450"/>
                  <a:pt x="4602" y="6493"/>
                </a:cubicBezTo>
                <a:cubicBezTo>
                  <a:pt x="4580" y="6547"/>
                  <a:pt x="4549" y="6600"/>
                  <a:pt x="4538" y="6621"/>
                </a:cubicBezTo>
                <a:cubicBezTo>
                  <a:pt x="4516" y="6643"/>
                  <a:pt x="4506" y="6686"/>
                  <a:pt x="4495" y="6707"/>
                </a:cubicBezTo>
                <a:cubicBezTo>
                  <a:pt x="4484" y="6729"/>
                  <a:pt x="4463" y="6761"/>
                  <a:pt x="4441" y="6793"/>
                </a:cubicBezTo>
                <a:cubicBezTo>
                  <a:pt x="4420" y="6815"/>
                  <a:pt x="4409" y="6847"/>
                  <a:pt x="4409" y="6869"/>
                </a:cubicBezTo>
                <a:cubicBezTo>
                  <a:pt x="4420" y="6912"/>
                  <a:pt x="4334" y="7072"/>
                  <a:pt x="4313" y="7072"/>
                </a:cubicBezTo>
                <a:cubicBezTo>
                  <a:pt x="4280" y="7072"/>
                  <a:pt x="4173" y="7308"/>
                  <a:pt x="4173" y="7362"/>
                </a:cubicBezTo>
                <a:cubicBezTo>
                  <a:pt x="4173" y="7394"/>
                  <a:pt x="4163" y="7448"/>
                  <a:pt x="4151" y="7491"/>
                </a:cubicBezTo>
                <a:cubicBezTo>
                  <a:pt x="4141" y="7522"/>
                  <a:pt x="4108" y="7608"/>
                  <a:pt x="4098" y="7673"/>
                </a:cubicBezTo>
                <a:cubicBezTo>
                  <a:pt x="4077" y="7737"/>
                  <a:pt x="4055" y="7813"/>
                  <a:pt x="4034" y="7834"/>
                </a:cubicBezTo>
                <a:cubicBezTo>
                  <a:pt x="4012" y="7844"/>
                  <a:pt x="4001" y="7877"/>
                  <a:pt x="4001" y="7898"/>
                </a:cubicBezTo>
                <a:cubicBezTo>
                  <a:pt x="4001" y="7920"/>
                  <a:pt x="3991" y="7941"/>
                  <a:pt x="3980" y="7941"/>
                </a:cubicBezTo>
                <a:cubicBezTo>
                  <a:pt x="3969" y="7952"/>
                  <a:pt x="3958" y="8059"/>
                  <a:pt x="3927" y="8295"/>
                </a:cubicBezTo>
                <a:cubicBezTo>
                  <a:pt x="3927" y="8349"/>
                  <a:pt x="3905" y="8413"/>
                  <a:pt x="3884" y="8456"/>
                </a:cubicBezTo>
                <a:lnTo>
                  <a:pt x="3851" y="8520"/>
                </a:lnTo>
                <a:lnTo>
                  <a:pt x="3884" y="8585"/>
                </a:lnTo>
                <a:cubicBezTo>
                  <a:pt x="3905" y="8638"/>
                  <a:pt x="3915" y="8671"/>
                  <a:pt x="3905" y="8681"/>
                </a:cubicBezTo>
                <a:cubicBezTo>
                  <a:pt x="3894" y="8702"/>
                  <a:pt x="3894" y="8735"/>
                  <a:pt x="3905" y="8756"/>
                </a:cubicBezTo>
                <a:cubicBezTo>
                  <a:pt x="3915" y="8788"/>
                  <a:pt x="3915" y="8810"/>
                  <a:pt x="3905" y="8842"/>
                </a:cubicBezTo>
                <a:cubicBezTo>
                  <a:pt x="3884" y="8874"/>
                  <a:pt x="3884" y="8885"/>
                  <a:pt x="3905" y="8928"/>
                </a:cubicBezTo>
                <a:cubicBezTo>
                  <a:pt x="3927" y="8971"/>
                  <a:pt x="3927" y="9014"/>
                  <a:pt x="3927" y="9078"/>
                </a:cubicBezTo>
                <a:cubicBezTo>
                  <a:pt x="3915" y="9153"/>
                  <a:pt x="3915" y="9174"/>
                  <a:pt x="3948" y="9207"/>
                </a:cubicBezTo>
                <a:cubicBezTo>
                  <a:pt x="3969" y="9228"/>
                  <a:pt x="3969" y="9250"/>
                  <a:pt x="3958" y="9282"/>
                </a:cubicBezTo>
                <a:cubicBezTo>
                  <a:pt x="3948" y="9336"/>
                  <a:pt x="4001" y="9518"/>
                  <a:pt x="4055" y="9625"/>
                </a:cubicBezTo>
                <a:cubicBezTo>
                  <a:pt x="4066" y="9646"/>
                  <a:pt x="4087" y="9711"/>
                  <a:pt x="4087" y="9765"/>
                </a:cubicBezTo>
                <a:cubicBezTo>
                  <a:pt x="4098" y="9882"/>
                  <a:pt x="4173" y="10129"/>
                  <a:pt x="4216" y="10161"/>
                </a:cubicBezTo>
                <a:cubicBezTo>
                  <a:pt x="4227" y="10172"/>
                  <a:pt x="4248" y="10215"/>
                  <a:pt x="4259" y="10237"/>
                </a:cubicBezTo>
                <a:cubicBezTo>
                  <a:pt x="4270" y="10268"/>
                  <a:pt x="4291" y="10333"/>
                  <a:pt x="4313" y="10376"/>
                </a:cubicBezTo>
                <a:cubicBezTo>
                  <a:pt x="4334" y="10419"/>
                  <a:pt x="4366" y="10494"/>
                  <a:pt x="4377" y="10526"/>
                </a:cubicBezTo>
                <a:cubicBezTo>
                  <a:pt x="4387" y="10558"/>
                  <a:pt x="4409" y="10612"/>
                  <a:pt x="4430" y="10644"/>
                </a:cubicBezTo>
                <a:cubicBezTo>
                  <a:pt x="4473" y="10697"/>
                  <a:pt x="4549" y="10848"/>
                  <a:pt x="4549" y="10880"/>
                </a:cubicBezTo>
                <a:cubicBezTo>
                  <a:pt x="4549" y="10891"/>
                  <a:pt x="4580" y="10923"/>
                  <a:pt x="4602" y="10955"/>
                </a:cubicBezTo>
                <a:cubicBezTo>
                  <a:pt x="4634" y="10987"/>
                  <a:pt x="4656" y="11019"/>
                  <a:pt x="4656" y="11030"/>
                </a:cubicBezTo>
                <a:cubicBezTo>
                  <a:pt x="4656" y="11041"/>
                  <a:pt x="4688" y="11084"/>
                  <a:pt x="4731" y="11138"/>
                </a:cubicBezTo>
                <a:cubicBezTo>
                  <a:pt x="4806" y="11234"/>
                  <a:pt x="4816" y="11245"/>
                  <a:pt x="4816" y="11298"/>
                </a:cubicBezTo>
                <a:cubicBezTo>
                  <a:pt x="4806" y="11309"/>
                  <a:pt x="4828" y="11341"/>
                  <a:pt x="4859" y="11362"/>
                </a:cubicBezTo>
                <a:cubicBezTo>
                  <a:pt x="4881" y="11395"/>
                  <a:pt x="4913" y="11438"/>
                  <a:pt x="4935" y="11470"/>
                </a:cubicBezTo>
                <a:cubicBezTo>
                  <a:pt x="4945" y="11502"/>
                  <a:pt x="4967" y="11524"/>
                  <a:pt x="4978" y="11534"/>
                </a:cubicBezTo>
                <a:cubicBezTo>
                  <a:pt x="4999" y="11534"/>
                  <a:pt x="5031" y="11577"/>
                  <a:pt x="5052" y="11631"/>
                </a:cubicBezTo>
                <a:cubicBezTo>
                  <a:pt x="5085" y="11674"/>
                  <a:pt x="5128" y="11727"/>
                  <a:pt x="5149" y="11760"/>
                </a:cubicBezTo>
                <a:cubicBezTo>
                  <a:pt x="5181" y="11781"/>
                  <a:pt x="5214" y="11846"/>
                  <a:pt x="5235" y="11899"/>
                </a:cubicBezTo>
                <a:cubicBezTo>
                  <a:pt x="5257" y="11953"/>
                  <a:pt x="5278" y="11996"/>
                  <a:pt x="5288" y="12006"/>
                </a:cubicBezTo>
                <a:cubicBezTo>
                  <a:pt x="5288" y="12006"/>
                  <a:pt x="5310" y="12039"/>
                  <a:pt x="5331" y="12082"/>
                </a:cubicBezTo>
                <a:cubicBezTo>
                  <a:pt x="5353" y="12113"/>
                  <a:pt x="5374" y="12135"/>
                  <a:pt x="5385" y="12135"/>
                </a:cubicBezTo>
                <a:cubicBezTo>
                  <a:pt x="5396" y="12135"/>
                  <a:pt x="5428" y="12189"/>
                  <a:pt x="5460" y="12242"/>
                </a:cubicBezTo>
                <a:cubicBezTo>
                  <a:pt x="5493" y="12318"/>
                  <a:pt x="5535" y="12360"/>
                  <a:pt x="5589" y="12403"/>
                </a:cubicBezTo>
                <a:cubicBezTo>
                  <a:pt x="5674" y="12468"/>
                  <a:pt x="5782" y="12564"/>
                  <a:pt x="5814" y="12628"/>
                </a:cubicBezTo>
                <a:cubicBezTo>
                  <a:pt x="5825" y="12661"/>
                  <a:pt x="5857" y="12682"/>
                  <a:pt x="5879" y="12693"/>
                </a:cubicBezTo>
                <a:cubicBezTo>
                  <a:pt x="5900" y="12704"/>
                  <a:pt x="5932" y="12735"/>
                  <a:pt x="5943" y="12768"/>
                </a:cubicBezTo>
                <a:cubicBezTo>
                  <a:pt x="5965" y="12800"/>
                  <a:pt x="5986" y="12821"/>
                  <a:pt x="6018" y="12843"/>
                </a:cubicBezTo>
                <a:cubicBezTo>
                  <a:pt x="6061" y="12854"/>
                  <a:pt x="6115" y="12907"/>
                  <a:pt x="6125" y="12940"/>
                </a:cubicBezTo>
                <a:lnTo>
                  <a:pt x="6125" y="12983"/>
                </a:lnTo>
                <a:cubicBezTo>
                  <a:pt x="6125" y="12993"/>
                  <a:pt x="6158" y="13014"/>
                  <a:pt x="6201" y="13036"/>
                </a:cubicBezTo>
                <a:cubicBezTo>
                  <a:pt x="6232" y="13057"/>
                  <a:pt x="6286" y="13100"/>
                  <a:pt x="6308" y="13122"/>
                </a:cubicBezTo>
                <a:cubicBezTo>
                  <a:pt x="6329" y="13143"/>
                  <a:pt x="6394" y="13176"/>
                  <a:pt x="6447" y="13197"/>
                </a:cubicBezTo>
                <a:lnTo>
                  <a:pt x="6533" y="13240"/>
                </a:lnTo>
                <a:cubicBezTo>
                  <a:pt x="6511" y="13283"/>
                  <a:pt x="6715" y="13422"/>
                  <a:pt x="6811" y="13433"/>
                </a:cubicBezTo>
                <a:lnTo>
                  <a:pt x="6866" y="13433"/>
                </a:lnTo>
                <a:cubicBezTo>
                  <a:pt x="6876" y="13433"/>
                  <a:pt x="6919" y="13465"/>
                  <a:pt x="6940" y="13486"/>
                </a:cubicBezTo>
                <a:cubicBezTo>
                  <a:pt x="6973" y="13519"/>
                  <a:pt x="7016" y="13540"/>
                  <a:pt x="7026" y="13540"/>
                </a:cubicBezTo>
                <a:cubicBezTo>
                  <a:pt x="7047" y="13540"/>
                  <a:pt x="7069" y="13551"/>
                  <a:pt x="7102" y="13572"/>
                </a:cubicBezTo>
                <a:cubicBezTo>
                  <a:pt x="7123" y="13583"/>
                  <a:pt x="7155" y="13605"/>
                  <a:pt x="7166" y="13605"/>
                </a:cubicBezTo>
                <a:cubicBezTo>
                  <a:pt x="7198" y="13605"/>
                  <a:pt x="7402" y="13701"/>
                  <a:pt x="7445" y="13744"/>
                </a:cubicBezTo>
                <a:cubicBezTo>
                  <a:pt x="7466" y="13755"/>
                  <a:pt x="7509" y="13776"/>
                  <a:pt x="7562" y="13776"/>
                </a:cubicBezTo>
                <a:cubicBezTo>
                  <a:pt x="7605" y="13776"/>
                  <a:pt x="7659" y="13787"/>
                  <a:pt x="7681" y="13808"/>
                </a:cubicBezTo>
                <a:cubicBezTo>
                  <a:pt x="7810" y="13888"/>
                  <a:pt x="7940" y="13949"/>
                  <a:pt x="7983" y="13949"/>
                </a:cubicBezTo>
                <a:cubicBezTo>
                  <a:pt x="7986" y="13949"/>
                  <a:pt x="7989" y="13949"/>
                  <a:pt x="7991" y="13948"/>
                </a:cubicBezTo>
                <a:cubicBezTo>
                  <a:pt x="8013" y="13948"/>
                  <a:pt x="8056" y="13948"/>
                  <a:pt x="8088" y="13958"/>
                </a:cubicBezTo>
                <a:cubicBezTo>
                  <a:pt x="8131" y="13969"/>
                  <a:pt x="8206" y="13980"/>
                  <a:pt x="8260" y="13991"/>
                </a:cubicBezTo>
                <a:cubicBezTo>
                  <a:pt x="8335" y="14001"/>
                  <a:pt x="8367" y="14012"/>
                  <a:pt x="8378" y="14034"/>
                </a:cubicBezTo>
                <a:cubicBezTo>
                  <a:pt x="8391" y="14054"/>
                  <a:pt x="8401" y="14061"/>
                  <a:pt x="8445" y="14061"/>
                </a:cubicBezTo>
                <a:cubicBezTo>
                  <a:pt x="8470" y="14061"/>
                  <a:pt x="8506" y="14059"/>
                  <a:pt x="8560" y="14055"/>
                </a:cubicBezTo>
                <a:cubicBezTo>
                  <a:pt x="8668" y="14055"/>
                  <a:pt x="8753" y="14055"/>
                  <a:pt x="8796" y="14065"/>
                </a:cubicBezTo>
                <a:cubicBezTo>
                  <a:pt x="8825" y="14074"/>
                  <a:pt x="8845" y="14079"/>
                  <a:pt x="8865" y="14079"/>
                </a:cubicBezTo>
                <a:cubicBezTo>
                  <a:pt x="8897" y="14079"/>
                  <a:pt x="8932" y="14066"/>
                  <a:pt x="9011" y="14034"/>
                </a:cubicBezTo>
                <a:cubicBezTo>
                  <a:pt x="9097" y="14001"/>
                  <a:pt x="9171" y="13980"/>
                  <a:pt x="9193" y="13980"/>
                </a:cubicBezTo>
                <a:cubicBezTo>
                  <a:pt x="9214" y="13980"/>
                  <a:pt x="9290" y="13958"/>
                  <a:pt x="9343" y="13948"/>
                </a:cubicBezTo>
                <a:cubicBezTo>
                  <a:pt x="9398" y="13932"/>
                  <a:pt x="9436" y="13922"/>
                  <a:pt x="9456" y="13922"/>
                </a:cubicBezTo>
                <a:cubicBezTo>
                  <a:pt x="9464" y="13922"/>
                  <a:pt x="9469" y="13923"/>
                  <a:pt x="9472" y="13926"/>
                </a:cubicBezTo>
                <a:cubicBezTo>
                  <a:pt x="9477" y="13932"/>
                  <a:pt x="9483" y="13934"/>
                  <a:pt x="9491" y="13934"/>
                </a:cubicBezTo>
                <a:cubicBezTo>
                  <a:pt x="9499" y="13934"/>
                  <a:pt x="9509" y="13932"/>
                  <a:pt x="9526" y="13926"/>
                </a:cubicBezTo>
                <a:cubicBezTo>
                  <a:pt x="9536" y="13915"/>
                  <a:pt x="9569" y="13905"/>
                  <a:pt x="9590" y="13894"/>
                </a:cubicBezTo>
                <a:cubicBezTo>
                  <a:pt x="9611" y="13894"/>
                  <a:pt x="9676" y="13872"/>
                  <a:pt x="9740" y="13841"/>
                </a:cubicBezTo>
                <a:cubicBezTo>
                  <a:pt x="9805" y="13819"/>
                  <a:pt x="9858" y="13798"/>
                  <a:pt x="9858" y="13798"/>
                </a:cubicBezTo>
                <a:cubicBezTo>
                  <a:pt x="9858" y="13800"/>
                  <a:pt x="9859" y="13800"/>
                  <a:pt x="9862" y="13800"/>
                </a:cubicBezTo>
                <a:cubicBezTo>
                  <a:pt x="9877" y="13800"/>
                  <a:pt x="9919" y="13783"/>
                  <a:pt x="9955" y="13765"/>
                </a:cubicBezTo>
                <a:cubicBezTo>
                  <a:pt x="10105" y="13691"/>
                  <a:pt x="10255" y="13626"/>
                  <a:pt x="10287" y="13626"/>
                </a:cubicBezTo>
                <a:cubicBezTo>
                  <a:pt x="10288" y="13627"/>
                  <a:pt x="10290" y="13627"/>
                  <a:pt x="10292" y="13627"/>
                </a:cubicBezTo>
                <a:cubicBezTo>
                  <a:pt x="10339" y="13627"/>
                  <a:pt x="10556" y="13518"/>
                  <a:pt x="10566" y="13486"/>
                </a:cubicBezTo>
                <a:cubicBezTo>
                  <a:pt x="10577" y="13476"/>
                  <a:pt x="10663" y="13443"/>
                  <a:pt x="10909" y="13369"/>
                </a:cubicBezTo>
                <a:cubicBezTo>
                  <a:pt x="10973" y="13347"/>
                  <a:pt x="11038" y="13336"/>
                  <a:pt x="11038" y="13326"/>
                </a:cubicBezTo>
                <a:cubicBezTo>
                  <a:pt x="11049" y="13315"/>
                  <a:pt x="11092" y="13293"/>
                  <a:pt x="11135" y="13272"/>
                </a:cubicBezTo>
                <a:cubicBezTo>
                  <a:pt x="11188" y="13250"/>
                  <a:pt x="11231" y="13219"/>
                  <a:pt x="11231" y="13207"/>
                </a:cubicBezTo>
                <a:cubicBezTo>
                  <a:pt x="11242" y="13197"/>
                  <a:pt x="11285" y="13176"/>
                  <a:pt x="11328" y="13154"/>
                </a:cubicBezTo>
                <a:cubicBezTo>
                  <a:pt x="11371" y="13133"/>
                  <a:pt x="11435" y="13079"/>
                  <a:pt x="11467" y="13047"/>
                </a:cubicBezTo>
                <a:cubicBezTo>
                  <a:pt x="11499" y="13014"/>
                  <a:pt x="11542" y="12983"/>
                  <a:pt x="11542" y="12983"/>
                </a:cubicBezTo>
                <a:cubicBezTo>
                  <a:pt x="11564" y="12983"/>
                  <a:pt x="11671" y="12864"/>
                  <a:pt x="11703" y="12811"/>
                </a:cubicBezTo>
                <a:cubicBezTo>
                  <a:pt x="11735" y="12757"/>
                  <a:pt x="11896" y="12575"/>
                  <a:pt x="11917" y="12575"/>
                </a:cubicBezTo>
                <a:cubicBezTo>
                  <a:pt x="11928" y="12575"/>
                  <a:pt x="11950" y="12554"/>
                  <a:pt x="11950" y="12521"/>
                </a:cubicBezTo>
                <a:cubicBezTo>
                  <a:pt x="11960" y="12489"/>
                  <a:pt x="11982" y="12468"/>
                  <a:pt x="11993" y="12468"/>
                </a:cubicBezTo>
                <a:cubicBezTo>
                  <a:pt x="12036" y="12457"/>
                  <a:pt x="12078" y="12414"/>
                  <a:pt x="12110" y="12339"/>
                </a:cubicBezTo>
                <a:cubicBezTo>
                  <a:pt x="12121" y="12318"/>
                  <a:pt x="12153" y="12275"/>
                  <a:pt x="12186" y="12253"/>
                </a:cubicBezTo>
                <a:cubicBezTo>
                  <a:pt x="12207" y="12232"/>
                  <a:pt x="12229" y="12210"/>
                  <a:pt x="12229" y="12199"/>
                </a:cubicBezTo>
                <a:cubicBezTo>
                  <a:pt x="12229" y="12178"/>
                  <a:pt x="12336" y="12070"/>
                  <a:pt x="12357" y="12070"/>
                </a:cubicBezTo>
                <a:cubicBezTo>
                  <a:pt x="12368" y="12070"/>
                  <a:pt x="12389" y="12039"/>
                  <a:pt x="12400" y="12006"/>
                </a:cubicBezTo>
                <a:cubicBezTo>
                  <a:pt x="12411" y="11963"/>
                  <a:pt x="12453" y="11910"/>
                  <a:pt x="12486" y="11867"/>
                </a:cubicBezTo>
                <a:cubicBezTo>
                  <a:pt x="12518" y="11834"/>
                  <a:pt x="12539" y="11792"/>
                  <a:pt x="12539" y="11770"/>
                </a:cubicBezTo>
                <a:cubicBezTo>
                  <a:pt x="12539" y="11738"/>
                  <a:pt x="12647" y="11588"/>
                  <a:pt x="12689" y="11567"/>
                </a:cubicBezTo>
                <a:cubicBezTo>
                  <a:pt x="12689" y="11556"/>
                  <a:pt x="12711" y="11524"/>
                  <a:pt x="12722" y="11491"/>
                </a:cubicBezTo>
                <a:cubicBezTo>
                  <a:pt x="12732" y="11459"/>
                  <a:pt x="12765" y="11405"/>
                  <a:pt x="12786" y="11374"/>
                </a:cubicBezTo>
                <a:cubicBezTo>
                  <a:pt x="12808" y="11341"/>
                  <a:pt x="12851" y="11266"/>
                  <a:pt x="12861" y="11212"/>
                </a:cubicBezTo>
                <a:cubicBezTo>
                  <a:pt x="12883" y="11159"/>
                  <a:pt x="12925" y="11073"/>
                  <a:pt x="12958" y="11019"/>
                </a:cubicBezTo>
                <a:cubicBezTo>
                  <a:pt x="13022" y="10945"/>
                  <a:pt x="13044" y="10891"/>
                  <a:pt x="13011" y="10869"/>
                </a:cubicBezTo>
                <a:cubicBezTo>
                  <a:pt x="13001" y="10859"/>
                  <a:pt x="13011" y="10826"/>
                  <a:pt x="13033" y="10783"/>
                </a:cubicBezTo>
                <a:cubicBezTo>
                  <a:pt x="13054" y="10740"/>
                  <a:pt x="13076" y="10697"/>
                  <a:pt x="13076" y="10676"/>
                </a:cubicBezTo>
                <a:cubicBezTo>
                  <a:pt x="13076" y="10666"/>
                  <a:pt x="13087" y="10623"/>
                  <a:pt x="13108" y="10590"/>
                </a:cubicBezTo>
                <a:cubicBezTo>
                  <a:pt x="13130" y="10547"/>
                  <a:pt x="13140" y="10516"/>
                  <a:pt x="13130" y="10494"/>
                </a:cubicBezTo>
                <a:cubicBezTo>
                  <a:pt x="13130" y="10461"/>
                  <a:pt x="13130" y="10440"/>
                  <a:pt x="13140" y="10430"/>
                </a:cubicBezTo>
                <a:cubicBezTo>
                  <a:pt x="13151" y="10408"/>
                  <a:pt x="13173" y="10365"/>
                  <a:pt x="13173" y="10322"/>
                </a:cubicBezTo>
                <a:cubicBezTo>
                  <a:pt x="13183" y="10280"/>
                  <a:pt x="13226" y="10172"/>
                  <a:pt x="13258" y="10097"/>
                </a:cubicBezTo>
                <a:cubicBezTo>
                  <a:pt x="13301" y="10022"/>
                  <a:pt x="13333" y="9936"/>
                  <a:pt x="13333" y="9904"/>
                </a:cubicBezTo>
                <a:cubicBezTo>
                  <a:pt x="13333" y="9882"/>
                  <a:pt x="13344" y="9829"/>
                  <a:pt x="13366" y="9786"/>
                </a:cubicBezTo>
                <a:cubicBezTo>
                  <a:pt x="13387" y="9743"/>
                  <a:pt x="13397" y="9700"/>
                  <a:pt x="13397" y="9679"/>
                </a:cubicBezTo>
                <a:cubicBezTo>
                  <a:pt x="13397" y="9657"/>
                  <a:pt x="13419" y="9615"/>
                  <a:pt x="13430" y="9572"/>
                </a:cubicBezTo>
                <a:cubicBezTo>
                  <a:pt x="13462" y="9496"/>
                  <a:pt x="13462" y="9464"/>
                  <a:pt x="13430" y="9357"/>
                </a:cubicBezTo>
                <a:cubicBezTo>
                  <a:pt x="13430" y="9346"/>
                  <a:pt x="13430" y="9282"/>
                  <a:pt x="13440" y="9207"/>
                </a:cubicBezTo>
                <a:cubicBezTo>
                  <a:pt x="13451" y="9143"/>
                  <a:pt x="13451" y="9078"/>
                  <a:pt x="13451" y="9067"/>
                </a:cubicBezTo>
                <a:cubicBezTo>
                  <a:pt x="13451" y="9057"/>
                  <a:pt x="13440" y="8960"/>
                  <a:pt x="13440" y="8842"/>
                </a:cubicBezTo>
                <a:cubicBezTo>
                  <a:pt x="13440" y="8735"/>
                  <a:pt x="13430" y="8606"/>
                  <a:pt x="13419" y="8552"/>
                </a:cubicBezTo>
                <a:cubicBezTo>
                  <a:pt x="13419" y="8509"/>
                  <a:pt x="13419" y="8423"/>
                  <a:pt x="13430" y="8381"/>
                </a:cubicBezTo>
                <a:cubicBezTo>
                  <a:pt x="13451" y="8295"/>
                  <a:pt x="13440" y="8209"/>
                  <a:pt x="13387" y="8037"/>
                </a:cubicBezTo>
                <a:cubicBezTo>
                  <a:pt x="13376" y="8016"/>
                  <a:pt x="13376" y="7909"/>
                  <a:pt x="13376" y="7813"/>
                </a:cubicBezTo>
                <a:cubicBezTo>
                  <a:pt x="13387" y="7662"/>
                  <a:pt x="13376" y="7630"/>
                  <a:pt x="13344" y="7577"/>
                </a:cubicBezTo>
                <a:cubicBezTo>
                  <a:pt x="13323" y="7522"/>
                  <a:pt x="13312" y="7480"/>
                  <a:pt x="13312" y="7351"/>
                </a:cubicBezTo>
                <a:cubicBezTo>
                  <a:pt x="13312" y="7222"/>
                  <a:pt x="13301" y="7179"/>
                  <a:pt x="13280" y="7169"/>
                </a:cubicBezTo>
                <a:cubicBezTo>
                  <a:pt x="13269" y="7158"/>
                  <a:pt x="13258" y="7136"/>
                  <a:pt x="13269" y="7115"/>
                </a:cubicBezTo>
                <a:cubicBezTo>
                  <a:pt x="13269" y="7093"/>
                  <a:pt x="13247" y="7040"/>
                  <a:pt x="13226" y="6976"/>
                </a:cubicBezTo>
                <a:cubicBezTo>
                  <a:pt x="13194" y="6922"/>
                  <a:pt x="13173" y="6857"/>
                  <a:pt x="13173" y="6847"/>
                </a:cubicBezTo>
                <a:cubicBezTo>
                  <a:pt x="13173" y="6793"/>
                  <a:pt x="13151" y="6772"/>
                  <a:pt x="13119" y="6750"/>
                </a:cubicBezTo>
                <a:cubicBezTo>
                  <a:pt x="13087" y="6740"/>
                  <a:pt x="13076" y="6718"/>
                  <a:pt x="13076" y="6707"/>
                </a:cubicBezTo>
                <a:cubicBezTo>
                  <a:pt x="13076" y="6654"/>
                  <a:pt x="13011" y="6461"/>
                  <a:pt x="12990" y="6450"/>
                </a:cubicBezTo>
                <a:cubicBezTo>
                  <a:pt x="12990" y="6450"/>
                  <a:pt x="12979" y="6428"/>
                  <a:pt x="12979" y="6397"/>
                </a:cubicBezTo>
                <a:cubicBezTo>
                  <a:pt x="12979" y="6375"/>
                  <a:pt x="12958" y="6332"/>
                  <a:pt x="12937" y="6300"/>
                </a:cubicBezTo>
                <a:cubicBezTo>
                  <a:pt x="12915" y="6268"/>
                  <a:pt x="12894" y="6235"/>
                  <a:pt x="12894" y="6214"/>
                </a:cubicBezTo>
                <a:cubicBezTo>
                  <a:pt x="12894" y="6204"/>
                  <a:pt x="12861" y="6128"/>
                  <a:pt x="12818" y="6042"/>
                </a:cubicBezTo>
                <a:cubicBezTo>
                  <a:pt x="12765" y="5935"/>
                  <a:pt x="12732" y="5903"/>
                  <a:pt x="12711" y="5892"/>
                </a:cubicBezTo>
                <a:cubicBezTo>
                  <a:pt x="12679" y="5892"/>
                  <a:pt x="12668" y="5871"/>
                  <a:pt x="12647" y="5817"/>
                </a:cubicBezTo>
                <a:cubicBezTo>
                  <a:pt x="12593" y="5678"/>
                  <a:pt x="12593" y="5667"/>
                  <a:pt x="12572" y="5667"/>
                </a:cubicBezTo>
                <a:cubicBezTo>
                  <a:pt x="12550" y="5667"/>
                  <a:pt x="12529" y="5646"/>
                  <a:pt x="12508" y="5613"/>
                </a:cubicBezTo>
                <a:cubicBezTo>
                  <a:pt x="12475" y="5570"/>
                  <a:pt x="12443" y="5527"/>
                  <a:pt x="12357" y="5367"/>
                </a:cubicBezTo>
                <a:cubicBezTo>
                  <a:pt x="12336" y="5345"/>
                  <a:pt x="12314" y="5303"/>
                  <a:pt x="12293" y="5260"/>
                </a:cubicBezTo>
                <a:cubicBezTo>
                  <a:pt x="12272" y="5217"/>
                  <a:pt x="12250" y="5184"/>
                  <a:pt x="12229" y="5184"/>
                </a:cubicBezTo>
                <a:cubicBezTo>
                  <a:pt x="12218" y="5174"/>
                  <a:pt x="12196" y="5174"/>
                  <a:pt x="12196" y="5163"/>
                </a:cubicBezTo>
                <a:cubicBezTo>
                  <a:pt x="12196" y="5152"/>
                  <a:pt x="12175" y="5131"/>
                  <a:pt x="12153" y="5098"/>
                </a:cubicBezTo>
                <a:cubicBezTo>
                  <a:pt x="12121" y="5067"/>
                  <a:pt x="12089" y="5013"/>
                  <a:pt x="12067" y="4981"/>
                </a:cubicBezTo>
                <a:cubicBezTo>
                  <a:pt x="12046" y="4948"/>
                  <a:pt x="12024" y="4916"/>
                  <a:pt x="12014" y="4905"/>
                </a:cubicBezTo>
                <a:cubicBezTo>
                  <a:pt x="12003" y="4905"/>
                  <a:pt x="11982" y="4884"/>
                  <a:pt x="11982" y="4862"/>
                </a:cubicBezTo>
                <a:cubicBezTo>
                  <a:pt x="11971" y="4841"/>
                  <a:pt x="11950" y="4809"/>
                  <a:pt x="11928" y="4777"/>
                </a:cubicBezTo>
                <a:cubicBezTo>
                  <a:pt x="11907" y="4755"/>
                  <a:pt x="11853" y="4691"/>
                  <a:pt x="11821" y="4648"/>
                </a:cubicBezTo>
                <a:cubicBezTo>
                  <a:pt x="11778" y="4605"/>
                  <a:pt x="11714" y="4552"/>
                  <a:pt x="11649" y="4519"/>
                </a:cubicBezTo>
                <a:cubicBezTo>
                  <a:pt x="11595" y="4498"/>
                  <a:pt x="11552" y="4466"/>
                  <a:pt x="11552" y="4444"/>
                </a:cubicBezTo>
                <a:cubicBezTo>
                  <a:pt x="11552" y="4433"/>
                  <a:pt x="11510" y="4402"/>
                  <a:pt x="11456" y="4369"/>
                </a:cubicBezTo>
                <a:cubicBezTo>
                  <a:pt x="11359" y="4305"/>
                  <a:pt x="11316" y="4283"/>
                  <a:pt x="11145" y="4208"/>
                </a:cubicBezTo>
                <a:cubicBezTo>
                  <a:pt x="11081" y="4187"/>
                  <a:pt x="11027" y="4154"/>
                  <a:pt x="11006" y="4133"/>
                </a:cubicBezTo>
                <a:cubicBezTo>
                  <a:pt x="10963" y="4101"/>
                  <a:pt x="10942" y="4090"/>
                  <a:pt x="10780" y="4090"/>
                </a:cubicBezTo>
                <a:cubicBezTo>
                  <a:pt x="10716" y="4090"/>
                  <a:pt x="10684" y="4080"/>
                  <a:pt x="10663" y="4058"/>
                </a:cubicBezTo>
                <a:cubicBezTo>
                  <a:pt x="10629" y="4033"/>
                  <a:pt x="10507" y="4008"/>
                  <a:pt x="10427" y="4008"/>
                </a:cubicBezTo>
                <a:cubicBezTo>
                  <a:pt x="10404" y="4008"/>
                  <a:pt x="10385" y="4011"/>
                  <a:pt x="10373" y="4015"/>
                </a:cubicBezTo>
                <a:cubicBezTo>
                  <a:pt x="10367" y="4018"/>
                  <a:pt x="10361" y="4019"/>
                  <a:pt x="10353" y="4019"/>
                </a:cubicBezTo>
                <a:cubicBezTo>
                  <a:pt x="10329" y="4019"/>
                  <a:pt x="10295" y="4007"/>
                  <a:pt x="10255" y="3983"/>
                </a:cubicBezTo>
                <a:cubicBezTo>
                  <a:pt x="10212" y="3961"/>
                  <a:pt x="10158" y="3940"/>
                  <a:pt x="10126" y="3940"/>
                </a:cubicBezTo>
                <a:cubicBezTo>
                  <a:pt x="10094" y="3940"/>
                  <a:pt x="10041" y="3930"/>
                  <a:pt x="9998" y="3908"/>
                </a:cubicBezTo>
                <a:cubicBezTo>
                  <a:pt x="9972" y="3895"/>
                  <a:pt x="9954" y="3890"/>
                  <a:pt x="9937" y="3890"/>
                </a:cubicBezTo>
                <a:cubicBezTo>
                  <a:pt x="9925" y="3890"/>
                  <a:pt x="9914" y="3893"/>
                  <a:pt x="9901" y="3897"/>
                </a:cubicBezTo>
                <a:cubicBezTo>
                  <a:pt x="9879" y="3897"/>
                  <a:pt x="9858" y="3902"/>
                  <a:pt x="9840" y="3902"/>
                </a:cubicBezTo>
                <a:cubicBezTo>
                  <a:pt x="9830" y="3902"/>
                  <a:pt x="9822" y="3901"/>
                  <a:pt x="9815" y="3897"/>
                </a:cubicBezTo>
                <a:lnTo>
                  <a:pt x="9611" y="3897"/>
                </a:lnTo>
                <a:cubicBezTo>
                  <a:pt x="9526" y="3897"/>
                  <a:pt x="9429" y="3887"/>
                  <a:pt x="9418" y="3876"/>
                </a:cubicBezTo>
                <a:cubicBezTo>
                  <a:pt x="9397" y="3865"/>
                  <a:pt x="9300" y="3844"/>
                  <a:pt x="9204" y="3833"/>
                </a:cubicBezTo>
                <a:cubicBezTo>
                  <a:pt x="9079" y="3820"/>
                  <a:pt x="9041" y="3815"/>
                  <a:pt x="8969" y="3815"/>
                </a:cubicBezTo>
                <a:cubicBezTo>
                  <a:pt x="8916" y="3815"/>
                  <a:pt x="8845" y="3818"/>
                  <a:pt x="8710" y="3822"/>
                </a:cubicBezTo>
                <a:cubicBezTo>
                  <a:pt x="8560" y="3822"/>
                  <a:pt x="8432" y="3822"/>
                  <a:pt x="8420" y="3811"/>
                </a:cubicBezTo>
                <a:cubicBezTo>
                  <a:pt x="8415" y="3806"/>
                  <a:pt x="8405" y="3803"/>
                  <a:pt x="8390" y="3803"/>
                </a:cubicBezTo>
                <a:cubicBezTo>
                  <a:pt x="8375" y="3803"/>
                  <a:pt x="8356" y="3806"/>
                  <a:pt x="8335" y="3811"/>
                </a:cubicBezTo>
                <a:cubicBezTo>
                  <a:pt x="8303" y="3833"/>
                  <a:pt x="8260" y="3833"/>
                  <a:pt x="8238" y="3844"/>
                </a:cubicBezTo>
                <a:cubicBezTo>
                  <a:pt x="8217" y="3844"/>
                  <a:pt x="8184" y="3844"/>
                  <a:pt x="8174" y="3854"/>
                </a:cubicBezTo>
                <a:cubicBezTo>
                  <a:pt x="8165" y="3859"/>
                  <a:pt x="8158" y="3861"/>
                  <a:pt x="8153" y="3861"/>
                </a:cubicBezTo>
                <a:cubicBezTo>
                  <a:pt x="8145" y="3861"/>
                  <a:pt x="8142" y="3856"/>
                  <a:pt x="8142" y="3844"/>
                </a:cubicBezTo>
                <a:cubicBezTo>
                  <a:pt x="8142" y="3834"/>
                  <a:pt x="8131" y="3829"/>
                  <a:pt x="8115" y="3829"/>
                </a:cubicBezTo>
                <a:cubicBezTo>
                  <a:pt x="8096" y="3829"/>
                  <a:pt x="8069" y="3837"/>
                  <a:pt x="8045" y="3854"/>
                </a:cubicBezTo>
                <a:cubicBezTo>
                  <a:pt x="8034" y="3865"/>
                  <a:pt x="7981" y="3876"/>
                  <a:pt x="7927" y="3876"/>
                </a:cubicBezTo>
                <a:cubicBezTo>
                  <a:pt x="7874" y="3876"/>
                  <a:pt x="7820" y="3887"/>
                  <a:pt x="7777" y="3918"/>
                </a:cubicBezTo>
                <a:cubicBezTo>
                  <a:pt x="7747" y="3936"/>
                  <a:pt x="7731" y="3945"/>
                  <a:pt x="7715" y="3945"/>
                </a:cubicBezTo>
                <a:cubicBezTo>
                  <a:pt x="7702" y="3945"/>
                  <a:pt x="7689" y="3939"/>
                  <a:pt x="7670" y="3930"/>
                </a:cubicBezTo>
                <a:cubicBezTo>
                  <a:pt x="7636" y="3920"/>
                  <a:pt x="7604" y="3915"/>
                  <a:pt x="7577" y="3915"/>
                </a:cubicBezTo>
                <a:cubicBezTo>
                  <a:pt x="7543" y="3915"/>
                  <a:pt x="7516" y="3922"/>
                  <a:pt x="7498" y="3940"/>
                </a:cubicBezTo>
                <a:cubicBezTo>
                  <a:pt x="7488" y="3951"/>
                  <a:pt x="7455" y="3961"/>
                  <a:pt x="7434" y="3961"/>
                </a:cubicBezTo>
                <a:cubicBezTo>
                  <a:pt x="7402" y="3961"/>
                  <a:pt x="7369" y="3973"/>
                  <a:pt x="7359" y="3983"/>
                </a:cubicBezTo>
                <a:cubicBezTo>
                  <a:pt x="7348" y="3994"/>
                  <a:pt x="7283" y="4004"/>
                  <a:pt x="7155" y="4004"/>
                </a:cubicBezTo>
                <a:cubicBezTo>
                  <a:pt x="6887" y="4004"/>
                  <a:pt x="6790" y="4015"/>
                  <a:pt x="6737" y="4047"/>
                </a:cubicBezTo>
                <a:cubicBezTo>
                  <a:pt x="6704" y="4058"/>
                  <a:pt x="6661" y="4080"/>
                  <a:pt x="6630" y="4080"/>
                </a:cubicBezTo>
                <a:cubicBezTo>
                  <a:pt x="6597" y="4090"/>
                  <a:pt x="6554" y="4112"/>
                  <a:pt x="6533" y="4133"/>
                </a:cubicBezTo>
                <a:cubicBezTo>
                  <a:pt x="6520" y="4146"/>
                  <a:pt x="6507" y="4151"/>
                  <a:pt x="6492" y="4151"/>
                </a:cubicBezTo>
                <a:cubicBezTo>
                  <a:pt x="6482" y="4151"/>
                  <a:pt x="6471" y="4148"/>
                  <a:pt x="6458" y="4144"/>
                </a:cubicBezTo>
                <a:cubicBezTo>
                  <a:pt x="6450" y="4140"/>
                  <a:pt x="6441" y="4137"/>
                  <a:pt x="6428" y="4137"/>
                </a:cubicBezTo>
                <a:cubicBezTo>
                  <a:pt x="6407" y="4137"/>
                  <a:pt x="6376" y="4145"/>
                  <a:pt x="6329" y="4166"/>
                </a:cubicBezTo>
                <a:cubicBezTo>
                  <a:pt x="6168" y="4230"/>
                  <a:pt x="6039" y="4273"/>
                  <a:pt x="5986" y="4273"/>
                </a:cubicBezTo>
                <a:cubicBezTo>
                  <a:pt x="5953" y="4273"/>
                  <a:pt x="5900" y="4283"/>
                  <a:pt x="5857" y="4305"/>
                </a:cubicBezTo>
                <a:cubicBezTo>
                  <a:pt x="5814" y="4316"/>
                  <a:pt x="5771" y="4337"/>
                  <a:pt x="5750" y="4337"/>
                </a:cubicBezTo>
                <a:cubicBezTo>
                  <a:pt x="5729" y="4337"/>
                  <a:pt x="5696" y="4359"/>
                  <a:pt x="5674" y="4380"/>
                </a:cubicBezTo>
                <a:cubicBezTo>
                  <a:pt x="5653" y="4412"/>
                  <a:pt x="5621" y="4433"/>
                  <a:pt x="5610" y="4433"/>
                </a:cubicBezTo>
                <a:cubicBezTo>
                  <a:pt x="5589" y="4433"/>
                  <a:pt x="5546" y="4444"/>
                  <a:pt x="5503" y="4476"/>
                </a:cubicBezTo>
                <a:cubicBezTo>
                  <a:pt x="5471" y="4498"/>
                  <a:pt x="5417" y="4509"/>
                  <a:pt x="5396" y="4509"/>
                </a:cubicBezTo>
                <a:cubicBezTo>
                  <a:pt x="5385" y="4509"/>
                  <a:pt x="5364" y="4519"/>
                  <a:pt x="5353" y="4530"/>
                </a:cubicBezTo>
                <a:cubicBezTo>
                  <a:pt x="5353" y="4541"/>
                  <a:pt x="5331" y="4541"/>
                  <a:pt x="5321" y="4541"/>
                </a:cubicBezTo>
                <a:cubicBezTo>
                  <a:pt x="5288" y="4541"/>
                  <a:pt x="5042" y="4691"/>
                  <a:pt x="5021" y="4723"/>
                </a:cubicBezTo>
                <a:cubicBezTo>
                  <a:pt x="5009" y="4734"/>
                  <a:pt x="4967" y="4766"/>
                  <a:pt x="4924" y="4788"/>
                </a:cubicBezTo>
                <a:cubicBezTo>
                  <a:pt x="4881" y="4819"/>
                  <a:pt x="4838" y="4852"/>
                  <a:pt x="4816" y="4884"/>
                </a:cubicBezTo>
                <a:cubicBezTo>
                  <a:pt x="4806" y="4916"/>
                  <a:pt x="4773" y="4938"/>
                  <a:pt x="4763" y="4948"/>
                </a:cubicBezTo>
                <a:cubicBezTo>
                  <a:pt x="4742" y="4948"/>
                  <a:pt x="4720" y="4970"/>
                  <a:pt x="4699" y="4991"/>
                </a:cubicBezTo>
                <a:cubicBezTo>
                  <a:pt x="4677" y="5024"/>
                  <a:pt x="4634" y="5055"/>
                  <a:pt x="4602" y="5077"/>
                </a:cubicBezTo>
                <a:cubicBezTo>
                  <a:pt x="4527" y="5131"/>
                  <a:pt x="4495" y="5152"/>
                  <a:pt x="4430" y="5227"/>
                </a:cubicBezTo>
                <a:cubicBezTo>
                  <a:pt x="4398" y="5249"/>
                  <a:pt x="4356" y="5281"/>
                  <a:pt x="4323" y="5291"/>
                </a:cubicBezTo>
                <a:cubicBezTo>
                  <a:pt x="4302" y="5303"/>
                  <a:pt x="4270" y="5324"/>
                  <a:pt x="4259" y="5345"/>
                </a:cubicBezTo>
                <a:cubicBezTo>
                  <a:pt x="4248" y="5356"/>
                  <a:pt x="4205" y="5399"/>
                  <a:pt x="4163" y="5420"/>
                </a:cubicBezTo>
                <a:cubicBezTo>
                  <a:pt x="4120" y="5453"/>
                  <a:pt x="4077" y="5496"/>
                  <a:pt x="4055" y="5527"/>
                </a:cubicBezTo>
                <a:cubicBezTo>
                  <a:pt x="4023" y="5581"/>
                  <a:pt x="4012" y="5592"/>
                  <a:pt x="3948" y="5603"/>
                </a:cubicBezTo>
                <a:cubicBezTo>
                  <a:pt x="3884" y="5603"/>
                  <a:pt x="3884" y="5613"/>
                  <a:pt x="3862" y="5678"/>
                </a:cubicBezTo>
                <a:cubicBezTo>
                  <a:pt x="3851" y="5710"/>
                  <a:pt x="3830" y="5742"/>
                  <a:pt x="3819" y="5753"/>
                </a:cubicBezTo>
                <a:cubicBezTo>
                  <a:pt x="3765" y="5796"/>
                  <a:pt x="3594" y="6107"/>
                  <a:pt x="3572" y="6192"/>
                </a:cubicBezTo>
                <a:cubicBezTo>
                  <a:pt x="3562" y="6225"/>
                  <a:pt x="3551" y="6246"/>
                  <a:pt x="3529" y="6257"/>
                </a:cubicBezTo>
                <a:cubicBezTo>
                  <a:pt x="3508" y="6257"/>
                  <a:pt x="3497" y="6289"/>
                  <a:pt x="3486" y="6343"/>
                </a:cubicBezTo>
                <a:cubicBezTo>
                  <a:pt x="3465" y="6385"/>
                  <a:pt x="3443" y="6440"/>
                  <a:pt x="3412" y="6471"/>
                </a:cubicBezTo>
                <a:cubicBezTo>
                  <a:pt x="3369" y="6514"/>
                  <a:pt x="3347" y="6536"/>
                  <a:pt x="3336" y="6611"/>
                </a:cubicBezTo>
                <a:cubicBezTo>
                  <a:pt x="3315" y="6718"/>
                  <a:pt x="3229" y="6976"/>
                  <a:pt x="3207" y="6997"/>
                </a:cubicBezTo>
                <a:cubicBezTo>
                  <a:pt x="3197" y="7008"/>
                  <a:pt x="3186" y="7040"/>
                  <a:pt x="3186" y="7062"/>
                </a:cubicBezTo>
                <a:cubicBezTo>
                  <a:pt x="3186" y="7083"/>
                  <a:pt x="3176" y="7115"/>
                  <a:pt x="3154" y="7136"/>
                </a:cubicBezTo>
                <a:cubicBezTo>
                  <a:pt x="3133" y="7158"/>
                  <a:pt x="3111" y="7222"/>
                  <a:pt x="3100" y="7286"/>
                </a:cubicBezTo>
                <a:cubicBezTo>
                  <a:pt x="3079" y="7351"/>
                  <a:pt x="3068" y="7415"/>
                  <a:pt x="3057" y="7437"/>
                </a:cubicBezTo>
                <a:cubicBezTo>
                  <a:pt x="3047" y="7448"/>
                  <a:pt x="3047" y="7480"/>
                  <a:pt x="3047" y="7491"/>
                </a:cubicBezTo>
                <a:cubicBezTo>
                  <a:pt x="3047" y="7512"/>
                  <a:pt x="3036" y="7534"/>
                  <a:pt x="3026" y="7534"/>
                </a:cubicBezTo>
                <a:cubicBezTo>
                  <a:pt x="3004" y="7544"/>
                  <a:pt x="2993" y="7608"/>
                  <a:pt x="2971" y="7705"/>
                </a:cubicBezTo>
                <a:cubicBezTo>
                  <a:pt x="2961" y="7791"/>
                  <a:pt x="2940" y="7898"/>
                  <a:pt x="2918" y="7941"/>
                </a:cubicBezTo>
                <a:cubicBezTo>
                  <a:pt x="2897" y="7994"/>
                  <a:pt x="2875" y="8048"/>
                  <a:pt x="2864" y="8070"/>
                </a:cubicBezTo>
                <a:cubicBezTo>
                  <a:pt x="2864" y="8102"/>
                  <a:pt x="2843" y="8134"/>
                  <a:pt x="2832" y="8156"/>
                </a:cubicBezTo>
                <a:cubicBezTo>
                  <a:pt x="2811" y="8177"/>
                  <a:pt x="2800" y="8209"/>
                  <a:pt x="2800" y="8295"/>
                </a:cubicBezTo>
                <a:cubicBezTo>
                  <a:pt x="2800" y="8349"/>
                  <a:pt x="2800" y="8413"/>
                  <a:pt x="2790" y="8435"/>
                </a:cubicBezTo>
                <a:cubicBezTo>
                  <a:pt x="2768" y="8456"/>
                  <a:pt x="2778" y="8488"/>
                  <a:pt x="2790" y="8552"/>
                </a:cubicBezTo>
                <a:cubicBezTo>
                  <a:pt x="2811" y="8628"/>
                  <a:pt x="2811" y="8649"/>
                  <a:pt x="2800" y="8692"/>
                </a:cubicBezTo>
                <a:cubicBezTo>
                  <a:pt x="2790" y="8735"/>
                  <a:pt x="2778" y="8767"/>
                  <a:pt x="2800" y="8831"/>
                </a:cubicBezTo>
                <a:cubicBezTo>
                  <a:pt x="2821" y="8949"/>
                  <a:pt x="2832" y="9057"/>
                  <a:pt x="2832" y="9143"/>
                </a:cubicBezTo>
                <a:cubicBezTo>
                  <a:pt x="2832" y="9185"/>
                  <a:pt x="2832" y="9228"/>
                  <a:pt x="2843" y="9239"/>
                </a:cubicBezTo>
                <a:cubicBezTo>
                  <a:pt x="2854" y="9250"/>
                  <a:pt x="2864" y="9324"/>
                  <a:pt x="2875" y="9400"/>
                </a:cubicBezTo>
                <a:cubicBezTo>
                  <a:pt x="2886" y="9518"/>
                  <a:pt x="2897" y="9550"/>
                  <a:pt x="2918" y="9593"/>
                </a:cubicBezTo>
                <a:cubicBezTo>
                  <a:pt x="2940" y="9625"/>
                  <a:pt x="2971" y="9700"/>
                  <a:pt x="2993" y="9765"/>
                </a:cubicBezTo>
                <a:cubicBezTo>
                  <a:pt x="3036" y="9893"/>
                  <a:pt x="3122" y="10108"/>
                  <a:pt x="3143" y="10108"/>
                </a:cubicBezTo>
                <a:cubicBezTo>
                  <a:pt x="3154" y="10108"/>
                  <a:pt x="3176" y="10183"/>
                  <a:pt x="3197" y="10247"/>
                </a:cubicBezTo>
                <a:cubicBezTo>
                  <a:pt x="3197" y="10268"/>
                  <a:pt x="3219" y="10290"/>
                  <a:pt x="3240" y="10301"/>
                </a:cubicBezTo>
                <a:cubicBezTo>
                  <a:pt x="3262" y="10311"/>
                  <a:pt x="3272" y="10322"/>
                  <a:pt x="3272" y="10365"/>
                </a:cubicBezTo>
                <a:cubicBezTo>
                  <a:pt x="3272" y="10397"/>
                  <a:pt x="3283" y="10451"/>
                  <a:pt x="3304" y="10483"/>
                </a:cubicBezTo>
                <a:cubicBezTo>
                  <a:pt x="3315" y="10516"/>
                  <a:pt x="3347" y="10590"/>
                  <a:pt x="3369" y="10655"/>
                </a:cubicBezTo>
                <a:cubicBezTo>
                  <a:pt x="3390" y="10719"/>
                  <a:pt x="3422" y="10794"/>
                  <a:pt x="3455" y="10837"/>
                </a:cubicBezTo>
                <a:cubicBezTo>
                  <a:pt x="3540" y="10945"/>
                  <a:pt x="3594" y="11052"/>
                  <a:pt x="3615" y="11234"/>
                </a:cubicBezTo>
                <a:cubicBezTo>
                  <a:pt x="3626" y="11266"/>
                  <a:pt x="3637" y="11309"/>
                  <a:pt x="3658" y="11320"/>
                </a:cubicBezTo>
                <a:cubicBezTo>
                  <a:pt x="3679" y="11341"/>
                  <a:pt x="3701" y="11374"/>
                  <a:pt x="3712" y="11405"/>
                </a:cubicBezTo>
                <a:cubicBezTo>
                  <a:pt x="3722" y="11438"/>
                  <a:pt x="3744" y="11470"/>
                  <a:pt x="3755" y="11481"/>
                </a:cubicBezTo>
                <a:cubicBezTo>
                  <a:pt x="3787" y="11491"/>
                  <a:pt x="3830" y="11545"/>
                  <a:pt x="3894" y="11653"/>
                </a:cubicBezTo>
                <a:cubicBezTo>
                  <a:pt x="3905" y="11663"/>
                  <a:pt x="3927" y="11695"/>
                  <a:pt x="3937" y="11717"/>
                </a:cubicBezTo>
                <a:cubicBezTo>
                  <a:pt x="3948" y="11738"/>
                  <a:pt x="3969" y="11792"/>
                  <a:pt x="3980" y="11824"/>
                </a:cubicBezTo>
                <a:cubicBezTo>
                  <a:pt x="3991" y="11856"/>
                  <a:pt x="4034" y="11931"/>
                  <a:pt x="4077" y="11974"/>
                </a:cubicBezTo>
                <a:cubicBezTo>
                  <a:pt x="4163" y="12082"/>
                  <a:pt x="4216" y="12146"/>
                  <a:pt x="4259" y="12232"/>
                </a:cubicBezTo>
                <a:cubicBezTo>
                  <a:pt x="4280" y="12263"/>
                  <a:pt x="4323" y="12339"/>
                  <a:pt x="4377" y="12382"/>
                </a:cubicBezTo>
                <a:cubicBezTo>
                  <a:pt x="4516" y="12532"/>
                  <a:pt x="4527" y="12554"/>
                  <a:pt x="4559" y="12607"/>
                </a:cubicBezTo>
                <a:cubicBezTo>
                  <a:pt x="4570" y="12628"/>
                  <a:pt x="4602" y="12661"/>
                  <a:pt x="4634" y="12671"/>
                </a:cubicBezTo>
                <a:cubicBezTo>
                  <a:pt x="4709" y="12704"/>
                  <a:pt x="4795" y="12790"/>
                  <a:pt x="4859" y="12907"/>
                </a:cubicBezTo>
                <a:cubicBezTo>
                  <a:pt x="4924" y="13025"/>
                  <a:pt x="5031" y="13164"/>
                  <a:pt x="5138" y="13272"/>
                </a:cubicBezTo>
                <a:cubicBezTo>
                  <a:pt x="5171" y="13304"/>
                  <a:pt x="5214" y="13358"/>
                  <a:pt x="5235" y="13400"/>
                </a:cubicBezTo>
                <a:cubicBezTo>
                  <a:pt x="5257" y="13433"/>
                  <a:pt x="5300" y="13486"/>
                  <a:pt x="5331" y="13519"/>
                </a:cubicBezTo>
                <a:cubicBezTo>
                  <a:pt x="5364" y="13540"/>
                  <a:pt x="5396" y="13583"/>
                  <a:pt x="5407" y="13605"/>
                </a:cubicBezTo>
                <a:cubicBezTo>
                  <a:pt x="5407" y="13626"/>
                  <a:pt x="5439" y="13658"/>
                  <a:pt x="5481" y="13691"/>
                </a:cubicBezTo>
                <a:cubicBezTo>
                  <a:pt x="5524" y="13712"/>
                  <a:pt x="5632" y="13808"/>
                  <a:pt x="5729" y="13905"/>
                </a:cubicBezTo>
                <a:cubicBezTo>
                  <a:pt x="5910" y="14077"/>
                  <a:pt x="5932" y="14098"/>
                  <a:pt x="6082" y="14173"/>
                </a:cubicBezTo>
                <a:cubicBezTo>
                  <a:pt x="6136" y="14194"/>
                  <a:pt x="6211" y="14248"/>
                  <a:pt x="6265" y="14301"/>
                </a:cubicBezTo>
                <a:cubicBezTo>
                  <a:pt x="6318" y="14356"/>
                  <a:pt x="6372" y="14398"/>
                  <a:pt x="6404" y="14409"/>
                </a:cubicBezTo>
                <a:cubicBezTo>
                  <a:pt x="6425" y="14409"/>
                  <a:pt x="6458" y="14430"/>
                  <a:pt x="6479" y="14441"/>
                </a:cubicBezTo>
                <a:cubicBezTo>
                  <a:pt x="6490" y="14452"/>
                  <a:pt x="6522" y="14463"/>
                  <a:pt x="6533" y="14463"/>
                </a:cubicBezTo>
                <a:cubicBezTo>
                  <a:pt x="6554" y="14463"/>
                  <a:pt x="6565" y="14473"/>
                  <a:pt x="6565" y="14484"/>
                </a:cubicBezTo>
                <a:cubicBezTo>
                  <a:pt x="6565" y="14516"/>
                  <a:pt x="6608" y="14537"/>
                  <a:pt x="6694" y="14549"/>
                </a:cubicBezTo>
                <a:cubicBezTo>
                  <a:pt x="6747" y="14559"/>
                  <a:pt x="6790" y="14570"/>
                  <a:pt x="6801" y="14580"/>
                </a:cubicBezTo>
                <a:cubicBezTo>
                  <a:pt x="6801" y="14602"/>
                  <a:pt x="6833" y="14602"/>
                  <a:pt x="6866" y="14602"/>
                </a:cubicBezTo>
                <a:cubicBezTo>
                  <a:pt x="6887" y="14602"/>
                  <a:pt x="6940" y="14623"/>
                  <a:pt x="6973" y="14634"/>
                </a:cubicBezTo>
                <a:cubicBezTo>
                  <a:pt x="7016" y="14656"/>
                  <a:pt x="7059" y="14666"/>
                  <a:pt x="7123" y="14666"/>
                </a:cubicBezTo>
                <a:cubicBezTo>
                  <a:pt x="7176" y="14666"/>
                  <a:pt x="7230" y="14677"/>
                  <a:pt x="7273" y="14699"/>
                </a:cubicBezTo>
                <a:cubicBezTo>
                  <a:pt x="7316" y="14720"/>
                  <a:pt x="7369" y="14742"/>
                  <a:pt x="7402" y="14742"/>
                </a:cubicBezTo>
                <a:cubicBezTo>
                  <a:pt x="7434" y="14742"/>
                  <a:pt x="7455" y="14742"/>
                  <a:pt x="7466" y="14752"/>
                </a:cubicBezTo>
                <a:cubicBezTo>
                  <a:pt x="7466" y="14763"/>
                  <a:pt x="7509" y="14773"/>
                  <a:pt x="7552" y="14773"/>
                </a:cubicBezTo>
                <a:cubicBezTo>
                  <a:pt x="7605" y="14785"/>
                  <a:pt x="7691" y="14795"/>
                  <a:pt x="7755" y="14806"/>
                </a:cubicBezTo>
                <a:cubicBezTo>
                  <a:pt x="7843" y="14819"/>
                  <a:pt x="7905" y="14824"/>
                  <a:pt x="7948" y="14824"/>
                </a:cubicBezTo>
                <a:cubicBezTo>
                  <a:pt x="7979" y="14824"/>
                  <a:pt x="8000" y="14821"/>
                  <a:pt x="8013" y="14816"/>
                </a:cubicBezTo>
                <a:cubicBezTo>
                  <a:pt x="8022" y="14812"/>
                  <a:pt x="8034" y="14810"/>
                  <a:pt x="8049" y="14810"/>
                </a:cubicBezTo>
                <a:cubicBezTo>
                  <a:pt x="8071" y="14810"/>
                  <a:pt x="8099" y="14815"/>
                  <a:pt x="8131" y="14827"/>
                </a:cubicBezTo>
                <a:cubicBezTo>
                  <a:pt x="8169" y="14840"/>
                  <a:pt x="8202" y="14845"/>
                  <a:pt x="8230" y="14845"/>
                </a:cubicBezTo>
                <a:cubicBezTo>
                  <a:pt x="8250" y="14845"/>
                  <a:pt x="8268" y="14842"/>
                  <a:pt x="8281" y="14838"/>
                </a:cubicBezTo>
                <a:cubicBezTo>
                  <a:pt x="8313" y="14838"/>
                  <a:pt x="8496" y="14827"/>
                  <a:pt x="8689" y="14827"/>
                </a:cubicBezTo>
                <a:cubicBezTo>
                  <a:pt x="8761" y="14830"/>
                  <a:pt x="8821" y="14832"/>
                  <a:pt x="8871" y="14832"/>
                </a:cubicBezTo>
                <a:cubicBezTo>
                  <a:pt x="8994" y="14832"/>
                  <a:pt x="9054" y="14824"/>
                  <a:pt x="9054" y="14816"/>
                </a:cubicBezTo>
                <a:cubicBezTo>
                  <a:pt x="9064" y="14806"/>
                  <a:pt x="9085" y="14806"/>
                  <a:pt x="9107" y="14806"/>
                </a:cubicBezTo>
                <a:cubicBezTo>
                  <a:pt x="9128" y="14806"/>
                  <a:pt x="9150" y="14795"/>
                  <a:pt x="9150" y="14785"/>
                </a:cubicBezTo>
                <a:cubicBezTo>
                  <a:pt x="9161" y="14773"/>
                  <a:pt x="9225" y="14763"/>
                  <a:pt x="9311" y="14763"/>
                </a:cubicBezTo>
                <a:cubicBezTo>
                  <a:pt x="9386" y="14752"/>
                  <a:pt x="9461" y="14742"/>
                  <a:pt x="9493" y="14731"/>
                </a:cubicBezTo>
                <a:cubicBezTo>
                  <a:pt x="9514" y="14720"/>
                  <a:pt x="9569" y="14699"/>
                  <a:pt x="9622" y="14677"/>
                </a:cubicBezTo>
                <a:cubicBezTo>
                  <a:pt x="9676" y="14666"/>
                  <a:pt x="9740" y="14645"/>
                  <a:pt x="9750" y="14634"/>
                </a:cubicBezTo>
                <a:cubicBezTo>
                  <a:pt x="9785" y="14613"/>
                  <a:pt x="9846" y="14602"/>
                  <a:pt x="9894" y="14602"/>
                </a:cubicBezTo>
                <a:cubicBezTo>
                  <a:pt x="9921" y="14602"/>
                  <a:pt x="9943" y="14605"/>
                  <a:pt x="9955" y="14613"/>
                </a:cubicBezTo>
                <a:cubicBezTo>
                  <a:pt x="9965" y="14616"/>
                  <a:pt x="9973" y="14619"/>
                  <a:pt x="9982" y="14619"/>
                </a:cubicBezTo>
                <a:cubicBezTo>
                  <a:pt x="10000" y="14619"/>
                  <a:pt x="10019" y="14609"/>
                  <a:pt x="10062" y="14580"/>
                </a:cubicBezTo>
                <a:cubicBezTo>
                  <a:pt x="10094" y="14549"/>
                  <a:pt x="10158" y="14516"/>
                  <a:pt x="10191" y="14506"/>
                </a:cubicBezTo>
                <a:cubicBezTo>
                  <a:pt x="10234" y="14495"/>
                  <a:pt x="10308" y="14473"/>
                  <a:pt x="10362" y="14452"/>
                </a:cubicBezTo>
                <a:cubicBezTo>
                  <a:pt x="10415" y="14430"/>
                  <a:pt x="10491" y="14409"/>
                  <a:pt x="10534" y="14409"/>
                </a:cubicBezTo>
                <a:cubicBezTo>
                  <a:pt x="10566" y="14409"/>
                  <a:pt x="10641" y="14398"/>
                  <a:pt x="10673" y="14387"/>
                </a:cubicBezTo>
                <a:cubicBezTo>
                  <a:pt x="10706" y="14377"/>
                  <a:pt x="10759" y="14366"/>
                  <a:pt x="10780" y="14366"/>
                </a:cubicBezTo>
                <a:cubicBezTo>
                  <a:pt x="10802" y="14366"/>
                  <a:pt x="10856" y="14344"/>
                  <a:pt x="10887" y="14323"/>
                </a:cubicBezTo>
                <a:cubicBezTo>
                  <a:pt x="10920" y="14301"/>
                  <a:pt x="10973" y="14280"/>
                  <a:pt x="11027" y="14270"/>
                </a:cubicBezTo>
                <a:cubicBezTo>
                  <a:pt x="11070" y="14259"/>
                  <a:pt x="11113" y="14237"/>
                  <a:pt x="11135" y="14216"/>
                </a:cubicBezTo>
                <a:cubicBezTo>
                  <a:pt x="11166" y="14194"/>
                  <a:pt x="11242" y="14173"/>
                  <a:pt x="11413" y="14130"/>
                </a:cubicBezTo>
                <a:cubicBezTo>
                  <a:pt x="11478" y="14120"/>
                  <a:pt x="11531" y="14098"/>
                  <a:pt x="11542" y="14087"/>
                </a:cubicBezTo>
                <a:cubicBezTo>
                  <a:pt x="11552" y="14077"/>
                  <a:pt x="11574" y="14077"/>
                  <a:pt x="11595" y="14077"/>
                </a:cubicBezTo>
                <a:cubicBezTo>
                  <a:pt x="11617" y="14077"/>
                  <a:pt x="11638" y="14055"/>
                  <a:pt x="11649" y="14044"/>
                </a:cubicBezTo>
                <a:cubicBezTo>
                  <a:pt x="11660" y="14034"/>
                  <a:pt x="11681" y="14023"/>
                  <a:pt x="11703" y="14012"/>
                </a:cubicBezTo>
                <a:lnTo>
                  <a:pt x="11810" y="13958"/>
                </a:lnTo>
                <a:cubicBezTo>
                  <a:pt x="11843" y="13926"/>
                  <a:pt x="11874" y="13905"/>
                  <a:pt x="11885" y="13905"/>
                </a:cubicBezTo>
                <a:cubicBezTo>
                  <a:pt x="11896" y="13905"/>
                  <a:pt x="11917" y="13884"/>
                  <a:pt x="11950" y="13862"/>
                </a:cubicBezTo>
                <a:cubicBezTo>
                  <a:pt x="11971" y="13830"/>
                  <a:pt x="12036" y="13787"/>
                  <a:pt x="12078" y="13755"/>
                </a:cubicBezTo>
                <a:cubicBezTo>
                  <a:pt x="12121" y="13733"/>
                  <a:pt x="12175" y="13701"/>
                  <a:pt x="12186" y="13691"/>
                </a:cubicBezTo>
                <a:cubicBezTo>
                  <a:pt x="12196" y="13679"/>
                  <a:pt x="12218" y="13669"/>
                  <a:pt x="12229" y="13669"/>
                </a:cubicBezTo>
                <a:cubicBezTo>
                  <a:pt x="12239" y="13669"/>
                  <a:pt x="12282" y="13636"/>
                  <a:pt x="12336" y="13594"/>
                </a:cubicBezTo>
                <a:cubicBezTo>
                  <a:pt x="12379" y="13551"/>
                  <a:pt x="12432" y="13519"/>
                  <a:pt x="12443" y="13519"/>
                </a:cubicBezTo>
                <a:cubicBezTo>
                  <a:pt x="12453" y="13519"/>
                  <a:pt x="12486" y="13497"/>
                  <a:pt x="12508" y="13476"/>
                </a:cubicBezTo>
                <a:cubicBezTo>
                  <a:pt x="12572" y="13422"/>
                  <a:pt x="12604" y="13400"/>
                  <a:pt x="12711" y="13336"/>
                </a:cubicBezTo>
                <a:cubicBezTo>
                  <a:pt x="12744" y="13304"/>
                  <a:pt x="12786" y="13283"/>
                  <a:pt x="12797" y="13261"/>
                </a:cubicBezTo>
                <a:cubicBezTo>
                  <a:pt x="12808" y="13250"/>
                  <a:pt x="12829" y="13240"/>
                  <a:pt x="12851" y="13240"/>
                </a:cubicBezTo>
                <a:cubicBezTo>
                  <a:pt x="12883" y="13229"/>
                  <a:pt x="13054" y="13057"/>
                  <a:pt x="13130" y="12961"/>
                </a:cubicBezTo>
                <a:cubicBezTo>
                  <a:pt x="13151" y="12929"/>
                  <a:pt x="13183" y="12897"/>
                  <a:pt x="13215" y="12875"/>
                </a:cubicBezTo>
                <a:cubicBezTo>
                  <a:pt x="13247" y="12854"/>
                  <a:pt x="13280" y="12821"/>
                  <a:pt x="13290" y="12800"/>
                </a:cubicBezTo>
                <a:cubicBezTo>
                  <a:pt x="13301" y="12778"/>
                  <a:pt x="13333" y="12747"/>
                  <a:pt x="13354" y="12714"/>
                </a:cubicBezTo>
                <a:cubicBezTo>
                  <a:pt x="13397" y="12671"/>
                  <a:pt x="13483" y="12532"/>
                  <a:pt x="13483" y="12499"/>
                </a:cubicBezTo>
                <a:cubicBezTo>
                  <a:pt x="13483" y="12489"/>
                  <a:pt x="13505" y="12457"/>
                  <a:pt x="13537" y="12425"/>
                </a:cubicBezTo>
                <a:cubicBezTo>
                  <a:pt x="13559" y="12403"/>
                  <a:pt x="13612" y="12318"/>
                  <a:pt x="13645" y="12253"/>
                </a:cubicBezTo>
                <a:cubicBezTo>
                  <a:pt x="13676" y="12189"/>
                  <a:pt x="13709" y="12113"/>
                  <a:pt x="13730" y="12092"/>
                </a:cubicBezTo>
                <a:cubicBezTo>
                  <a:pt x="13773" y="12039"/>
                  <a:pt x="13805" y="11953"/>
                  <a:pt x="13805" y="11910"/>
                </a:cubicBezTo>
                <a:cubicBezTo>
                  <a:pt x="13805" y="11899"/>
                  <a:pt x="13826" y="11856"/>
                  <a:pt x="13859" y="11813"/>
                </a:cubicBezTo>
                <a:cubicBezTo>
                  <a:pt x="13977" y="11674"/>
                  <a:pt x="13998" y="11631"/>
                  <a:pt x="14041" y="11524"/>
                </a:cubicBezTo>
                <a:cubicBezTo>
                  <a:pt x="14052" y="11448"/>
                  <a:pt x="14084" y="11395"/>
                  <a:pt x="14095" y="11384"/>
                </a:cubicBezTo>
                <a:cubicBezTo>
                  <a:pt x="14105" y="11384"/>
                  <a:pt x="14116" y="11362"/>
                  <a:pt x="14116" y="11341"/>
                </a:cubicBezTo>
                <a:cubicBezTo>
                  <a:pt x="14116" y="11331"/>
                  <a:pt x="14127" y="11309"/>
                  <a:pt x="14148" y="11288"/>
                </a:cubicBezTo>
                <a:cubicBezTo>
                  <a:pt x="14181" y="11255"/>
                  <a:pt x="14298" y="11062"/>
                  <a:pt x="14320" y="11009"/>
                </a:cubicBezTo>
                <a:cubicBezTo>
                  <a:pt x="14320" y="10976"/>
                  <a:pt x="14352" y="10923"/>
                  <a:pt x="14384" y="10869"/>
                </a:cubicBezTo>
                <a:cubicBezTo>
                  <a:pt x="14417" y="10816"/>
                  <a:pt x="14438" y="10773"/>
                  <a:pt x="14427" y="10762"/>
                </a:cubicBezTo>
                <a:cubicBezTo>
                  <a:pt x="14427" y="10752"/>
                  <a:pt x="14438" y="10730"/>
                  <a:pt x="14449" y="10709"/>
                </a:cubicBezTo>
                <a:cubicBezTo>
                  <a:pt x="14470" y="10666"/>
                  <a:pt x="14470" y="10655"/>
                  <a:pt x="14460" y="10590"/>
                </a:cubicBezTo>
                <a:cubicBezTo>
                  <a:pt x="14449" y="10537"/>
                  <a:pt x="14449" y="10504"/>
                  <a:pt x="14460" y="10451"/>
                </a:cubicBezTo>
                <a:cubicBezTo>
                  <a:pt x="14481" y="10408"/>
                  <a:pt x="14491" y="10311"/>
                  <a:pt x="14491" y="10225"/>
                </a:cubicBezTo>
                <a:cubicBezTo>
                  <a:pt x="14503" y="10140"/>
                  <a:pt x="14513" y="10065"/>
                  <a:pt x="14524" y="10054"/>
                </a:cubicBezTo>
                <a:cubicBezTo>
                  <a:pt x="14534" y="10032"/>
                  <a:pt x="14534" y="10011"/>
                  <a:pt x="14524" y="9968"/>
                </a:cubicBezTo>
                <a:cubicBezTo>
                  <a:pt x="14513" y="9925"/>
                  <a:pt x="14503" y="9851"/>
                  <a:pt x="14513" y="9754"/>
                </a:cubicBezTo>
                <a:cubicBezTo>
                  <a:pt x="14524" y="9636"/>
                  <a:pt x="14513" y="9615"/>
                  <a:pt x="14503" y="9603"/>
                </a:cubicBezTo>
                <a:cubicBezTo>
                  <a:pt x="14470" y="9593"/>
                  <a:pt x="14470" y="9539"/>
                  <a:pt x="14503" y="9475"/>
                </a:cubicBezTo>
                <a:cubicBezTo>
                  <a:pt x="14513" y="9443"/>
                  <a:pt x="14513" y="9410"/>
                  <a:pt x="14503" y="9271"/>
                </a:cubicBezTo>
                <a:cubicBezTo>
                  <a:pt x="14491" y="9185"/>
                  <a:pt x="14491" y="9089"/>
                  <a:pt x="14503" y="9067"/>
                </a:cubicBezTo>
                <a:cubicBezTo>
                  <a:pt x="14503" y="9046"/>
                  <a:pt x="14491" y="8981"/>
                  <a:pt x="14481" y="8938"/>
                </a:cubicBezTo>
                <a:cubicBezTo>
                  <a:pt x="14460" y="8885"/>
                  <a:pt x="14460" y="8821"/>
                  <a:pt x="14460" y="8778"/>
                </a:cubicBezTo>
                <a:cubicBezTo>
                  <a:pt x="14470" y="8745"/>
                  <a:pt x="14460" y="8681"/>
                  <a:pt x="14460" y="8617"/>
                </a:cubicBezTo>
                <a:cubicBezTo>
                  <a:pt x="14449" y="8563"/>
                  <a:pt x="14438" y="8402"/>
                  <a:pt x="14438" y="8273"/>
                </a:cubicBezTo>
                <a:cubicBezTo>
                  <a:pt x="14427" y="8048"/>
                  <a:pt x="14427" y="8016"/>
                  <a:pt x="14395" y="7963"/>
                </a:cubicBezTo>
                <a:cubicBezTo>
                  <a:pt x="14363" y="7920"/>
                  <a:pt x="14363" y="7898"/>
                  <a:pt x="14374" y="7877"/>
                </a:cubicBezTo>
                <a:cubicBezTo>
                  <a:pt x="14395" y="7866"/>
                  <a:pt x="14384" y="7844"/>
                  <a:pt x="14363" y="7813"/>
                </a:cubicBezTo>
                <a:cubicBezTo>
                  <a:pt x="14352" y="7780"/>
                  <a:pt x="14341" y="7737"/>
                  <a:pt x="14341" y="7716"/>
                </a:cubicBezTo>
                <a:cubicBezTo>
                  <a:pt x="14341" y="7651"/>
                  <a:pt x="14320" y="7501"/>
                  <a:pt x="14298" y="7448"/>
                </a:cubicBezTo>
                <a:cubicBezTo>
                  <a:pt x="14288" y="7415"/>
                  <a:pt x="14277" y="7362"/>
                  <a:pt x="14277" y="7329"/>
                </a:cubicBezTo>
                <a:cubicBezTo>
                  <a:pt x="14277" y="7286"/>
                  <a:pt x="14267" y="7222"/>
                  <a:pt x="14234" y="7179"/>
                </a:cubicBezTo>
                <a:cubicBezTo>
                  <a:pt x="14213" y="7126"/>
                  <a:pt x="14202" y="7093"/>
                  <a:pt x="14213" y="7072"/>
                </a:cubicBezTo>
                <a:cubicBezTo>
                  <a:pt x="14224" y="7029"/>
                  <a:pt x="14181" y="6847"/>
                  <a:pt x="14148" y="6815"/>
                </a:cubicBezTo>
                <a:cubicBezTo>
                  <a:pt x="14148" y="6804"/>
                  <a:pt x="14138" y="6761"/>
                  <a:pt x="14138" y="6729"/>
                </a:cubicBezTo>
                <a:cubicBezTo>
                  <a:pt x="14138" y="6697"/>
                  <a:pt x="14127" y="6654"/>
                  <a:pt x="14116" y="6643"/>
                </a:cubicBezTo>
                <a:cubicBezTo>
                  <a:pt x="14105" y="6633"/>
                  <a:pt x="14095" y="6579"/>
                  <a:pt x="14095" y="6547"/>
                </a:cubicBezTo>
                <a:cubicBezTo>
                  <a:pt x="14084" y="6504"/>
                  <a:pt x="14052" y="6407"/>
                  <a:pt x="14020" y="6332"/>
                </a:cubicBezTo>
                <a:cubicBezTo>
                  <a:pt x="13977" y="6246"/>
                  <a:pt x="13955" y="6150"/>
                  <a:pt x="13955" y="6118"/>
                </a:cubicBezTo>
                <a:cubicBezTo>
                  <a:pt x="13955" y="6085"/>
                  <a:pt x="13945" y="6042"/>
                  <a:pt x="13923" y="6021"/>
                </a:cubicBezTo>
                <a:cubicBezTo>
                  <a:pt x="13902" y="5989"/>
                  <a:pt x="13880" y="5935"/>
                  <a:pt x="13869" y="5860"/>
                </a:cubicBezTo>
                <a:cubicBezTo>
                  <a:pt x="13859" y="5796"/>
                  <a:pt x="13838" y="5699"/>
                  <a:pt x="13805" y="5635"/>
                </a:cubicBezTo>
                <a:cubicBezTo>
                  <a:pt x="13784" y="5581"/>
                  <a:pt x="13762" y="5527"/>
                  <a:pt x="13762" y="5517"/>
                </a:cubicBezTo>
                <a:cubicBezTo>
                  <a:pt x="13762" y="5506"/>
                  <a:pt x="13719" y="5453"/>
                  <a:pt x="13687" y="5377"/>
                </a:cubicBezTo>
                <a:cubicBezTo>
                  <a:pt x="13633" y="5313"/>
                  <a:pt x="13580" y="5217"/>
                  <a:pt x="13559" y="5184"/>
                </a:cubicBezTo>
                <a:cubicBezTo>
                  <a:pt x="13537" y="5141"/>
                  <a:pt x="13505" y="5098"/>
                  <a:pt x="13483" y="5088"/>
                </a:cubicBezTo>
                <a:cubicBezTo>
                  <a:pt x="13451" y="5077"/>
                  <a:pt x="13387" y="4981"/>
                  <a:pt x="13387" y="4948"/>
                </a:cubicBezTo>
                <a:cubicBezTo>
                  <a:pt x="13387" y="4938"/>
                  <a:pt x="13333" y="4884"/>
                  <a:pt x="13280" y="4819"/>
                </a:cubicBezTo>
                <a:cubicBezTo>
                  <a:pt x="13226" y="4766"/>
                  <a:pt x="13173" y="4712"/>
                  <a:pt x="13173" y="4702"/>
                </a:cubicBezTo>
                <a:cubicBezTo>
                  <a:pt x="13173" y="4691"/>
                  <a:pt x="13140" y="4648"/>
                  <a:pt x="13087" y="4605"/>
                </a:cubicBezTo>
                <a:cubicBezTo>
                  <a:pt x="12979" y="4498"/>
                  <a:pt x="12947" y="4455"/>
                  <a:pt x="12947" y="4423"/>
                </a:cubicBezTo>
                <a:cubicBezTo>
                  <a:pt x="12947" y="4412"/>
                  <a:pt x="12925" y="4390"/>
                  <a:pt x="12894" y="4359"/>
                </a:cubicBezTo>
                <a:cubicBezTo>
                  <a:pt x="12872" y="4337"/>
                  <a:pt x="12818" y="4273"/>
                  <a:pt x="12786" y="4230"/>
                </a:cubicBezTo>
                <a:cubicBezTo>
                  <a:pt x="12744" y="4187"/>
                  <a:pt x="12658" y="4090"/>
                  <a:pt x="12593" y="4015"/>
                </a:cubicBezTo>
                <a:cubicBezTo>
                  <a:pt x="12529" y="3951"/>
                  <a:pt x="12453" y="3865"/>
                  <a:pt x="12443" y="3833"/>
                </a:cubicBezTo>
                <a:cubicBezTo>
                  <a:pt x="12422" y="3801"/>
                  <a:pt x="12400" y="3779"/>
                  <a:pt x="12368" y="3779"/>
                </a:cubicBezTo>
                <a:cubicBezTo>
                  <a:pt x="12346" y="3779"/>
                  <a:pt x="12325" y="3768"/>
                  <a:pt x="12314" y="3747"/>
                </a:cubicBezTo>
                <a:cubicBezTo>
                  <a:pt x="12303" y="3737"/>
                  <a:pt x="12250" y="3694"/>
                  <a:pt x="12207" y="3661"/>
                </a:cubicBezTo>
                <a:cubicBezTo>
                  <a:pt x="12153" y="3640"/>
                  <a:pt x="12121" y="3608"/>
                  <a:pt x="12121" y="3597"/>
                </a:cubicBezTo>
                <a:cubicBezTo>
                  <a:pt x="12121" y="3597"/>
                  <a:pt x="12089" y="3575"/>
                  <a:pt x="12057" y="3543"/>
                </a:cubicBezTo>
                <a:cubicBezTo>
                  <a:pt x="12014" y="3522"/>
                  <a:pt x="11993" y="3501"/>
                  <a:pt x="11993" y="3479"/>
                </a:cubicBezTo>
                <a:cubicBezTo>
                  <a:pt x="11993" y="3458"/>
                  <a:pt x="11821" y="3329"/>
                  <a:pt x="11778" y="3329"/>
                </a:cubicBezTo>
                <a:cubicBezTo>
                  <a:pt x="11746" y="3329"/>
                  <a:pt x="11681" y="3286"/>
                  <a:pt x="11681" y="3253"/>
                </a:cubicBezTo>
                <a:cubicBezTo>
                  <a:pt x="11681" y="3222"/>
                  <a:pt x="11445" y="3103"/>
                  <a:pt x="11359" y="3093"/>
                </a:cubicBezTo>
                <a:cubicBezTo>
                  <a:pt x="11328" y="3093"/>
                  <a:pt x="11306" y="3072"/>
                  <a:pt x="11295" y="3050"/>
                </a:cubicBezTo>
                <a:cubicBezTo>
                  <a:pt x="11285" y="3029"/>
                  <a:pt x="11263" y="3017"/>
                  <a:pt x="11242" y="3017"/>
                </a:cubicBezTo>
                <a:cubicBezTo>
                  <a:pt x="11220" y="3017"/>
                  <a:pt x="11188" y="3007"/>
                  <a:pt x="11177" y="2996"/>
                </a:cubicBezTo>
                <a:cubicBezTo>
                  <a:pt x="11166" y="2986"/>
                  <a:pt x="11102" y="2975"/>
                  <a:pt x="10952" y="2964"/>
                </a:cubicBezTo>
                <a:cubicBezTo>
                  <a:pt x="10877" y="2964"/>
                  <a:pt x="10877" y="2964"/>
                  <a:pt x="10856" y="2910"/>
                </a:cubicBezTo>
                <a:cubicBezTo>
                  <a:pt x="10845" y="2889"/>
                  <a:pt x="10823" y="2878"/>
                  <a:pt x="10748" y="2878"/>
                </a:cubicBezTo>
                <a:cubicBezTo>
                  <a:pt x="10706" y="2878"/>
                  <a:pt x="10620" y="2878"/>
                  <a:pt x="10555" y="2867"/>
                </a:cubicBezTo>
                <a:cubicBezTo>
                  <a:pt x="10537" y="2864"/>
                  <a:pt x="10517" y="2863"/>
                  <a:pt x="10497" y="2863"/>
                </a:cubicBezTo>
                <a:cubicBezTo>
                  <a:pt x="10447" y="2863"/>
                  <a:pt x="10394" y="2871"/>
                  <a:pt x="10341" y="2878"/>
                </a:cubicBezTo>
                <a:cubicBezTo>
                  <a:pt x="10287" y="2900"/>
                  <a:pt x="10180" y="2900"/>
                  <a:pt x="10115" y="2900"/>
                </a:cubicBezTo>
                <a:cubicBezTo>
                  <a:pt x="9955" y="2900"/>
                  <a:pt x="9740" y="2921"/>
                  <a:pt x="9708" y="2953"/>
                </a:cubicBezTo>
                <a:cubicBezTo>
                  <a:pt x="9697" y="2964"/>
                  <a:pt x="9676" y="2964"/>
                  <a:pt x="9665" y="2964"/>
                </a:cubicBezTo>
                <a:cubicBezTo>
                  <a:pt x="9662" y="2961"/>
                  <a:pt x="9658" y="2960"/>
                  <a:pt x="9653" y="2960"/>
                </a:cubicBezTo>
                <a:cubicBezTo>
                  <a:pt x="9641" y="2960"/>
                  <a:pt x="9623" y="2967"/>
                  <a:pt x="9600" y="2975"/>
                </a:cubicBezTo>
                <a:cubicBezTo>
                  <a:pt x="9557" y="2996"/>
                  <a:pt x="9504" y="3007"/>
                  <a:pt x="9300" y="3007"/>
                </a:cubicBezTo>
                <a:cubicBezTo>
                  <a:pt x="9247" y="3007"/>
                  <a:pt x="9150" y="3017"/>
                  <a:pt x="9075" y="3029"/>
                </a:cubicBezTo>
                <a:cubicBezTo>
                  <a:pt x="8978" y="3050"/>
                  <a:pt x="8871" y="3050"/>
                  <a:pt x="8775" y="3050"/>
                </a:cubicBezTo>
                <a:cubicBezTo>
                  <a:pt x="8668" y="3050"/>
                  <a:pt x="8592" y="3060"/>
                  <a:pt x="8539" y="3072"/>
                </a:cubicBezTo>
                <a:cubicBezTo>
                  <a:pt x="8507" y="3084"/>
                  <a:pt x="8484" y="3089"/>
                  <a:pt x="8454" y="3089"/>
                </a:cubicBezTo>
                <a:cubicBezTo>
                  <a:pt x="8433" y="3089"/>
                  <a:pt x="8409" y="3086"/>
                  <a:pt x="8378" y="3082"/>
                </a:cubicBezTo>
                <a:cubicBezTo>
                  <a:pt x="8339" y="3072"/>
                  <a:pt x="8316" y="3067"/>
                  <a:pt x="8299" y="3067"/>
                </a:cubicBezTo>
                <a:cubicBezTo>
                  <a:pt x="8278" y="3067"/>
                  <a:pt x="8267" y="3075"/>
                  <a:pt x="8249" y="3093"/>
                </a:cubicBezTo>
                <a:cubicBezTo>
                  <a:pt x="8233" y="3109"/>
                  <a:pt x="8225" y="3117"/>
                  <a:pt x="8210" y="3117"/>
                </a:cubicBezTo>
                <a:cubicBezTo>
                  <a:pt x="8196" y="3117"/>
                  <a:pt x="8174" y="3109"/>
                  <a:pt x="8131" y="3093"/>
                </a:cubicBezTo>
                <a:cubicBezTo>
                  <a:pt x="8087" y="3080"/>
                  <a:pt x="8061" y="3075"/>
                  <a:pt x="8043" y="3075"/>
                </a:cubicBezTo>
                <a:cubicBezTo>
                  <a:pt x="8030" y="3075"/>
                  <a:pt x="8022" y="3078"/>
                  <a:pt x="8013" y="3082"/>
                </a:cubicBezTo>
                <a:cubicBezTo>
                  <a:pt x="7991" y="3103"/>
                  <a:pt x="7938" y="3103"/>
                  <a:pt x="7798" y="3103"/>
                </a:cubicBezTo>
                <a:cubicBezTo>
                  <a:pt x="7562" y="3103"/>
                  <a:pt x="7295" y="3093"/>
                  <a:pt x="7047" y="3072"/>
                </a:cubicBezTo>
                <a:cubicBezTo>
                  <a:pt x="6985" y="3067"/>
                  <a:pt x="6937" y="3064"/>
                  <a:pt x="6894" y="3064"/>
                </a:cubicBezTo>
                <a:cubicBezTo>
                  <a:pt x="6836" y="3064"/>
                  <a:pt x="6788" y="3069"/>
                  <a:pt x="6726" y="3082"/>
                </a:cubicBezTo>
                <a:cubicBezTo>
                  <a:pt x="6680" y="3090"/>
                  <a:pt x="6649" y="3094"/>
                  <a:pt x="6624" y="3094"/>
                </a:cubicBezTo>
                <a:cubicBezTo>
                  <a:pt x="6583" y="3094"/>
                  <a:pt x="6557" y="3085"/>
                  <a:pt x="6511" y="3072"/>
                </a:cubicBezTo>
                <a:cubicBezTo>
                  <a:pt x="6458" y="3061"/>
                  <a:pt x="6420" y="3055"/>
                  <a:pt x="6392" y="3055"/>
                </a:cubicBezTo>
                <a:cubicBezTo>
                  <a:pt x="6364" y="3055"/>
                  <a:pt x="6345" y="3061"/>
                  <a:pt x="6329" y="3072"/>
                </a:cubicBezTo>
                <a:cubicBezTo>
                  <a:pt x="6318" y="3093"/>
                  <a:pt x="6254" y="3103"/>
                  <a:pt x="6168" y="3114"/>
                </a:cubicBezTo>
                <a:cubicBezTo>
                  <a:pt x="6082" y="3114"/>
                  <a:pt x="5996" y="3125"/>
                  <a:pt x="5965" y="3146"/>
                </a:cubicBezTo>
                <a:cubicBezTo>
                  <a:pt x="5942" y="3151"/>
                  <a:pt x="5927" y="3154"/>
                  <a:pt x="5916" y="3154"/>
                </a:cubicBezTo>
                <a:cubicBezTo>
                  <a:pt x="5900" y="3154"/>
                  <a:pt x="5891" y="3148"/>
                  <a:pt x="5879" y="3136"/>
                </a:cubicBezTo>
                <a:cubicBezTo>
                  <a:pt x="5868" y="3130"/>
                  <a:pt x="5857" y="3127"/>
                  <a:pt x="5847" y="3127"/>
                </a:cubicBezTo>
                <a:cubicBezTo>
                  <a:pt x="5836" y="3127"/>
                  <a:pt x="5825" y="3130"/>
                  <a:pt x="5814" y="3136"/>
                </a:cubicBezTo>
                <a:cubicBezTo>
                  <a:pt x="5806" y="3140"/>
                  <a:pt x="5797" y="3143"/>
                  <a:pt x="5788" y="3143"/>
                </a:cubicBezTo>
                <a:cubicBezTo>
                  <a:pt x="5775" y="3143"/>
                  <a:pt x="5763" y="3137"/>
                  <a:pt x="5750" y="3125"/>
                </a:cubicBezTo>
                <a:cubicBezTo>
                  <a:pt x="5734" y="3109"/>
                  <a:pt x="5726" y="3101"/>
                  <a:pt x="5715" y="3101"/>
                </a:cubicBezTo>
                <a:cubicBezTo>
                  <a:pt x="5704" y="3101"/>
                  <a:pt x="5691" y="3109"/>
                  <a:pt x="5664" y="3125"/>
                </a:cubicBezTo>
                <a:cubicBezTo>
                  <a:pt x="5632" y="3136"/>
                  <a:pt x="5578" y="3146"/>
                  <a:pt x="5546" y="3146"/>
                </a:cubicBezTo>
                <a:cubicBezTo>
                  <a:pt x="5514" y="3146"/>
                  <a:pt x="5471" y="3157"/>
                  <a:pt x="5439" y="3179"/>
                </a:cubicBezTo>
                <a:cubicBezTo>
                  <a:pt x="5407" y="3189"/>
                  <a:pt x="5364" y="3211"/>
                  <a:pt x="5321" y="3211"/>
                </a:cubicBezTo>
                <a:cubicBezTo>
                  <a:pt x="5235" y="3232"/>
                  <a:pt x="5042" y="3296"/>
                  <a:pt x="5021" y="3329"/>
                </a:cubicBezTo>
                <a:cubicBezTo>
                  <a:pt x="5009" y="3339"/>
                  <a:pt x="4988" y="3339"/>
                  <a:pt x="4978" y="3339"/>
                </a:cubicBezTo>
                <a:cubicBezTo>
                  <a:pt x="4967" y="3339"/>
                  <a:pt x="4913" y="3361"/>
                  <a:pt x="4859" y="3393"/>
                </a:cubicBezTo>
                <a:cubicBezTo>
                  <a:pt x="4795" y="3415"/>
                  <a:pt x="4742" y="3436"/>
                  <a:pt x="4731" y="3436"/>
                </a:cubicBezTo>
                <a:cubicBezTo>
                  <a:pt x="4727" y="3434"/>
                  <a:pt x="4722" y="3433"/>
                  <a:pt x="4718" y="3433"/>
                </a:cubicBezTo>
                <a:cubicBezTo>
                  <a:pt x="4698" y="3433"/>
                  <a:pt x="4671" y="3452"/>
                  <a:pt x="4645" y="3479"/>
                </a:cubicBezTo>
                <a:cubicBezTo>
                  <a:pt x="4602" y="3501"/>
                  <a:pt x="4559" y="3532"/>
                  <a:pt x="4538" y="3532"/>
                </a:cubicBezTo>
                <a:cubicBezTo>
                  <a:pt x="4516" y="3543"/>
                  <a:pt x="4452" y="3586"/>
                  <a:pt x="4409" y="3629"/>
                </a:cubicBezTo>
                <a:cubicBezTo>
                  <a:pt x="4248" y="3790"/>
                  <a:pt x="4205" y="3833"/>
                  <a:pt x="4163" y="3844"/>
                </a:cubicBezTo>
                <a:cubicBezTo>
                  <a:pt x="4141" y="3854"/>
                  <a:pt x="4087" y="3897"/>
                  <a:pt x="4034" y="3951"/>
                </a:cubicBezTo>
                <a:cubicBezTo>
                  <a:pt x="3991" y="3994"/>
                  <a:pt x="3948" y="4026"/>
                  <a:pt x="3937" y="4026"/>
                </a:cubicBezTo>
                <a:cubicBezTo>
                  <a:pt x="3927" y="4026"/>
                  <a:pt x="3862" y="4069"/>
                  <a:pt x="3808" y="4123"/>
                </a:cubicBezTo>
                <a:cubicBezTo>
                  <a:pt x="3744" y="4176"/>
                  <a:pt x="3669" y="4240"/>
                  <a:pt x="3626" y="4262"/>
                </a:cubicBezTo>
                <a:cubicBezTo>
                  <a:pt x="3583" y="4283"/>
                  <a:pt x="3540" y="4316"/>
                  <a:pt x="3529" y="4326"/>
                </a:cubicBezTo>
                <a:cubicBezTo>
                  <a:pt x="3519" y="4348"/>
                  <a:pt x="3476" y="4369"/>
                  <a:pt x="3443" y="4390"/>
                </a:cubicBezTo>
                <a:cubicBezTo>
                  <a:pt x="3412" y="4402"/>
                  <a:pt x="3369" y="4433"/>
                  <a:pt x="3358" y="4455"/>
                </a:cubicBezTo>
                <a:cubicBezTo>
                  <a:pt x="3336" y="4487"/>
                  <a:pt x="3262" y="4573"/>
                  <a:pt x="3176" y="4648"/>
                </a:cubicBezTo>
                <a:cubicBezTo>
                  <a:pt x="3090" y="4734"/>
                  <a:pt x="3026" y="4809"/>
                  <a:pt x="3026" y="4819"/>
                </a:cubicBezTo>
                <a:cubicBezTo>
                  <a:pt x="3026" y="4831"/>
                  <a:pt x="3014" y="4841"/>
                  <a:pt x="3004" y="4852"/>
                </a:cubicBezTo>
                <a:cubicBezTo>
                  <a:pt x="2993" y="4862"/>
                  <a:pt x="2971" y="4895"/>
                  <a:pt x="2961" y="4938"/>
                </a:cubicBezTo>
                <a:cubicBezTo>
                  <a:pt x="2950" y="4970"/>
                  <a:pt x="2940" y="5002"/>
                  <a:pt x="2918" y="5002"/>
                </a:cubicBezTo>
                <a:cubicBezTo>
                  <a:pt x="2897" y="5013"/>
                  <a:pt x="2778" y="5238"/>
                  <a:pt x="2778" y="5281"/>
                </a:cubicBezTo>
                <a:cubicBezTo>
                  <a:pt x="2778" y="5303"/>
                  <a:pt x="2757" y="5367"/>
                  <a:pt x="2725" y="5410"/>
                </a:cubicBezTo>
                <a:cubicBezTo>
                  <a:pt x="2661" y="5527"/>
                  <a:pt x="2628" y="5603"/>
                  <a:pt x="2639" y="5678"/>
                </a:cubicBezTo>
                <a:cubicBezTo>
                  <a:pt x="2650" y="5699"/>
                  <a:pt x="2650" y="5732"/>
                  <a:pt x="2639" y="5732"/>
                </a:cubicBezTo>
                <a:cubicBezTo>
                  <a:pt x="2628" y="5742"/>
                  <a:pt x="2554" y="5946"/>
                  <a:pt x="2532" y="6021"/>
                </a:cubicBezTo>
                <a:cubicBezTo>
                  <a:pt x="2532" y="6042"/>
                  <a:pt x="2511" y="6075"/>
                  <a:pt x="2489" y="6075"/>
                </a:cubicBezTo>
                <a:cubicBezTo>
                  <a:pt x="2468" y="6085"/>
                  <a:pt x="2457" y="6107"/>
                  <a:pt x="2446" y="6161"/>
                </a:cubicBezTo>
                <a:cubicBezTo>
                  <a:pt x="2446" y="6204"/>
                  <a:pt x="2425" y="6257"/>
                  <a:pt x="2382" y="6300"/>
                </a:cubicBezTo>
                <a:cubicBezTo>
                  <a:pt x="2328" y="6364"/>
                  <a:pt x="2328" y="6364"/>
                  <a:pt x="2349" y="6428"/>
                </a:cubicBezTo>
                <a:cubicBezTo>
                  <a:pt x="2371" y="6504"/>
                  <a:pt x="2339" y="6590"/>
                  <a:pt x="2264" y="6707"/>
                </a:cubicBezTo>
                <a:cubicBezTo>
                  <a:pt x="2232" y="6750"/>
                  <a:pt x="2210" y="6793"/>
                  <a:pt x="2210" y="6815"/>
                </a:cubicBezTo>
                <a:cubicBezTo>
                  <a:pt x="2210" y="6836"/>
                  <a:pt x="2210" y="6869"/>
                  <a:pt x="2199" y="6879"/>
                </a:cubicBezTo>
                <a:cubicBezTo>
                  <a:pt x="2146" y="6922"/>
                  <a:pt x="2070" y="7105"/>
                  <a:pt x="2070" y="7158"/>
                </a:cubicBezTo>
                <a:cubicBezTo>
                  <a:pt x="2070" y="7222"/>
                  <a:pt x="2028" y="7286"/>
                  <a:pt x="1985" y="7286"/>
                </a:cubicBezTo>
                <a:cubicBezTo>
                  <a:pt x="1953" y="7286"/>
                  <a:pt x="1953" y="7286"/>
                  <a:pt x="1910" y="7512"/>
                </a:cubicBezTo>
                <a:cubicBezTo>
                  <a:pt x="1889" y="7598"/>
                  <a:pt x="1856" y="7684"/>
                  <a:pt x="1846" y="7694"/>
                </a:cubicBezTo>
                <a:cubicBezTo>
                  <a:pt x="1824" y="7716"/>
                  <a:pt x="1824" y="7748"/>
                  <a:pt x="1834" y="7813"/>
                </a:cubicBezTo>
                <a:cubicBezTo>
                  <a:pt x="1846" y="7887"/>
                  <a:pt x="1834" y="7898"/>
                  <a:pt x="1803" y="7920"/>
                </a:cubicBezTo>
                <a:cubicBezTo>
                  <a:pt x="1770" y="7941"/>
                  <a:pt x="1770" y="7952"/>
                  <a:pt x="1792" y="8006"/>
                </a:cubicBezTo>
                <a:cubicBezTo>
                  <a:pt x="1803" y="8059"/>
                  <a:pt x="1803" y="8080"/>
                  <a:pt x="1781" y="8134"/>
                </a:cubicBezTo>
                <a:cubicBezTo>
                  <a:pt x="1770" y="8166"/>
                  <a:pt x="1760" y="8209"/>
                  <a:pt x="1770" y="8242"/>
                </a:cubicBezTo>
                <a:cubicBezTo>
                  <a:pt x="1781" y="8316"/>
                  <a:pt x="1781" y="8638"/>
                  <a:pt x="1760" y="8681"/>
                </a:cubicBezTo>
                <a:cubicBezTo>
                  <a:pt x="1749" y="8724"/>
                  <a:pt x="1781" y="8928"/>
                  <a:pt x="1813" y="8992"/>
                </a:cubicBezTo>
                <a:cubicBezTo>
                  <a:pt x="1824" y="9014"/>
                  <a:pt x="1824" y="9046"/>
                  <a:pt x="1813" y="9067"/>
                </a:cubicBezTo>
                <a:cubicBezTo>
                  <a:pt x="1813" y="9089"/>
                  <a:pt x="1813" y="9121"/>
                  <a:pt x="1824" y="9143"/>
                </a:cubicBezTo>
                <a:cubicBezTo>
                  <a:pt x="1834" y="9153"/>
                  <a:pt x="1846" y="9217"/>
                  <a:pt x="1846" y="9282"/>
                </a:cubicBezTo>
                <a:cubicBezTo>
                  <a:pt x="1846" y="9336"/>
                  <a:pt x="1856" y="9400"/>
                  <a:pt x="1867" y="9421"/>
                </a:cubicBezTo>
                <a:cubicBezTo>
                  <a:pt x="1910" y="9529"/>
                  <a:pt x="1996" y="9754"/>
                  <a:pt x="1996" y="9765"/>
                </a:cubicBezTo>
                <a:cubicBezTo>
                  <a:pt x="2006" y="9775"/>
                  <a:pt x="2006" y="9818"/>
                  <a:pt x="2017" y="9872"/>
                </a:cubicBezTo>
                <a:cubicBezTo>
                  <a:pt x="2017" y="9925"/>
                  <a:pt x="2017" y="9979"/>
                  <a:pt x="2039" y="9990"/>
                </a:cubicBezTo>
                <a:cubicBezTo>
                  <a:pt x="2060" y="10011"/>
                  <a:pt x="2060" y="10075"/>
                  <a:pt x="2039" y="10086"/>
                </a:cubicBezTo>
                <a:cubicBezTo>
                  <a:pt x="2017" y="10097"/>
                  <a:pt x="2028" y="10151"/>
                  <a:pt x="2070" y="10215"/>
                </a:cubicBezTo>
                <a:cubicBezTo>
                  <a:pt x="2092" y="10247"/>
                  <a:pt x="2125" y="10322"/>
                  <a:pt x="2135" y="10365"/>
                </a:cubicBezTo>
                <a:cubicBezTo>
                  <a:pt x="2156" y="10483"/>
                  <a:pt x="2178" y="10516"/>
                  <a:pt x="2210" y="10516"/>
                </a:cubicBezTo>
                <a:cubicBezTo>
                  <a:pt x="2221" y="10516"/>
                  <a:pt x="2232" y="10537"/>
                  <a:pt x="2232" y="10569"/>
                </a:cubicBezTo>
                <a:cubicBezTo>
                  <a:pt x="2232" y="10666"/>
                  <a:pt x="2275" y="10848"/>
                  <a:pt x="2318" y="10933"/>
                </a:cubicBezTo>
                <a:cubicBezTo>
                  <a:pt x="2339" y="10976"/>
                  <a:pt x="2361" y="11030"/>
                  <a:pt x="2361" y="11052"/>
                </a:cubicBezTo>
                <a:cubicBezTo>
                  <a:pt x="2361" y="11062"/>
                  <a:pt x="2371" y="11095"/>
                  <a:pt x="2382" y="11105"/>
                </a:cubicBezTo>
                <a:cubicBezTo>
                  <a:pt x="2392" y="11116"/>
                  <a:pt x="2414" y="11148"/>
                  <a:pt x="2414" y="11169"/>
                </a:cubicBezTo>
                <a:cubicBezTo>
                  <a:pt x="2425" y="11191"/>
                  <a:pt x="2446" y="11234"/>
                  <a:pt x="2478" y="11277"/>
                </a:cubicBezTo>
                <a:cubicBezTo>
                  <a:pt x="2500" y="11309"/>
                  <a:pt x="2521" y="11352"/>
                  <a:pt x="2521" y="11374"/>
                </a:cubicBezTo>
                <a:cubicBezTo>
                  <a:pt x="2521" y="11395"/>
                  <a:pt x="2564" y="11459"/>
                  <a:pt x="2618" y="11524"/>
                </a:cubicBezTo>
                <a:cubicBezTo>
                  <a:pt x="2671" y="11588"/>
                  <a:pt x="2735" y="11663"/>
                  <a:pt x="2757" y="11706"/>
                </a:cubicBezTo>
                <a:cubicBezTo>
                  <a:pt x="2821" y="11792"/>
                  <a:pt x="2854" y="11824"/>
                  <a:pt x="2950" y="11899"/>
                </a:cubicBezTo>
                <a:cubicBezTo>
                  <a:pt x="2993" y="11931"/>
                  <a:pt x="3026" y="11974"/>
                  <a:pt x="3026" y="11996"/>
                </a:cubicBezTo>
                <a:cubicBezTo>
                  <a:pt x="3026" y="12006"/>
                  <a:pt x="3036" y="12028"/>
                  <a:pt x="3047" y="12039"/>
                </a:cubicBezTo>
                <a:cubicBezTo>
                  <a:pt x="3068" y="12049"/>
                  <a:pt x="3079" y="12070"/>
                  <a:pt x="3079" y="12082"/>
                </a:cubicBezTo>
                <a:cubicBezTo>
                  <a:pt x="3079" y="12113"/>
                  <a:pt x="3133" y="12199"/>
                  <a:pt x="3219" y="12296"/>
                </a:cubicBezTo>
                <a:cubicBezTo>
                  <a:pt x="3262" y="12349"/>
                  <a:pt x="3283" y="12382"/>
                  <a:pt x="3283" y="12392"/>
                </a:cubicBezTo>
                <a:cubicBezTo>
                  <a:pt x="3283" y="12403"/>
                  <a:pt x="3315" y="12435"/>
                  <a:pt x="3358" y="12468"/>
                </a:cubicBezTo>
                <a:cubicBezTo>
                  <a:pt x="3401" y="12511"/>
                  <a:pt x="3455" y="12575"/>
                  <a:pt x="3486" y="12650"/>
                </a:cubicBezTo>
                <a:cubicBezTo>
                  <a:pt x="3529" y="12735"/>
                  <a:pt x="3562" y="12778"/>
                  <a:pt x="3594" y="12778"/>
                </a:cubicBezTo>
                <a:cubicBezTo>
                  <a:pt x="3615" y="12790"/>
                  <a:pt x="3626" y="12800"/>
                  <a:pt x="3626" y="12811"/>
                </a:cubicBezTo>
                <a:cubicBezTo>
                  <a:pt x="3626" y="12821"/>
                  <a:pt x="3648" y="12843"/>
                  <a:pt x="3669" y="12864"/>
                </a:cubicBezTo>
                <a:cubicBezTo>
                  <a:pt x="3691" y="12897"/>
                  <a:pt x="3701" y="12918"/>
                  <a:pt x="3701" y="12940"/>
                </a:cubicBezTo>
                <a:cubicBezTo>
                  <a:pt x="3691" y="12971"/>
                  <a:pt x="3701" y="12993"/>
                  <a:pt x="3755" y="13025"/>
                </a:cubicBezTo>
                <a:cubicBezTo>
                  <a:pt x="3787" y="13047"/>
                  <a:pt x="3819" y="13079"/>
                  <a:pt x="3819" y="13090"/>
                </a:cubicBezTo>
                <a:cubicBezTo>
                  <a:pt x="3819" y="13100"/>
                  <a:pt x="3872" y="13154"/>
                  <a:pt x="3927" y="13207"/>
                </a:cubicBezTo>
                <a:cubicBezTo>
                  <a:pt x="3980" y="13261"/>
                  <a:pt x="4044" y="13347"/>
                  <a:pt x="4066" y="13379"/>
                </a:cubicBezTo>
                <a:cubicBezTo>
                  <a:pt x="4077" y="13422"/>
                  <a:pt x="4120" y="13465"/>
                  <a:pt x="4141" y="13476"/>
                </a:cubicBezTo>
                <a:cubicBezTo>
                  <a:pt x="4163" y="13497"/>
                  <a:pt x="4184" y="13519"/>
                  <a:pt x="4184" y="13540"/>
                </a:cubicBezTo>
                <a:cubicBezTo>
                  <a:pt x="4184" y="13572"/>
                  <a:pt x="4216" y="13615"/>
                  <a:pt x="4280" y="13691"/>
                </a:cubicBezTo>
                <a:cubicBezTo>
                  <a:pt x="4387" y="13787"/>
                  <a:pt x="4441" y="13872"/>
                  <a:pt x="4463" y="13958"/>
                </a:cubicBezTo>
                <a:cubicBezTo>
                  <a:pt x="4463" y="13980"/>
                  <a:pt x="4495" y="14023"/>
                  <a:pt x="4538" y="14055"/>
                </a:cubicBezTo>
                <a:cubicBezTo>
                  <a:pt x="4570" y="14087"/>
                  <a:pt x="4602" y="14120"/>
                  <a:pt x="4602" y="14130"/>
                </a:cubicBezTo>
                <a:cubicBezTo>
                  <a:pt x="4602" y="14141"/>
                  <a:pt x="4623" y="14173"/>
                  <a:pt x="4656" y="14205"/>
                </a:cubicBezTo>
                <a:cubicBezTo>
                  <a:pt x="4677" y="14227"/>
                  <a:pt x="4709" y="14270"/>
                  <a:pt x="4709" y="14280"/>
                </a:cubicBezTo>
                <a:cubicBezTo>
                  <a:pt x="4709" y="14313"/>
                  <a:pt x="4731" y="14334"/>
                  <a:pt x="4785" y="14366"/>
                </a:cubicBezTo>
                <a:cubicBezTo>
                  <a:pt x="4828" y="14387"/>
                  <a:pt x="4870" y="14430"/>
                  <a:pt x="4892" y="14473"/>
                </a:cubicBezTo>
                <a:cubicBezTo>
                  <a:pt x="4902" y="14506"/>
                  <a:pt x="4935" y="14537"/>
                  <a:pt x="4956" y="14537"/>
                </a:cubicBezTo>
                <a:cubicBezTo>
                  <a:pt x="4978" y="14537"/>
                  <a:pt x="5009" y="14570"/>
                  <a:pt x="5031" y="14602"/>
                </a:cubicBezTo>
                <a:cubicBezTo>
                  <a:pt x="5052" y="14623"/>
                  <a:pt x="5106" y="14666"/>
                  <a:pt x="5149" y="14688"/>
                </a:cubicBezTo>
                <a:cubicBezTo>
                  <a:pt x="5192" y="14709"/>
                  <a:pt x="5278" y="14763"/>
                  <a:pt x="5342" y="14816"/>
                </a:cubicBezTo>
                <a:cubicBezTo>
                  <a:pt x="5460" y="14924"/>
                  <a:pt x="5557" y="14988"/>
                  <a:pt x="5632" y="15021"/>
                </a:cubicBezTo>
                <a:cubicBezTo>
                  <a:pt x="5653" y="15021"/>
                  <a:pt x="5686" y="15042"/>
                  <a:pt x="5686" y="15042"/>
                </a:cubicBezTo>
                <a:cubicBezTo>
                  <a:pt x="5696" y="15052"/>
                  <a:pt x="5814" y="15106"/>
                  <a:pt x="5889" y="15138"/>
                </a:cubicBezTo>
                <a:cubicBezTo>
                  <a:pt x="5922" y="15149"/>
                  <a:pt x="5953" y="15181"/>
                  <a:pt x="5965" y="15214"/>
                </a:cubicBezTo>
                <a:cubicBezTo>
                  <a:pt x="5986" y="15257"/>
                  <a:pt x="5996" y="15267"/>
                  <a:pt x="6061" y="15278"/>
                </a:cubicBezTo>
                <a:cubicBezTo>
                  <a:pt x="6104" y="15278"/>
                  <a:pt x="6136" y="15299"/>
                  <a:pt x="6146" y="15310"/>
                </a:cubicBezTo>
                <a:cubicBezTo>
                  <a:pt x="6158" y="15310"/>
                  <a:pt x="6189" y="15321"/>
                  <a:pt x="6222" y="15321"/>
                </a:cubicBezTo>
                <a:cubicBezTo>
                  <a:pt x="6243" y="15321"/>
                  <a:pt x="6297" y="15342"/>
                  <a:pt x="6329" y="15364"/>
                </a:cubicBezTo>
                <a:cubicBezTo>
                  <a:pt x="6361" y="15385"/>
                  <a:pt x="6404" y="15407"/>
                  <a:pt x="6436" y="15407"/>
                </a:cubicBezTo>
                <a:cubicBezTo>
                  <a:pt x="6458" y="15407"/>
                  <a:pt x="6501" y="15417"/>
                  <a:pt x="6522" y="15428"/>
                </a:cubicBezTo>
                <a:cubicBezTo>
                  <a:pt x="6541" y="15441"/>
                  <a:pt x="6559" y="15446"/>
                  <a:pt x="6580" y="15446"/>
                </a:cubicBezTo>
                <a:cubicBezTo>
                  <a:pt x="6595" y="15446"/>
                  <a:pt x="6612" y="15443"/>
                  <a:pt x="6630" y="15438"/>
                </a:cubicBezTo>
                <a:cubicBezTo>
                  <a:pt x="6672" y="15438"/>
                  <a:pt x="6704" y="15438"/>
                  <a:pt x="6737" y="15460"/>
                </a:cubicBezTo>
                <a:cubicBezTo>
                  <a:pt x="6762" y="15473"/>
                  <a:pt x="6780" y="15478"/>
                  <a:pt x="6797" y="15478"/>
                </a:cubicBezTo>
                <a:cubicBezTo>
                  <a:pt x="6809" y="15478"/>
                  <a:pt x="6820" y="15475"/>
                  <a:pt x="6833" y="15471"/>
                </a:cubicBezTo>
                <a:cubicBezTo>
                  <a:pt x="6849" y="15460"/>
                  <a:pt x="6863" y="15455"/>
                  <a:pt x="6878" y="15455"/>
                </a:cubicBezTo>
                <a:cubicBezTo>
                  <a:pt x="6892" y="15455"/>
                  <a:pt x="6908" y="15460"/>
                  <a:pt x="6930" y="15471"/>
                </a:cubicBezTo>
                <a:cubicBezTo>
                  <a:pt x="6953" y="15487"/>
                  <a:pt x="6982" y="15497"/>
                  <a:pt x="7005" y="15497"/>
                </a:cubicBezTo>
                <a:cubicBezTo>
                  <a:pt x="7013" y="15497"/>
                  <a:pt x="7020" y="15495"/>
                  <a:pt x="7026" y="15493"/>
                </a:cubicBezTo>
                <a:lnTo>
                  <a:pt x="7069" y="15493"/>
                </a:lnTo>
                <a:cubicBezTo>
                  <a:pt x="7069" y="15503"/>
                  <a:pt x="7123" y="15514"/>
                  <a:pt x="7187" y="15524"/>
                </a:cubicBezTo>
                <a:cubicBezTo>
                  <a:pt x="7241" y="15524"/>
                  <a:pt x="7316" y="15535"/>
                  <a:pt x="7337" y="15557"/>
                </a:cubicBezTo>
                <a:cubicBezTo>
                  <a:pt x="7350" y="15561"/>
                  <a:pt x="7364" y="15564"/>
                  <a:pt x="7380" y="15564"/>
                </a:cubicBezTo>
                <a:cubicBezTo>
                  <a:pt x="7405" y="15564"/>
                  <a:pt x="7437" y="15558"/>
                  <a:pt x="7488" y="15546"/>
                </a:cubicBezTo>
                <a:cubicBezTo>
                  <a:pt x="7523" y="15542"/>
                  <a:pt x="7548" y="15540"/>
                  <a:pt x="7569" y="15540"/>
                </a:cubicBezTo>
                <a:cubicBezTo>
                  <a:pt x="7608" y="15540"/>
                  <a:pt x="7636" y="15547"/>
                  <a:pt x="7691" y="15567"/>
                </a:cubicBezTo>
                <a:cubicBezTo>
                  <a:pt x="7745" y="15578"/>
                  <a:pt x="7809" y="15600"/>
                  <a:pt x="7831" y="15600"/>
                </a:cubicBezTo>
                <a:cubicBezTo>
                  <a:pt x="7852" y="15600"/>
                  <a:pt x="7917" y="15610"/>
                  <a:pt x="7960" y="15621"/>
                </a:cubicBezTo>
                <a:cubicBezTo>
                  <a:pt x="7986" y="15626"/>
                  <a:pt x="8010" y="15629"/>
                  <a:pt x="8030" y="15629"/>
                </a:cubicBezTo>
                <a:cubicBezTo>
                  <a:pt x="8050" y="15629"/>
                  <a:pt x="8066" y="15626"/>
                  <a:pt x="8077" y="15621"/>
                </a:cubicBezTo>
                <a:cubicBezTo>
                  <a:pt x="8088" y="15616"/>
                  <a:pt x="8112" y="15613"/>
                  <a:pt x="8146" y="15613"/>
                </a:cubicBezTo>
                <a:cubicBezTo>
                  <a:pt x="8179" y="15613"/>
                  <a:pt x="8222" y="15616"/>
                  <a:pt x="8270" y="15621"/>
                </a:cubicBezTo>
                <a:cubicBezTo>
                  <a:pt x="8305" y="15624"/>
                  <a:pt x="8333" y="15625"/>
                  <a:pt x="8357" y="15625"/>
                </a:cubicBezTo>
                <a:cubicBezTo>
                  <a:pt x="8415" y="15625"/>
                  <a:pt x="8450" y="15618"/>
                  <a:pt x="8496" y="15610"/>
                </a:cubicBezTo>
                <a:cubicBezTo>
                  <a:pt x="8535" y="15594"/>
                  <a:pt x="8574" y="15585"/>
                  <a:pt x="8610" y="15585"/>
                </a:cubicBezTo>
                <a:cubicBezTo>
                  <a:pt x="8622" y="15585"/>
                  <a:pt x="8635" y="15586"/>
                  <a:pt x="8646" y="15589"/>
                </a:cubicBezTo>
                <a:cubicBezTo>
                  <a:pt x="8660" y="15592"/>
                  <a:pt x="8673" y="15593"/>
                  <a:pt x="8685" y="15593"/>
                </a:cubicBezTo>
                <a:cubicBezTo>
                  <a:pt x="8718" y="15593"/>
                  <a:pt x="8746" y="15583"/>
                  <a:pt x="8785" y="15567"/>
                </a:cubicBezTo>
                <a:cubicBezTo>
                  <a:pt x="8808" y="15560"/>
                  <a:pt x="8831" y="15552"/>
                  <a:pt x="8849" y="15552"/>
                </a:cubicBezTo>
                <a:cubicBezTo>
                  <a:pt x="8857" y="15552"/>
                  <a:pt x="8865" y="15554"/>
                  <a:pt x="8871" y="15557"/>
                </a:cubicBezTo>
                <a:cubicBezTo>
                  <a:pt x="8882" y="15557"/>
                  <a:pt x="8925" y="15557"/>
                  <a:pt x="8978" y="15535"/>
                </a:cubicBezTo>
                <a:cubicBezTo>
                  <a:pt x="9021" y="15524"/>
                  <a:pt x="9097" y="15514"/>
                  <a:pt x="9128" y="15514"/>
                </a:cubicBezTo>
                <a:lnTo>
                  <a:pt x="9321" y="15514"/>
                </a:lnTo>
                <a:cubicBezTo>
                  <a:pt x="9333" y="15514"/>
                  <a:pt x="9386" y="15514"/>
                  <a:pt x="9429" y="15503"/>
                </a:cubicBezTo>
                <a:cubicBezTo>
                  <a:pt x="9460" y="15490"/>
                  <a:pt x="9484" y="15485"/>
                  <a:pt x="9507" y="15485"/>
                </a:cubicBezTo>
                <a:cubicBezTo>
                  <a:pt x="9523" y="15485"/>
                  <a:pt x="9539" y="15488"/>
                  <a:pt x="9557" y="15493"/>
                </a:cubicBezTo>
                <a:cubicBezTo>
                  <a:pt x="9570" y="15501"/>
                  <a:pt x="9582" y="15504"/>
                  <a:pt x="9597" y="15504"/>
                </a:cubicBezTo>
                <a:cubicBezTo>
                  <a:pt x="9622" y="15504"/>
                  <a:pt x="9654" y="15495"/>
                  <a:pt x="9708" y="15481"/>
                </a:cubicBezTo>
                <a:cubicBezTo>
                  <a:pt x="9772" y="15460"/>
                  <a:pt x="9847" y="15438"/>
                  <a:pt x="9869" y="15428"/>
                </a:cubicBezTo>
                <a:cubicBezTo>
                  <a:pt x="9891" y="15420"/>
                  <a:pt x="9920" y="15413"/>
                  <a:pt x="9942" y="15413"/>
                </a:cubicBezTo>
                <a:cubicBezTo>
                  <a:pt x="9951" y="15413"/>
                  <a:pt x="9959" y="15414"/>
                  <a:pt x="9965" y="15417"/>
                </a:cubicBezTo>
                <a:cubicBezTo>
                  <a:pt x="9986" y="15417"/>
                  <a:pt x="10029" y="15407"/>
                  <a:pt x="10051" y="15396"/>
                </a:cubicBezTo>
                <a:cubicBezTo>
                  <a:pt x="10083" y="15374"/>
                  <a:pt x="10115" y="15374"/>
                  <a:pt x="10126" y="15374"/>
                </a:cubicBezTo>
                <a:cubicBezTo>
                  <a:pt x="10133" y="15377"/>
                  <a:pt x="10140" y="15379"/>
                  <a:pt x="10147" y="15379"/>
                </a:cubicBezTo>
                <a:cubicBezTo>
                  <a:pt x="10166" y="15379"/>
                  <a:pt x="10186" y="15371"/>
                  <a:pt x="10201" y="15364"/>
                </a:cubicBezTo>
                <a:cubicBezTo>
                  <a:pt x="10265" y="15353"/>
                  <a:pt x="10384" y="15331"/>
                  <a:pt x="10544" y="15310"/>
                </a:cubicBezTo>
                <a:cubicBezTo>
                  <a:pt x="10587" y="15299"/>
                  <a:pt x="10663" y="15288"/>
                  <a:pt x="10694" y="15278"/>
                </a:cubicBezTo>
                <a:cubicBezTo>
                  <a:pt x="10737" y="15267"/>
                  <a:pt x="10791" y="15257"/>
                  <a:pt x="10823" y="15257"/>
                </a:cubicBezTo>
                <a:cubicBezTo>
                  <a:pt x="10856" y="15257"/>
                  <a:pt x="10909" y="15235"/>
                  <a:pt x="10942" y="15214"/>
                </a:cubicBezTo>
                <a:cubicBezTo>
                  <a:pt x="10979" y="15189"/>
                  <a:pt x="11002" y="15178"/>
                  <a:pt x="11021" y="15178"/>
                </a:cubicBezTo>
                <a:cubicBezTo>
                  <a:pt x="11035" y="15178"/>
                  <a:pt x="11046" y="15183"/>
                  <a:pt x="11059" y="15192"/>
                </a:cubicBezTo>
                <a:cubicBezTo>
                  <a:pt x="11065" y="15195"/>
                  <a:pt x="11071" y="15196"/>
                  <a:pt x="11079" y="15196"/>
                </a:cubicBezTo>
                <a:cubicBezTo>
                  <a:pt x="11099" y="15196"/>
                  <a:pt x="11127" y="15186"/>
                  <a:pt x="11166" y="15171"/>
                </a:cubicBezTo>
                <a:cubicBezTo>
                  <a:pt x="11206" y="15155"/>
                  <a:pt x="11245" y="15145"/>
                  <a:pt x="11280" y="15145"/>
                </a:cubicBezTo>
                <a:cubicBezTo>
                  <a:pt x="11293" y="15145"/>
                  <a:pt x="11305" y="15146"/>
                  <a:pt x="11316" y="15149"/>
                </a:cubicBezTo>
                <a:cubicBezTo>
                  <a:pt x="11328" y="15151"/>
                  <a:pt x="11340" y="15152"/>
                  <a:pt x="11351" y="15152"/>
                </a:cubicBezTo>
                <a:cubicBezTo>
                  <a:pt x="11412" y="15152"/>
                  <a:pt x="11467" y="15128"/>
                  <a:pt x="11521" y="15074"/>
                </a:cubicBezTo>
                <a:cubicBezTo>
                  <a:pt x="11574" y="15031"/>
                  <a:pt x="11660" y="15009"/>
                  <a:pt x="11810" y="14988"/>
                </a:cubicBezTo>
                <a:lnTo>
                  <a:pt x="11896" y="14967"/>
                </a:lnTo>
                <a:cubicBezTo>
                  <a:pt x="11907" y="14956"/>
                  <a:pt x="11928" y="14945"/>
                  <a:pt x="11960" y="14945"/>
                </a:cubicBezTo>
                <a:cubicBezTo>
                  <a:pt x="12046" y="14945"/>
                  <a:pt x="12175" y="14913"/>
                  <a:pt x="12218" y="14870"/>
                </a:cubicBezTo>
                <a:cubicBezTo>
                  <a:pt x="12239" y="14849"/>
                  <a:pt x="12272" y="14838"/>
                  <a:pt x="12293" y="14838"/>
                </a:cubicBezTo>
                <a:cubicBezTo>
                  <a:pt x="12314" y="14838"/>
                  <a:pt x="12357" y="14816"/>
                  <a:pt x="12400" y="14795"/>
                </a:cubicBezTo>
                <a:cubicBezTo>
                  <a:pt x="12443" y="14773"/>
                  <a:pt x="12475" y="14773"/>
                  <a:pt x="12508" y="14773"/>
                </a:cubicBezTo>
                <a:cubicBezTo>
                  <a:pt x="12513" y="14776"/>
                  <a:pt x="12520" y="14778"/>
                  <a:pt x="12528" y="14778"/>
                </a:cubicBezTo>
                <a:cubicBezTo>
                  <a:pt x="12551" y="14778"/>
                  <a:pt x="12585" y="14765"/>
                  <a:pt x="12625" y="14742"/>
                </a:cubicBezTo>
                <a:cubicBezTo>
                  <a:pt x="12668" y="14709"/>
                  <a:pt x="12711" y="14688"/>
                  <a:pt x="12722" y="14688"/>
                </a:cubicBezTo>
                <a:cubicBezTo>
                  <a:pt x="12722" y="14688"/>
                  <a:pt x="12744" y="14677"/>
                  <a:pt x="12765" y="14656"/>
                </a:cubicBezTo>
                <a:cubicBezTo>
                  <a:pt x="12775" y="14634"/>
                  <a:pt x="12797" y="14623"/>
                  <a:pt x="12818" y="14623"/>
                </a:cubicBezTo>
                <a:cubicBezTo>
                  <a:pt x="12829" y="14623"/>
                  <a:pt x="12851" y="14602"/>
                  <a:pt x="12872" y="14592"/>
                </a:cubicBezTo>
                <a:cubicBezTo>
                  <a:pt x="12898" y="14574"/>
                  <a:pt x="12925" y="14556"/>
                  <a:pt x="12946" y="14556"/>
                </a:cubicBezTo>
                <a:cubicBezTo>
                  <a:pt x="12950" y="14556"/>
                  <a:pt x="12954" y="14557"/>
                  <a:pt x="12958" y="14559"/>
                </a:cubicBezTo>
                <a:cubicBezTo>
                  <a:pt x="13001" y="14559"/>
                  <a:pt x="13033" y="14549"/>
                  <a:pt x="13076" y="14506"/>
                </a:cubicBezTo>
                <a:cubicBezTo>
                  <a:pt x="13108" y="14473"/>
                  <a:pt x="13140" y="14441"/>
                  <a:pt x="13151" y="14441"/>
                </a:cubicBezTo>
                <a:cubicBezTo>
                  <a:pt x="13183" y="14441"/>
                  <a:pt x="13548" y="14151"/>
                  <a:pt x="13548" y="14120"/>
                </a:cubicBezTo>
                <a:cubicBezTo>
                  <a:pt x="13548" y="14108"/>
                  <a:pt x="13580" y="14055"/>
                  <a:pt x="13633" y="14012"/>
                </a:cubicBezTo>
                <a:lnTo>
                  <a:pt x="13730" y="13915"/>
                </a:lnTo>
                <a:cubicBezTo>
                  <a:pt x="13741" y="13905"/>
                  <a:pt x="13784" y="13830"/>
                  <a:pt x="13826" y="13744"/>
                </a:cubicBezTo>
                <a:cubicBezTo>
                  <a:pt x="13869" y="13648"/>
                  <a:pt x="13923" y="13562"/>
                  <a:pt x="13934" y="13540"/>
                </a:cubicBezTo>
                <a:cubicBezTo>
                  <a:pt x="13945" y="13508"/>
                  <a:pt x="13988" y="13443"/>
                  <a:pt x="14020" y="13390"/>
                </a:cubicBezTo>
                <a:cubicBezTo>
                  <a:pt x="14052" y="13326"/>
                  <a:pt x="14105" y="13261"/>
                  <a:pt x="14127" y="13250"/>
                </a:cubicBezTo>
                <a:cubicBezTo>
                  <a:pt x="14148" y="13219"/>
                  <a:pt x="14159" y="13197"/>
                  <a:pt x="14159" y="13176"/>
                </a:cubicBezTo>
                <a:cubicBezTo>
                  <a:pt x="14159" y="13164"/>
                  <a:pt x="14170" y="13133"/>
                  <a:pt x="14191" y="13111"/>
                </a:cubicBezTo>
                <a:cubicBezTo>
                  <a:pt x="14213" y="13100"/>
                  <a:pt x="14234" y="13068"/>
                  <a:pt x="14234" y="13068"/>
                </a:cubicBezTo>
                <a:cubicBezTo>
                  <a:pt x="14234" y="13057"/>
                  <a:pt x="14267" y="12993"/>
                  <a:pt x="14310" y="12940"/>
                </a:cubicBezTo>
                <a:cubicBezTo>
                  <a:pt x="14352" y="12875"/>
                  <a:pt x="14384" y="12821"/>
                  <a:pt x="14384" y="12811"/>
                </a:cubicBezTo>
                <a:cubicBezTo>
                  <a:pt x="14384" y="12790"/>
                  <a:pt x="14427" y="12735"/>
                  <a:pt x="14470" y="12693"/>
                </a:cubicBezTo>
                <a:cubicBezTo>
                  <a:pt x="14513" y="12639"/>
                  <a:pt x="14567" y="12575"/>
                  <a:pt x="14577" y="12554"/>
                </a:cubicBezTo>
                <a:cubicBezTo>
                  <a:pt x="14599" y="12521"/>
                  <a:pt x="14631" y="12478"/>
                  <a:pt x="14653" y="12457"/>
                </a:cubicBezTo>
                <a:cubicBezTo>
                  <a:pt x="14674" y="12425"/>
                  <a:pt x="14696" y="12382"/>
                  <a:pt x="14696" y="12371"/>
                </a:cubicBezTo>
                <a:cubicBezTo>
                  <a:pt x="14696" y="12349"/>
                  <a:pt x="14727" y="12318"/>
                  <a:pt x="14760" y="12296"/>
                </a:cubicBezTo>
                <a:cubicBezTo>
                  <a:pt x="14792" y="12275"/>
                  <a:pt x="14835" y="12221"/>
                  <a:pt x="14846" y="12167"/>
                </a:cubicBezTo>
                <a:cubicBezTo>
                  <a:pt x="14867" y="12124"/>
                  <a:pt x="14889" y="12092"/>
                  <a:pt x="14910" y="12092"/>
                </a:cubicBezTo>
                <a:cubicBezTo>
                  <a:pt x="14921" y="12092"/>
                  <a:pt x="14932" y="12070"/>
                  <a:pt x="14942" y="12049"/>
                </a:cubicBezTo>
                <a:cubicBezTo>
                  <a:pt x="14953" y="12039"/>
                  <a:pt x="14985" y="11996"/>
                  <a:pt x="15017" y="11974"/>
                </a:cubicBezTo>
                <a:cubicBezTo>
                  <a:pt x="15060" y="11931"/>
                  <a:pt x="15071" y="11899"/>
                  <a:pt x="15082" y="11856"/>
                </a:cubicBezTo>
                <a:cubicBezTo>
                  <a:pt x="15082" y="11824"/>
                  <a:pt x="15103" y="11749"/>
                  <a:pt x="15125" y="11695"/>
                </a:cubicBezTo>
                <a:cubicBezTo>
                  <a:pt x="15156" y="11641"/>
                  <a:pt x="15168" y="11577"/>
                  <a:pt x="15168" y="11545"/>
                </a:cubicBezTo>
                <a:cubicBezTo>
                  <a:pt x="15168" y="11513"/>
                  <a:pt x="15189" y="11481"/>
                  <a:pt x="15211" y="11459"/>
                </a:cubicBezTo>
                <a:cubicBezTo>
                  <a:pt x="15232" y="11438"/>
                  <a:pt x="15242" y="11417"/>
                  <a:pt x="15232" y="11374"/>
                </a:cubicBezTo>
                <a:cubicBezTo>
                  <a:pt x="15221" y="11331"/>
                  <a:pt x="15199" y="11223"/>
                  <a:pt x="15199" y="11181"/>
                </a:cubicBezTo>
                <a:cubicBezTo>
                  <a:pt x="15199" y="11181"/>
                  <a:pt x="15199" y="11159"/>
                  <a:pt x="15211" y="11148"/>
                </a:cubicBezTo>
                <a:cubicBezTo>
                  <a:pt x="15242" y="11062"/>
                  <a:pt x="15253" y="10837"/>
                  <a:pt x="15221" y="10794"/>
                </a:cubicBezTo>
                <a:cubicBezTo>
                  <a:pt x="15199" y="10773"/>
                  <a:pt x="15178" y="10601"/>
                  <a:pt x="15199" y="10601"/>
                </a:cubicBezTo>
                <a:cubicBezTo>
                  <a:pt x="15221" y="10601"/>
                  <a:pt x="15232" y="10473"/>
                  <a:pt x="15242" y="10311"/>
                </a:cubicBezTo>
                <a:cubicBezTo>
                  <a:pt x="15242" y="10258"/>
                  <a:pt x="15242" y="9958"/>
                  <a:pt x="15232" y="9775"/>
                </a:cubicBezTo>
                <a:lnTo>
                  <a:pt x="15232" y="9507"/>
                </a:lnTo>
                <a:cubicBezTo>
                  <a:pt x="15242" y="9014"/>
                  <a:pt x="15221" y="8381"/>
                  <a:pt x="15199" y="8327"/>
                </a:cubicBezTo>
                <a:cubicBezTo>
                  <a:pt x="15189" y="8306"/>
                  <a:pt x="15189" y="8263"/>
                  <a:pt x="15199" y="8230"/>
                </a:cubicBezTo>
                <a:cubicBezTo>
                  <a:pt x="15221" y="8177"/>
                  <a:pt x="15211" y="8145"/>
                  <a:pt x="15189" y="8037"/>
                </a:cubicBezTo>
                <a:cubicBezTo>
                  <a:pt x="15156" y="7930"/>
                  <a:pt x="15156" y="7898"/>
                  <a:pt x="15168" y="7770"/>
                </a:cubicBezTo>
                <a:cubicBezTo>
                  <a:pt x="15189" y="7598"/>
                  <a:pt x="15178" y="7437"/>
                  <a:pt x="15146" y="7222"/>
                </a:cubicBezTo>
                <a:cubicBezTo>
                  <a:pt x="15135" y="7136"/>
                  <a:pt x="15125" y="7051"/>
                  <a:pt x="15125" y="7019"/>
                </a:cubicBezTo>
                <a:cubicBezTo>
                  <a:pt x="15125" y="6997"/>
                  <a:pt x="15114" y="6965"/>
                  <a:pt x="15103" y="6954"/>
                </a:cubicBezTo>
                <a:cubicBezTo>
                  <a:pt x="15092" y="6943"/>
                  <a:pt x="15082" y="6890"/>
                  <a:pt x="15071" y="6847"/>
                </a:cubicBezTo>
                <a:cubicBezTo>
                  <a:pt x="15060" y="6793"/>
                  <a:pt x="15039" y="6729"/>
                  <a:pt x="15017" y="6697"/>
                </a:cubicBezTo>
                <a:cubicBezTo>
                  <a:pt x="14996" y="6654"/>
                  <a:pt x="14975" y="6611"/>
                  <a:pt x="14963" y="6525"/>
                </a:cubicBezTo>
                <a:cubicBezTo>
                  <a:pt x="14963" y="6471"/>
                  <a:pt x="14953" y="6397"/>
                  <a:pt x="14932" y="6375"/>
                </a:cubicBezTo>
                <a:cubicBezTo>
                  <a:pt x="14878" y="6278"/>
                  <a:pt x="14856" y="6204"/>
                  <a:pt x="14846" y="6118"/>
                </a:cubicBezTo>
                <a:cubicBezTo>
                  <a:pt x="14835" y="6075"/>
                  <a:pt x="14824" y="6021"/>
                  <a:pt x="14803" y="5999"/>
                </a:cubicBezTo>
                <a:cubicBezTo>
                  <a:pt x="14792" y="5978"/>
                  <a:pt x="14782" y="5935"/>
                  <a:pt x="14782" y="5903"/>
                </a:cubicBezTo>
                <a:cubicBezTo>
                  <a:pt x="14782" y="5860"/>
                  <a:pt x="14770" y="5828"/>
                  <a:pt x="14749" y="5806"/>
                </a:cubicBezTo>
                <a:cubicBezTo>
                  <a:pt x="14727" y="5785"/>
                  <a:pt x="14727" y="5742"/>
                  <a:pt x="14727" y="5678"/>
                </a:cubicBezTo>
                <a:cubicBezTo>
                  <a:pt x="14727" y="5592"/>
                  <a:pt x="14706" y="5549"/>
                  <a:pt x="14674" y="5463"/>
                </a:cubicBezTo>
                <a:cubicBezTo>
                  <a:pt x="14631" y="5388"/>
                  <a:pt x="14620" y="5345"/>
                  <a:pt x="14631" y="5313"/>
                </a:cubicBezTo>
                <a:cubicBezTo>
                  <a:pt x="14631" y="5291"/>
                  <a:pt x="14631" y="5260"/>
                  <a:pt x="14610" y="5227"/>
                </a:cubicBezTo>
                <a:cubicBezTo>
                  <a:pt x="14599" y="5206"/>
                  <a:pt x="14577" y="5163"/>
                  <a:pt x="14567" y="5131"/>
                </a:cubicBezTo>
                <a:cubicBezTo>
                  <a:pt x="14556" y="5098"/>
                  <a:pt x="14524" y="5045"/>
                  <a:pt x="14491" y="5002"/>
                </a:cubicBezTo>
                <a:cubicBezTo>
                  <a:pt x="14460" y="4959"/>
                  <a:pt x="14438" y="4916"/>
                  <a:pt x="14438" y="4895"/>
                </a:cubicBezTo>
                <a:cubicBezTo>
                  <a:pt x="14438" y="4874"/>
                  <a:pt x="14417" y="4831"/>
                  <a:pt x="14384" y="4788"/>
                </a:cubicBezTo>
                <a:cubicBezTo>
                  <a:pt x="14352" y="4745"/>
                  <a:pt x="14320" y="4691"/>
                  <a:pt x="14320" y="4669"/>
                </a:cubicBezTo>
                <a:cubicBezTo>
                  <a:pt x="14310" y="4648"/>
                  <a:pt x="14298" y="4626"/>
                  <a:pt x="14288" y="4616"/>
                </a:cubicBezTo>
                <a:cubicBezTo>
                  <a:pt x="14277" y="4605"/>
                  <a:pt x="14245" y="4573"/>
                  <a:pt x="14234" y="4530"/>
                </a:cubicBezTo>
                <a:cubicBezTo>
                  <a:pt x="14213" y="4498"/>
                  <a:pt x="14159" y="4433"/>
                  <a:pt x="14116" y="4402"/>
                </a:cubicBezTo>
                <a:cubicBezTo>
                  <a:pt x="14062" y="4359"/>
                  <a:pt x="14031" y="4316"/>
                  <a:pt x="14020" y="4273"/>
                </a:cubicBezTo>
                <a:cubicBezTo>
                  <a:pt x="14009" y="4230"/>
                  <a:pt x="13977" y="4197"/>
                  <a:pt x="13955" y="4187"/>
                </a:cubicBezTo>
                <a:cubicBezTo>
                  <a:pt x="13934" y="4176"/>
                  <a:pt x="13912" y="4154"/>
                  <a:pt x="13902" y="4133"/>
                </a:cubicBezTo>
                <a:cubicBezTo>
                  <a:pt x="13891" y="4112"/>
                  <a:pt x="13848" y="4058"/>
                  <a:pt x="13805" y="4004"/>
                </a:cubicBezTo>
                <a:cubicBezTo>
                  <a:pt x="13773" y="3951"/>
                  <a:pt x="13719" y="3887"/>
                  <a:pt x="13698" y="3854"/>
                </a:cubicBezTo>
                <a:cubicBezTo>
                  <a:pt x="13666" y="3822"/>
                  <a:pt x="13633" y="3779"/>
                  <a:pt x="13602" y="3768"/>
                </a:cubicBezTo>
                <a:cubicBezTo>
                  <a:pt x="13580" y="3747"/>
                  <a:pt x="13473" y="3651"/>
                  <a:pt x="13366" y="3554"/>
                </a:cubicBezTo>
                <a:cubicBezTo>
                  <a:pt x="13269" y="3458"/>
                  <a:pt x="13173" y="3372"/>
                  <a:pt x="13161" y="3372"/>
                </a:cubicBezTo>
                <a:cubicBezTo>
                  <a:pt x="13151" y="3372"/>
                  <a:pt x="13119" y="3339"/>
                  <a:pt x="13097" y="3286"/>
                </a:cubicBezTo>
                <a:cubicBezTo>
                  <a:pt x="13065" y="3211"/>
                  <a:pt x="13033" y="3179"/>
                  <a:pt x="12979" y="3157"/>
                </a:cubicBezTo>
                <a:cubicBezTo>
                  <a:pt x="12904" y="3103"/>
                  <a:pt x="12829" y="3017"/>
                  <a:pt x="12797" y="2953"/>
                </a:cubicBezTo>
                <a:cubicBezTo>
                  <a:pt x="12786" y="2921"/>
                  <a:pt x="12754" y="2867"/>
                  <a:pt x="12701" y="2836"/>
                </a:cubicBezTo>
                <a:cubicBezTo>
                  <a:pt x="12647" y="2781"/>
                  <a:pt x="12625" y="2760"/>
                  <a:pt x="12636" y="2739"/>
                </a:cubicBezTo>
                <a:cubicBezTo>
                  <a:pt x="12636" y="2717"/>
                  <a:pt x="12625" y="2685"/>
                  <a:pt x="12582" y="2653"/>
                </a:cubicBezTo>
                <a:cubicBezTo>
                  <a:pt x="12486" y="2557"/>
                  <a:pt x="12432" y="2492"/>
                  <a:pt x="12400" y="2438"/>
                </a:cubicBezTo>
                <a:cubicBezTo>
                  <a:pt x="12389" y="2406"/>
                  <a:pt x="12357" y="2385"/>
                  <a:pt x="12336" y="2374"/>
                </a:cubicBezTo>
                <a:cubicBezTo>
                  <a:pt x="12314" y="2374"/>
                  <a:pt x="12282" y="2342"/>
                  <a:pt x="12260" y="2310"/>
                </a:cubicBezTo>
                <a:cubicBezTo>
                  <a:pt x="12229" y="2278"/>
                  <a:pt x="12207" y="2256"/>
                  <a:pt x="12196" y="2256"/>
                </a:cubicBezTo>
                <a:cubicBezTo>
                  <a:pt x="12186" y="2256"/>
                  <a:pt x="12143" y="2224"/>
                  <a:pt x="12100" y="2192"/>
                </a:cubicBezTo>
                <a:cubicBezTo>
                  <a:pt x="12064" y="2156"/>
                  <a:pt x="12036" y="2135"/>
                  <a:pt x="12021" y="2135"/>
                </a:cubicBezTo>
                <a:cubicBezTo>
                  <a:pt x="12018" y="2135"/>
                  <a:pt x="12016" y="2136"/>
                  <a:pt x="12014" y="2138"/>
                </a:cubicBezTo>
                <a:cubicBezTo>
                  <a:pt x="11993" y="2138"/>
                  <a:pt x="11950" y="2116"/>
                  <a:pt x="11896" y="2074"/>
                </a:cubicBezTo>
                <a:cubicBezTo>
                  <a:pt x="11853" y="2042"/>
                  <a:pt x="11800" y="2009"/>
                  <a:pt x="11788" y="2009"/>
                </a:cubicBezTo>
                <a:cubicBezTo>
                  <a:pt x="11767" y="2009"/>
                  <a:pt x="11746" y="1999"/>
                  <a:pt x="11735" y="1988"/>
                </a:cubicBezTo>
                <a:cubicBezTo>
                  <a:pt x="11714" y="1977"/>
                  <a:pt x="11638" y="1956"/>
                  <a:pt x="11564" y="1945"/>
                </a:cubicBezTo>
                <a:cubicBezTo>
                  <a:pt x="11456" y="1923"/>
                  <a:pt x="11413" y="1913"/>
                  <a:pt x="11392" y="1880"/>
                </a:cubicBezTo>
                <a:cubicBezTo>
                  <a:pt x="11359" y="1838"/>
                  <a:pt x="11156" y="1816"/>
                  <a:pt x="10415" y="1806"/>
                </a:cubicBezTo>
                <a:lnTo>
                  <a:pt x="9869" y="1806"/>
                </a:lnTo>
                <a:cubicBezTo>
                  <a:pt x="9697" y="1806"/>
                  <a:pt x="9472" y="1816"/>
                  <a:pt x="9440" y="1838"/>
                </a:cubicBezTo>
                <a:cubicBezTo>
                  <a:pt x="9429" y="1843"/>
                  <a:pt x="9418" y="1846"/>
                  <a:pt x="9409" y="1846"/>
                </a:cubicBezTo>
                <a:cubicBezTo>
                  <a:pt x="9400" y="1846"/>
                  <a:pt x="9391" y="1843"/>
                  <a:pt x="9386" y="1838"/>
                </a:cubicBezTo>
                <a:cubicBezTo>
                  <a:pt x="9371" y="1830"/>
                  <a:pt x="9356" y="1823"/>
                  <a:pt x="9337" y="1823"/>
                </a:cubicBezTo>
                <a:cubicBezTo>
                  <a:pt x="9329" y="1823"/>
                  <a:pt x="9320" y="1824"/>
                  <a:pt x="9311" y="1827"/>
                </a:cubicBezTo>
                <a:cubicBezTo>
                  <a:pt x="9290" y="1827"/>
                  <a:pt x="9225" y="1849"/>
                  <a:pt x="9161" y="1859"/>
                </a:cubicBezTo>
                <a:cubicBezTo>
                  <a:pt x="9107" y="1870"/>
                  <a:pt x="9032" y="1875"/>
                  <a:pt x="8966" y="1875"/>
                </a:cubicBezTo>
                <a:cubicBezTo>
                  <a:pt x="8901" y="1875"/>
                  <a:pt x="8844" y="1870"/>
                  <a:pt x="8828" y="1859"/>
                </a:cubicBezTo>
                <a:cubicBezTo>
                  <a:pt x="8818" y="1859"/>
                  <a:pt x="8764" y="1859"/>
                  <a:pt x="8721" y="1870"/>
                </a:cubicBezTo>
                <a:cubicBezTo>
                  <a:pt x="8665" y="1889"/>
                  <a:pt x="8587" y="1900"/>
                  <a:pt x="8517" y="1900"/>
                </a:cubicBezTo>
                <a:cubicBezTo>
                  <a:pt x="8466" y="1900"/>
                  <a:pt x="8420" y="1894"/>
                  <a:pt x="8389" y="1880"/>
                </a:cubicBezTo>
                <a:cubicBezTo>
                  <a:pt x="8356" y="1880"/>
                  <a:pt x="8313" y="1880"/>
                  <a:pt x="8270" y="1892"/>
                </a:cubicBezTo>
                <a:cubicBezTo>
                  <a:pt x="8227" y="1892"/>
                  <a:pt x="8163" y="1902"/>
                  <a:pt x="8131" y="1902"/>
                </a:cubicBezTo>
                <a:cubicBezTo>
                  <a:pt x="8088" y="1902"/>
                  <a:pt x="8045" y="1902"/>
                  <a:pt x="8034" y="1913"/>
                </a:cubicBezTo>
                <a:cubicBezTo>
                  <a:pt x="8024" y="1923"/>
                  <a:pt x="7927" y="1923"/>
                  <a:pt x="7820" y="1923"/>
                </a:cubicBezTo>
                <a:cubicBezTo>
                  <a:pt x="7691" y="1923"/>
                  <a:pt x="7605" y="1935"/>
                  <a:pt x="7595" y="1945"/>
                </a:cubicBezTo>
                <a:cubicBezTo>
                  <a:pt x="7575" y="1958"/>
                  <a:pt x="7509" y="1968"/>
                  <a:pt x="7454" y="1968"/>
                </a:cubicBezTo>
                <a:cubicBezTo>
                  <a:pt x="7421" y="1968"/>
                  <a:pt x="7392" y="1964"/>
                  <a:pt x="7380" y="1956"/>
                </a:cubicBezTo>
                <a:cubicBezTo>
                  <a:pt x="7369" y="1956"/>
                  <a:pt x="7337" y="1956"/>
                  <a:pt x="7305" y="1966"/>
                </a:cubicBezTo>
                <a:cubicBezTo>
                  <a:pt x="7234" y="1992"/>
                  <a:pt x="7186" y="2007"/>
                  <a:pt x="7157" y="2007"/>
                </a:cubicBezTo>
                <a:cubicBezTo>
                  <a:pt x="7138" y="2007"/>
                  <a:pt x="7127" y="2001"/>
                  <a:pt x="7123" y="1988"/>
                </a:cubicBezTo>
                <a:cubicBezTo>
                  <a:pt x="7118" y="1978"/>
                  <a:pt x="7092" y="1973"/>
                  <a:pt x="7035" y="1973"/>
                </a:cubicBezTo>
                <a:cubicBezTo>
                  <a:pt x="6966" y="1973"/>
                  <a:pt x="6850" y="1981"/>
                  <a:pt x="6672" y="1999"/>
                </a:cubicBezTo>
                <a:cubicBezTo>
                  <a:pt x="6587" y="1999"/>
                  <a:pt x="6458" y="2009"/>
                  <a:pt x="6382" y="2009"/>
                </a:cubicBezTo>
                <a:cubicBezTo>
                  <a:pt x="6351" y="2006"/>
                  <a:pt x="6326" y="2005"/>
                  <a:pt x="6306" y="2005"/>
                </a:cubicBezTo>
                <a:cubicBezTo>
                  <a:pt x="6258" y="2005"/>
                  <a:pt x="6237" y="2012"/>
                  <a:pt x="6222" y="2020"/>
                </a:cubicBezTo>
                <a:cubicBezTo>
                  <a:pt x="6209" y="2033"/>
                  <a:pt x="6197" y="2038"/>
                  <a:pt x="6176" y="2038"/>
                </a:cubicBezTo>
                <a:cubicBezTo>
                  <a:pt x="6161" y="2038"/>
                  <a:pt x="6142" y="2035"/>
                  <a:pt x="6115" y="2031"/>
                </a:cubicBezTo>
                <a:cubicBezTo>
                  <a:pt x="6062" y="2021"/>
                  <a:pt x="6028" y="2016"/>
                  <a:pt x="6003" y="2016"/>
                </a:cubicBezTo>
                <a:cubicBezTo>
                  <a:pt x="5973" y="2016"/>
                  <a:pt x="5956" y="2024"/>
                  <a:pt x="5932" y="2042"/>
                </a:cubicBezTo>
                <a:cubicBezTo>
                  <a:pt x="5910" y="2063"/>
                  <a:pt x="5868" y="2074"/>
                  <a:pt x="5825" y="2074"/>
                </a:cubicBezTo>
                <a:cubicBezTo>
                  <a:pt x="5793" y="2085"/>
                  <a:pt x="5717" y="2085"/>
                  <a:pt x="5664" y="2106"/>
                </a:cubicBezTo>
                <a:cubicBezTo>
                  <a:pt x="5610" y="2116"/>
                  <a:pt x="5524" y="2128"/>
                  <a:pt x="5471" y="2128"/>
                </a:cubicBezTo>
                <a:cubicBezTo>
                  <a:pt x="5407" y="2128"/>
                  <a:pt x="5374" y="2138"/>
                  <a:pt x="5364" y="2149"/>
                </a:cubicBezTo>
                <a:cubicBezTo>
                  <a:pt x="5364" y="2171"/>
                  <a:pt x="5321" y="2192"/>
                  <a:pt x="5267" y="2213"/>
                </a:cubicBezTo>
                <a:cubicBezTo>
                  <a:pt x="5225" y="2234"/>
                  <a:pt x="5201" y="2246"/>
                  <a:pt x="5181" y="2246"/>
                </a:cubicBezTo>
                <a:cubicBezTo>
                  <a:pt x="5170" y="2246"/>
                  <a:pt x="5161" y="2242"/>
                  <a:pt x="5149" y="2235"/>
                </a:cubicBezTo>
                <a:cubicBezTo>
                  <a:pt x="5142" y="2231"/>
                  <a:pt x="5136" y="2229"/>
                  <a:pt x="5129" y="2229"/>
                </a:cubicBezTo>
                <a:cubicBezTo>
                  <a:pt x="5114" y="2229"/>
                  <a:pt x="5095" y="2238"/>
                  <a:pt x="5052" y="2267"/>
                </a:cubicBezTo>
                <a:cubicBezTo>
                  <a:pt x="5009" y="2299"/>
                  <a:pt x="4967" y="2321"/>
                  <a:pt x="4956" y="2321"/>
                </a:cubicBezTo>
                <a:cubicBezTo>
                  <a:pt x="4935" y="2321"/>
                  <a:pt x="4881" y="2352"/>
                  <a:pt x="4828" y="2385"/>
                </a:cubicBezTo>
                <a:cubicBezTo>
                  <a:pt x="4765" y="2420"/>
                  <a:pt x="4725" y="2441"/>
                  <a:pt x="4701" y="2441"/>
                </a:cubicBezTo>
                <a:cubicBezTo>
                  <a:pt x="4696" y="2441"/>
                  <a:pt x="4691" y="2440"/>
                  <a:pt x="4688" y="2438"/>
                </a:cubicBezTo>
                <a:cubicBezTo>
                  <a:pt x="4683" y="2437"/>
                  <a:pt x="4679" y="2437"/>
                  <a:pt x="4674" y="2437"/>
                </a:cubicBezTo>
                <a:cubicBezTo>
                  <a:pt x="4632" y="2437"/>
                  <a:pt x="4572" y="2478"/>
                  <a:pt x="4495" y="2545"/>
                </a:cubicBezTo>
                <a:cubicBezTo>
                  <a:pt x="4463" y="2578"/>
                  <a:pt x="4420" y="2600"/>
                  <a:pt x="4377" y="2600"/>
                </a:cubicBezTo>
                <a:cubicBezTo>
                  <a:pt x="4334" y="2610"/>
                  <a:pt x="4237" y="2653"/>
                  <a:pt x="4163" y="2696"/>
                </a:cubicBezTo>
                <a:cubicBezTo>
                  <a:pt x="4077" y="2739"/>
                  <a:pt x="4001" y="2771"/>
                  <a:pt x="3980" y="2771"/>
                </a:cubicBezTo>
                <a:cubicBezTo>
                  <a:pt x="3958" y="2771"/>
                  <a:pt x="3819" y="2836"/>
                  <a:pt x="3722" y="2878"/>
                </a:cubicBezTo>
                <a:cubicBezTo>
                  <a:pt x="3691" y="2900"/>
                  <a:pt x="3637" y="2910"/>
                  <a:pt x="3583" y="2910"/>
                </a:cubicBezTo>
                <a:cubicBezTo>
                  <a:pt x="3519" y="2910"/>
                  <a:pt x="3497" y="2910"/>
                  <a:pt x="3476" y="2932"/>
                </a:cubicBezTo>
                <a:cubicBezTo>
                  <a:pt x="3457" y="2961"/>
                  <a:pt x="3378" y="2998"/>
                  <a:pt x="3339" y="2998"/>
                </a:cubicBezTo>
                <a:cubicBezTo>
                  <a:pt x="3334" y="2998"/>
                  <a:pt x="3329" y="2997"/>
                  <a:pt x="3326" y="2996"/>
                </a:cubicBezTo>
                <a:cubicBezTo>
                  <a:pt x="3324" y="2994"/>
                  <a:pt x="3321" y="2993"/>
                  <a:pt x="3317" y="2993"/>
                </a:cubicBezTo>
                <a:cubicBezTo>
                  <a:pt x="3297" y="2993"/>
                  <a:pt x="3254" y="3013"/>
                  <a:pt x="3219" y="3039"/>
                </a:cubicBezTo>
                <a:cubicBezTo>
                  <a:pt x="3165" y="3060"/>
                  <a:pt x="3100" y="3082"/>
                  <a:pt x="3068" y="3082"/>
                </a:cubicBezTo>
                <a:cubicBezTo>
                  <a:pt x="3036" y="3082"/>
                  <a:pt x="3004" y="3103"/>
                  <a:pt x="2983" y="3125"/>
                </a:cubicBezTo>
                <a:cubicBezTo>
                  <a:pt x="2940" y="3168"/>
                  <a:pt x="2875" y="3200"/>
                  <a:pt x="2725" y="3265"/>
                </a:cubicBezTo>
                <a:cubicBezTo>
                  <a:pt x="2704" y="3275"/>
                  <a:pt x="2682" y="3296"/>
                  <a:pt x="2671" y="3318"/>
                </a:cubicBezTo>
                <a:cubicBezTo>
                  <a:pt x="2671" y="3350"/>
                  <a:pt x="2639" y="3372"/>
                  <a:pt x="2564" y="3415"/>
                </a:cubicBezTo>
                <a:cubicBezTo>
                  <a:pt x="2478" y="3468"/>
                  <a:pt x="2457" y="3489"/>
                  <a:pt x="2446" y="3522"/>
                </a:cubicBezTo>
                <a:cubicBezTo>
                  <a:pt x="2446" y="3554"/>
                  <a:pt x="2425" y="3586"/>
                  <a:pt x="2392" y="3597"/>
                </a:cubicBezTo>
                <a:cubicBezTo>
                  <a:pt x="2318" y="3640"/>
                  <a:pt x="2178" y="3790"/>
                  <a:pt x="2167" y="3844"/>
                </a:cubicBezTo>
                <a:cubicBezTo>
                  <a:pt x="2167" y="3876"/>
                  <a:pt x="2146" y="3918"/>
                  <a:pt x="2125" y="3940"/>
                </a:cubicBezTo>
                <a:cubicBezTo>
                  <a:pt x="2070" y="4004"/>
                  <a:pt x="1803" y="4498"/>
                  <a:pt x="1803" y="4541"/>
                </a:cubicBezTo>
                <a:cubicBezTo>
                  <a:pt x="1803" y="4552"/>
                  <a:pt x="1781" y="4595"/>
                  <a:pt x="1749" y="4638"/>
                </a:cubicBezTo>
                <a:cubicBezTo>
                  <a:pt x="1717" y="4680"/>
                  <a:pt x="1695" y="4723"/>
                  <a:pt x="1695" y="4755"/>
                </a:cubicBezTo>
                <a:cubicBezTo>
                  <a:pt x="1695" y="4788"/>
                  <a:pt x="1674" y="4841"/>
                  <a:pt x="1653" y="4884"/>
                </a:cubicBezTo>
                <a:cubicBezTo>
                  <a:pt x="1631" y="4927"/>
                  <a:pt x="1610" y="4970"/>
                  <a:pt x="1610" y="4991"/>
                </a:cubicBezTo>
                <a:cubicBezTo>
                  <a:pt x="1610" y="5013"/>
                  <a:pt x="1599" y="5034"/>
                  <a:pt x="1588" y="5055"/>
                </a:cubicBezTo>
                <a:cubicBezTo>
                  <a:pt x="1577" y="5077"/>
                  <a:pt x="1567" y="5109"/>
                  <a:pt x="1567" y="5141"/>
                </a:cubicBezTo>
                <a:cubicBezTo>
                  <a:pt x="1567" y="5195"/>
                  <a:pt x="1556" y="5206"/>
                  <a:pt x="1470" y="5388"/>
                </a:cubicBezTo>
                <a:cubicBezTo>
                  <a:pt x="1438" y="5453"/>
                  <a:pt x="1417" y="5506"/>
                  <a:pt x="1427" y="5527"/>
                </a:cubicBezTo>
                <a:cubicBezTo>
                  <a:pt x="1427" y="5549"/>
                  <a:pt x="1417" y="5592"/>
                  <a:pt x="1384" y="5646"/>
                </a:cubicBezTo>
                <a:cubicBezTo>
                  <a:pt x="1331" y="5720"/>
                  <a:pt x="1331" y="5753"/>
                  <a:pt x="1320" y="5839"/>
                </a:cubicBezTo>
                <a:cubicBezTo>
                  <a:pt x="1320" y="5914"/>
                  <a:pt x="1309" y="5956"/>
                  <a:pt x="1288" y="5999"/>
                </a:cubicBezTo>
                <a:cubicBezTo>
                  <a:pt x="1266" y="6032"/>
                  <a:pt x="1255" y="6064"/>
                  <a:pt x="1255" y="6075"/>
                </a:cubicBezTo>
                <a:cubicBezTo>
                  <a:pt x="1255" y="6085"/>
                  <a:pt x="1234" y="6118"/>
                  <a:pt x="1212" y="6139"/>
                </a:cubicBezTo>
                <a:cubicBezTo>
                  <a:pt x="1181" y="6182"/>
                  <a:pt x="1169" y="6204"/>
                  <a:pt x="1181" y="6246"/>
                </a:cubicBezTo>
                <a:cubicBezTo>
                  <a:pt x="1191" y="6300"/>
                  <a:pt x="1191" y="6311"/>
                  <a:pt x="1148" y="6332"/>
                </a:cubicBezTo>
                <a:cubicBezTo>
                  <a:pt x="1116" y="6354"/>
                  <a:pt x="1105" y="6375"/>
                  <a:pt x="1105" y="6418"/>
                </a:cubicBezTo>
                <a:cubicBezTo>
                  <a:pt x="1105" y="6450"/>
                  <a:pt x="1105" y="6493"/>
                  <a:pt x="1095" y="6525"/>
                </a:cubicBezTo>
                <a:cubicBezTo>
                  <a:pt x="1084" y="6547"/>
                  <a:pt x="1062" y="6611"/>
                  <a:pt x="1052" y="6676"/>
                </a:cubicBezTo>
                <a:cubicBezTo>
                  <a:pt x="1041" y="6740"/>
                  <a:pt x="1019" y="6826"/>
                  <a:pt x="1009" y="6869"/>
                </a:cubicBezTo>
                <a:cubicBezTo>
                  <a:pt x="988" y="6912"/>
                  <a:pt x="976" y="6965"/>
                  <a:pt x="988" y="6986"/>
                </a:cubicBezTo>
                <a:cubicBezTo>
                  <a:pt x="988" y="7019"/>
                  <a:pt x="988" y="7051"/>
                  <a:pt x="976" y="7062"/>
                </a:cubicBezTo>
                <a:cubicBezTo>
                  <a:pt x="955" y="7072"/>
                  <a:pt x="955" y="7126"/>
                  <a:pt x="966" y="7448"/>
                </a:cubicBezTo>
                <a:cubicBezTo>
                  <a:pt x="966" y="7544"/>
                  <a:pt x="945" y="7758"/>
                  <a:pt x="923" y="7844"/>
                </a:cubicBezTo>
                <a:cubicBezTo>
                  <a:pt x="912" y="7877"/>
                  <a:pt x="912" y="7930"/>
                  <a:pt x="923" y="8006"/>
                </a:cubicBezTo>
                <a:cubicBezTo>
                  <a:pt x="933" y="8059"/>
                  <a:pt x="945" y="8123"/>
                  <a:pt x="945" y="8156"/>
                </a:cubicBezTo>
                <a:cubicBezTo>
                  <a:pt x="933" y="8199"/>
                  <a:pt x="923" y="8552"/>
                  <a:pt x="912" y="8895"/>
                </a:cubicBezTo>
                <a:cubicBezTo>
                  <a:pt x="912" y="8938"/>
                  <a:pt x="912" y="9078"/>
                  <a:pt x="923" y="9217"/>
                </a:cubicBezTo>
                <a:cubicBezTo>
                  <a:pt x="933" y="9486"/>
                  <a:pt x="933" y="9722"/>
                  <a:pt x="923" y="9743"/>
                </a:cubicBezTo>
                <a:cubicBezTo>
                  <a:pt x="912" y="9754"/>
                  <a:pt x="923" y="9796"/>
                  <a:pt x="933" y="9861"/>
                </a:cubicBezTo>
                <a:cubicBezTo>
                  <a:pt x="945" y="9915"/>
                  <a:pt x="955" y="10011"/>
                  <a:pt x="955" y="10075"/>
                </a:cubicBezTo>
                <a:cubicBezTo>
                  <a:pt x="966" y="10215"/>
                  <a:pt x="998" y="10376"/>
                  <a:pt x="1030" y="10419"/>
                </a:cubicBezTo>
                <a:cubicBezTo>
                  <a:pt x="1052" y="10430"/>
                  <a:pt x="1062" y="10473"/>
                  <a:pt x="1062" y="10516"/>
                </a:cubicBezTo>
                <a:cubicBezTo>
                  <a:pt x="1062" y="10547"/>
                  <a:pt x="1073" y="10612"/>
                  <a:pt x="1095" y="10655"/>
                </a:cubicBezTo>
                <a:cubicBezTo>
                  <a:pt x="1116" y="10687"/>
                  <a:pt x="1116" y="10740"/>
                  <a:pt x="1116" y="10752"/>
                </a:cubicBezTo>
                <a:cubicBezTo>
                  <a:pt x="1116" y="10762"/>
                  <a:pt x="1116" y="10794"/>
                  <a:pt x="1138" y="10816"/>
                </a:cubicBezTo>
                <a:cubicBezTo>
                  <a:pt x="1148" y="10837"/>
                  <a:pt x="1159" y="10880"/>
                  <a:pt x="1159" y="10902"/>
                </a:cubicBezTo>
                <a:cubicBezTo>
                  <a:pt x="1159" y="10933"/>
                  <a:pt x="1169" y="10966"/>
                  <a:pt x="1191" y="10987"/>
                </a:cubicBezTo>
                <a:cubicBezTo>
                  <a:pt x="1266" y="11095"/>
                  <a:pt x="1309" y="11234"/>
                  <a:pt x="1288" y="11277"/>
                </a:cubicBezTo>
                <a:cubicBezTo>
                  <a:pt x="1266" y="11309"/>
                  <a:pt x="1266" y="11331"/>
                  <a:pt x="1341" y="11556"/>
                </a:cubicBezTo>
                <a:cubicBezTo>
                  <a:pt x="1363" y="11610"/>
                  <a:pt x="1384" y="11674"/>
                  <a:pt x="1395" y="11684"/>
                </a:cubicBezTo>
                <a:cubicBezTo>
                  <a:pt x="1405" y="11695"/>
                  <a:pt x="1417" y="11738"/>
                  <a:pt x="1427" y="11770"/>
                </a:cubicBezTo>
                <a:cubicBezTo>
                  <a:pt x="1448" y="11910"/>
                  <a:pt x="1491" y="12049"/>
                  <a:pt x="1502" y="12070"/>
                </a:cubicBezTo>
                <a:cubicBezTo>
                  <a:pt x="1524" y="12092"/>
                  <a:pt x="1534" y="12135"/>
                  <a:pt x="1545" y="12167"/>
                </a:cubicBezTo>
                <a:cubicBezTo>
                  <a:pt x="1556" y="12210"/>
                  <a:pt x="1588" y="12253"/>
                  <a:pt x="1599" y="12263"/>
                </a:cubicBezTo>
                <a:cubicBezTo>
                  <a:pt x="1620" y="12275"/>
                  <a:pt x="1631" y="12296"/>
                  <a:pt x="1620" y="12306"/>
                </a:cubicBezTo>
                <a:cubicBezTo>
                  <a:pt x="1620" y="12318"/>
                  <a:pt x="1631" y="12360"/>
                  <a:pt x="1663" y="12403"/>
                </a:cubicBezTo>
                <a:cubicBezTo>
                  <a:pt x="1770" y="12532"/>
                  <a:pt x="1846" y="12661"/>
                  <a:pt x="1856" y="12714"/>
                </a:cubicBezTo>
                <a:cubicBezTo>
                  <a:pt x="1867" y="12747"/>
                  <a:pt x="1899" y="12790"/>
                  <a:pt x="1920" y="12821"/>
                </a:cubicBezTo>
                <a:cubicBezTo>
                  <a:pt x="1953" y="12854"/>
                  <a:pt x="1963" y="12875"/>
                  <a:pt x="1963" y="12897"/>
                </a:cubicBezTo>
                <a:cubicBezTo>
                  <a:pt x="1953" y="12907"/>
                  <a:pt x="1963" y="12929"/>
                  <a:pt x="1985" y="12961"/>
                </a:cubicBezTo>
                <a:cubicBezTo>
                  <a:pt x="2006" y="12983"/>
                  <a:pt x="2039" y="13036"/>
                  <a:pt x="2049" y="13057"/>
                </a:cubicBezTo>
                <a:cubicBezTo>
                  <a:pt x="2070" y="13090"/>
                  <a:pt x="2092" y="13111"/>
                  <a:pt x="2113" y="13122"/>
                </a:cubicBezTo>
                <a:cubicBezTo>
                  <a:pt x="2125" y="13122"/>
                  <a:pt x="2135" y="13143"/>
                  <a:pt x="2135" y="13154"/>
                </a:cubicBezTo>
                <a:cubicBezTo>
                  <a:pt x="2135" y="13176"/>
                  <a:pt x="2156" y="13207"/>
                  <a:pt x="2178" y="13240"/>
                </a:cubicBezTo>
                <a:cubicBezTo>
                  <a:pt x="2210" y="13261"/>
                  <a:pt x="2253" y="13315"/>
                  <a:pt x="2275" y="13347"/>
                </a:cubicBezTo>
                <a:cubicBezTo>
                  <a:pt x="2296" y="13390"/>
                  <a:pt x="2339" y="13443"/>
                  <a:pt x="2371" y="13476"/>
                </a:cubicBezTo>
                <a:cubicBezTo>
                  <a:pt x="2403" y="13508"/>
                  <a:pt x="2425" y="13551"/>
                  <a:pt x="2425" y="13562"/>
                </a:cubicBezTo>
                <a:cubicBezTo>
                  <a:pt x="2425" y="13572"/>
                  <a:pt x="2446" y="13615"/>
                  <a:pt x="2468" y="13636"/>
                </a:cubicBezTo>
                <a:cubicBezTo>
                  <a:pt x="2489" y="13669"/>
                  <a:pt x="2521" y="13722"/>
                  <a:pt x="2554" y="13765"/>
                </a:cubicBezTo>
                <a:cubicBezTo>
                  <a:pt x="2564" y="13808"/>
                  <a:pt x="2596" y="13841"/>
                  <a:pt x="2607" y="13841"/>
                </a:cubicBezTo>
                <a:cubicBezTo>
                  <a:pt x="2639" y="13841"/>
                  <a:pt x="2832" y="14055"/>
                  <a:pt x="2864" y="14130"/>
                </a:cubicBezTo>
                <a:cubicBezTo>
                  <a:pt x="2886" y="14184"/>
                  <a:pt x="2907" y="14205"/>
                  <a:pt x="2950" y="14227"/>
                </a:cubicBezTo>
                <a:cubicBezTo>
                  <a:pt x="2983" y="14248"/>
                  <a:pt x="3014" y="14280"/>
                  <a:pt x="3026" y="14301"/>
                </a:cubicBezTo>
                <a:cubicBezTo>
                  <a:pt x="3043" y="14337"/>
                  <a:pt x="3068" y="14358"/>
                  <a:pt x="3095" y="14358"/>
                </a:cubicBezTo>
                <a:cubicBezTo>
                  <a:pt x="3101" y="14358"/>
                  <a:pt x="3106" y="14357"/>
                  <a:pt x="3111" y="14356"/>
                </a:cubicBezTo>
                <a:cubicBezTo>
                  <a:pt x="3122" y="14356"/>
                  <a:pt x="3143" y="14366"/>
                  <a:pt x="3154" y="14387"/>
                </a:cubicBezTo>
                <a:cubicBezTo>
                  <a:pt x="3165" y="14409"/>
                  <a:pt x="3219" y="14463"/>
                  <a:pt x="3283" y="14516"/>
                </a:cubicBezTo>
                <a:cubicBezTo>
                  <a:pt x="3347" y="14570"/>
                  <a:pt x="3401" y="14623"/>
                  <a:pt x="3412" y="14645"/>
                </a:cubicBezTo>
                <a:cubicBezTo>
                  <a:pt x="3422" y="14656"/>
                  <a:pt x="3443" y="14677"/>
                  <a:pt x="3455" y="14677"/>
                </a:cubicBezTo>
                <a:cubicBezTo>
                  <a:pt x="3508" y="14677"/>
                  <a:pt x="3626" y="14742"/>
                  <a:pt x="3615" y="14763"/>
                </a:cubicBezTo>
                <a:cubicBezTo>
                  <a:pt x="3605" y="14785"/>
                  <a:pt x="3808" y="14945"/>
                  <a:pt x="3841" y="14945"/>
                </a:cubicBezTo>
                <a:cubicBezTo>
                  <a:pt x="3841" y="14945"/>
                  <a:pt x="3851" y="14967"/>
                  <a:pt x="3862" y="14978"/>
                </a:cubicBezTo>
                <a:cubicBezTo>
                  <a:pt x="3862" y="14999"/>
                  <a:pt x="3884" y="15021"/>
                  <a:pt x="3915" y="15031"/>
                </a:cubicBezTo>
                <a:cubicBezTo>
                  <a:pt x="3937" y="15042"/>
                  <a:pt x="3991" y="15074"/>
                  <a:pt x="4023" y="15106"/>
                </a:cubicBezTo>
                <a:cubicBezTo>
                  <a:pt x="4055" y="15138"/>
                  <a:pt x="4108" y="15160"/>
                  <a:pt x="4130" y="15171"/>
                </a:cubicBezTo>
                <a:cubicBezTo>
                  <a:pt x="4163" y="15171"/>
                  <a:pt x="4184" y="15192"/>
                  <a:pt x="4184" y="15202"/>
                </a:cubicBezTo>
                <a:cubicBezTo>
                  <a:pt x="4184" y="15235"/>
                  <a:pt x="4302" y="15310"/>
                  <a:pt x="4398" y="15342"/>
                </a:cubicBezTo>
                <a:cubicBezTo>
                  <a:pt x="4463" y="15364"/>
                  <a:pt x="4484" y="15385"/>
                  <a:pt x="4495" y="15407"/>
                </a:cubicBezTo>
                <a:cubicBezTo>
                  <a:pt x="4495" y="15438"/>
                  <a:pt x="4527" y="15450"/>
                  <a:pt x="4645" y="15493"/>
                </a:cubicBezTo>
                <a:cubicBezTo>
                  <a:pt x="4731" y="15524"/>
                  <a:pt x="4806" y="15557"/>
                  <a:pt x="4816" y="15567"/>
                </a:cubicBezTo>
                <a:cubicBezTo>
                  <a:pt x="4828" y="15589"/>
                  <a:pt x="4849" y="15610"/>
                  <a:pt x="4881" y="15621"/>
                </a:cubicBezTo>
                <a:cubicBezTo>
                  <a:pt x="4913" y="15632"/>
                  <a:pt x="4956" y="15664"/>
                  <a:pt x="4988" y="15696"/>
                </a:cubicBezTo>
                <a:cubicBezTo>
                  <a:pt x="5009" y="15717"/>
                  <a:pt x="5042" y="15739"/>
                  <a:pt x="5064" y="15739"/>
                </a:cubicBezTo>
                <a:cubicBezTo>
                  <a:pt x="5074" y="15739"/>
                  <a:pt x="5106" y="15771"/>
                  <a:pt x="5138" y="15814"/>
                </a:cubicBezTo>
                <a:cubicBezTo>
                  <a:pt x="5181" y="15857"/>
                  <a:pt x="5224" y="15889"/>
                  <a:pt x="5300" y="15922"/>
                </a:cubicBezTo>
                <a:cubicBezTo>
                  <a:pt x="5374" y="15953"/>
                  <a:pt x="5428" y="15986"/>
                  <a:pt x="5493" y="16050"/>
                </a:cubicBezTo>
                <a:cubicBezTo>
                  <a:pt x="5535" y="16093"/>
                  <a:pt x="5589" y="16136"/>
                  <a:pt x="5600" y="16136"/>
                </a:cubicBezTo>
                <a:cubicBezTo>
                  <a:pt x="5621" y="16136"/>
                  <a:pt x="5696" y="16168"/>
                  <a:pt x="5771" y="16200"/>
                </a:cubicBezTo>
                <a:cubicBezTo>
                  <a:pt x="5857" y="16243"/>
                  <a:pt x="5943" y="16275"/>
                  <a:pt x="5965" y="16275"/>
                </a:cubicBezTo>
                <a:cubicBezTo>
                  <a:pt x="5996" y="16275"/>
                  <a:pt x="6050" y="16297"/>
                  <a:pt x="6082" y="16308"/>
                </a:cubicBezTo>
                <a:cubicBezTo>
                  <a:pt x="6157" y="16354"/>
                  <a:pt x="6280" y="16385"/>
                  <a:pt x="6346" y="16385"/>
                </a:cubicBezTo>
                <a:cubicBezTo>
                  <a:pt x="6356" y="16385"/>
                  <a:pt x="6365" y="16384"/>
                  <a:pt x="6372" y="16382"/>
                </a:cubicBezTo>
                <a:cubicBezTo>
                  <a:pt x="6381" y="16379"/>
                  <a:pt x="6390" y="16378"/>
                  <a:pt x="6397" y="16378"/>
                </a:cubicBezTo>
                <a:cubicBezTo>
                  <a:pt x="6415" y="16378"/>
                  <a:pt x="6425" y="16386"/>
                  <a:pt x="6425" y="16394"/>
                </a:cubicBezTo>
                <a:cubicBezTo>
                  <a:pt x="6436" y="16415"/>
                  <a:pt x="6490" y="16436"/>
                  <a:pt x="6565" y="16447"/>
                </a:cubicBezTo>
                <a:cubicBezTo>
                  <a:pt x="6630" y="16468"/>
                  <a:pt x="6715" y="16490"/>
                  <a:pt x="6737" y="16501"/>
                </a:cubicBezTo>
                <a:cubicBezTo>
                  <a:pt x="6762" y="16513"/>
                  <a:pt x="6783" y="16518"/>
                  <a:pt x="6807" y="16518"/>
                </a:cubicBezTo>
                <a:cubicBezTo>
                  <a:pt x="6824" y="16518"/>
                  <a:pt x="6843" y="16516"/>
                  <a:pt x="6866" y="16511"/>
                </a:cubicBezTo>
                <a:cubicBezTo>
                  <a:pt x="6914" y="16500"/>
                  <a:pt x="7042" y="16495"/>
                  <a:pt x="7164" y="16495"/>
                </a:cubicBezTo>
                <a:cubicBezTo>
                  <a:pt x="7286" y="16495"/>
                  <a:pt x="7402" y="16500"/>
                  <a:pt x="7423" y="16511"/>
                </a:cubicBezTo>
                <a:cubicBezTo>
                  <a:pt x="7429" y="16524"/>
                  <a:pt x="7447" y="16529"/>
                  <a:pt x="7471" y="16529"/>
                </a:cubicBezTo>
                <a:cubicBezTo>
                  <a:pt x="7488" y="16529"/>
                  <a:pt x="7508" y="16526"/>
                  <a:pt x="7531" y="16522"/>
                </a:cubicBezTo>
                <a:cubicBezTo>
                  <a:pt x="7545" y="16519"/>
                  <a:pt x="7562" y="16517"/>
                  <a:pt x="7579" y="16517"/>
                </a:cubicBezTo>
                <a:cubicBezTo>
                  <a:pt x="7614" y="16517"/>
                  <a:pt x="7652" y="16522"/>
                  <a:pt x="7681" y="16522"/>
                </a:cubicBezTo>
                <a:cubicBezTo>
                  <a:pt x="7724" y="16533"/>
                  <a:pt x="7841" y="16544"/>
                  <a:pt x="7948" y="16544"/>
                </a:cubicBezTo>
                <a:cubicBezTo>
                  <a:pt x="8056" y="16544"/>
                  <a:pt x="8153" y="16554"/>
                  <a:pt x="8163" y="16554"/>
                </a:cubicBezTo>
                <a:cubicBezTo>
                  <a:pt x="8163" y="16565"/>
                  <a:pt x="8238" y="16575"/>
                  <a:pt x="8335" y="16575"/>
                </a:cubicBezTo>
                <a:cubicBezTo>
                  <a:pt x="8432" y="16587"/>
                  <a:pt x="8506" y="16597"/>
                  <a:pt x="8517" y="16608"/>
                </a:cubicBezTo>
                <a:cubicBezTo>
                  <a:pt x="8528" y="16608"/>
                  <a:pt x="8592" y="16618"/>
                  <a:pt x="8656" y="16618"/>
                </a:cubicBezTo>
                <a:cubicBezTo>
                  <a:pt x="8732" y="16618"/>
                  <a:pt x="8807" y="16630"/>
                  <a:pt x="8828" y="16640"/>
                </a:cubicBezTo>
                <a:cubicBezTo>
                  <a:pt x="8875" y="16653"/>
                  <a:pt x="8938" y="16663"/>
                  <a:pt x="8992" y="16663"/>
                </a:cubicBezTo>
                <a:cubicBezTo>
                  <a:pt x="9025" y="16663"/>
                  <a:pt x="9055" y="16659"/>
                  <a:pt x="9075" y="16651"/>
                </a:cubicBezTo>
                <a:cubicBezTo>
                  <a:pt x="9118" y="16640"/>
                  <a:pt x="9139" y="16640"/>
                  <a:pt x="9161" y="16640"/>
                </a:cubicBezTo>
                <a:cubicBezTo>
                  <a:pt x="9177" y="16651"/>
                  <a:pt x="9193" y="16656"/>
                  <a:pt x="9213" y="16656"/>
                </a:cubicBezTo>
                <a:cubicBezTo>
                  <a:pt x="9233" y="16656"/>
                  <a:pt x="9257" y="16651"/>
                  <a:pt x="9290" y="16640"/>
                </a:cubicBezTo>
                <a:cubicBezTo>
                  <a:pt x="9343" y="16630"/>
                  <a:pt x="9418" y="16618"/>
                  <a:pt x="9461" y="16618"/>
                </a:cubicBezTo>
                <a:cubicBezTo>
                  <a:pt x="9643" y="16618"/>
                  <a:pt x="9901" y="16608"/>
                  <a:pt x="10072" y="16587"/>
                </a:cubicBezTo>
                <a:cubicBezTo>
                  <a:pt x="10201" y="16575"/>
                  <a:pt x="10265" y="16554"/>
                  <a:pt x="10330" y="16522"/>
                </a:cubicBezTo>
                <a:cubicBezTo>
                  <a:pt x="10380" y="16497"/>
                  <a:pt x="10405" y="16487"/>
                  <a:pt x="10421" y="16487"/>
                </a:cubicBezTo>
                <a:cubicBezTo>
                  <a:pt x="10432" y="16487"/>
                  <a:pt x="10439" y="16492"/>
                  <a:pt x="10448" y="16501"/>
                </a:cubicBezTo>
                <a:cubicBezTo>
                  <a:pt x="10464" y="16517"/>
                  <a:pt x="10472" y="16525"/>
                  <a:pt x="10483" y="16525"/>
                </a:cubicBezTo>
                <a:cubicBezTo>
                  <a:pt x="10493" y="16525"/>
                  <a:pt x="10507" y="16517"/>
                  <a:pt x="10534" y="16501"/>
                </a:cubicBezTo>
                <a:cubicBezTo>
                  <a:pt x="10555" y="16490"/>
                  <a:pt x="10598" y="16468"/>
                  <a:pt x="10620" y="16468"/>
                </a:cubicBezTo>
                <a:cubicBezTo>
                  <a:pt x="10641" y="16468"/>
                  <a:pt x="10684" y="16458"/>
                  <a:pt x="10706" y="16447"/>
                </a:cubicBezTo>
                <a:cubicBezTo>
                  <a:pt x="10737" y="16425"/>
                  <a:pt x="10780" y="16425"/>
                  <a:pt x="10823" y="16425"/>
                </a:cubicBezTo>
                <a:cubicBezTo>
                  <a:pt x="10835" y="16428"/>
                  <a:pt x="10846" y="16429"/>
                  <a:pt x="10856" y="16429"/>
                </a:cubicBezTo>
                <a:cubicBezTo>
                  <a:pt x="10890" y="16429"/>
                  <a:pt x="10918" y="16413"/>
                  <a:pt x="10984" y="16372"/>
                </a:cubicBezTo>
                <a:cubicBezTo>
                  <a:pt x="11038" y="16339"/>
                  <a:pt x="11092" y="16318"/>
                  <a:pt x="11102" y="16318"/>
                </a:cubicBezTo>
                <a:cubicBezTo>
                  <a:pt x="11108" y="16321"/>
                  <a:pt x="11116" y="16322"/>
                  <a:pt x="11126" y="16322"/>
                </a:cubicBezTo>
                <a:cubicBezTo>
                  <a:pt x="11192" y="16322"/>
                  <a:pt x="11333" y="16268"/>
                  <a:pt x="11371" y="16222"/>
                </a:cubicBezTo>
                <a:cubicBezTo>
                  <a:pt x="11403" y="16197"/>
                  <a:pt x="11417" y="16185"/>
                  <a:pt x="11445" y="16185"/>
                </a:cubicBezTo>
                <a:cubicBezTo>
                  <a:pt x="11454" y="16185"/>
                  <a:pt x="11464" y="16187"/>
                  <a:pt x="11478" y="16189"/>
                </a:cubicBezTo>
                <a:cubicBezTo>
                  <a:pt x="11487" y="16193"/>
                  <a:pt x="11496" y="16194"/>
                  <a:pt x="11504" y="16194"/>
                </a:cubicBezTo>
                <a:cubicBezTo>
                  <a:pt x="11522" y="16194"/>
                  <a:pt x="11537" y="16186"/>
                  <a:pt x="11552" y="16179"/>
                </a:cubicBezTo>
                <a:cubicBezTo>
                  <a:pt x="11561" y="16163"/>
                  <a:pt x="11574" y="16153"/>
                  <a:pt x="11585" y="16153"/>
                </a:cubicBezTo>
                <a:cubicBezTo>
                  <a:pt x="11589" y="16153"/>
                  <a:pt x="11593" y="16155"/>
                  <a:pt x="11595" y="16158"/>
                </a:cubicBezTo>
                <a:cubicBezTo>
                  <a:pt x="11617" y="16158"/>
                  <a:pt x="11649" y="16146"/>
                  <a:pt x="11671" y="16136"/>
                </a:cubicBezTo>
                <a:cubicBezTo>
                  <a:pt x="11692" y="16115"/>
                  <a:pt x="11714" y="16103"/>
                  <a:pt x="11724" y="16103"/>
                </a:cubicBezTo>
                <a:cubicBezTo>
                  <a:pt x="11724" y="16103"/>
                  <a:pt x="11757" y="16082"/>
                  <a:pt x="11788" y="16050"/>
                </a:cubicBezTo>
                <a:cubicBezTo>
                  <a:pt x="11831" y="16029"/>
                  <a:pt x="11864" y="16007"/>
                  <a:pt x="11864" y="16007"/>
                </a:cubicBezTo>
                <a:cubicBezTo>
                  <a:pt x="11874" y="16007"/>
                  <a:pt x="11928" y="15975"/>
                  <a:pt x="11982" y="15953"/>
                </a:cubicBezTo>
                <a:cubicBezTo>
                  <a:pt x="12036" y="15932"/>
                  <a:pt x="12089" y="15900"/>
                  <a:pt x="12110" y="15900"/>
                </a:cubicBezTo>
                <a:cubicBezTo>
                  <a:pt x="12121" y="15900"/>
                  <a:pt x="12164" y="15879"/>
                  <a:pt x="12196" y="15846"/>
                </a:cubicBezTo>
                <a:cubicBezTo>
                  <a:pt x="12239" y="15814"/>
                  <a:pt x="12293" y="15793"/>
                  <a:pt x="12314" y="15782"/>
                </a:cubicBezTo>
                <a:cubicBezTo>
                  <a:pt x="12346" y="15782"/>
                  <a:pt x="12389" y="15760"/>
                  <a:pt x="12422" y="15739"/>
                </a:cubicBezTo>
                <a:cubicBezTo>
                  <a:pt x="12453" y="15728"/>
                  <a:pt x="12486" y="15707"/>
                  <a:pt x="12496" y="15707"/>
                </a:cubicBezTo>
                <a:cubicBezTo>
                  <a:pt x="12508" y="15707"/>
                  <a:pt x="12539" y="15696"/>
                  <a:pt x="12561" y="15674"/>
                </a:cubicBezTo>
                <a:cubicBezTo>
                  <a:pt x="12582" y="15664"/>
                  <a:pt x="12625" y="15643"/>
                  <a:pt x="12647" y="15643"/>
                </a:cubicBezTo>
                <a:cubicBezTo>
                  <a:pt x="12689" y="15643"/>
                  <a:pt x="12861" y="15589"/>
                  <a:pt x="12904" y="15557"/>
                </a:cubicBezTo>
                <a:cubicBezTo>
                  <a:pt x="12915" y="15535"/>
                  <a:pt x="12958" y="15524"/>
                  <a:pt x="13001" y="15524"/>
                </a:cubicBezTo>
                <a:cubicBezTo>
                  <a:pt x="13054" y="15524"/>
                  <a:pt x="13097" y="15503"/>
                  <a:pt x="13161" y="15460"/>
                </a:cubicBezTo>
                <a:cubicBezTo>
                  <a:pt x="13215" y="15428"/>
                  <a:pt x="13258" y="15396"/>
                  <a:pt x="13258" y="15385"/>
                </a:cubicBezTo>
                <a:cubicBezTo>
                  <a:pt x="13264" y="15380"/>
                  <a:pt x="13269" y="15377"/>
                  <a:pt x="13276" y="15377"/>
                </a:cubicBezTo>
                <a:cubicBezTo>
                  <a:pt x="13282" y="15377"/>
                  <a:pt x="13291" y="15380"/>
                  <a:pt x="13301" y="15385"/>
                </a:cubicBezTo>
                <a:cubicBezTo>
                  <a:pt x="13312" y="15385"/>
                  <a:pt x="13344" y="15374"/>
                  <a:pt x="13354" y="15353"/>
                </a:cubicBezTo>
                <a:cubicBezTo>
                  <a:pt x="13376" y="15331"/>
                  <a:pt x="13397" y="15321"/>
                  <a:pt x="13409" y="15321"/>
                </a:cubicBezTo>
                <a:cubicBezTo>
                  <a:pt x="13419" y="15321"/>
                  <a:pt x="13483" y="15278"/>
                  <a:pt x="13548" y="15235"/>
                </a:cubicBezTo>
                <a:cubicBezTo>
                  <a:pt x="13612" y="15181"/>
                  <a:pt x="13676" y="15138"/>
                  <a:pt x="13698" y="15138"/>
                </a:cubicBezTo>
                <a:cubicBezTo>
                  <a:pt x="13719" y="15138"/>
                  <a:pt x="13773" y="15117"/>
                  <a:pt x="13945" y="14999"/>
                </a:cubicBezTo>
                <a:cubicBezTo>
                  <a:pt x="13977" y="14978"/>
                  <a:pt x="13998" y="14956"/>
                  <a:pt x="13998" y="14945"/>
                </a:cubicBezTo>
                <a:cubicBezTo>
                  <a:pt x="13998" y="14913"/>
                  <a:pt x="14213" y="14731"/>
                  <a:pt x="14277" y="14699"/>
                </a:cubicBezTo>
                <a:cubicBezTo>
                  <a:pt x="14310" y="14677"/>
                  <a:pt x="14341" y="14656"/>
                  <a:pt x="14341" y="14645"/>
                </a:cubicBezTo>
                <a:cubicBezTo>
                  <a:pt x="14341" y="14623"/>
                  <a:pt x="14384" y="14580"/>
                  <a:pt x="14427" y="14527"/>
                </a:cubicBezTo>
                <a:cubicBezTo>
                  <a:pt x="14481" y="14484"/>
                  <a:pt x="14567" y="14377"/>
                  <a:pt x="14610" y="14301"/>
                </a:cubicBezTo>
                <a:cubicBezTo>
                  <a:pt x="14663" y="14216"/>
                  <a:pt x="14727" y="14130"/>
                  <a:pt x="14749" y="14098"/>
                </a:cubicBezTo>
                <a:cubicBezTo>
                  <a:pt x="14760" y="14065"/>
                  <a:pt x="14782" y="14012"/>
                  <a:pt x="14782" y="13991"/>
                </a:cubicBezTo>
                <a:cubicBezTo>
                  <a:pt x="14782" y="13969"/>
                  <a:pt x="14792" y="13937"/>
                  <a:pt x="14803" y="13937"/>
                </a:cubicBezTo>
                <a:cubicBezTo>
                  <a:pt x="14813" y="13937"/>
                  <a:pt x="14856" y="13872"/>
                  <a:pt x="14910" y="13808"/>
                </a:cubicBezTo>
                <a:cubicBezTo>
                  <a:pt x="14953" y="13744"/>
                  <a:pt x="15006" y="13669"/>
                  <a:pt x="15028" y="13636"/>
                </a:cubicBezTo>
                <a:cubicBezTo>
                  <a:pt x="15060" y="13594"/>
                  <a:pt x="15071" y="13572"/>
                  <a:pt x="15071" y="13540"/>
                </a:cubicBezTo>
                <a:cubicBezTo>
                  <a:pt x="15060" y="13497"/>
                  <a:pt x="15071" y="13476"/>
                  <a:pt x="15125" y="13433"/>
                </a:cubicBezTo>
                <a:cubicBezTo>
                  <a:pt x="15168" y="13390"/>
                  <a:pt x="15189" y="13358"/>
                  <a:pt x="15178" y="13336"/>
                </a:cubicBezTo>
                <a:cubicBezTo>
                  <a:pt x="15168" y="13315"/>
                  <a:pt x="15178" y="13293"/>
                  <a:pt x="15199" y="13272"/>
                </a:cubicBezTo>
                <a:cubicBezTo>
                  <a:pt x="15211" y="13261"/>
                  <a:pt x="15221" y="13229"/>
                  <a:pt x="15211" y="13219"/>
                </a:cubicBezTo>
                <a:cubicBezTo>
                  <a:pt x="15211" y="13197"/>
                  <a:pt x="15221" y="13164"/>
                  <a:pt x="15242" y="13133"/>
                </a:cubicBezTo>
                <a:cubicBezTo>
                  <a:pt x="15264" y="13111"/>
                  <a:pt x="15285" y="13068"/>
                  <a:pt x="15285" y="13047"/>
                </a:cubicBezTo>
                <a:cubicBezTo>
                  <a:pt x="15285" y="13036"/>
                  <a:pt x="15307" y="13004"/>
                  <a:pt x="15328" y="12983"/>
                </a:cubicBezTo>
                <a:cubicBezTo>
                  <a:pt x="15350" y="12961"/>
                  <a:pt x="15361" y="12929"/>
                  <a:pt x="15361" y="12918"/>
                </a:cubicBezTo>
                <a:cubicBezTo>
                  <a:pt x="15361" y="12875"/>
                  <a:pt x="15392" y="12821"/>
                  <a:pt x="15457" y="12757"/>
                </a:cubicBezTo>
                <a:cubicBezTo>
                  <a:pt x="15489" y="12714"/>
                  <a:pt x="15511" y="12682"/>
                  <a:pt x="15511" y="12671"/>
                </a:cubicBezTo>
                <a:cubicBezTo>
                  <a:pt x="15511" y="12650"/>
                  <a:pt x="15521" y="12618"/>
                  <a:pt x="15543" y="12596"/>
                </a:cubicBezTo>
                <a:cubicBezTo>
                  <a:pt x="15564" y="12564"/>
                  <a:pt x="15575" y="12532"/>
                  <a:pt x="15575" y="12521"/>
                </a:cubicBezTo>
                <a:cubicBezTo>
                  <a:pt x="15575" y="12511"/>
                  <a:pt x="15597" y="12457"/>
                  <a:pt x="15628" y="12403"/>
                </a:cubicBezTo>
                <a:cubicBezTo>
                  <a:pt x="15661" y="12360"/>
                  <a:pt x="15725" y="12221"/>
                  <a:pt x="15779" y="12103"/>
                </a:cubicBezTo>
                <a:cubicBezTo>
                  <a:pt x="15864" y="11920"/>
                  <a:pt x="15886" y="11856"/>
                  <a:pt x="15897" y="11749"/>
                </a:cubicBezTo>
                <a:cubicBezTo>
                  <a:pt x="15918" y="11653"/>
                  <a:pt x="15929" y="11610"/>
                  <a:pt x="15950" y="11577"/>
                </a:cubicBezTo>
                <a:cubicBezTo>
                  <a:pt x="15972" y="11556"/>
                  <a:pt x="15983" y="11524"/>
                  <a:pt x="15983" y="11491"/>
                </a:cubicBezTo>
                <a:cubicBezTo>
                  <a:pt x="15983" y="11438"/>
                  <a:pt x="16036" y="11223"/>
                  <a:pt x="16069" y="11159"/>
                </a:cubicBezTo>
                <a:cubicBezTo>
                  <a:pt x="16112" y="11062"/>
                  <a:pt x="16122" y="10998"/>
                  <a:pt x="16133" y="10902"/>
                </a:cubicBezTo>
                <a:cubicBezTo>
                  <a:pt x="16143" y="10837"/>
                  <a:pt x="16154" y="10773"/>
                  <a:pt x="16176" y="10752"/>
                </a:cubicBezTo>
                <a:cubicBezTo>
                  <a:pt x="16186" y="10719"/>
                  <a:pt x="16197" y="10687"/>
                  <a:pt x="16197" y="10666"/>
                </a:cubicBezTo>
                <a:cubicBezTo>
                  <a:pt x="16197" y="10644"/>
                  <a:pt x="16208" y="10612"/>
                  <a:pt x="16219" y="10590"/>
                </a:cubicBezTo>
                <a:cubicBezTo>
                  <a:pt x="16240" y="10558"/>
                  <a:pt x="16240" y="10537"/>
                  <a:pt x="16229" y="10494"/>
                </a:cubicBezTo>
                <a:cubicBezTo>
                  <a:pt x="16229" y="10451"/>
                  <a:pt x="16219" y="10311"/>
                  <a:pt x="16219" y="10172"/>
                </a:cubicBezTo>
                <a:cubicBezTo>
                  <a:pt x="16219" y="10011"/>
                  <a:pt x="16208" y="9893"/>
                  <a:pt x="16197" y="9861"/>
                </a:cubicBezTo>
                <a:cubicBezTo>
                  <a:pt x="16176" y="9808"/>
                  <a:pt x="16186" y="9743"/>
                  <a:pt x="16219" y="9700"/>
                </a:cubicBezTo>
                <a:cubicBezTo>
                  <a:pt x="16240" y="9679"/>
                  <a:pt x="16240" y="9668"/>
                  <a:pt x="16219" y="9615"/>
                </a:cubicBezTo>
                <a:cubicBezTo>
                  <a:pt x="16208" y="9582"/>
                  <a:pt x="16186" y="9486"/>
                  <a:pt x="16186" y="9400"/>
                </a:cubicBezTo>
                <a:cubicBezTo>
                  <a:pt x="16186" y="9314"/>
                  <a:pt x="16165" y="9228"/>
                  <a:pt x="16154" y="9207"/>
                </a:cubicBezTo>
                <a:cubicBezTo>
                  <a:pt x="16133" y="9164"/>
                  <a:pt x="16122" y="8949"/>
                  <a:pt x="16133" y="8842"/>
                </a:cubicBezTo>
                <a:cubicBezTo>
                  <a:pt x="16133" y="8788"/>
                  <a:pt x="16112" y="8423"/>
                  <a:pt x="16100" y="8349"/>
                </a:cubicBezTo>
                <a:cubicBezTo>
                  <a:pt x="16100" y="8316"/>
                  <a:pt x="16090" y="8220"/>
                  <a:pt x="16090" y="8145"/>
                </a:cubicBezTo>
                <a:cubicBezTo>
                  <a:pt x="16090" y="8059"/>
                  <a:pt x="16069" y="7963"/>
                  <a:pt x="16069" y="7930"/>
                </a:cubicBezTo>
                <a:cubicBezTo>
                  <a:pt x="15983" y="7630"/>
                  <a:pt x="15993" y="7651"/>
                  <a:pt x="16004" y="7512"/>
                </a:cubicBezTo>
                <a:cubicBezTo>
                  <a:pt x="16015" y="7415"/>
                  <a:pt x="16015" y="7362"/>
                  <a:pt x="15983" y="7265"/>
                </a:cubicBezTo>
                <a:cubicBezTo>
                  <a:pt x="15961" y="7169"/>
                  <a:pt x="15961" y="7126"/>
                  <a:pt x="15972" y="7115"/>
                </a:cubicBezTo>
                <a:cubicBezTo>
                  <a:pt x="15983" y="7093"/>
                  <a:pt x="15983" y="7083"/>
                  <a:pt x="15929" y="6804"/>
                </a:cubicBezTo>
                <a:cubicBezTo>
                  <a:pt x="15907" y="6729"/>
                  <a:pt x="15897" y="6654"/>
                  <a:pt x="15897" y="6633"/>
                </a:cubicBezTo>
                <a:cubicBezTo>
                  <a:pt x="15897" y="6611"/>
                  <a:pt x="15897" y="6579"/>
                  <a:pt x="15886" y="6557"/>
                </a:cubicBezTo>
                <a:cubicBezTo>
                  <a:pt x="15876" y="6547"/>
                  <a:pt x="15864" y="6428"/>
                  <a:pt x="15864" y="6311"/>
                </a:cubicBezTo>
                <a:cubicBezTo>
                  <a:pt x="15854" y="6139"/>
                  <a:pt x="15854" y="6075"/>
                  <a:pt x="15822" y="6032"/>
                </a:cubicBezTo>
                <a:cubicBezTo>
                  <a:pt x="15811" y="5999"/>
                  <a:pt x="15800" y="5946"/>
                  <a:pt x="15800" y="5860"/>
                </a:cubicBezTo>
                <a:cubicBezTo>
                  <a:pt x="15790" y="5775"/>
                  <a:pt x="15779" y="5710"/>
                  <a:pt x="15757" y="5667"/>
                </a:cubicBezTo>
                <a:cubicBezTo>
                  <a:pt x="15747" y="5624"/>
                  <a:pt x="15714" y="5570"/>
                  <a:pt x="15704" y="5539"/>
                </a:cubicBezTo>
                <a:cubicBezTo>
                  <a:pt x="15693" y="5506"/>
                  <a:pt x="15683" y="5453"/>
                  <a:pt x="15671" y="5431"/>
                </a:cubicBezTo>
                <a:cubicBezTo>
                  <a:pt x="15661" y="5399"/>
                  <a:pt x="15640" y="5367"/>
                  <a:pt x="15628" y="5345"/>
                </a:cubicBezTo>
                <a:cubicBezTo>
                  <a:pt x="15618" y="5313"/>
                  <a:pt x="15586" y="5249"/>
                  <a:pt x="15554" y="5195"/>
                </a:cubicBezTo>
                <a:cubicBezTo>
                  <a:pt x="15532" y="5131"/>
                  <a:pt x="15500" y="5077"/>
                  <a:pt x="15489" y="5077"/>
                </a:cubicBezTo>
                <a:cubicBezTo>
                  <a:pt x="15468" y="5067"/>
                  <a:pt x="15468" y="5055"/>
                  <a:pt x="15468" y="5034"/>
                </a:cubicBezTo>
                <a:cubicBezTo>
                  <a:pt x="15468" y="5024"/>
                  <a:pt x="15447" y="4991"/>
                  <a:pt x="15435" y="4970"/>
                </a:cubicBezTo>
                <a:cubicBezTo>
                  <a:pt x="15414" y="4948"/>
                  <a:pt x="15404" y="4916"/>
                  <a:pt x="15404" y="4895"/>
                </a:cubicBezTo>
                <a:cubicBezTo>
                  <a:pt x="15404" y="4884"/>
                  <a:pt x="15382" y="4841"/>
                  <a:pt x="15371" y="4819"/>
                </a:cubicBezTo>
                <a:cubicBezTo>
                  <a:pt x="15350" y="4788"/>
                  <a:pt x="15328" y="4723"/>
                  <a:pt x="15307" y="4669"/>
                </a:cubicBezTo>
                <a:cubicBezTo>
                  <a:pt x="15264" y="4509"/>
                  <a:pt x="15253" y="4498"/>
                  <a:pt x="15211" y="4498"/>
                </a:cubicBezTo>
                <a:cubicBezTo>
                  <a:pt x="15168" y="4487"/>
                  <a:pt x="15168" y="4476"/>
                  <a:pt x="15168" y="4444"/>
                </a:cubicBezTo>
                <a:cubicBezTo>
                  <a:pt x="15168" y="4423"/>
                  <a:pt x="15146" y="4390"/>
                  <a:pt x="15135" y="4369"/>
                </a:cubicBezTo>
                <a:cubicBezTo>
                  <a:pt x="15114" y="4359"/>
                  <a:pt x="15103" y="4337"/>
                  <a:pt x="15103" y="4326"/>
                </a:cubicBezTo>
                <a:cubicBezTo>
                  <a:pt x="15103" y="4316"/>
                  <a:pt x="15082" y="4283"/>
                  <a:pt x="15060" y="4262"/>
                </a:cubicBezTo>
                <a:cubicBezTo>
                  <a:pt x="15028" y="4230"/>
                  <a:pt x="15006" y="4197"/>
                  <a:pt x="15006" y="4176"/>
                </a:cubicBezTo>
                <a:cubicBezTo>
                  <a:pt x="15006" y="4144"/>
                  <a:pt x="14835" y="3951"/>
                  <a:pt x="14792" y="3940"/>
                </a:cubicBezTo>
                <a:cubicBezTo>
                  <a:pt x="14760" y="3918"/>
                  <a:pt x="14653" y="3790"/>
                  <a:pt x="14653" y="3747"/>
                </a:cubicBezTo>
                <a:cubicBezTo>
                  <a:pt x="14653" y="3725"/>
                  <a:pt x="14642" y="3704"/>
                  <a:pt x="14631" y="3682"/>
                </a:cubicBezTo>
                <a:cubicBezTo>
                  <a:pt x="14620" y="3672"/>
                  <a:pt x="14599" y="3629"/>
                  <a:pt x="14588" y="3597"/>
                </a:cubicBezTo>
                <a:cubicBezTo>
                  <a:pt x="14577" y="3554"/>
                  <a:pt x="14556" y="3522"/>
                  <a:pt x="14534" y="3511"/>
                </a:cubicBezTo>
                <a:cubicBezTo>
                  <a:pt x="14524" y="3511"/>
                  <a:pt x="14503" y="3489"/>
                  <a:pt x="14491" y="3458"/>
                </a:cubicBezTo>
                <a:cubicBezTo>
                  <a:pt x="14417" y="3318"/>
                  <a:pt x="14384" y="3253"/>
                  <a:pt x="14363" y="3232"/>
                </a:cubicBezTo>
                <a:cubicBezTo>
                  <a:pt x="14320" y="3189"/>
                  <a:pt x="14277" y="3125"/>
                  <a:pt x="14277" y="3082"/>
                </a:cubicBezTo>
                <a:cubicBezTo>
                  <a:pt x="14277" y="3072"/>
                  <a:pt x="14255" y="3039"/>
                  <a:pt x="14234" y="3029"/>
                </a:cubicBezTo>
                <a:cubicBezTo>
                  <a:pt x="14213" y="3017"/>
                  <a:pt x="14138" y="2953"/>
                  <a:pt x="14084" y="2889"/>
                </a:cubicBezTo>
                <a:cubicBezTo>
                  <a:pt x="14031" y="2824"/>
                  <a:pt x="13966" y="2750"/>
                  <a:pt x="13955" y="2739"/>
                </a:cubicBezTo>
                <a:lnTo>
                  <a:pt x="13912" y="2696"/>
                </a:lnTo>
                <a:cubicBezTo>
                  <a:pt x="13816" y="2588"/>
                  <a:pt x="13451" y="2288"/>
                  <a:pt x="13409" y="2288"/>
                </a:cubicBezTo>
                <a:cubicBezTo>
                  <a:pt x="13387" y="2288"/>
                  <a:pt x="13226" y="2149"/>
                  <a:pt x="13226" y="2128"/>
                </a:cubicBezTo>
                <a:cubicBezTo>
                  <a:pt x="13226" y="2095"/>
                  <a:pt x="13215" y="2074"/>
                  <a:pt x="13140" y="2020"/>
                </a:cubicBezTo>
                <a:cubicBezTo>
                  <a:pt x="13087" y="1999"/>
                  <a:pt x="13033" y="1956"/>
                  <a:pt x="13022" y="1935"/>
                </a:cubicBezTo>
                <a:cubicBezTo>
                  <a:pt x="13001" y="1913"/>
                  <a:pt x="12979" y="1902"/>
                  <a:pt x="12968" y="1902"/>
                </a:cubicBezTo>
                <a:cubicBezTo>
                  <a:pt x="12958" y="1902"/>
                  <a:pt x="12915" y="1870"/>
                  <a:pt x="12894" y="1849"/>
                </a:cubicBezTo>
                <a:cubicBezTo>
                  <a:pt x="12861" y="1816"/>
                  <a:pt x="12808" y="1773"/>
                  <a:pt x="12775" y="1752"/>
                </a:cubicBezTo>
                <a:cubicBezTo>
                  <a:pt x="12732" y="1720"/>
                  <a:pt x="12679" y="1677"/>
                  <a:pt x="12658" y="1656"/>
                </a:cubicBezTo>
                <a:cubicBezTo>
                  <a:pt x="12636" y="1634"/>
                  <a:pt x="12593" y="1602"/>
                  <a:pt x="12572" y="1602"/>
                </a:cubicBezTo>
                <a:cubicBezTo>
                  <a:pt x="12550" y="1591"/>
                  <a:pt x="12508" y="1559"/>
                  <a:pt x="12486" y="1537"/>
                </a:cubicBezTo>
                <a:cubicBezTo>
                  <a:pt x="12453" y="1505"/>
                  <a:pt x="12432" y="1473"/>
                  <a:pt x="12422" y="1473"/>
                </a:cubicBezTo>
                <a:cubicBezTo>
                  <a:pt x="12400" y="1473"/>
                  <a:pt x="12260" y="1377"/>
                  <a:pt x="12186" y="1312"/>
                </a:cubicBezTo>
                <a:cubicBezTo>
                  <a:pt x="12164" y="1291"/>
                  <a:pt x="12121" y="1258"/>
                  <a:pt x="12100" y="1258"/>
                </a:cubicBezTo>
                <a:cubicBezTo>
                  <a:pt x="12067" y="1237"/>
                  <a:pt x="12046" y="1227"/>
                  <a:pt x="12046" y="1205"/>
                </a:cubicBezTo>
                <a:cubicBezTo>
                  <a:pt x="12036" y="1194"/>
                  <a:pt x="12003" y="1173"/>
                  <a:pt x="11971" y="1162"/>
                </a:cubicBezTo>
                <a:cubicBezTo>
                  <a:pt x="11939" y="1141"/>
                  <a:pt x="11843" y="1098"/>
                  <a:pt x="11757" y="1055"/>
                </a:cubicBezTo>
                <a:cubicBezTo>
                  <a:pt x="11681" y="1022"/>
                  <a:pt x="11595" y="991"/>
                  <a:pt x="11574" y="991"/>
                </a:cubicBezTo>
                <a:cubicBezTo>
                  <a:pt x="11564" y="991"/>
                  <a:pt x="11531" y="979"/>
                  <a:pt x="11521" y="979"/>
                </a:cubicBezTo>
                <a:cubicBezTo>
                  <a:pt x="11510" y="958"/>
                  <a:pt x="11371" y="937"/>
                  <a:pt x="11306" y="937"/>
                </a:cubicBezTo>
                <a:cubicBezTo>
                  <a:pt x="11285" y="937"/>
                  <a:pt x="11242" y="926"/>
                  <a:pt x="11220" y="905"/>
                </a:cubicBezTo>
                <a:cubicBezTo>
                  <a:pt x="11174" y="874"/>
                  <a:pt x="11062" y="849"/>
                  <a:pt x="10987" y="849"/>
                </a:cubicBezTo>
                <a:cubicBezTo>
                  <a:pt x="10957" y="849"/>
                  <a:pt x="10932" y="853"/>
                  <a:pt x="10920" y="862"/>
                </a:cubicBezTo>
                <a:cubicBezTo>
                  <a:pt x="10913" y="869"/>
                  <a:pt x="10890" y="873"/>
                  <a:pt x="10865" y="873"/>
                </a:cubicBezTo>
                <a:cubicBezTo>
                  <a:pt x="10818" y="873"/>
                  <a:pt x="10759" y="861"/>
                  <a:pt x="10759" y="840"/>
                </a:cubicBezTo>
                <a:cubicBezTo>
                  <a:pt x="10759" y="833"/>
                  <a:pt x="10742" y="829"/>
                  <a:pt x="10717" y="829"/>
                </a:cubicBezTo>
                <a:cubicBezTo>
                  <a:pt x="10671" y="829"/>
                  <a:pt x="10596" y="841"/>
                  <a:pt x="10534" y="862"/>
                </a:cubicBezTo>
                <a:cubicBezTo>
                  <a:pt x="10505" y="872"/>
                  <a:pt x="10487" y="877"/>
                  <a:pt x="10473" y="877"/>
                </a:cubicBezTo>
                <a:cubicBezTo>
                  <a:pt x="10455" y="877"/>
                  <a:pt x="10444" y="869"/>
                  <a:pt x="10427" y="851"/>
                </a:cubicBezTo>
                <a:cubicBezTo>
                  <a:pt x="10405" y="819"/>
                  <a:pt x="10384" y="819"/>
                  <a:pt x="10373" y="819"/>
                </a:cubicBezTo>
                <a:cubicBezTo>
                  <a:pt x="10334" y="835"/>
                  <a:pt x="10231" y="844"/>
                  <a:pt x="10153" y="844"/>
                </a:cubicBezTo>
                <a:cubicBezTo>
                  <a:pt x="10125" y="844"/>
                  <a:pt x="10101" y="843"/>
                  <a:pt x="10083" y="840"/>
                </a:cubicBezTo>
                <a:cubicBezTo>
                  <a:pt x="10041" y="840"/>
                  <a:pt x="9986" y="840"/>
                  <a:pt x="9944" y="851"/>
                </a:cubicBezTo>
                <a:cubicBezTo>
                  <a:pt x="9901" y="851"/>
                  <a:pt x="9805" y="862"/>
                  <a:pt x="9719" y="862"/>
                </a:cubicBezTo>
                <a:cubicBezTo>
                  <a:pt x="9681" y="859"/>
                  <a:pt x="9650" y="857"/>
                  <a:pt x="9625" y="857"/>
                </a:cubicBezTo>
                <a:cubicBezTo>
                  <a:pt x="9567" y="857"/>
                  <a:pt x="9541" y="865"/>
                  <a:pt x="9526" y="872"/>
                </a:cubicBezTo>
                <a:cubicBezTo>
                  <a:pt x="9505" y="893"/>
                  <a:pt x="9386" y="905"/>
                  <a:pt x="9273" y="905"/>
                </a:cubicBezTo>
                <a:cubicBezTo>
                  <a:pt x="9210" y="905"/>
                  <a:pt x="9149" y="901"/>
                  <a:pt x="9107" y="894"/>
                </a:cubicBezTo>
                <a:cubicBezTo>
                  <a:pt x="9083" y="886"/>
                  <a:pt x="9064" y="882"/>
                  <a:pt x="9047" y="882"/>
                </a:cubicBezTo>
                <a:cubicBezTo>
                  <a:pt x="9017" y="882"/>
                  <a:pt x="8989" y="891"/>
                  <a:pt x="8935" y="905"/>
                </a:cubicBezTo>
                <a:cubicBezTo>
                  <a:pt x="8842" y="942"/>
                  <a:pt x="8643" y="971"/>
                  <a:pt x="8551" y="971"/>
                </a:cubicBezTo>
                <a:cubicBezTo>
                  <a:pt x="8537" y="971"/>
                  <a:pt x="8526" y="970"/>
                  <a:pt x="8517" y="969"/>
                </a:cubicBezTo>
                <a:cubicBezTo>
                  <a:pt x="8506" y="966"/>
                  <a:pt x="8496" y="965"/>
                  <a:pt x="8487" y="965"/>
                </a:cubicBezTo>
                <a:cubicBezTo>
                  <a:pt x="8461" y="965"/>
                  <a:pt x="8441" y="975"/>
                  <a:pt x="8410" y="991"/>
                </a:cubicBezTo>
                <a:cubicBezTo>
                  <a:pt x="8383" y="1011"/>
                  <a:pt x="8364" y="1018"/>
                  <a:pt x="8351" y="1018"/>
                </a:cubicBezTo>
                <a:cubicBezTo>
                  <a:pt x="8344" y="1018"/>
                  <a:pt x="8339" y="1016"/>
                  <a:pt x="8335" y="1012"/>
                </a:cubicBezTo>
                <a:cubicBezTo>
                  <a:pt x="8330" y="998"/>
                  <a:pt x="8320" y="992"/>
                  <a:pt x="8304" y="992"/>
                </a:cubicBezTo>
                <a:cubicBezTo>
                  <a:pt x="8281" y="992"/>
                  <a:pt x="8245" y="1004"/>
                  <a:pt x="8196" y="1022"/>
                </a:cubicBezTo>
                <a:cubicBezTo>
                  <a:pt x="8161" y="1043"/>
                  <a:pt x="8140" y="1051"/>
                  <a:pt x="8121" y="1051"/>
                </a:cubicBezTo>
                <a:cubicBezTo>
                  <a:pt x="8110" y="1051"/>
                  <a:pt x="8100" y="1048"/>
                  <a:pt x="8088" y="1044"/>
                </a:cubicBezTo>
                <a:cubicBezTo>
                  <a:pt x="8074" y="1034"/>
                  <a:pt x="8061" y="1029"/>
                  <a:pt x="8047" y="1029"/>
                </a:cubicBezTo>
                <a:cubicBezTo>
                  <a:pt x="8030" y="1029"/>
                  <a:pt x="8010" y="1037"/>
                  <a:pt x="7981" y="1055"/>
                </a:cubicBezTo>
                <a:cubicBezTo>
                  <a:pt x="7917" y="1076"/>
                  <a:pt x="7874" y="1087"/>
                  <a:pt x="7681" y="1087"/>
                </a:cubicBezTo>
                <a:cubicBezTo>
                  <a:pt x="7640" y="1084"/>
                  <a:pt x="7604" y="1082"/>
                  <a:pt x="7573" y="1082"/>
                </a:cubicBezTo>
                <a:cubicBezTo>
                  <a:pt x="7496" y="1082"/>
                  <a:pt x="7446" y="1090"/>
                  <a:pt x="7423" y="1098"/>
                </a:cubicBezTo>
                <a:cubicBezTo>
                  <a:pt x="7373" y="1126"/>
                  <a:pt x="7124" y="1145"/>
                  <a:pt x="6944" y="1145"/>
                </a:cubicBezTo>
                <a:cubicBezTo>
                  <a:pt x="6853" y="1145"/>
                  <a:pt x="6780" y="1141"/>
                  <a:pt x="6758" y="1130"/>
                </a:cubicBezTo>
                <a:cubicBezTo>
                  <a:pt x="6755" y="1127"/>
                  <a:pt x="6749" y="1125"/>
                  <a:pt x="6742" y="1125"/>
                </a:cubicBezTo>
                <a:cubicBezTo>
                  <a:pt x="6723" y="1125"/>
                  <a:pt x="6695" y="1133"/>
                  <a:pt x="6672" y="1141"/>
                </a:cubicBezTo>
                <a:cubicBezTo>
                  <a:pt x="6655" y="1145"/>
                  <a:pt x="6639" y="1147"/>
                  <a:pt x="6624" y="1147"/>
                </a:cubicBezTo>
                <a:cubicBezTo>
                  <a:pt x="6601" y="1147"/>
                  <a:pt x="6579" y="1142"/>
                  <a:pt x="6554" y="1130"/>
                </a:cubicBezTo>
                <a:cubicBezTo>
                  <a:pt x="6532" y="1125"/>
                  <a:pt x="6516" y="1123"/>
                  <a:pt x="6502" y="1123"/>
                </a:cubicBezTo>
                <a:cubicBezTo>
                  <a:pt x="6481" y="1123"/>
                  <a:pt x="6466" y="1128"/>
                  <a:pt x="6447" y="1141"/>
                </a:cubicBezTo>
                <a:cubicBezTo>
                  <a:pt x="6412" y="1161"/>
                  <a:pt x="6328" y="1173"/>
                  <a:pt x="6247" y="1173"/>
                </a:cubicBezTo>
                <a:cubicBezTo>
                  <a:pt x="6202" y="1173"/>
                  <a:pt x="6159" y="1170"/>
                  <a:pt x="6125" y="1162"/>
                </a:cubicBezTo>
                <a:cubicBezTo>
                  <a:pt x="6095" y="1154"/>
                  <a:pt x="6070" y="1147"/>
                  <a:pt x="6050" y="1147"/>
                </a:cubicBezTo>
                <a:cubicBezTo>
                  <a:pt x="6042" y="1147"/>
                  <a:pt x="6035" y="1148"/>
                  <a:pt x="6029" y="1151"/>
                </a:cubicBezTo>
                <a:cubicBezTo>
                  <a:pt x="6007" y="1162"/>
                  <a:pt x="5975" y="1173"/>
                  <a:pt x="5943" y="1173"/>
                </a:cubicBezTo>
                <a:cubicBezTo>
                  <a:pt x="5922" y="1173"/>
                  <a:pt x="5879" y="1184"/>
                  <a:pt x="5868" y="1194"/>
                </a:cubicBezTo>
                <a:cubicBezTo>
                  <a:pt x="5825" y="1227"/>
                  <a:pt x="5643" y="1248"/>
                  <a:pt x="5450" y="1248"/>
                </a:cubicBezTo>
                <a:lnTo>
                  <a:pt x="5085" y="1248"/>
                </a:lnTo>
                <a:cubicBezTo>
                  <a:pt x="5052" y="1248"/>
                  <a:pt x="5031" y="1258"/>
                  <a:pt x="5009" y="1269"/>
                </a:cubicBezTo>
                <a:cubicBezTo>
                  <a:pt x="4999" y="1280"/>
                  <a:pt x="4935" y="1291"/>
                  <a:pt x="4870" y="1301"/>
                </a:cubicBezTo>
                <a:cubicBezTo>
                  <a:pt x="4806" y="1312"/>
                  <a:pt x="4720" y="1334"/>
                  <a:pt x="4666" y="1355"/>
                </a:cubicBezTo>
                <a:cubicBezTo>
                  <a:pt x="4617" y="1384"/>
                  <a:pt x="4591" y="1393"/>
                  <a:pt x="4572" y="1393"/>
                </a:cubicBezTo>
                <a:cubicBezTo>
                  <a:pt x="4563" y="1393"/>
                  <a:pt x="4556" y="1391"/>
                  <a:pt x="4549" y="1387"/>
                </a:cubicBezTo>
                <a:cubicBezTo>
                  <a:pt x="4538" y="1376"/>
                  <a:pt x="4527" y="1371"/>
                  <a:pt x="4514" y="1371"/>
                </a:cubicBezTo>
                <a:cubicBezTo>
                  <a:pt x="4500" y="1371"/>
                  <a:pt x="4484" y="1376"/>
                  <a:pt x="4463" y="1387"/>
                </a:cubicBezTo>
                <a:cubicBezTo>
                  <a:pt x="4441" y="1398"/>
                  <a:pt x="4377" y="1420"/>
                  <a:pt x="4344" y="1420"/>
                </a:cubicBezTo>
                <a:cubicBezTo>
                  <a:pt x="4302" y="1430"/>
                  <a:pt x="4248" y="1441"/>
                  <a:pt x="4227" y="1451"/>
                </a:cubicBezTo>
                <a:cubicBezTo>
                  <a:pt x="4205" y="1463"/>
                  <a:pt x="4141" y="1484"/>
                  <a:pt x="4087" y="1494"/>
                </a:cubicBezTo>
                <a:cubicBezTo>
                  <a:pt x="4034" y="1505"/>
                  <a:pt x="3980" y="1516"/>
                  <a:pt x="3958" y="1527"/>
                </a:cubicBezTo>
                <a:cubicBezTo>
                  <a:pt x="3927" y="1537"/>
                  <a:pt x="3862" y="1559"/>
                  <a:pt x="3755" y="1570"/>
                </a:cubicBezTo>
                <a:cubicBezTo>
                  <a:pt x="3712" y="1580"/>
                  <a:pt x="3658" y="1602"/>
                  <a:pt x="3648" y="1613"/>
                </a:cubicBezTo>
                <a:cubicBezTo>
                  <a:pt x="3626" y="1623"/>
                  <a:pt x="3605" y="1644"/>
                  <a:pt x="3594" y="1644"/>
                </a:cubicBezTo>
                <a:cubicBezTo>
                  <a:pt x="3572" y="1644"/>
                  <a:pt x="3551" y="1656"/>
                  <a:pt x="3540" y="1677"/>
                </a:cubicBezTo>
                <a:cubicBezTo>
                  <a:pt x="3519" y="1687"/>
                  <a:pt x="3497" y="1709"/>
                  <a:pt x="3476" y="1709"/>
                </a:cubicBezTo>
                <a:cubicBezTo>
                  <a:pt x="3465" y="1709"/>
                  <a:pt x="3443" y="1720"/>
                  <a:pt x="3433" y="1730"/>
                </a:cubicBezTo>
                <a:cubicBezTo>
                  <a:pt x="3422" y="1741"/>
                  <a:pt x="3401" y="1752"/>
                  <a:pt x="3379" y="1752"/>
                </a:cubicBezTo>
                <a:cubicBezTo>
                  <a:pt x="3347" y="1752"/>
                  <a:pt x="3133" y="1859"/>
                  <a:pt x="3111" y="1880"/>
                </a:cubicBezTo>
                <a:cubicBezTo>
                  <a:pt x="3111" y="1892"/>
                  <a:pt x="3090" y="1902"/>
                  <a:pt x="3068" y="1902"/>
                </a:cubicBezTo>
                <a:cubicBezTo>
                  <a:pt x="3047" y="1902"/>
                  <a:pt x="3014" y="1913"/>
                  <a:pt x="2993" y="1935"/>
                </a:cubicBezTo>
                <a:cubicBezTo>
                  <a:pt x="2961" y="1945"/>
                  <a:pt x="2940" y="1966"/>
                  <a:pt x="2940" y="1966"/>
                </a:cubicBezTo>
                <a:cubicBezTo>
                  <a:pt x="2940" y="1966"/>
                  <a:pt x="2907" y="1977"/>
                  <a:pt x="2886" y="1988"/>
                </a:cubicBezTo>
                <a:cubicBezTo>
                  <a:pt x="2864" y="1999"/>
                  <a:pt x="2821" y="1999"/>
                  <a:pt x="2800" y="1999"/>
                </a:cubicBezTo>
                <a:cubicBezTo>
                  <a:pt x="2778" y="1999"/>
                  <a:pt x="2757" y="2009"/>
                  <a:pt x="2747" y="2031"/>
                </a:cubicBezTo>
                <a:cubicBezTo>
                  <a:pt x="2725" y="2063"/>
                  <a:pt x="2704" y="2074"/>
                  <a:pt x="2693" y="2074"/>
                </a:cubicBezTo>
                <a:cubicBezTo>
                  <a:pt x="2682" y="2074"/>
                  <a:pt x="2661" y="2095"/>
                  <a:pt x="2639" y="2116"/>
                </a:cubicBezTo>
                <a:cubicBezTo>
                  <a:pt x="2628" y="2138"/>
                  <a:pt x="2596" y="2159"/>
                  <a:pt x="2575" y="2171"/>
                </a:cubicBezTo>
                <a:cubicBezTo>
                  <a:pt x="2554" y="2171"/>
                  <a:pt x="2500" y="2202"/>
                  <a:pt x="2468" y="2224"/>
                </a:cubicBezTo>
                <a:cubicBezTo>
                  <a:pt x="2435" y="2235"/>
                  <a:pt x="2403" y="2256"/>
                  <a:pt x="2392" y="2256"/>
                </a:cubicBezTo>
                <a:cubicBezTo>
                  <a:pt x="2371" y="2256"/>
                  <a:pt x="2178" y="2449"/>
                  <a:pt x="2146" y="2492"/>
                </a:cubicBezTo>
                <a:cubicBezTo>
                  <a:pt x="2135" y="2514"/>
                  <a:pt x="2113" y="2535"/>
                  <a:pt x="2092" y="2535"/>
                </a:cubicBezTo>
                <a:cubicBezTo>
                  <a:pt x="2070" y="2535"/>
                  <a:pt x="2039" y="2545"/>
                  <a:pt x="2017" y="2578"/>
                </a:cubicBezTo>
                <a:cubicBezTo>
                  <a:pt x="2000" y="2604"/>
                  <a:pt x="1982" y="2624"/>
                  <a:pt x="1976" y="2624"/>
                </a:cubicBezTo>
                <a:cubicBezTo>
                  <a:pt x="1975" y="2624"/>
                  <a:pt x="1974" y="2623"/>
                  <a:pt x="1974" y="2621"/>
                </a:cubicBezTo>
                <a:cubicBezTo>
                  <a:pt x="1963" y="2621"/>
                  <a:pt x="1942" y="2631"/>
                  <a:pt x="1931" y="2642"/>
                </a:cubicBezTo>
                <a:cubicBezTo>
                  <a:pt x="1824" y="2760"/>
                  <a:pt x="1792" y="2793"/>
                  <a:pt x="1770" y="2836"/>
                </a:cubicBezTo>
                <a:cubicBezTo>
                  <a:pt x="1738" y="2889"/>
                  <a:pt x="1599" y="3017"/>
                  <a:pt x="1567" y="3017"/>
                </a:cubicBezTo>
                <a:cubicBezTo>
                  <a:pt x="1556" y="3017"/>
                  <a:pt x="1545" y="3039"/>
                  <a:pt x="1534" y="3050"/>
                </a:cubicBezTo>
                <a:cubicBezTo>
                  <a:pt x="1524" y="3114"/>
                  <a:pt x="1460" y="3189"/>
                  <a:pt x="1395" y="3232"/>
                </a:cubicBezTo>
                <a:cubicBezTo>
                  <a:pt x="1363" y="3253"/>
                  <a:pt x="1331" y="3286"/>
                  <a:pt x="1331" y="3307"/>
                </a:cubicBezTo>
                <a:cubicBezTo>
                  <a:pt x="1320" y="3339"/>
                  <a:pt x="1309" y="3372"/>
                  <a:pt x="1288" y="3382"/>
                </a:cubicBezTo>
                <a:cubicBezTo>
                  <a:pt x="1277" y="3404"/>
                  <a:pt x="1255" y="3446"/>
                  <a:pt x="1245" y="3479"/>
                </a:cubicBezTo>
                <a:lnTo>
                  <a:pt x="1191" y="3586"/>
                </a:lnTo>
                <a:cubicBezTo>
                  <a:pt x="1169" y="3618"/>
                  <a:pt x="1159" y="3651"/>
                  <a:pt x="1159" y="3672"/>
                </a:cubicBezTo>
                <a:cubicBezTo>
                  <a:pt x="1169" y="3694"/>
                  <a:pt x="1159" y="3704"/>
                  <a:pt x="1148" y="3704"/>
                </a:cubicBezTo>
                <a:cubicBezTo>
                  <a:pt x="1116" y="3704"/>
                  <a:pt x="1095" y="3737"/>
                  <a:pt x="1084" y="3822"/>
                </a:cubicBezTo>
                <a:cubicBezTo>
                  <a:pt x="1084" y="3854"/>
                  <a:pt x="1052" y="3908"/>
                  <a:pt x="1030" y="3951"/>
                </a:cubicBezTo>
                <a:cubicBezTo>
                  <a:pt x="998" y="4004"/>
                  <a:pt x="976" y="4047"/>
                  <a:pt x="966" y="4123"/>
                </a:cubicBezTo>
                <a:cubicBezTo>
                  <a:pt x="955" y="4176"/>
                  <a:pt x="933" y="4240"/>
                  <a:pt x="923" y="4262"/>
                </a:cubicBezTo>
                <a:cubicBezTo>
                  <a:pt x="902" y="4294"/>
                  <a:pt x="880" y="4326"/>
                  <a:pt x="880" y="4359"/>
                </a:cubicBezTo>
                <a:lnTo>
                  <a:pt x="837" y="4444"/>
                </a:lnTo>
                <a:cubicBezTo>
                  <a:pt x="816" y="4455"/>
                  <a:pt x="794" y="4509"/>
                  <a:pt x="783" y="4541"/>
                </a:cubicBezTo>
                <a:cubicBezTo>
                  <a:pt x="762" y="4583"/>
                  <a:pt x="740" y="4626"/>
                  <a:pt x="719" y="4638"/>
                </a:cubicBezTo>
                <a:cubicBezTo>
                  <a:pt x="698" y="4659"/>
                  <a:pt x="676" y="4712"/>
                  <a:pt x="666" y="4766"/>
                </a:cubicBezTo>
                <a:cubicBezTo>
                  <a:pt x="644" y="4819"/>
                  <a:pt x="623" y="4874"/>
                  <a:pt x="612" y="4884"/>
                </a:cubicBezTo>
                <a:cubicBezTo>
                  <a:pt x="601" y="4905"/>
                  <a:pt x="590" y="4927"/>
                  <a:pt x="590" y="4948"/>
                </a:cubicBezTo>
                <a:cubicBezTo>
                  <a:pt x="601" y="5024"/>
                  <a:pt x="590" y="5055"/>
                  <a:pt x="537" y="5098"/>
                </a:cubicBezTo>
                <a:cubicBezTo>
                  <a:pt x="504" y="5131"/>
                  <a:pt x="494" y="5152"/>
                  <a:pt x="494" y="5195"/>
                </a:cubicBezTo>
                <a:cubicBezTo>
                  <a:pt x="504" y="5281"/>
                  <a:pt x="473" y="5410"/>
                  <a:pt x="440" y="5442"/>
                </a:cubicBezTo>
                <a:cubicBezTo>
                  <a:pt x="430" y="5463"/>
                  <a:pt x="408" y="5506"/>
                  <a:pt x="397" y="5549"/>
                </a:cubicBezTo>
                <a:cubicBezTo>
                  <a:pt x="387" y="5592"/>
                  <a:pt x="365" y="5635"/>
                  <a:pt x="354" y="5656"/>
                </a:cubicBezTo>
                <a:cubicBezTo>
                  <a:pt x="323" y="5710"/>
                  <a:pt x="311" y="5806"/>
                  <a:pt x="333" y="5839"/>
                </a:cubicBezTo>
                <a:cubicBezTo>
                  <a:pt x="344" y="5849"/>
                  <a:pt x="344" y="5871"/>
                  <a:pt x="323" y="5903"/>
                </a:cubicBezTo>
                <a:cubicBezTo>
                  <a:pt x="290" y="5968"/>
                  <a:pt x="280" y="6021"/>
                  <a:pt x="268" y="6204"/>
                </a:cubicBezTo>
                <a:cubicBezTo>
                  <a:pt x="268" y="6278"/>
                  <a:pt x="258" y="6343"/>
                  <a:pt x="247" y="6354"/>
                </a:cubicBezTo>
                <a:cubicBezTo>
                  <a:pt x="237" y="6364"/>
                  <a:pt x="237" y="6385"/>
                  <a:pt x="247" y="6407"/>
                </a:cubicBezTo>
                <a:cubicBezTo>
                  <a:pt x="247" y="6440"/>
                  <a:pt x="247" y="6450"/>
                  <a:pt x="215" y="6482"/>
                </a:cubicBezTo>
                <a:cubicBezTo>
                  <a:pt x="183" y="6504"/>
                  <a:pt x="172" y="6525"/>
                  <a:pt x="151" y="6707"/>
                </a:cubicBezTo>
                <a:cubicBezTo>
                  <a:pt x="140" y="6815"/>
                  <a:pt x="129" y="6965"/>
                  <a:pt x="129" y="7040"/>
                </a:cubicBezTo>
                <a:cubicBezTo>
                  <a:pt x="129" y="7115"/>
                  <a:pt x="118" y="7212"/>
                  <a:pt x="108" y="7244"/>
                </a:cubicBezTo>
                <a:cubicBezTo>
                  <a:pt x="108" y="7286"/>
                  <a:pt x="108" y="7319"/>
                  <a:pt x="118" y="7351"/>
                </a:cubicBezTo>
                <a:cubicBezTo>
                  <a:pt x="151" y="7394"/>
                  <a:pt x="118" y="7684"/>
                  <a:pt x="75" y="7727"/>
                </a:cubicBezTo>
                <a:cubicBezTo>
                  <a:pt x="54" y="7748"/>
                  <a:pt x="54" y="7770"/>
                  <a:pt x="65" y="7855"/>
                </a:cubicBezTo>
                <a:cubicBezTo>
                  <a:pt x="75" y="7941"/>
                  <a:pt x="75" y="7973"/>
                  <a:pt x="54" y="8006"/>
                </a:cubicBezTo>
                <a:cubicBezTo>
                  <a:pt x="44" y="8027"/>
                  <a:pt x="32" y="8091"/>
                  <a:pt x="22" y="8199"/>
                </a:cubicBezTo>
                <a:cubicBezTo>
                  <a:pt x="22" y="8284"/>
                  <a:pt x="11" y="8392"/>
                  <a:pt x="11" y="8435"/>
                </a:cubicBezTo>
                <a:cubicBezTo>
                  <a:pt x="1" y="8520"/>
                  <a:pt x="1" y="8531"/>
                  <a:pt x="1" y="8885"/>
                </a:cubicBezTo>
                <a:cubicBezTo>
                  <a:pt x="1" y="9024"/>
                  <a:pt x="11" y="9153"/>
                  <a:pt x="22" y="9164"/>
                </a:cubicBezTo>
                <a:cubicBezTo>
                  <a:pt x="32" y="9174"/>
                  <a:pt x="32" y="9303"/>
                  <a:pt x="32" y="9443"/>
                </a:cubicBezTo>
                <a:cubicBezTo>
                  <a:pt x="32" y="9625"/>
                  <a:pt x="32" y="9732"/>
                  <a:pt x="54" y="9775"/>
                </a:cubicBezTo>
                <a:cubicBezTo>
                  <a:pt x="75" y="9839"/>
                  <a:pt x="65" y="10011"/>
                  <a:pt x="44" y="10065"/>
                </a:cubicBezTo>
                <a:cubicBezTo>
                  <a:pt x="32" y="10075"/>
                  <a:pt x="32" y="10097"/>
                  <a:pt x="44" y="10129"/>
                </a:cubicBezTo>
                <a:cubicBezTo>
                  <a:pt x="75" y="10204"/>
                  <a:pt x="87" y="10387"/>
                  <a:pt x="65" y="10419"/>
                </a:cubicBezTo>
                <a:cubicBezTo>
                  <a:pt x="54" y="10440"/>
                  <a:pt x="54" y="10461"/>
                  <a:pt x="75" y="10504"/>
                </a:cubicBezTo>
                <a:cubicBezTo>
                  <a:pt x="87" y="10526"/>
                  <a:pt x="108" y="10590"/>
                  <a:pt x="108" y="10633"/>
                </a:cubicBezTo>
                <a:cubicBezTo>
                  <a:pt x="108" y="10687"/>
                  <a:pt x="108" y="10730"/>
                  <a:pt x="140" y="10762"/>
                </a:cubicBezTo>
                <a:cubicBezTo>
                  <a:pt x="172" y="10805"/>
                  <a:pt x="172" y="10837"/>
                  <a:pt x="183" y="10933"/>
                </a:cubicBezTo>
                <a:cubicBezTo>
                  <a:pt x="183" y="11030"/>
                  <a:pt x="183" y="11062"/>
                  <a:pt x="204" y="11073"/>
                </a:cubicBezTo>
                <a:cubicBezTo>
                  <a:pt x="226" y="11084"/>
                  <a:pt x="237" y="11116"/>
                  <a:pt x="237" y="11191"/>
                </a:cubicBezTo>
                <a:cubicBezTo>
                  <a:pt x="237" y="11266"/>
                  <a:pt x="247" y="11309"/>
                  <a:pt x="280" y="11341"/>
                </a:cubicBezTo>
                <a:cubicBezTo>
                  <a:pt x="344" y="11427"/>
                  <a:pt x="365" y="11470"/>
                  <a:pt x="344" y="11502"/>
                </a:cubicBezTo>
                <a:cubicBezTo>
                  <a:pt x="323" y="11534"/>
                  <a:pt x="344" y="11610"/>
                  <a:pt x="397" y="11717"/>
                </a:cubicBezTo>
                <a:cubicBezTo>
                  <a:pt x="473" y="11846"/>
                  <a:pt x="504" y="11910"/>
                  <a:pt x="526" y="12006"/>
                </a:cubicBezTo>
                <a:cubicBezTo>
                  <a:pt x="537" y="12049"/>
                  <a:pt x="559" y="12103"/>
                  <a:pt x="569" y="12124"/>
                </a:cubicBezTo>
                <a:cubicBezTo>
                  <a:pt x="580" y="12156"/>
                  <a:pt x="590" y="12189"/>
                  <a:pt x="590" y="12210"/>
                </a:cubicBezTo>
                <a:cubicBezTo>
                  <a:pt x="590" y="12221"/>
                  <a:pt x="612" y="12285"/>
                  <a:pt x="644" y="12339"/>
                </a:cubicBezTo>
                <a:cubicBezTo>
                  <a:pt x="676" y="12403"/>
                  <a:pt x="709" y="12457"/>
                  <a:pt x="709" y="12468"/>
                </a:cubicBezTo>
                <a:cubicBezTo>
                  <a:pt x="709" y="12478"/>
                  <a:pt x="719" y="12511"/>
                  <a:pt x="730" y="12532"/>
                </a:cubicBezTo>
                <a:cubicBezTo>
                  <a:pt x="752" y="12554"/>
                  <a:pt x="762" y="12575"/>
                  <a:pt x="762" y="12596"/>
                </a:cubicBezTo>
                <a:cubicBezTo>
                  <a:pt x="752" y="12618"/>
                  <a:pt x="762" y="12650"/>
                  <a:pt x="794" y="12682"/>
                </a:cubicBezTo>
                <a:cubicBezTo>
                  <a:pt x="816" y="12714"/>
                  <a:pt x="837" y="12747"/>
                  <a:pt x="826" y="12757"/>
                </a:cubicBezTo>
                <a:cubicBezTo>
                  <a:pt x="826" y="12778"/>
                  <a:pt x="837" y="12821"/>
                  <a:pt x="880" y="12875"/>
                </a:cubicBezTo>
                <a:cubicBezTo>
                  <a:pt x="933" y="12929"/>
                  <a:pt x="955" y="12971"/>
                  <a:pt x="976" y="13057"/>
                </a:cubicBezTo>
                <a:cubicBezTo>
                  <a:pt x="988" y="13122"/>
                  <a:pt x="1009" y="13176"/>
                  <a:pt x="1019" y="13186"/>
                </a:cubicBezTo>
                <a:cubicBezTo>
                  <a:pt x="1030" y="13186"/>
                  <a:pt x="1041" y="13207"/>
                  <a:pt x="1041" y="13207"/>
                </a:cubicBezTo>
                <a:cubicBezTo>
                  <a:pt x="1041" y="13229"/>
                  <a:pt x="1138" y="13390"/>
                  <a:pt x="1191" y="13476"/>
                </a:cubicBezTo>
                <a:cubicBezTo>
                  <a:pt x="1212" y="13497"/>
                  <a:pt x="1224" y="13540"/>
                  <a:pt x="1224" y="13562"/>
                </a:cubicBezTo>
                <a:cubicBezTo>
                  <a:pt x="1224" y="13583"/>
                  <a:pt x="1245" y="13615"/>
                  <a:pt x="1266" y="13636"/>
                </a:cubicBezTo>
                <a:cubicBezTo>
                  <a:pt x="1320" y="13669"/>
                  <a:pt x="1438" y="13851"/>
                  <a:pt x="1438" y="13905"/>
                </a:cubicBezTo>
                <a:cubicBezTo>
                  <a:pt x="1438" y="13915"/>
                  <a:pt x="1448" y="13958"/>
                  <a:pt x="1470" y="13980"/>
                </a:cubicBezTo>
                <a:cubicBezTo>
                  <a:pt x="1481" y="14012"/>
                  <a:pt x="1502" y="14044"/>
                  <a:pt x="1502" y="14065"/>
                </a:cubicBezTo>
                <a:cubicBezTo>
                  <a:pt x="1502" y="14077"/>
                  <a:pt x="1534" y="14130"/>
                  <a:pt x="1577" y="14173"/>
                </a:cubicBezTo>
                <a:cubicBezTo>
                  <a:pt x="1620" y="14216"/>
                  <a:pt x="1663" y="14259"/>
                  <a:pt x="1663" y="14270"/>
                </a:cubicBezTo>
                <a:cubicBezTo>
                  <a:pt x="1663" y="14280"/>
                  <a:pt x="1674" y="14313"/>
                  <a:pt x="1695" y="14334"/>
                </a:cubicBezTo>
                <a:cubicBezTo>
                  <a:pt x="1717" y="14356"/>
                  <a:pt x="1727" y="14387"/>
                  <a:pt x="1727" y="14387"/>
                </a:cubicBezTo>
                <a:cubicBezTo>
                  <a:pt x="1717" y="14420"/>
                  <a:pt x="1760" y="14506"/>
                  <a:pt x="1813" y="14527"/>
                </a:cubicBezTo>
                <a:cubicBezTo>
                  <a:pt x="1846" y="14549"/>
                  <a:pt x="1877" y="14592"/>
                  <a:pt x="1910" y="14666"/>
                </a:cubicBezTo>
                <a:cubicBezTo>
                  <a:pt x="1963" y="14773"/>
                  <a:pt x="1974" y="14795"/>
                  <a:pt x="2103" y="14924"/>
                </a:cubicBezTo>
                <a:cubicBezTo>
                  <a:pt x="2135" y="14967"/>
                  <a:pt x="2167" y="15009"/>
                  <a:pt x="2167" y="15021"/>
                </a:cubicBezTo>
                <a:cubicBezTo>
                  <a:pt x="2167" y="15031"/>
                  <a:pt x="2189" y="15063"/>
                  <a:pt x="2210" y="15085"/>
                </a:cubicBezTo>
                <a:cubicBezTo>
                  <a:pt x="2242" y="15106"/>
                  <a:pt x="2275" y="15149"/>
                  <a:pt x="2285" y="15181"/>
                </a:cubicBezTo>
                <a:cubicBezTo>
                  <a:pt x="2296" y="15214"/>
                  <a:pt x="2328" y="15245"/>
                  <a:pt x="2349" y="15257"/>
                </a:cubicBezTo>
                <a:cubicBezTo>
                  <a:pt x="2371" y="15267"/>
                  <a:pt x="2425" y="15321"/>
                  <a:pt x="2468" y="15385"/>
                </a:cubicBezTo>
                <a:cubicBezTo>
                  <a:pt x="2511" y="15450"/>
                  <a:pt x="2564" y="15514"/>
                  <a:pt x="2575" y="15514"/>
                </a:cubicBezTo>
                <a:cubicBezTo>
                  <a:pt x="2596" y="15524"/>
                  <a:pt x="2618" y="15557"/>
                  <a:pt x="2628" y="15578"/>
                </a:cubicBezTo>
                <a:cubicBezTo>
                  <a:pt x="2639" y="15610"/>
                  <a:pt x="2661" y="15632"/>
                  <a:pt x="2693" y="15632"/>
                </a:cubicBezTo>
                <a:cubicBezTo>
                  <a:pt x="2725" y="15632"/>
                  <a:pt x="2747" y="15653"/>
                  <a:pt x="2790" y="15728"/>
                </a:cubicBezTo>
                <a:cubicBezTo>
                  <a:pt x="2821" y="15771"/>
                  <a:pt x="2864" y="15825"/>
                  <a:pt x="2886" y="15857"/>
                </a:cubicBezTo>
                <a:cubicBezTo>
                  <a:pt x="2918" y="15879"/>
                  <a:pt x="2993" y="15953"/>
                  <a:pt x="3057" y="16018"/>
                </a:cubicBezTo>
                <a:cubicBezTo>
                  <a:pt x="3122" y="16082"/>
                  <a:pt x="3176" y="16136"/>
                  <a:pt x="3186" y="16136"/>
                </a:cubicBezTo>
                <a:cubicBezTo>
                  <a:pt x="3219" y="16136"/>
                  <a:pt x="3379" y="16222"/>
                  <a:pt x="3412" y="16254"/>
                </a:cubicBezTo>
                <a:cubicBezTo>
                  <a:pt x="3422" y="16275"/>
                  <a:pt x="3497" y="16308"/>
                  <a:pt x="3572" y="16339"/>
                </a:cubicBezTo>
                <a:cubicBezTo>
                  <a:pt x="3637" y="16361"/>
                  <a:pt x="3712" y="16382"/>
                  <a:pt x="3722" y="16394"/>
                </a:cubicBezTo>
                <a:cubicBezTo>
                  <a:pt x="3722" y="16404"/>
                  <a:pt x="3776" y="16415"/>
                  <a:pt x="3819" y="16425"/>
                </a:cubicBezTo>
                <a:cubicBezTo>
                  <a:pt x="3862" y="16436"/>
                  <a:pt x="3927" y="16468"/>
                  <a:pt x="3980" y="16501"/>
                </a:cubicBezTo>
                <a:cubicBezTo>
                  <a:pt x="4023" y="16533"/>
                  <a:pt x="4066" y="16554"/>
                  <a:pt x="4077" y="16554"/>
                </a:cubicBezTo>
                <a:cubicBezTo>
                  <a:pt x="4098" y="16554"/>
                  <a:pt x="4130" y="16575"/>
                  <a:pt x="4163" y="16608"/>
                </a:cubicBezTo>
                <a:cubicBezTo>
                  <a:pt x="4184" y="16630"/>
                  <a:pt x="4248" y="16661"/>
                  <a:pt x="4280" y="16683"/>
                </a:cubicBezTo>
                <a:cubicBezTo>
                  <a:pt x="4323" y="16694"/>
                  <a:pt x="4377" y="16715"/>
                  <a:pt x="4409" y="16737"/>
                </a:cubicBezTo>
                <a:cubicBezTo>
                  <a:pt x="4430" y="16747"/>
                  <a:pt x="4473" y="16769"/>
                  <a:pt x="4495" y="16769"/>
                </a:cubicBezTo>
                <a:cubicBezTo>
                  <a:pt x="4504" y="16767"/>
                  <a:pt x="4515" y="16766"/>
                  <a:pt x="4526" y="16766"/>
                </a:cubicBezTo>
                <a:cubicBezTo>
                  <a:pt x="4576" y="16766"/>
                  <a:pt x="4634" y="16783"/>
                  <a:pt x="4634" y="16801"/>
                </a:cubicBezTo>
                <a:cubicBezTo>
                  <a:pt x="4634" y="16833"/>
                  <a:pt x="4666" y="16844"/>
                  <a:pt x="4731" y="16844"/>
                </a:cubicBezTo>
                <a:cubicBezTo>
                  <a:pt x="4752" y="16844"/>
                  <a:pt x="4785" y="16865"/>
                  <a:pt x="4806" y="16876"/>
                </a:cubicBezTo>
                <a:cubicBezTo>
                  <a:pt x="4828" y="16897"/>
                  <a:pt x="4859" y="16908"/>
                  <a:pt x="4881" y="16908"/>
                </a:cubicBezTo>
                <a:cubicBezTo>
                  <a:pt x="4902" y="16908"/>
                  <a:pt x="4924" y="16919"/>
                  <a:pt x="4935" y="16930"/>
                </a:cubicBezTo>
                <a:cubicBezTo>
                  <a:pt x="4956" y="16940"/>
                  <a:pt x="5171" y="17026"/>
                  <a:pt x="5235" y="17047"/>
                </a:cubicBezTo>
                <a:cubicBezTo>
                  <a:pt x="5278" y="17069"/>
                  <a:pt x="5493" y="17187"/>
                  <a:pt x="5503" y="17209"/>
                </a:cubicBezTo>
                <a:cubicBezTo>
                  <a:pt x="5503" y="17209"/>
                  <a:pt x="5535" y="17219"/>
                  <a:pt x="5557" y="17219"/>
                </a:cubicBezTo>
                <a:cubicBezTo>
                  <a:pt x="5589" y="17219"/>
                  <a:pt x="5621" y="17230"/>
                  <a:pt x="5643" y="17262"/>
                </a:cubicBezTo>
                <a:cubicBezTo>
                  <a:pt x="5674" y="17295"/>
                  <a:pt x="5686" y="17305"/>
                  <a:pt x="5793" y="17305"/>
                </a:cubicBezTo>
                <a:cubicBezTo>
                  <a:pt x="5932" y="17305"/>
                  <a:pt x="6018" y="17326"/>
                  <a:pt x="6061" y="17369"/>
                </a:cubicBezTo>
                <a:cubicBezTo>
                  <a:pt x="6082" y="17402"/>
                  <a:pt x="6115" y="17412"/>
                  <a:pt x="6222" y="17423"/>
                </a:cubicBezTo>
                <a:cubicBezTo>
                  <a:pt x="6286" y="17434"/>
                  <a:pt x="6382" y="17434"/>
                  <a:pt x="6425" y="17434"/>
                </a:cubicBezTo>
                <a:cubicBezTo>
                  <a:pt x="6468" y="17434"/>
                  <a:pt x="6554" y="17434"/>
                  <a:pt x="6597" y="17445"/>
                </a:cubicBezTo>
                <a:cubicBezTo>
                  <a:pt x="6651" y="17455"/>
                  <a:pt x="6715" y="17466"/>
                  <a:pt x="6747" y="17466"/>
                </a:cubicBezTo>
                <a:cubicBezTo>
                  <a:pt x="6790" y="17466"/>
                  <a:pt x="6833" y="17476"/>
                  <a:pt x="6887" y="17498"/>
                </a:cubicBezTo>
                <a:cubicBezTo>
                  <a:pt x="6935" y="17522"/>
                  <a:pt x="6965" y="17534"/>
                  <a:pt x="6986" y="17534"/>
                </a:cubicBezTo>
                <a:cubicBezTo>
                  <a:pt x="6993" y="17534"/>
                  <a:pt x="6999" y="17533"/>
                  <a:pt x="7005" y="17531"/>
                </a:cubicBezTo>
                <a:cubicBezTo>
                  <a:pt x="7015" y="17525"/>
                  <a:pt x="7026" y="17522"/>
                  <a:pt x="7039" y="17522"/>
                </a:cubicBezTo>
                <a:cubicBezTo>
                  <a:pt x="7053" y="17522"/>
                  <a:pt x="7069" y="17525"/>
                  <a:pt x="7090" y="17531"/>
                </a:cubicBezTo>
                <a:cubicBezTo>
                  <a:pt x="7112" y="17541"/>
                  <a:pt x="7198" y="17552"/>
                  <a:pt x="7262" y="17552"/>
                </a:cubicBezTo>
                <a:cubicBezTo>
                  <a:pt x="7380" y="17562"/>
                  <a:pt x="7519" y="17584"/>
                  <a:pt x="7573" y="17616"/>
                </a:cubicBezTo>
                <a:cubicBezTo>
                  <a:pt x="7584" y="17616"/>
                  <a:pt x="7670" y="17627"/>
                  <a:pt x="7755" y="17627"/>
                </a:cubicBezTo>
                <a:cubicBezTo>
                  <a:pt x="7831" y="17627"/>
                  <a:pt x="7927" y="17638"/>
                  <a:pt x="7948" y="17648"/>
                </a:cubicBezTo>
                <a:lnTo>
                  <a:pt x="8056" y="17648"/>
                </a:lnTo>
                <a:cubicBezTo>
                  <a:pt x="8087" y="17636"/>
                  <a:pt x="8118" y="17630"/>
                  <a:pt x="8149" y="17630"/>
                </a:cubicBezTo>
                <a:cubicBezTo>
                  <a:pt x="8172" y="17630"/>
                  <a:pt x="8194" y="17633"/>
                  <a:pt x="8217" y="17638"/>
                </a:cubicBezTo>
                <a:cubicBezTo>
                  <a:pt x="8239" y="17642"/>
                  <a:pt x="8255" y="17644"/>
                  <a:pt x="8269" y="17644"/>
                </a:cubicBezTo>
                <a:cubicBezTo>
                  <a:pt x="8290" y="17644"/>
                  <a:pt x="8305" y="17639"/>
                  <a:pt x="8324" y="17627"/>
                </a:cubicBezTo>
                <a:cubicBezTo>
                  <a:pt x="8342" y="17609"/>
                  <a:pt x="8353" y="17601"/>
                  <a:pt x="8365" y="17601"/>
                </a:cubicBezTo>
                <a:cubicBezTo>
                  <a:pt x="8375" y="17601"/>
                  <a:pt x="8385" y="17607"/>
                  <a:pt x="8399" y="17616"/>
                </a:cubicBezTo>
                <a:cubicBezTo>
                  <a:pt x="8434" y="17634"/>
                  <a:pt x="8618" y="17642"/>
                  <a:pt x="8797" y="17642"/>
                </a:cubicBezTo>
                <a:cubicBezTo>
                  <a:pt x="8943" y="17642"/>
                  <a:pt x="9086" y="17636"/>
                  <a:pt x="9139" y="17627"/>
                </a:cubicBezTo>
                <a:cubicBezTo>
                  <a:pt x="9166" y="17621"/>
                  <a:pt x="9188" y="17619"/>
                  <a:pt x="9209" y="17619"/>
                </a:cubicBezTo>
                <a:cubicBezTo>
                  <a:pt x="9230" y="17619"/>
                  <a:pt x="9252" y="17621"/>
                  <a:pt x="9279" y="17627"/>
                </a:cubicBezTo>
                <a:cubicBezTo>
                  <a:pt x="9300" y="17632"/>
                  <a:pt x="9316" y="17635"/>
                  <a:pt x="9331" y="17635"/>
                </a:cubicBezTo>
                <a:cubicBezTo>
                  <a:pt x="9346" y="17635"/>
                  <a:pt x="9359" y="17632"/>
                  <a:pt x="9375" y="17627"/>
                </a:cubicBezTo>
                <a:cubicBezTo>
                  <a:pt x="9386" y="17616"/>
                  <a:pt x="9429" y="17605"/>
                  <a:pt x="9450" y="17605"/>
                </a:cubicBezTo>
                <a:cubicBezTo>
                  <a:pt x="9483" y="17605"/>
                  <a:pt x="9526" y="17605"/>
                  <a:pt x="9547" y="17595"/>
                </a:cubicBezTo>
                <a:cubicBezTo>
                  <a:pt x="9557" y="17584"/>
                  <a:pt x="9600" y="17573"/>
                  <a:pt x="9622" y="17573"/>
                </a:cubicBezTo>
                <a:cubicBezTo>
                  <a:pt x="9654" y="17573"/>
                  <a:pt x="9686" y="17562"/>
                  <a:pt x="9708" y="17562"/>
                </a:cubicBezTo>
                <a:cubicBezTo>
                  <a:pt x="9716" y="17554"/>
                  <a:pt x="9722" y="17551"/>
                  <a:pt x="9729" y="17551"/>
                </a:cubicBezTo>
                <a:cubicBezTo>
                  <a:pt x="9739" y="17551"/>
                  <a:pt x="9748" y="17560"/>
                  <a:pt x="9762" y="17573"/>
                </a:cubicBezTo>
                <a:cubicBezTo>
                  <a:pt x="9777" y="17584"/>
                  <a:pt x="9788" y="17590"/>
                  <a:pt x="9802" y="17590"/>
                </a:cubicBezTo>
                <a:cubicBezTo>
                  <a:pt x="9815" y="17590"/>
                  <a:pt x="9831" y="17584"/>
                  <a:pt x="9858" y="17573"/>
                </a:cubicBezTo>
                <a:cubicBezTo>
                  <a:pt x="9921" y="17542"/>
                  <a:pt x="10029" y="17522"/>
                  <a:pt x="10121" y="17522"/>
                </a:cubicBezTo>
                <a:cubicBezTo>
                  <a:pt x="10155" y="17522"/>
                  <a:pt x="10186" y="17525"/>
                  <a:pt x="10212" y="17531"/>
                </a:cubicBezTo>
                <a:cubicBezTo>
                  <a:pt x="10224" y="17534"/>
                  <a:pt x="10234" y="17537"/>
                  <a:pt x="10244" y="17537"/>
                </a:cubicBezTo>
                <a:cubicBezTo>
                  <a:pt x="10261" y="17537"/>
                  <a:pt x="10277" y="17529"/>
                  <a:pt x="10298" y="17509"/>
                </a:cubicBezTo>
                <a:cubicBezTo>
                  <a:pt x="10319" y="17498"/>
                  <a:pt x="10362" y="17476"/>
                  <a:pt x="10384" y="17476"/>
                </a:cubicBezTo>
                <a:cubicBezTo>
                  <a:pt x="10415" y="17476"/>
                  <a:pt x="10470" y="17476"/>
                  <a:pt x="10512" y="17466"/>
                </a:cubicBezTo>
                <a:cubicBezTo>
                  <a:pt x="10555" y="17466"/>
                  <a:pt x="10651" y="17466"/>
                  <a:pt x="10727" y="17455"/>
                </a:cubicBezTo>
                <a:cubicBezTo>
                  <a:pt x="10813" y="17455"/>
                  <a:pt x="10909" y="17445"/>
                  <a:pt x="10952" y="17434"/>
                </a:cubicBezTo>
                <a:cubicBezTo>
                  <a:pt x="10995" y="17423"/>
                  <a:pt x="11049" y="17412"/>
                  <a:pt x="11081" y="17412"/>
                </a:cubicBezTo>
                <a:cubicBezTo>
                  <a:pt x="11123" y="17412"/>
                  <a:pt x="11166" y="17402"/>
                  <a:pt x="11209" y="17369"/>
                </a:cubicBezTo>
                <a:cubicBezTo>
                  <a:pt x="11252" y="17348"/>
                  <a:pt x="11295" y="17326"/>
                  <a:pt x="11371" y="17326"/>
                </a:cubicBezTo>
                <a:cubicBezTo>
                  <a:pt x="11467" y="17316"/>
                  <a:pt x="11510" y="17305"/>
                  <a:pt x="11552" y="17262"/>
                </a:cubicBezTo>
                <a:cubicBezTo>
                  <a:pt x="11564" y="17240"/>
                  <a:pt x="11585" y="17240"/>
                  <a:pt x="11607" y="17240"/>
                </a:cubicBezTo>
                <a:cubicBezTo>
                  <a:pt x="11617" y="17246"/>
                  <a:pt x="11631" y="17249"/>
                  <a:pt x="11643" y="17249"/>
                </a:cubicBezTo>
                <a:cubicBezTo>
                  <a:pt x="11655" y="17249"/>
                  <a:pt x="11665" y="17246"/>
                  <a:pt x="11671" y="17240"/>
                </a:cubicBezTo>
                <a:cubicBezTo>
                  <a:pt x="11681" y="17230"/>
                  <a:pt x="11703" y="17230"/>
                  <a:pt x="11724" y="17230"/>
                </a:cubicBezTo>
                <a:cubicBezTo>
                  <a:pt x="11726" y="17232"/>
                  <a:pt x="11728" y="17232"/>
                  <a:pt x="11732" y="17232"/>
                </a:cubicBezTo>
                <a:cubicBezTo>
                  <a:pt x="11754" y="17232"/>
                  <a:pt x="11817" y="17204"/>
                  <a:pt x="11864" y="17176"/>
                </a:cubicBezTo>
                <a:cubicBezTo>
                  <a:pt x="11928" y="17144"/>
                  <a:pt x="11993" y="17123"/>
                  <a:pt x="12014" y="17123"/>
                </a:cubicBezTo>
                <a:cubicBezTo>
                  <a:pt x="12057" y="17123"/>
                  <a:pt x="12196" y="17080"/>
                  <a:pt x="12293" y="17026"/>
                </a:cubicBezTo>
                <a:cubicBezTo>
                  <a:pt x="12324" y="17010"/>
                  <a:pt x="12362" y="17000"/>
                  <a:pt x="12379" y="17000"/>
                </a:cubicBezTo>
                <a:cubicBezTo>
                  <a:pt x="12385" y="17000"/>
                  <a:pt x="12389" y="17002"/>
                  <a:pt x="12389" y="17004"/>
                </a:cubicBezTo>
                <a:cubicBezTo>
                  <a:pt x="12400" y="17004"/>
                  <a:pt x="12432" y="16994"/>
                  <a:pt x="12465" y="16973"/>
                </a:cubicBezTo>
                <a:cubicBezTo>
                  <a:pt x="12496" y="16951"/>
                  <a:pt x="12539" y="16930"/>
                  <a:pt x="12572" y="16919"/>
                </a:cubicBezTo>
                <a:cubicBezTo>
                  <a:pt x="12593" y="16919"/>
                  <a:pt x="12647" y="16876"/>
                  <a:pt x="12679" y="16844"/>
                </a:cubicBezTo>
                <a:cubicBezTo>
                  <a:pt x="12722" y="16801"/>
                  <a:pt x="12775" y="16758"/>
                  <a:pt x="12818" y="16737"/>
                </a:cubicBezTo>
                <a:cubicBezTo>
                  <a:pt x="12851" y="16726"/>
                  <a:pt x="12925" y="16683"/>
                  <a:pt x="12990" y="16640"/>
                </a:cubicBezTo>
                <a:cubicBezTo>
                  <a:pt x="13044" y="16597"/>
                  <a:pt x="13119" y="16554"/>
                  <a:pt x="13151" y="16533"/>
                </a:cubicBezTo>
                <a:cubicBezTo>
                  <a:pt x="13173" y="16522"/>
                  <a:pt x="13204" y="16501"/>
                  <a:pt x="13204" y="16490"/>
                </a:cubicBezTo>
                <a:cubicBezTo>
                  <a:pt x="13215" y="16468"/>
                  <a:pt x="13247" y="16447"/>
                  <a:pt x="13290" y="16436"/>
                </a:cubicBezTo>
                <a:cubicBezTo>
                  <a:pt x="13333" y="16425"/>
                  <a:pt x="13354" y="16415"/>
                  <a:pt x="13366" y="16372"/>
                </a:cubicBezTo>
                <a:cubicBezTo>
                  <a:pt x="13376" y="16351"/>
                  <a:pt x="13397" y="16318"/>
                  <a:pt x="13430" y="16308"/>
                </a:cubicBezTo>
                <a:cubicBezTo>
                  <a:pt x="13451" y="16297"/>
                  <a:pt x="13494" y="16275"/>
                  <a:pt x="13526" y="16243"/>
                </a:cubicBezTo>
                <a:cubicBezTo>
                  <a:pt x="13548" y="16222"/>
                  <a:pt x="13580" y="16200"/>
                  <a:pt x="13590" y="16200"/>
                </a:cubicBezTo>
                <a:cubicBezTo>
                  <a:pt x="13602" y="16200"/>
                  <a:pt x="13645" y="16179"/>
                  <a:pt x="13687" y="16146"/>
                </a:cubicBezTo>
                <a:cubicBezTo>
                  <a:pt x="13730" y="16115"/>
                  <a:pt x="13773" y="16082"/>
                  <a:pt x="13795" y="16072"/>
                </a:cubicBezTo>
                <a:cubicBezTo>
                  <a:pt x="13869" y="16029"/>
                  <a:pt x="14041" y="15879"/>
                  <a:pt x="14084" y="15814"/>
                </a:cubicBezTo>
                <a:cubicBezTo>
                  <a:pt x="14116" y="15782"/>
                  <a:pt x="14181" y="15739"/>
                  <a:pt x="14213" y="15717"/>
                </a:cubicBezTo>
                <a:cubicBezTo>
                  <a:pt x="14245" y="15707"/>
                  <a:pt x="14277" y="15686"/>
                  <a:pt x="14277" y="15674"/>
                </a:cubicBezTo>
                <a:cubicBezTo>
                  <a:pt x="14277" y="15653"/>
                  <a:pt x="14438" y="15481"/>
                  <a:pt x="14491" y="15450"/>
                </a:cubicBezTo>
                <a:cubicBezTo>
                  <a:pt x="14513" y="15428"/>
                  <a:pt x="14534" y="15407"/>
                  <a:pt x="14534" y="15385"/>
                </a:cubicBezTo>
                <a:cubicBezTo>
                  <a:pt x="14534" y="15374"/>
                  <a:pt x="14546" y="15353"/>
                  <a:pt x="14567" y="15353"/>
                </a:cubicBezTo>
                <a:cubicBezTo>
                  <a:pt x="14577" y="15342"/>
                  <a:pt x="14599" y="15310"/>
                  <a:pt x="14610" y="15288"/>
                </a:cubicBezTo>
                <a:cubicBezTo>
                  <a:pt x="14631" y="15224"/>
                  <a:pt x="14706" y="15149"/>
                  <a:pt x="14749" y="15138"/>
                </a:cubicBezTo>
                <a:lnTo>
                  <a:pt x="14803" y="15085"/>
                </a:lnTo>
                <a:cubicBezTo>
                  <a:pt x="14846" y="15009"/>
                  <a:pt x="15039" y="14816"/>
                  <a:pt x="15114" y="14763"/>
                </a:cubicBezTo>
                <a:cubicBezTo>
                  <a:pt x="15178" y="14731"/>
                  <a:pt x="15189" y="14709"/>
                  <a:pt x="15189" y="14666"/>
                </a:cubicBezTo>
                <a:cubicBezTo>
                  <a:pt x="15178" y="14613"/>
                  <a:pt x="15189" y="14592"/>
                  <a:pt x="15221" y="14570"/>
                </a:cubicBezTo>
                <a:cubicBezTo>
                  <a:pt x="15242" y="14559"/>
                  <a:pt x="15264" y="14537"/>
                  <a:pt x="15275" y="14537"/>
                </a:cubicBezTo>
                <a:cubicBezTo>
                  <a:pt x="15285" y="14537"/>
                  <a:pt x="15318" y="14516"/>
                  <a:pt x="15339" y="14495"/>
                </a:cubicBezTo>
                <a:cubicBezTo>
                  <a:pt x="15371" y="14463"/>
                  <a:pt x="15414" y="14430"/>
                  <a:pt x="15447" y="14409"/>
                </a:cubicBezTo>
                <a:cubicBezTo>
                  <a:pt x="15468" y="14387"/>
                  <a:pt x="15500" y="14356"/>
                  <a:pt x="15511" y="14323"/>
                </a:cubicBezTo>
                <a:cubicBezTo>
                  <a:pt x="15521" y="14291"/>
                  <a:pt x="15543" y="14248"/>
                  <a:pt x="15575" y="14237"/>
                </a:cubicBezTo>
                <a:cubicBezTo>
                  <a:pt x="15597" y="14216"/>
                  <a:pt x="15628" y="14162"/>
                  <a:pt x="15650" y="14120"/>
                </a:cubicBezTo>
                <a:cubicBezTo>
                  <a:pt x="15671" y="14077"/>
                  <a:pt x="15714" y="14012"/>
                  <a:pt x="15736" y="13991"/>
                </a:cubicBezTo>
                <a:cubicBezTo>
                  <a:pt x="15757" y="13958"/>
                  <a:pt x="15800" y="13905"/>
                  <a:pt x="15822" y="13872"/>
                </a:cubicBezTo>
                <a:cubicBezTo>
                  <a:pt x="15864" y="13808"/>
                  <a:pt x="15897" y="13765"/>
                  <a:pt x="15961" y="13722"/>
                </a:cubicBezTo>
                <a:cubicBezTo>
                  <a:pt x="15972" y="13712"/>
                  <a:pt x="15993" y="13658"/>
                  <a:pt x="16004" y="13605"/>
                </a:cubicBezTo>
                <a:cubicBezTo>
                  <a:pt x="16026" y="13529"/>
                  <a:pt x="16047" y="13497"/>
                  <a:pt x="16112" y="13443"/>
                </a:cubicBezTo>
                <a:cubicBezTo>
                  <a:pt x="16165" y="13390"/>
                  <a:pt x="16197" y="13347"/>
                  <a:pt x="16208" y="13293"/>
                </a:cubicBezTo>
                <a:cubicBezTo>
                  <a:pt x="16219" y="13250"/>
                  <a:pt x="16240" y="13219"/>
                  <a:pt x="16262" y="13207"/>
                </a:cubicBezTo>
                <a:cubicBezTo>
                  <a:pt x="16305" y="13186"/>
                  <a:pt x="16326" y="13164"/>
                  <a:pt x="16326" y="13122"/>
                </a:cubicBezTo>
                <a:cubicBezTo>
                  <a:pt x="16326" y="13090"/>
                  <a:pt x="16348" y="13036"/>
                  <a:pt x="16455" y="12800"/>
                </a:cubicBezTo>
                <a:cubicBezTo>
                  <a:pt x="16465" y="12757"/>
                  <a:pt x="16487" y="12714"/>
                  <a:pt x="16498" y="12693"/>
                </a:cubicBezTo>
                <a:cubicBezTo>
                  <a:pt x="16498" y="12682"/>
                  <a:pt x="16519" y="12650"/>
                  <a:pt x="16529" y="12639"/>
                </a:cubicBezTo>
                <a:cubicBezTo>
                  <a:pt x="16541" y="12628"/>
                  <a:pt x="16551" y="12607"/>
                  <a:pt x="16551" y="12585"/>
                </a:cubicBezTo>
                <a:cubicBezTo>
                  <a:pt x="16551" y="12564"/>
                  <a:pt x="16562" y="12521"/>
                  <a:pt x="16584" y="12489"/>
                </a:cubicBezTo>
                <a:cubicBezTo>
                  <a:pt x="16594" y="12468"/>
                  <a:pt x="16615" y="12403"/>
                  <a:pt x="16626" y="12371"/>
                </a:cubicBezTo>
                <a:cubicBezTo>
                  <a:pt x="16626" y="12328"/>
                  <a:pt x="16648" y="12263"/>
                  <a:pt x="16669" y="12232"/>
                </a:cubicBezTo>
                <a:cubicBezTo>
                  <a:pt x="16680" y="12189"/>
                  <a:pt x="16691" y="12135"/>
                  <a:pt x="16691" y="12082"/>
                </a:cubicBezTo>
                <a:cubicBezTo>
                  <a:pt x="16680" y="12017"/>
                  <a:pt x="16691" y="11985"/>
                  <a:pt x="16723" y="11910"/>
                </a:cubicBezTo>
                <a:cubicBezTo>
                  <a:pt x="16755" y="11846"/>
                  <a:pt x="16777" y="11803"/>
                  <a:pt x="16765" y="11781"/>
                </a:cubicBezTo>
                <a:cubicBezTo>
                  <a:pt x="16765" y="11760"/>
                  <a:pt x="16765" y="11749"/>
                  <a:pt x="16777" y="11749"/>
                </a:cubicBezTo>
                <a:cubicBezTo>
                  <a:pt x="16787" y="11749"/>
                  <a:pt x="16798" y="11727"/>
                  <a:pt x="16798" y="11695"/>
                </a:cubicBezTo>
                <a:cubicBezTo>
                  <a:pt x="16798" y="11641"/>
                  <a:pt x="16798" y="11620"/>
                  <a:pt x="16841" y="11513"/>
                </a:cubicBezTo>
                <a:cubicBezTo>
                  <a:pt x="16851" y="11502"/>
                  <a:pt x="16873" y="11405"/>
                  <a:pt x="16894" y="11309"/>
                </a:cubicBezTo>
                <a:cubicBezTo>
                  <a:pt x="16927" y="11212"/>
                  <a:pt x="16948" y="11116"/>
                  <a:pt x="16970" y="11073"/>
                </a:cubicBezTo>
                <a:cubicBezTo>
                  <a:pt x="16980" y="11041"/>
                  <a:pt x="16991" y="11009"/>
                  <a:pt x="16980" y="10998"/>
                </a:cubicBezTo>
                <a:cubicBezTo>
                  <a:pt x="16980" y="10976"/>
                  <a:pt x="16980" y="10955"/>
                  <a:pt x="16991" y="10945"/>
                </a:cubicBezTo>
                <a:cubicBezTo>
                  <a:pt x="17013" y="10923"/>
                  <a:pt x="17066" y="10719"/>
                  <a:pt x="17077" y="10644"/>
                </a:cubicBezTo>
                <a:cubicBezTo>
                  <a:pt x="17087" y="10504"/>
                  <a:pt x="17109" y="10387"/>
                  <a:pt x="17120" y="10387"/>
                </a:cubicBezTo>
                <a:cubicBezTo>
                  <a:pt x="17141" y="10387"/>
                  <a:pt x="17184" y="10237"/>
                  <a:pt x="17184" y="10183"/>
                </a:cubicBezTo>
                <a:cubicBezTo>
                  <a:pt x="17184" y="10161"/>
                  <a:pt x="17194" y="10118"/>
                  <a:pt x="17206" y="10086"/>
                </a:cubicBezTo>
                <a:cubicBezTo>
                  <a:pt x="17216" y="10044"/>
                  <a:pt x="17216" y="10022"/>
                  <a:pt x="17206" y="9990"/>
                </a:cubicBezTo>
                <a:cubicBezTo>
                  <a:pt x="17184" y="9958"/>
                  <a:pt x="17184" y="9947"/>
                  <a:pt x="17194" y="9925"/>
                </a:cubicBezTo>
                <a:cubicBezTo>
                  <a:pt x="17206" y="9915"/>
                  <a:pt x="17216" y="9893"/>
                  <a:pt x="17216" y="9861"/>
                </a:cubicBezTo>
                <a:cubicBezTo>
                  <a:pt x="17216" y="9839"/>
                  <a:pt x="17227" y="9796"/>
                  <a:pt x="17237" y="9765"/>
                </a:cubicBezTo>
                <a:cubicBezTo>
                  <a:pt x="17270" y="9700"/>
                  <a:pt x="17280" y="9453"/>
                  <a:pt x="17259" y="9239"/>
                </a:cubicBezTo>
                <a:cubicBezTo>
                  <a:pt x="17237" y="9003"/>
                  <a:pt x="17237" y="8949"/>
                  <a:pt x="17227" y="8907"/>
                </a:cubicBezTo>
                <a:cubicBezTo>
                  <a:pt x="17216" y="8874"/>
                  <a:pt x="17227" y="8831"/>
                  <a:pt x="17237" y="8778"/>
                </a:cubicBezTo>
                <a:cubicBezTo>
                  <a:pt x="17270" y="8702"/>
                  <a:pt x="17270" y="8692"/>
                  <a:pt x="17249" y="8617"/>
                </a:cubicBezTo>
                <a:cubicBezTo>
                  <a:pt x="17227" y="8585"/>
                  <a:pt x="17216" y="8509"/>
                  <a:pt x="17216" y="8456"/>
                </a:cubicBezTo>
                <a:cubicBezTo>
                  <a:pt x="17216" y="8413"/>
                  <a:pt x="17206" y="8370"/>
                  <a:pt x="17194" y="8370"/>
                </a:cubicBezTo>
                <a:cubicBezTo>
                  <a:pt x="17184" y="8359"/>
                  <a:pt x="17184" y="8327"/>
                  <a:pt x="17194" y="8273"/>
                </a:cubicBezTo>
                <a:cubicBezTo>
                  <a:pt x="17206" y="8209"/>
                  <a:pt x="17194" y="8188"/>
                  <a:pt x="17173" y="8166"/>
                </a:cubicBezTo>
                <a:cubicBezTo>
                  <a:pt x="17152" y="8145"/>
                  <a:pt x="17141" y="8091"/>
                  <a:pt x="17130" y="7952"/>
                </a:cubicBezTo>
                <a:cubicBezTo>
                  <a:pt x="17130" y="7844"/>
                  <a:pt x="17109" y="7737"/>
                  <a:pt x="17098" y="7705"/>
                </a:cubicBezTo>
                <a:cubicBezTo>
                  <a:pt x="17087" y="7662"/>
                  <a:pt x="17077" y="7619"/>
                  <a:pt x="17066" y="7598"/>
                </a:cubicBezTo>
                <a:cubicBezTo>
                  <a:pt x="17066" y="7577"/>
                  <a:pt x="17066" y="7544"/>
                  <a:pt x="17055" y="7534"/>
                </a:cubicBezTo>
                <a:cubicBezTo>
                  <a:pt x="17044" y="7534"/>
                  <a:pt x="17034" y="7469"/>
                  <a:pt x="17034" y="7405"/>
                </a:cubicBezTo>
                <a:cubicBezTo>
                  <a:pt x="17023" y="7351"/>
                  <a:pt x="17013" y="7265"/>
                  <a:pt x="17001" y="7233"/>
                </a:cubicBezTo>
                <a:cubicBezTo>
                  <a:pt x="16991" y="7190"/>
                  <a:pt x="16980" y="7126"/>
                  <a:pt x="16970" y="7083"/>
                </a:cubicBezTo>
                <a:cubicBezTo>
                  <a:pt x="16970" y="7019"/>
                  <a:pt x="16970" y="6997"/>
                  <a:pt x="16937" y="6976"/>
                </a:cubicBezTo>
                <a:cubicBezTo>
                  <a:pt x="16927" y="6954"/>
                  <a:pt x="16905" y="6912"/>
                  <a:pt x="16905" y="6826"/>
                </a:cubicBezTo>
                <a:cubicBezTo>
                  <a:pt x="16894" y="6750"/>
                  <a:pt x="16873" y="6676"/>
                  <a:pt x="16862" y="6654"/>
                </a:cubicBezTo>
                <a:cubicBezTo>
                  <a:pt x="16841" y="6621"/>
                  <a:pt x="16830" y="6590"/>
                  <a:pt x="16841" y="6579"/>
                </a:cubicBezTo>
                <a:cubicBezTo>
                  <a:pt x="16841" y="6568"/>
                  <a:pt x="16830" y="6525"/>
                  <a:pt x="16798" y="6471"/>
                </a:cubicBezTo>
                <a:cubicBezTo>
                  <a:pt x="16777" y="6428"/>
                  <a:pt x="16765" y="6364"/>
                  <a:pt x="16765" y="6343"/>
                </a:cubicBezTo>
                <a:cubicBezTo>
                  <a:pt x="16765" y="6311"/>
                  <a:pt x="16755" y="6278"/>
                  <a:pt x="16744" y="6257"/>
                </a:cubicBezTo>
                <a:cubicBezTo>
                  <a:pt x="16734" y="6235"/>
                  <a:pt x="16723" y="6204"/>
                  <a:pt x="16723" y="6171"/>
                </a:cubicBezTo>
                <a:cubicBezTo>
                  <a:pt x="16723" y="6139"/>
                  <a:pt x="16712" y="6118"/>
                  <a:pt x="16691" y="6085"/>
                </a:cubicBezTo>
                <a:cubicBezTo>
                  <a:pt x="16658" y="6064"/>
                  <a:pt x="16648" y="6042"/>
                  <a:pt x="16648" y="5946"/>
                </a:cubicBezTo>
                <a:cubicBezTo>
                  <a:pt x="16648" y="5871"/>
                  <a:pt x="16637" y="5817"/>
                  <a:pt x="16626" y="5796"/>
                </a:cubicBezTo>
                <a:cubicBezTo>
                  <a:pt x="16605" y="5775"/>
                  <a:pt x="16594" y="5720"/>
                  <a:pt x="16594" y="5667"/>
                </a:cubicBezTo>
                <a:cubicBezTo>
                  <a:pt x="16584" y="5613"/>
                  <a:pt x="16584" y="5549"/>
                  <a:pt x="16572" y="5539"/>
                </a:cubicBezTo>
                <a:cubicBezTo>
                  <a:pt x="16562" y="5517"/>
                  <a:pt x="16551" y="5484"/>
                  <a:pt x="16551" y="5463"/>
                </a:cubicBezTo>
                <a:cubicBezTo>
                  <a:pt x="16551" y="5453"/>
                  <a:pt x="16541" y="5410"/>
                  <a:pt x="16541" y="5377"/>
                </a:cubicBezTo>
                <a:cubicBezTo>
                  <a:pt x="16529" y="5356"/>
                  <a:pt x="16519" y="5291"/>
                  <a:pt x="16498" y="5249"/>
                </a:cubicBezTo>
                <a:cubicBezTo>
                  <a:pt x="16498" y="5206"/>
                  <a:pt x="16476" y="5163"/>
                  <a:pt x="16465" y="5141"/>
                </a:cubicBezTo>
                <a:cubicBezTo>
                  <a:pt x="16444" y="5131"/>
                  <a:pt x="16433" y="5067"/>
                  <a:pt x="16422" y="5013"/>
                </a:cubicBezTo>
                <a:cubicBezTo>
                  <a:pt x="16412" y="4959"/>
                  <a:pt x="16390" y="4905"/>
                  <a:pt x="16369" y="4884"/>
                </a:cubicBezTo>
                <a:cubicBezTo>
                  <a:pt x="16336" y="4852"/>
                  <a:pt x="16305" y="4734"/>
                  <a:pt x="16315" y="4712"/>
                </a:cubicBezTo>
                <a:cubicBezTo>
                  <a:pt x="16326" y="4702"/>
                  <a:pt x="16305" y="4669"/>
                  <a:pt x="16283" y="4638"/>
                </a:cubicBezTo>
                <a:cubicBezTo>
                  <a:pt x="16262" y="4605"/>
                  <a:pt x="16251" y="4573"/>
                  <a:pt x="16251" y="4562"/>
                </a:cubicBezTo>
                <a:cubicBezTo>
                  <a:pt x="16251" y="4552"/>
                  <a:pt x="16229" y="4476"/>
                  <a:pt x="16197" y="4412"/>
                </a:cubicBezTo>
                <a:cubicBezTo>
                  <a:pt x="16154" y="4337"/>
                  <a:pt x="16133" y="4262"/>
                  <a:pt x="16133" y="4240"/>
                </a:cubicBezTo>
                <a:cubicBezTo>
                  <a:pt x="16133" y="4219"/>
                  <a:pt x="16122" y="4197"/>
                  <a:pt x="16112" y="4197"/>
                </a:cubicBezTo>
                <a:cubicBezTo>
                  <a:pt x="16100" y="4187"/>
                  <a:pt x="16100" y="4176"/>
                  <a:pt x="16100" y="4166"/>
                </a:cubicBezTo>
                <a:cubicBezTo>
                  <a:pt x="16100" y="4133"/>
                  <a:pt x="16026" y="4015"/>
                  <a:pt x="15961" y="3930"/>
                </a:cubicBezTo>
                <a:cubicBezTo>
                  <a:pt x="15940" y="3908"/>
                  <a:pt x="15918" y="3865"/>
                  <a:pt x="15918" y="3854"/>
                </a:cubicBezTo>
                <a:cubicBezTo>
                  <a:pt x="15929" y="3844"/>
                  <a:pt x="15907" y="3801"/>
                  <a:pt x="15886" y="3768"/>
                </a:cubicBezTo>
                <a:cubicBezTo>
                  <a:pt x="15854" y="3725"/>
                  <a:pt x="15822" y="3661"/>
                  <a:pt x="15811" y="3608"/>
                </a:cubicBezTo>
                <a:cubicBezTo>
                  <a:pt x="15790" y="3511"/>
                  <a:pt x="15747" y="3446"/>
                  <a:pt x="15714" y="3425"/>
                </a:cubicBezTo>
                <a:cubicBezTo>
                  <a:pt x="15704" y="3415"/>
                  <a:pt x="15693" y="3393"/>
                  <a:pt x="15693" y="3372"/>
                </a:cubicBezTo>
                <a:cubicBezTo>
                  <a:pt x="15693" y="3361"/>
                  <a:pt x="15661" y="3318"/>
                  <a:pt x="15628" y="3296"/>
                </a:cubicBezTo>
                <a:cubicBezTo>
                  <a:pt x="15586" y="3265"/>
                  <a:pt x="15564" y="3232"/>
                  <a:pt x="15575" y="3222"/>
                </a:cubicBezTo>
                <a:cubicBezTo>
                  <a:pt x="15575" y="3200"/>
                  <a:pt x="15532" y="3136"/>
                  <a:pt x="15435" y="3039"/>
                </a:cubicBezTo>
                <a:cubicBezTo>
                  <a:pt x="15361" y="2964"/>
                  <a:pt x="15296" y="2878"/>
                  <a:pt x="15285" y="2857"/>
                </a:cubicBezTo>
                <a:cubicBezTo>
                  <a:pt x="15275" y="2836"/>
                  <a:pt x="15253" y="2824"/>
                  <a:pt x="15242" y="2824"/>
                </a:cubicBezTo>
                <a:cubicBezTo>
                  <a:pt x="15221" y="2824"/>
                  <a:pt x="15156" y="2760"/>
                  <a:pt x="15156" y="2728"/>
                </a:cubicBezTo>
                <a:cubicBezTo>
                  <a:pt x="15156" y="2717"/>
                  <a:pt x="15114" y="2664"/>
                  <a:pt x="15060" y="2610"/>
                </a:cubicBezTo>
                <a:cubicBezTo>
                  <a:pt x="15006" y="2567"/>
                  <a:pt x="14963" y="2514"/>
                  <a:pt x="14963" y="2503"/>
                </a:cubicBezTo>
                <a:cubicBezTo>
                  <a:pt x="14963" y="2481"/>
                  <a:pt x="14942" y="2460"/>
                  <a:pt x="14910" y="2449"/>
                </a:cubicBezTo>
                <a:cubicBezTo>
                  <a:pt x="14889" y="2438"/>
                  <a:pt x="14856" y="2406"/>
                  <a:pt x="14835" y="2385"/>
                </a:cubicBezTo>
                <a:cubicBezTo>
                  <a:pt x="14824" y="2364"/>
                  <a:pt x="14792" y="2331"/>
                  <a:pt x="14760" y="2321"/>
                </a:cubicBezTo>
                <a:cubicBezTo>
                  <a:pt x="14717" y="2310"/>
                  <a:pt x="14685" y="2278"/>
                  <a:pt x="14663" y="2245"/>
                </a:cubicBezTo>
                <a:cubicBezTo>
                  <a:pt x="14642" y="2213"/>
                  <a:pt x="14588" y="2159"/>
                  <a:pt x="14556" y="2116"/>
                </a:cubicBezTo>
                <a:cubicBezTo>
                  <a:pt x="14513" y="2085"/>
                  <a:pt x="14449" y="2031"/>
                  <a:pt x="14406" y="1999"/>
                </a:cubicBezTo>
                <a:cubicBezTo>
                  <a:pt x="14374" y="1966"/>
                  <a:pt x="14331" y="1935"/>
                  <a:pt x="14320" y="1935"/>
                </a:cubicBezTo>
                <a:cubicBezTo>
                  <a:pt x="14310" y="1935"/>
                  <a:pt x="14277" y="1913"/>
                  <a:pt x="14267" y="1880"/>
                </a:cubicBezTo>
                <a:cubicBezTo>
                  <a:pt x="14245" y="1859"/>
                  <a:pt x="14191" y="1816"/>
                  <a:pt x="14159" y="1806"/>
                </a:cubicBezTo>
                <a:cubicBezTo>
                  <a:pt x="14127" y="1784"/>
                  <a:pt x="14052" y="1741"/>
                  <a:pt x="14009" y="1699"/>
                </a:cubicBezTo>
                <a:cubicBezTo>
                  <a:pt x="13912" y="1623"/>
                  <a:pt x="13826" y="1559"/>
                  <a:pt x="13784" y="1559"/>
                </a:cubicBezTo>
                <a:cubicBezTo>
                  <a:pt x="13773" y="1559"/>
                  <a:pt x="13752" y="1548"/>
                  <a:pt x="13741" y="1537"/>
                </a:cubicBezTo>
                <a:cubicBezTo>
                  <a:pt x="13730" y="1527"/>
                  <a:pt x="13709" y="1505"/>
                  <a:pt x="13687" y="1505"/>
                </a:cubicBezTo>
                <a:cubicBezTo>
                  <a:pt x="13655" y="1505"/>
                  <a:pt x="13537" y="1451"/>
                  <a:pt x="13473" y="1398"/>
                </a:cubicBezTo>
                <a:cubicBezTo>
                  <a:pt x="13387" y="1334"/>
                  <a:pt x="13226" y="1237"/>
                  <a:pt x="13204" y="1237"/>
                </a:cubicBezTo>
                <a:cubicBezTo>
                  <a:pt x="13194" y="1237"/>
                  <a:pt x="13151" y="1215"/>
                  <a:pt x="13130" y="1194"/>
                </a:cubicBezTo>
                <a:cubicBezTo>
                  <a:pt x="13097" y="1173"/>
                  <a:pt x="13065" y="1151"/>
                  <a:pt x="13054" y="1151"/>
                </a:cubicBezTo>
                <a:cubicBezTo>
                  <a:pt x="13044" y="1151"/>
                  <a:pt x="13022" y="1130"/>
                  <a:pt x="12990" y="1108"/>
                </a:cubicBezTo>
                <a:cubicBezTo>
                  <a:pt x="12968" y="1087"/>
                  <a:pt x="12925" y="1076"/>
                  <a:pt x="12904" y="1076"/>
                </a:cubicBezTo>
                <a:cubicBezTo>
                  <a:pt x="12851" y="1076"/>
                  <a:pt x="12797" y="1044"/>
                  <a:pt x="12797" y="1012"/>
                </a:cubicBezTo>
                <a:cubicBezTo>
                  <a:pt x="12797" y="1001"/>
                  <a:pt x="12786" y="991"/>
                  <a:pt x="12775" y="979"/>
                </a:cubicBezTo>
                <a:cubicBezTo>
                  <a:pt x="12754" y="979"/>
                  <a:pt x="12701" y="948"/>
                  <a:pt x="12647" y="926"/>
                </a:cubicBezTo>
                <a:cubicBezTo>
                  <a:pt x="12593" y="905"/>
                  <a:pt x="12529" y="872"/>
                  <a:pt x="12518" y="872"/>
                </a:cubicBezTo>
                <a:cubicBezTo>
                  <a:pt x="12496" y="862"/>
                  <a:pt x="12475" y="851"/>
                  <a:pt x="12475" y="840"/>
                </a:cubicBezTo>
                <a:cubicBezTo>
                  <a:pt x="12475" y="821"/>
                  <a:pt x="12389" y="785"/>
                  <a:pt x="12356" y="785"/>
                </a:cubicBezTo>
                <a:cubicBezTo>
                  <a:pt x="12352" y="785"/>
                  <a:pt x="12348" y="785"/>
                  <a:pt x="12346" y="786"/>
                </a:cubicBezTo>
                <a:cubicBezTo>
                  <a:pt x="12343" y="790"/>
                  <a:pt x="12339" y="791"/>
                  <a:pt x="12334" y="791"/>
                </a:cubicBezTo>
                <a:cubicBezTo>
                  <a:pt x="12323" y="791"/>
                  <a:pt x="12308" y="783"/>
                  <a:pt x="12293" y="776"/>
                </a:cubicBezTo>
                <a:cubicBezTo>
                  <a:pt x="12272" y="755"/>
                  <a:pt x="12239" y="743"/>
                  <a:pt x="12218" y="743"/>
                </a:cubicBezTo>
                <a:cubicBezTo>
                  <a:pt x="12196" y="743"/>
                  <a:pt x="12175" y="733"/>
                  <a:pt x="12164" y="722"/>
                </a:cubicBezTo>
                <a:cubicBezTo>
                  <a:pt x="12153" y="712"/>
                  <a:pt x="12143" y="701"/>
                  <a:pt x="12132" y="701"/>
                </a:cubicBezTo>
                <a:cubicBezTo>
                  <a:pt x="12121" y="701"/>
                  <a:pt x="12089" y="679"/>
                  <a:pt x="12057" y="658"/>
                </a:cubicBezTo>
                <a:cubicBezTo>
                  <a:pt x="11928" y="572"/>
                  <a:pt x="11767" y="486"/>
                  <a:pt x="11724" y="476"/>
                </a:cubicBezTo>
                <a:cubicBezTo>
                  <a:pt x="11692" y="476"/>
                  <a:pt x="11638" y="443"/>
                  <a:pt x="11595" y="411"/>
                </a:cubicBezTo>
                <a:cubicBezTo>
                  <a:pt x="11542" y="390"/>
                  <a:pt x="11478" y="357"/>
                  <a:pt x="11445" y="347"/>
                </a:cubicBezTo>
                <a:cubicBezTo>
                  <a:pt x="11413" y="326"/>
                  <a:pt x="11371" y="314"/>
                  <a:pt x="11349" y="304"/>
                </a:cubicBezTo>
                <a:cubicBezTo>
                  <a:pt x="11328" y="293"/>
                  <a:pt x="11263" y="261"/>
                  <a:pt x="11188" y="240"/>
                </a:cubicBezTo>
                <a:cubicBezTo>
                  <a:pt x="11123" y="218"/>
                  <a:pt x="11059" y="197"/>
                  <a:pt x="11049" y="186"/>
                </a:cubicBezTo>
                <a:cubicBezTo>
                  <a:pt x="11027" y="175"/>
                  <a:pt x="10973" y="154"/>
                  <a:pt x="10920" y="133"/>
                </a:cubicBezTo>
                <a:cubicBezTo>
                  <a:pt x="10856" y="121"/>
                  <a:pt x="10791" y="100"/>
                  <a:pt x="10780" y="90"/>
                </a:cubicBezTo>
                <a:cubicBezTo>
                  <a:pt x="10759" y="78"/>
                  <a:pt x="10706" y="68"/>
                  <a:pt x="10651" y="68"/>
                </a:cubicBezTo>
                <a:cubicBezTo>
                  <a:pt x="10609" y="68"/>
                  <a:pt x="10544" y="57"/>
                  <a:pt x="10523" y="47"/>
                </a:cubicBezTo>
                <a:cubicBezTo>
                  <a:pt x="10493" y="29"/>
                  <a:pt x="10428" y="21"/>
                  <a:pt x="10366" y="21"/>
                </a:cubicBezTo>
                <a:cubicBezTo>
                  <a:pt x="10316" y="21"/>
                  <a:pt x="10268" y="26"/>
                  <a:pt x="10244" y="36"/>
                </a:cubicBezTo>
                <a:cubicBezTo>
                  <a:pt x="10231" y="40"/>
                  <a:pt x="10219" y="43"/>
                  <a:pt x="10209" y="43"/>
                </a:cubicBezTo>
                <a:cubicBezTo>
                  <a:pt x="10194" y="43"/>
                  <a:pt x="10182" y="38"/>
                  <a:pt x="10169" y="25"/>
                </a:cubicBezTo>
                <a:cubicBezTo>
                  <a:pt x="10153" y="9"/>
                  <a:pt x="10118" y="1"/>
                  <a:pt x="10082" y="1"/>
                </a:cubicBezTo>
                <a:close/>
              </a:path>
            </a:pathLst>
          </a:custGeom>
          <a:solidFill>
            <a:srgbClr val="9FD5D6">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1"/>
          <p:cNvSpPr/>
          <p:nvPr/>
        </p:nvSpPr>
        <p:spPr>
          <a:xfrm>
            <a:off x="6612050" y="3476629"/>
            <a:ext cx="2974109" cy="2483151"/>
          </a:xfrm>
          <a:custGeom>
            <a:avLst/>
            <a:gdLst/>
            <a:ahLst/>
            <a:cxnLst/>
            <a:rect l="l" t="t" r="r" b="b"/>
            <a:pathLst>
              <a:path w="10801" h="9018" extrusionOk="0">
                <a:moveTo>
                  <a:pt x="7735" y="0"/>
                </a:moveTo>
                <a:cubicBezTo>
                  <a:pt x="6870" y="0"/>
                  <a:pt x="6008" y="322"/>
                  <a:pt x="5299" y="827"/>
                </a:cubicBezTo>
                <a:cubicBezTo>
                  <a:pt x="4698" y="1256"/>
                  <a:pt x="4194" y="1803"/>
                  <a:pt x="3561" y="2178"/>
                </a:cubicBezTo>
                <a:cubicBezTo>
                  <a:pt x="2896" y="2565"/>
                  <a:pt x="2113" y="2747"/>
                  <a:pt x="1523" y="3241"/>
                </a:cubicBezTo>
                <a:cubicBezTo>
                  <a:pt x="761" y="3906"/>
                  <a:pt x="0" y="6147"/>
                  <a:pt x="601" y="7102"/>
                </a:cubicBezTo>
                <a:cubicBezTo>
                  <a:pt x="997" y="7713"/>
                  <a:pt x="3679" y="8292"/>
                  <a:pt x="4494" y="8604"/>
                </a:cubicBezTo>
                <a:cubicBezTo>
                  <a:pt x="5140" y="8846"/>
                  <a:pt x="5862" y="9018"/>
                  <a:pt x="6554" y="9018"/>
                </a:cubicBezTo>
                <a:cubicBezTo>
                  <a:pt x="7240" y="9018"/>
                  <a:pt x="7896" y="8849"/>
                  <a:pt x="8420" y="8411"/>
                </a:cubicBezTo>
                <a:cubicBezTo>
                  <a:pt x="8839" y="8068"/>
                  <a:pt x="9117" y="7596"/>
                  <a:pt x="9364" y="7112"/>
                </a:cubicBezTo>
                <a:cubicBezTo>
                  <a:pt x="9836" y="6190"/>
                  <a:pt x="10211" y="5214"/>
                  <a:pt x="10479" y="4206"/>
                </a:cubicBezTo>
                <a:cubicBezTo>
                  <a:pt x="10672" y="3477"/>
                  <a:pt x="10801" y="2704"/>
                  <a:pt x="10586" y="1975"/>
                </a:cubicBezTo>
                <a:cubicBezTo>
                  <a:pt x="10286" y="967"/>
                  <a:pt x="9321" y="226"/>
                  <a:pt x="8281" y="44"/>
                </a:cubicBezTo>
                <a:cubicBezTo>
                  <a:pt x="8100" y="14"/>
                  <a:pt x="7917" y="0"/>
                  <a:pt x="7735" y="0"/>
                </a:cubicBezTo>
                <a:close/>
              </a:path>
            </a:pathLst>
          </a:custGeom>
          <a:solidFill>
            <a:srgbClr val="1A4A4B">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1"/>
          <p:cNvSpPr/>
          <p:nvPr/>
        </p:nvSpPr>
        <p:spPr>
          <a:xfrm>
            <a:off x="302250" y="262800"/>
            <a:ext cx="8539500" cy="4617900"/>
          </a:xfrm>
          <a:prstGeom prst="roundRect">
            <a:avLst>
              <a:gd name="adj" fmla="val 10509"/>
            </a:avLst>
          </a:prstGeom>
          <a:solidFill>
            <a:schemeClr val="lt1"/>
          </a:solidFill>
          <a:ln w="9525" cap="flat" cmpd="sng">
            <a:solidFill>
              <a:schemeClr val="accent6"/>
            </a:solidFill>
            <a:prstDash val="solid"/>
            <a:round/>
            <a:headEnd type="none" w="sm" len="sm"/>
            <a:tailEnd type="none" w="sm" len="sm"/>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4" name="Google Shape;1024;p41"/>
          <p:cNvGrpSpPr/>
          <p:nvPr/>
        </p:nvGrpSpPr>
        <p:grpSpPr>
          <a:xfrm rot="-5400000">
            <a:off x="1022803" y="3967070"/>
            <a:ext cx="565218" cy="1184641"/>
            <a:chOff x="1303600" y="3609575"/>
            <a:chExt cx="460876" cy="966029"/>
          </a:xfrm>
        </p:grpSpPr>
        <p:sp>
          <p:nvSpPr>
            <p:cNvPr id="1025" name="Google Shape;1025;p41"/>
            <p:cNvSpPr/>
            <p:nvPr/>
          </p:nvSpPr>
          <p:spPr>
            <a:xfrm>
              <a:off x="1383657" y="3806307"/>
              <a:ext cx="380819" cy="512657"/>
            </a:xfrm>
            <a:custGeom>
              <a:avLst/>
              <a:gdLst/>
              <a:ahLst/>
              <a:cxnLst/>
              <a:rect l="l" t="t" r="r" b="b"/>
              <a:pathLst>
                <a:path w="6479" h="8722" extrusionOk="0">
                  <a:moveTo>
                    <a:pt x="1195" y="1"/>
                  </a:moveTo>
                  <a:cubicBezTo>
                    <a:pt x="1148" y="1"/>
                    <a:pt x="1103" y="21"/>
                    <a:pt x="1062" y="75"/>
                  </a:cubicBezTo>
                  <a:cubicBezTo>
                    <a:pt x="965" y="193"/>
                    <a:pt x="1020" y="332"/>
                    <a:pt x="1127" y="408"/>
                  </a:cubicBezTo>
                  <a:cubicBezTo>
                    <a:pt x="1277" y="515"/>
                    <a:pt x="1449" y="611"/>
                    <a:pt x="1609" y="687"/>
                  </a:cubicBezTo>
                  <a:cubicBezTo>
                    <a:pt x="1921" y="837"/>
                    <a:pt x="2242" y="966"/>
                    <a:pt x="2553" y="1105"/>
                  </a:cubicBezTo>
                  <a:cubicBezTo>
                    <a:pt x="2714" y="1190"/>
                    <a:pt x="2875" y="1276"/>
                    <a:pt x="3068" y="1373"/>
                  </a:cubicBezTo>
                  <a:cubicBezTo>
                    <a:pt x="2963" y="1478"/>
                    <a:pt x="2880" y="1518"/>
                    <a:pt x="2789" y="1518"/>
                  </a:cubicBezTo>
                  <a:cubicBezTo>
                    <a:pt x="2768" y="1518"/>
                    <a:pt x="2747" y="1516"/>
                    <a:pt x="2725" y="1512"/>
                  </a:cubicBezTo>
                  <a:cubicBezTo>
                    <a:pt x="2617" y="1491"/>
                    <a:pt x="2521" y="1480"/>
                    <a:pt x="2414" y="1469"/>
                  </a:cubicBezTo>
                  <a:cubicBezTo>
                    <a:pt x="2178" y="1469"/>
                    <a:pt x="1937" y="1465"/>
                    <a:pt x="1698" y="1465"/>
                  </a:cubicBezTo>
                  <a:cubicBezTo>
                    <a:pt x="1578" y="1465"/>
                    <a:pt x="1459" y="1466"/>
                    <a:pt x="1341" y="1469"/>
                  </a:cubicBezTo>
                  <a:cubicBezTo>
                    <a:pt x="1159" y="1480"/>
                    <a:pt x="965" y="1502"/>
                    <a:pt x="794" y="1555"/>
                  </a:cubicBezTo>
                  <a:cubicBezTo>
                    <a:pt x="429" y="1662"/>
                    <a:pt x="290" y="1995"/>
                    <a:pt x="451" y="2327"/>
                  </a:cubicBezTo>
                  <a:cubicBezTo>
                    <a:pt x="526" y="2478"/>
                    <a:pt x="633" y="2628"/>
                    <a:pt x="751" y="2756"/>
                  </a:cubicBezTo>
                  <a:cubicBezTo>
                    <a:pt x="1020" y="3014"/>
                    <a:pt x="1298" y="3250"/>
                    <a:pt x="1577" y="3486"/>
                  </a:cubicBezTo>
                  <a:cubicBezTo>
                    <a:pt x="1652" y="3540"/>
                    <a:pt x="1716" y="3583"/>
                    <a:pt x="1792" y="3626"/>
                  </a:cubicBezTo>
                  <a:cubicBezTo>
                    <a:pt x="2231" y="3819"/>
                    <a:pt x="2660" y="4044"/>
                    <a:pt x="3143" y="4141"/>
                  </a:cubicBezTo>
                  <a:cubicBezTo>
                    <a:pt x="3465" y="4205"/>
                    <a:pt x="3776" y="4355"/>
                    <a:pt x="4087" y="4473"/>
                  </a:cubicBezTo>
                  <a:cubicBezTo>
                    <a:pt x="4183" y="4527"/>
                    <a:pt x="4280" y="4580"/>
                    <a:pt x="4430" y="4666"/>
                  </a:cubicBezTo>
                  <a:cubicBezTo>
                    <a:pt x="4280" y="4763"/>
                    <a:pt x="4183" y="4827"/>
                    <a:pt x="4098" y="4891"/>
                  </a:cubicBezTo>
                  <a:cubicBezTo>
                    <a:pt x="3926" y="4956"/>
                    <a:pt x="3754" y="5042"/>
                    <a:pt x="3583" y="5095"/>
                  </a:cubicBezTo>
                  <a:cubicBezTo>
                    <a:pt x="3029" y="5260"/>
                    <a:pt x="2469" y="5311"/>
                    <a:pt x="1897" y="5311"/>
                  </a:cubicBezTo>
                  <a:cubicBezTo>
                    <a:pt x="1727" y="5311"/>
                    <a:pt x="1556" y="5306"/>
                    <a:pt x="1384" y="5299"/>
                  </a:cubicBezTo>
                  <a:cubicBezTo>
                    <a:pt x="1333" y="5298"/>
                    <a:pt x="1283" y="5297"/>
                    <a:pt x="1232" y="5297"/>
                  </a:cubicBezTo>
                  <a:cubicBezTo>
                    <a:pt x="894" y="5297"/>
                    <a:pt x="554" y="5336"/>
                    <a:pt x="247" y="5514"/>
                  </a:cubicBezTo>
                  <a:cubicBezTo>
                    <a:pt x="183" y="5588"/>
                    <a:pt x="119" y="5664"/>
                    <a:pt x="43" y="5728"/>
                  </a:cubicBezTo>
                  <a:cubicBezTo>
                    <a:pt x="0" y="6039"/>
                    <a:pt x="64" y="6307"/>
                    <a:pt x="312" y="6522"/>
                  </a:cubicBezTo>
                  <a:cubicBezTo>
                    <a:pt x="343" y="6554"/>
                    <a:pt x="365" y="6596"/>
                    <a:pt x="386" y="6629"/>
                  </a:cubicBezTo>
                  <a:cubicBezTo>
                    <a:pt x="483" y="6704"/>
                    <a:pt x="579" y="6768"/>
                    <a:pt x="676" y="6832"/>
                  </a:cubicBezTo>
                  <a:cubicBezTo>
                    <a:pt x="1213" y="7047"/>
                    <a:pt x="1738" y="7283"/>
                    <a:pt x="2285" y="7466"/>
                  </a:cubicBezTo>
                  <a:cubicBezTo>
                    <a:pt x="2714" y="7616"/>
                    <a:pt x="3165" y="7680"/>
                    <a:pt x="3594" y="7830"/>
                  </a:cubicBezTo>
                  <a:cubicBezTo>
                    <a:pt x="4312" y="8077"/>
                    <a:pt x="5020" y="8367"/>
                    <a:pt x="5739" y="8624"/>
                  </a:cubicBezTo>
                  <a:cubicBezTo>
                    <a:pt x="5900" y="8689"/>
                    <a:pt x="6093" y="8710"/>
                    <a:pt x="6275" y="8720"/>
                  </a:cubicBezTo>
                  <a:cubicBezTo>
                    <a:pt x="6282" y="8721"/>
                    <a:pt x="6289" y="8721"/>
                    <a:pt x="6296" y="8721"/>
                  </a:cubicBezTo>
                  <a:cubicBezTo>
                    <a:pt x="6400" y="8721"/>
                    <a:pt x="6458" y="8639"/>
                    <a:pt x="6468" y="8527"/>
                  </a:cubicBezTo>
                  <a:cubicBezTo>
                    <a:pt x="6479" y="8410"/>
                    <a:pt x="6447" y="8324"/>
                    <a:pt x="6318" y="8291"/>
                  </a:cubicBezTo>
                  <a:cubicBezTo>
                    <a:pt x="6093" y="8238"/>
                    <a:pt x="5868" y="8174"/>
                    <a:pt x="5653" y="8098"/>
                  </a:cubicBezTo>
                  <a:cubicBezTo>
                    <a:pt x="5203" y="7959"/>
                    <a:pt x="4741" y="7841"/>
                    <a:pt x="4302" y="7669"/>
                  </a:cubicBezTo>
                  <a:cubicBezTo>
                    <a:pt x="3690" y="7444"/>
                    <a:pt x="3089" y="7187"/>
                    <a:pt x="2457" y="7068"/>
                  </a:cubicBezTo>
                  <a:cubicBezTo>
                    <a:pt x="1899" y="6961"/>
                    <a:pt x="1395" y="6736"/>
                    <a:pt x="901" y="6468"/>
                  </a:cubicBezTo>
                  <a:cubicBezTo>
                    <a:pt x="762" y="6393"/>
                    <a:pt x="644" y="6275"/>
                    <a:pt x="536" y="6157"/>
                  </a:cubicBezTo>
                  <a:cubicBezTo>
                    <a:pt x="408" y="6017"/>
                    <a:pt x="429" y="5910"/>
                    <a:pt x="622" y="5846"/>
                  </a:cubicBezTo>
                  <a:cubicBezTo>
                    <a:pt x="794" y="5792"/>
                    <a:pt x="977" y="5738"/>
                    <a:pt x="1159" y="5728"/>
                  </a:cubicBezTo>
                  <a:cubicBezTo>
                    <a:pt x="1259" y="5721"/>
                    <a:pt x="1359" y="5719"/>
                    <a:pt x="1459" y="5719"/>
                  </a:cubicBezTo>
                  <a:cubicBezTo>
                    <a:pt x="1659" y="5719"/>
                    <a:pt x="1859" y="5728"/>
                    <a:pt x="2060" y="5728"/>
                  </a:cubicBezTo>
                  <a:cubicBezTo>
                    <a:pt x="2628" y="5728"/>
                    <a:pt x="3197" y="5707"/>
                    <a:pt x="3733" y="5502"/>
                  </a:cubicBezTo>
                  <a:cubicBezTo>
                    <a:pt x="4012" y="5395"/>
                    <a:pt x="4291" y="5278"/>
                    <a:pt x="4538" y="5106"/>
                  </a:cubicBezTo>
                  <a:cubicBezTo>
                    <a:pt x="4848" y="4891"/>
                    <a:pt x="4891" y="4537"/>
                    <a:pt x="4581" y="4291"/>
                  </a:cubicBezTo>
                  <a:cubicBezTo>
                    <a:pt x="4516" y="4237"/>
                    <a:pt x="4441" y="4172"/>
                    <a:pt x="4366" y="4108"/>
                  </a:cubicBezTo>
                  <a:cubicBezTo>
                    <a:pt x="4312" y="4076"/>
                    <a:pt x="4259" y="4033"/>
                    <a:pt x="4205" y="3990"/>
                  </a:cubicBezTo>
                  <a:cubicBezTo>
                    <a:pt x="3658" y="3829"/>
                    <a:pt x="3111" y="3690"/>
                    <a:pt x="2586" y="3497"/>
                  </a:cubicBezTo>
                  <a:cubicBezTo>
                    <a:pt x="2253" y="3368"/>
                    <a:pt x="1931" y="3186"/>
                    <a:pt x="1630" y="2992"/>
                  </a:cubicBezTo>
                  <a:cubicBezTo>
                    <a:pt x="1341" y="2799"/>
                    <a:pt x="1084" y="2563"/>
                    <a:pt x="934" y="2242"/>
                  </a:cubicBezTo>
                  <a:cubicBezTo>
                    <a:pt x="805" y="2049"/>
                    <a:pt x="815" y="2006"/>
                    <a:pt x="987" y="1952"/>
                  </a:cubicBezTo>
                  <a:cubicBezTo>
                    <a:pt x="1041" y="1941"/>
                    <a:pt x="1105" y="1941"/>
                    <a:pt x="1159" y="1941"/>
                  </a:cubicBezTo>
                  <a:cubicBezTo>
                    <a:pt x="1642" y="1931"/>
                    <a:pt x="2135" y="1920"/>
                    <a:pt x="2628" y="1910"/>
                  </a:cubicBezTo>
                  <a:cubicBezTo>
                    <a:pt x="2789" y="1910"/>
                    <a:pt x="2950" y="1910"/>
                    <a:pt x="3111" y="1898"/>
                  </a:cubicBezTo>
                  <a:cubicBezTo>
                    <a:pt x="3175" y="1898"/>
                    <a:pt x="3229" y="1898"/>
                    <a:pt x="3282" y="1888"/>
                  </a:cubicBezTo>
                  <a:cubicBezTo>
                    <a:pt x="3572" y="1834"/>
                    <a:pt x="3668" y="1641"/>
                    <a:pt x="3551" y="1373"/>
                  </a:cubicBezTo>
                  <a:cubicBezTo>
                    <a:pt x="3518" y="1298"/>
                    <a:pt x="3454" y="1223"/>
                    <a:pt x="3401" y="1148"/>
                  </a:cubicBezTo>
                  <a:cubicBezTo>
                    <a:pt x="3154" y="890"/>
                    <a:pt x="2853" y="718"/>
                    <a:pt x="2531" y="579"/>
                  </a:cubicBezTo>
                  <a:cubicBezTo>
                    <a:pt x="2156" y="418"/>
                    <a:pt x="1770" y="258"/>
                    <a:pt x="1406" y="75"/>
                  </a:cubicBezTo>
                  <a:cubicBezTo>
                    <a:pt x="1331" y="38"/>
                    <a:pt x="1260" y="1"/>
                    <a:pt x="1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1"/>
            <p:cNvSpPr/>
            <p:nvPr/>
          </p:nvSpPr>
          <p:spPr>
            <a:xfrm>
              <a:off x="1540654" y="3609575"/>
              <a:ext cx="180976" cy="163989"/>
            </a:xfrm>
            <a:custGeom>
              <a:avLst/>
              <a:gdLst/>
              <a:ahLst/>
              <a:cxnLst/>
              <a:rect l="l" t="t" r="r" b="b"/>
              <a:pathLst>
                <a:path w="3079" h="2790" extrusionOk="0">
                  <a:moveTo>
                    <a:pt x="1212" y="1"/>
                  </a:moveTo>
                  <a:cubicBezTo>
                    <a:pt x="1169" y="11"/>
                    <a:pt x="1116" y="22"/>
                    <a:pt x="1073" y="44"/>
                  </a:cubicBezTo>
                  <a:cubicBezTo>
                    <a:pt x="151" y="430"/>
                    <a:pt x="0" y="1191"/>
                    <a:pt x="258" y="2017"/>
                  </a:cubicBezTo>
                  <a:cubicBezTo>
                    <a:pt x="332" y="2242"/>
                    <a:pt x="472" y="2468"/>
                    <a:pt x="708" y="2607"/>
                  </a:cubicBezTo>
                  <a:cubicBezTo>
                    <a:pt x="908" y="2728"/>
                    <a:pt x="1195" y="2789"/>
                    <a:pt x="1480" y="2789"/>
                  </a:cubicBezTo>
                  <a:cubicBezTo>
                    <a:pt x="1777" y="2789"/>
                    <a:pt x="2072" y="2722"/>
                    <a:pt x="2263" y="2585"/>
                  </a:cubicBezTo>
                  <a:cubicBezTo>
                    <a:pt x="2392" y="2499"/>
                    <a:pt x="2499" y="2392"/>
                    <a:pt x="2606" y="2296"/>
                  </a:cubicBezTo>
                  <a:cubicBezTo>
                    <a:pt x="2671" y="2221"/>
                    <a:pt x="2746" y="2146"/>
                    <a:pt x="2811" y="2070"/>
                  </a:cubicBezTo>
                  <a:cubicBezTo>
                    <a:pt x="2854" y="1974"/>
                    <a:pt x="2885" y="1877"/>
                    <a:pt x="2928" y="1792"/>
                  </a:cubicBezTo>
                  <a:cubicBezTo>
                    <a:pt x="3057" y="1513"/>
                    <a:pt x="3078" y="1234"/>
                    <a:pt x="2950" y="966"/>
                  </a:cubicBezTo>
                  <a:cubicBezTo>
                    <a:pt x="2875" y="773"/>
                    <a:pt x="2768" y="601"/>
                    <a:pt x="2671" y="430"/>
                  </a:cubicBezTo>
                  <a:cubicBezTo>
                    <a:pt x="2435" y="301"/>
                    <a:pt x="2210" y="183"/>
                    <a:pt x="1974" y="54"/>
                  </a:cubicBezTo>
                  <a:cubicBezTo>
                    <a:pt x="1727" y="44"/>
                    <a:pt x="1469" y="22"/>
                    <a:pt x="1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1"/>
            <p:cNvSpPr/>
            <p:nvPr/>
          </p:nvSpPr>
          <p:spPr>
            <a:xfrm>
              <a:off x="1303600" y="3637730"/>
              <a:ext cx="129252" cy="140890"/>
            </a:xfrm>
            <a:custGeom>
              <a:avLst/>
              <a:gdLst/>
              <a:ahLst/>
              <a:cxnLst/>
              <a:rect l="l" t="t" r="r" b="b"/>
              <a:pathLst>
                <a:path w="2199" h="2397" extrusionOk="0">
                  <a:moveTo>
                    <a:pt x="847" y="0"/>
                  </a:moveTo>
                  <a:cubicBezTo>
                    <a:pt x="815" y="0"/>
                    <a:pt x="779" y="8"/>
                    <a:pt x="740" y="25"/>
                  </a:cubicBezTo>
                  <a:cubicBezTo>
                    <a:pt x="558" y="101"/>
                    <a:pt x="633" y="273"/>
                    <a:pt x="633" y="423"/>
                  </a:cubicBezTo>
                  <a:cubicBezTo>
                    <a:pt x="633" y="508"/>
                    <a:pt x="644" y="605"/>
                    <a:pt x="644" y="690"/>
                  </a:cubicBezTo>
                  <a:cubicBezTo>
                    <a:pt x="730" y="819"/>
                    <a:pt x="730" y="916"/>
                    <a:pt x="568" y="969"/>
                  </a:cubicBezTo>
                  <a:cubicBezTo>
                    <a:pt x="429" y="1066"/>
                    <a:pt x="289" y="1141"/>
                    <a:pt x="172" y="1248"/>
                  </a:cubicBezTo>
                  <a:cubicBezTo>
                    <a:pt x="0" y="1398"/>
                    <a:pt x="43" y="1591"/>
                    <a:pt x="258" y="1667"/>
                  </a:cubicBezTo>
                  <a:cubicBezTo>
                    <a:pt x="332" y="1688"/>
                    <a:pt x="418" y="1699"/>
                    <a:pt x="494" y="1710"/>
                  </a:cubicBezTo>
                  <a:cubicBezTo>
                    <a:pt x="761" y="1731"/>
                    <a:pt x="761" y="1731"/>
                    <a:pt x="730" y="2032"/>
                  </a:cubicBezTo>
                  <a:cubicBezTo>
                    <a:pt x="751" y="2075"/>
                    <a:pt x="761" y="2117"/>
                    <a:pt x="773" y="2160"/>
                  </a:cubicBezTo>
                  <a:cubicBezTo>
                    <a:pt x="826" y="2353"/>
                    <a:pt x="987" y="2385"/>
                    <a:pt x="1159" y="2396"/>
                  </a:cubicBezTo>
                  <a:cubicBezTo>
                    <a:pt x="1164" y="2397"/>
                    <a:pt x="1170" y="2397"/>
                    <a:pt x="1175" y="2397"/>
                  </a:cubicBezTo>
                  <a:cubicBezTo>
                    <a:pt x="1314" y="2397"/>
                    <a:pt x="1374" y="2273"/>
                    <a:pt x="1405" y="2149"/>
                  </a:cubicBezTo>
                  <a:cubicBezTo>
                    <a:pt x="1438" y="2053"/>
                    <a:pt x="1481" y="1967"/>
                    <a:pt x="1523" y="1860"/>
                  </a:cubicBezTo>
                  <a:cubicBezTo>
                    <a:pt x="1727" y="1892"/>
                    <a:pt x="1910" y="1924"/>
                    <a:pt x="2091" y="1946"/>
                  </a:cubicBezTo>
                  <a:cubicBezTo>
                    <a:pt x="2113" y="1903"/>
                    <a:pt x="2146" y="1860"/>
                    <a:pt x="2177" y="1817"/>
                  </a:cubicBezTo>
                  <a:cubicBezTo>
                    <a:pt x="2199" y="1634"/>
                    <a:pt x="2060" y="1527"/>
                    <a:pt x="1963" y="1398"/>
                  </a:cubicBezTo>
                  <a:cubicBezTo>
                    <a:pt x="1824" y="1216"/>
                    <a:pt x="1770" y="1045"/>
                    <a:pt x="1920" y="830"/>
                  </a:cubicBezTo>
                  <a:cubicBezTo>
                    <a:pt x="2006" y="712"/>
                    <a:pt x="2038" y="551"/>
                    <a:pt x="2103" y="423"/>
                  </a:cubicBezTo>
                  <a:cubicBezTo>
                    <a:pt x="2070" y="347"/>
                    <a:pt x="2049" y="283"/>
                    <a:pt x="2027" y="208"/>
                  </a:cubicBezTo>
                  <a:cubicBezTo>
                    <a:pt x="1973" y="181"/>
                    <a:pt x="1923" y="167"/>
                    <a:pt x="1875" y="167"/>
                  </a:cubicBezTo>
                  <a:cubicBezTo>
                    <a:pt x="1807" y="167"/>
                    <a:pt x="1742" y="195"/>
                    <a:pt x="1674" y="251"/>
                  </a:cubicBezTo>
                  <a:cubicBezTo>
                    <a:pt x="1588" y="326"/>
                    <a:pt x="1481" y="401"/>
                    <a:pt x="1362" y="497"/>
                  </a:cubicBezTo>
                  <a:cubicBezTo>
                    <a:pt x="1276" y="390"/>
                    <a:pt x="1202" y="315"/>
                    <a:pt x="1126" y="218"/>
                  </a:cubicBezTo>
                  <a:cubicBezTo>
                    <a:pt x="1050" y="116"/>
                    <a:pt x="973" y="0"/>
                    <a:pt x="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1"/>
            <p:cNvSpPr/>
            <p:nvPr/>
          </p:nvSpPr>
          <p:spPr>
            <a:xfrm>
              <a:off x="1432859" y="4468100"/>
              <a:ext cx="111618" cy="107504"/>
            </a:xfrm>
            <a:custGeom>
              <a:avLst/>
              <a:gdLst/>
              <a:ahLst/>
              <a:cxnLst/>
              <a:rect l="l" t="t" r="r" b="b"/>
              <a:pathLst>
                <a:path w="1899" h="1829" extrusionOk="0">
                  <a:moveTo>
                    <a:pt x="974" y="1"/>
                  </a:moveTo>
                  <a:cubicBezTo>
                    <a:pt x="844" y="1"/>
                    <a:pt x="708" y="25"/>
                    <a:pt x="569" y="75"/>
                  </a:cubicBezTo>
                  <a:cubicBezTo>
                    <a:pt x="247" y="193"/>
                    <a:pt x="22" y="504"/>
                    <a:pt x="1" y="837"/>
                  </a:cubicBezTo>
                  <a:cubicBezTo>
                    <a:pt x="1" y="965"/>
                    <a:pt x="1" y="1083"/>
                    <a:pt x="11" y="1212"/>
                  </a:cubicBezTo>
                  <a:cubicBezTo>
                    <a:pt x="11" y="1598"/>
                    <a:pt x="215" y="1802"/>
                    <a:pt x="590" y="1823"/>
                  </a:cubicBezTo>
                  <a:cubicBezTo>
                    <a:pt x="646" y="1827"/>
                    <a:pt x="699" y="1828"/>
                    <a:pt x="750" y="1828"/>
                  </a:cubicBezTo>
                  <a:cubicBezTo>
                    <a:pt x="1381" y="1828"/>
                    <a:pt x="1691" y="1577"/>
                    <a:pt x="1899" y="922"/>
                  </a:cubicBezTo>
                  <a:lnTo>
                    <a:pt x="1899" y="644"/>
                  </a:lnTo>
                  <a:cubicBezTo>
                    <a:pt x="1713" y="230"/>
                    <a:pt x="1374"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1"/>
            <p:cNvSpPr/>
            <p:nvPr/>
          </p:nvSpPr>
          <p:spPr>
            <a:xfrm>
              <a:off x="1653451" y="3907407"/>
              <a:ext cx="53017" cy="54017"/>
            </a:xfrm>
            <a:custGeom>
              <a:avLst/>
              <a:gdLst/>
              <a:ahLst/>
              <a:cxnLst/>
              <a:rect l="l" t="t" r="r" b="b"/>
              <a:pathLst>
                <a:path w="902" h="919" extrusionOk="0">
                  <a:moveTo>
                    <a:pt x="396" y="0"/>
                  </a:moveTo>
                  <a:cubicBezTo>
                    <a:pt x="317" y="0"/>
                    <a:pt x="232" y="16"/>
                    <a:pt x="141" y="50"/>
                  </a:cubicBezTo>
                  <a:cubicBezTo>
                    <a:pt x="108" y="93"/>
                    <a:pt x="76" y="135"/>
                    <a:pt x="34" y="178"/>
                  </a:cubicBezTo>
                  <a:cubicBezTo>
                    <a:pt x="22" y="221"/>
                    <a:pt x="12" y="264"/>
                    <a:pt x="1" y="297"/>
                  </a:cubicBezTo>
                  <a:lnTo>
                    <a:pt x="1" y="576"/>
                  </a:lnTo>
                  <a:cubicBezTo>
                    <a:pt x="55" y="672"/>
                    <a:pt x="108" y="758"/>
                    <a:pt x="162" y="855"/>
                  </a:cubicBezTo>
                  <a:lnTo>
                    <a:pt x="184" y="843"/>
                  </a:lnTo>
                  <a:lnTo>
                    <a:pt x="205" y="855"/>
                  </a:lnTo>
                  <a:lnTo>
                    <a:pt x="494" y="919"/>
                  </a:lnTo>
                  <a:cubicBezTo>
                    <a:pt x="623" y="843"/>
                    <a:pt x="752" y="758"/>
                    <a:pt x="880" y="672"/>
                  </a:cubicBezTo>
                  <a:cubicBezTo>
                    <a:pt x="892" y="554"/>
                    <a:pt x="892" y="426"/>
                    <a:pt x="902" y="297"/>
                  </a:cubicBezTo>
                  <a:cubicBezTo>
                    <a:pt x="763" y="104"/>
                    <a:pt x="598" y="0"/>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1"/>
            <p:cNvSpPr/>
            <p:nvPr/>
          </p:nvSpPr>
          <p:spPr>
            <a:xfrm>
              <a:off x="1664795" y="3957604"/>
              <a:ext cx="17751" cy="8875"/>
            </a:xfrm>
            <a:custGeom>
              <a:avLst/>
              <a:gdLst/>
              <a:ahLst/>
              <a:cxnLst/>
              <a:rect l="l" t="t" r="r" b="b"/>
              <a:pathLst>
                <a:path w="302" h="151" extrusionOk="0">
                  <a:moveTo>
                    <a:pt x="12" y="1"/>
                  </a:moveTo>
                  <a:cubicBezTo>
                    <a:pt x="12" y="32"/>
                    <a:pt x="12" y="54"/>
                    <a:pt x="1" y="75"/>
                  </a:cubicBezTo>
                  <a:cubicBezTo>
                    <a:pt x="55" y="97"/>
                    <a:pt x="98" y="129"/>
                    <a:pt x="141" y="151"/>
                  </a:cubicBezTo>
                  <a:lnTo>
                    <a:pt x="291" y="151"/>
                  </a:lnTo>
                  <a:cubicBezTo>
                    <a:pt x="291" y="118"/>
                    <a:pt x="291" y="97"/>
                    <a:pt x="301" y="65"/>
                  </a:cubicBezTo>
                  <a:lnTo>
                    <a:pt x="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41"/>
          <p:cNvSpPr/>
          <p:nvPr/>
        </p:nvSpPr>
        <p:spPr>
          <a:xfrm rot="-1536696">
            <a:off x="8142832" y="4256760"/>
            <a:ext cx="576147" cy="420943"/>
          </a:xfrm>
          <a:custGeom>
            <a:avLst/>
            <a:gdLst/>
            <a:ahLst/>
            <a:cxnLst/>
            <a:rect l="l" t="t" r="r" b="b"/>
            <a:pathLst>
              <a:path w="6694" h="4891" extrusionOk="0">
                <a:moveTo>
                  <a:pt x="3911" y="1976"/>
                </a:moveTo>
                <a:cubicBezTo>
                  <a:pt x="3913" y="1976"/>
                  <a:pt x="3914" y="1977"/>
                  <a:pt x="3915" y="1978"/>
                </a:cubicBezTo>
                <a:cubicBezTo>
                  <a:pt x="3927" y="1978"/>
                  <a:pt x="3927" y="2000"/>
                  <a:pt x="3915" y="2021"/>
                </a:cubicBezTo>
                <a:cubicBezTo>
                  <a:pt x="3894" y="2183"/>
                  <a:pt x="3884" y="2290"/>
                  <a:pt x="3894" y="2300"/>
                </a:cubicBezTo>
                <a:cubicBezTo>
                  <a:pt x="3905" y="2311"/>
                  <a:pt x="3905" y="2322"/>
                  <a:pt x="3905" y="2322"/>
                </a:cubicBezTo>
                <a:lnTo>
                  <a:pt x="3905" y="2429"/>
                </a:lnTo>
                <a:cubicBezTo>
                  <a:pt x="3915" y="2493"/>
                  <a:pt x="3905" y="2558"/>
                  <a:pt x="3905" y="2590"/>
                </a:cubicBezTo>
                <a:cubicBezTo>
                  <a:pt x="3894" y="2622"/>
                  <a:pt x="3894" y="2665"/>
                  <a:pt x="3894" y="2676"/>
                </a:cubicBezTo>
                <a:cubicBezTo>
                  <a:pt x="3905" y="2697"/>
                  <a:pt x="3905" y="2697"/>
                  <a:pt x="3884" y="2708"/>
                </a:cubicBezTo>
                <a:cubicBezTo>
                  <a:pt x="3851" y="2708"/>
                  <a:pt x="3851" y="2719"/>
                  <a:pt x="3862" y="2826"/>
                </a:cubicBezTo>
                <a:lnTo>
                  <a:pt x="3862" y="2933"/>
                </a:lnTo>
                <a:cubicBezTo>
                  <a:pt x="3851" y="2955"/>
                  <a:pt x="3851" y="2976"/>
                  <a:pt x="3851" y="2987"/>
                </a:cubicBezTo>
                <a:cubicBezTo>
                  <a:pt x="3851" y="2998"/>
                  <a:pt x="3851" y="3008"/>
                  <a:pt x="3830" y="3019"/>
                </a:cubicBezTo>
                <a:cubicBezTo>
                  <a:pt x="3819" y="3030"/>
                  <a:pt x="3819" y="3051"/>
                  <a:pt x="3808" y="3148"/>
                </a:cubicBezTo>
                <a:cubicBezTo>
                  <a:pt x="3808" y="3223"/>
                  <a:pt x="3798" y="3255"/>
                  <a:pt x="3787" y="3266"/>
                </a:cubicBezTo>
                <a:cubicBezTo>
                  <a:pt x="3776" y="3277"/>
                  <a:pt x="3744" y="3351"/>
                  <a:pt x="3733" y="3427"/>
                </a:cubicBezTo>
                <a:cubicBezTo>
                  <a:pt x="3722" y="3470"/>
                  <a:pt x="3722" y="3480"/>
                  <a:pt x="3701" y="3480"/>
                </a:cubicBezTo>
                <a:cubicBezTo>
                  <a:pt x="3695" y="3483"/>
                  <a:pt x="3690" y="3484"/>
                  <a:pt x="3685" y="3484"/>
                </a:cubicBezTo>
                <a:cubicBezTo>
                  <a:pt x="3669" y="3484"/>
                  <a:pt x="3653" y="3472"/>
                  <a:pt x="3637" y="3448"/>
                </a:cubicBezTo>
                <a:cubicBezTo>
                  <a:pt x="3605" y="3416"/>
                  <a:pt x="3594" y="3394"/>
                  <a:pt x="3583" y="3298"/>
                </a:cubicBezTo>
                <a:cubicBezTo>
                  <a:pt x="3572" y="3191"/>
                  <a:pt x="3583" y="3148"/>
                  <a:pt x="3615" y="3126"/>
                </a:cubicBezTo>
                <a:cubicBezTo>
                  <a:pt x="3637" y="3105"/>
                  <a:pt x="3637" y="3094"/>
                  <a:pt x="3626" y="3019"/>
                </a:cubicBezTo>
                <a:cubicBezTo>
                  <a:pt x="3615" y="2955"/>
                  <a:pt x="3626" y="2901"/>
                  <a:pt x="3626" y="2869"/>
                </a:cubicBezTo>
                <a:cubicBezTo>
                  <a:pt x="3637" y="2836"/>
                  <a:pt x="3637" y="2805"/>
                  <a:pt x="3637" y="2794"/>
                </a:cubicBezTo>
                <a:cubicBezTo>
                  <a:pt x="3637" y="2783"/>
                  <a:pt x="3648" y="2729"/>
                  <a:pt x="3669" y="2665"/>
                </a:cubicBezTo>
                <a:cubicBezTo>
                  <a:pt x="3701" y="2600"/>
                  <a:pt x="3712" y="2547"/>
                  <a:pt x="3701" y="2536"/>
                </a:cubicBezTo>
                <a:cubicBezTo>
                  <a:pt x="3701" y="2526"/>
                  <a:pt x="3701" y="2515"/>
                  <a:pt x="3712" y="2515"/>
                </a:cubicBezTo>
                <a:cubicBezTo>
                  <a:pt x="3722" y="2504"/>
                  <a:pt x="3733" y="2493"/>
                  <a:pt x="3733" y="2461"/>
                </a:cubicBezTo>
                <a:cubicBezTo>
                  <a:pt x="3733" y="2429"/>
                  <a:pt x="3755" y="2386"/>
                  <a:pt x="3787" y="2311"/>
                </a:cubicBezTo>
                <a:cubicBezTo>
                  <a:pt x="3808" y="2257"/>
                  <a:pt x="3841" y="2171"/>
                  <a:pt x="3862" y="2118"/>
                </a:cubicBezTo>
                <a:cubicBezTo>
                  <a:pt x="3890" y="2007"/>
                  <a:pt x="3902" y="1976"/>
                  <a:pt x="3911" y="1976"/>
                </a:cubicBezTo>
                <a:close/>
                <a:moveTo>
                  <a:pt x="2047" y="1571"/>
                </a:moveTo>
                <a:cubicBezTo>
                  <a:pt x="2066" y="1571"/>
                  <a:pt x="2091" y="1609"/>
                  <a:pt x="2125" y="1689"/>
                </a:cubicBezTo>
                <a:cubicBezTo>
                  <a:pt x="2156" y="1785"/>
                  <a:pt x="2167" y="1861"/>
                  <a:pt x="2146" y="1914"/>
                </a:cubicBezTo>
                <a:cubicBezTo>
                  <a:pt x="2146" y="1925"/>
                  <a:pt x="2146" y="1990"/>
                  <a:pt x="2156" y="2064"/>
                </a:cubicBezTo>
                <a:cubicBezTo>
                  <a:pt x="2167" y="2140"/>
                  <a:pt x="2167" y="2214"/>
                  <a:pt x="2167" y="2225"/>
                </a:cubicBezTo>
                <a:cubicBezTo>
                  <a:pt x="2156" y="2247"/>
                  <a:pt x="2167" y="2290"/>
                  <a:pt x="2167" y="2343"/>
                </a:cubicBezTo>
                <a:cubicBezTo>
                  <a:pt x="2178" y="2386"/>
                  <a:pt x="2178" y="2450"/>
                  <a:pt x="2178" y="2472"/>
                </a:cubicBezTo>
                <a:cubicBezTo>
                  <a:pt x="2178" y="2504"/>
                  <a:pt x="2189" y="2558"/>
                  <a:pt x="2189" y="2579"/>
                </a:cubicBezTo>
                <a:cubicBezTo>
                  <a:pt x="2210" y="2655"/>
                  <a:pt x="2199" y="2697"/>
                  <a:pt x="2178" y="2708"/>
                </a:cubicBezTo>
                <a:cubicBezTo>
                  <a:pt x="2167" y="2719"/>
                  <a:pt x="2167" y="2729"/>
                  <a:pt x="2167" y="2762"/>
                </a:cubicBezTo>
                <a:lnTo>
                  <a:pt x="2167" y="2891"/>
                </a:lnTo>
                <a:cubicBezTo>
                  <a:pt x="2156" y="2933"/>
                  <a:pt x="2156" y="2976"/>
                  <a:pt x="2167" y="2987"/>
                </a:cubicBezTo>
                <a:cubicBezTo>
                  <a:pt x="2167" y="3008"/>
                  <a:pt x="2156" y="3126"/>
                  <a:pt x="2135" y="3158"/>
                </a:cubicBezTo>
                <a:cubicBezTo>
                  <a:pt x="2125" y="3180"/>
                  <a:pt x="2125" y="3277"/>
                  <a:pt x="2135" y="3341"/>
                </a:cubicBezTo>
                <a:lnTo>
                  <a:pt x="2135" y="3437"/>
                </a:lnTo>
                <a:cubicBezTo>
                  <a:pt x="2125" y="3480"/>
                  <a:pt x="2113" y="3523"/>
                  <a:pt x="2113" y="3544"/>
                </a:cubicBezTo>
                <a:cubicBezTo>
                  <a:pt x="2113" y="3556"/>
                  <a:pt x="2103" y="3620"/>
                  <a:pt x="2092" y="3673"/>
                </a:cubicBezTo>
                <a:cubicBezTo>
                  <a:pt x="2070" y="3737"/>
                  <a:pt x="2060" y="3792"/>
                  <a:pt x="2060" y="3856"/>
                </a:cubicBezTo>
                <a:cubicBezTo>
                  <a:pt x="2060" y="3931"/>
                  <a:pt x="2049" y="3942"/>
                  <a:pt x="2028" y="3995"/>
                </a:cubicBezTo>
                <a:cubicBezTo>
                  <a:pt x="1985" y="4059"/>
                  <a:pt x="1963" y="4135"/>
                  <a:pt x="1974" y="4156"/>
                </a:cubicBezTo>
                <a:cubicBezTo>
                  <a:pt x="1974" y="4167"/>
                  <a:pt x="1974" y="4188"/>
                  <a:pt x="1963" y="4199"/>
                </a:cubicBezTo>
                <a:cubicBezTo>
                  <a:pt x="1931" y="4242"/>
                  <a:pt x="1867" y="4381"/>
                  <a:pt x="1824" y="4467"/>
                </a:cubicBezTo>
                <a:lnTo>
                  <a:pt x="1792" y="4531"/>
                </a:lnTo>
                <a:lnTo>
                  <a:pt x="1738" y="4553"/>
                </a:lnTo>
                <a:cubicBezTo>
                  <a:pt x="1720" y="4555"/>
                  <a:pt x="1705" y="4557"/>
                  <a:pt x="1692" y="4557"/>
                </a:cubicBezTo>
                <a:cubicBezTo>
                  <a:pt x="1649" y="4557"/>
                  <a:pt x="1628" y="4542"/>
                  <a:pt x="1620" y="4510"/>
                </a:cubicBezTo>
                <a:cubicBezTo>
                  <a:pt x="1620" y="4488"/>
                  <a:pt x="1599" y="4424"/>
                  <a:pt x="1577" y="4371"/>
                </a:cubicBezTo>
                <a:cubicBezTo>
                  <a:pt x="1534" y="4274"/>
                  <a:pt x="1524" y="4231"/>
                  <a:pt x="1513" y="4081"/>
                </a:cubicBezTo>
                <a:lnTo>
                  <a:pt x="1491" y="3909"/>
                </a:lnTo>
                <a:cubicBezTo>
                  <a:pt x="1481" y="3909"/>
                  <a:pt x="1481" y="3888"/>
                  <a:pt x="1481" y="3866"/>
                </a:cubicBezTo>
                <a:cubicBezTo>
                  <a:pt x="1481" y="3845"/>
                  <a:pt x="1470" y="3802"/>
                  <a:pt x="1470" y="3770"/>
                </a:cubicBezTo>
                <a:cubicBezTo>
                  <a:pt x="1460" y="3716"/>
                  <a:pt x="1460" y="3684"/>
                  <a:pt x="1470" y="3663"/>
                </a:cubicBezTo>
                <a:cubicBezTo>
                  <a:pt x="1470" y="3641"/>
                  <a:pt x="1481" y="3609"/>
                  <a:pt x="1481" y="3587"/>
                </a:cubicBezTo>
                <a:cubicBezTo>
                  <a:pt x="1481" y="3566"/>
                  <a:pt x="1481" y="3523"/>
                  <a:pt x="1491" y="3501"/>
                </a:cubicBezTo>
                <a:cubicBezTo>
                  <a:pt x="1502" y="3448"/>
                  <a:pt x="1513" y="3330"/>
                  <a:pt x="1513" y="3234"/>
                </a:cubicBezTo>
                <a:cubicBezTo>
                  <a:pt x="1513" y="3191"/>
                  <a:pt x="1524" y="3148"/>
                  <a:pt x="1545" y="3072"/>
                </a:cubicBezTo>
                <a:cubicBezTo>
                  <a:pt x="1577" y="2998"/>
                  <a:pt x="1577" y="2976"/>
                  <a:pt x="1567" y="2955"/>
                </a:cubicBezTo>
                <a:cubicBezTo>
                  <a:pt x="1556" y="2933"/>
                  <a:pt x="1577" y="2772"/>
                  <a:pt x="1599" y="2697"/>
                </a:cubicBezTo>
                <a:cubicBezTo>
                  <a:pt x="1610" y="2676"/>
                  <a:pt x="1653" y="2569"/>
                  <a:pt x="1674" y="2483"/>
                </a:cubicBezTo>
                <a:cubicBezTo>
                  <a:pt x="1717" y="2354"/>
                  <a:pt x="1727" y="2311"/>
                  <a:pt x="1727" y="2300"/>
                </a:cubicBezTo>
                <a:cubicBezTo>
                  <a:pt x="1717" y="2279"/>
                  <a:pt x="1717" y="2268"/>
                  <a:pt x="1738" y="2225"/>
                </a:cubicBezTo>
                <a:cubicBezTo>
                  <a:pt x="1760" y="2193"/>
                  <a:pt x="1770" y="2150"/>
                  <a:pt x="1792" y="2097"/>
                </a:cubicBezTo>
                <a:cubicBezTo>
                  <a:pt x="1792" y="2043"/>
                  <a:pt x="1813" y="1990"/>
                  <a:pt x="1835" y="1957"/>
                </a:cubicBezTo>
                <a:cubicBezTo>
                  <a:pt x="1846" y="1925"/>
                  <a:pt x="1856" y="1893"/>
                  <a:pt x="1867" y="1893"/>
                </a:cubicBezTo>
                <a:cubicBezTo>
                  <a:pt x="1867" y="1882"/>
                  <a:pt x="1877" y="1839"/>
                  <a:pt x="1889" y="1807"/>
                </a:cubicBezTo>
                <a:cubicBezTo>
                  <a:pt x="1910" y="1732"/>
                  <a:pt x="1910" y="1721"/>
                  <a:pt x="1953" y="1678"/>
                </a:cubicBezTo>
                <a:cubicBezTo>
                  <a:pt x="1985" y="1657"/>
                  <a:pt x="2006" y="1625"/>
                  <a:pt x="2017" y="1614"/>
                </a:cubicBezTo>
                <a:cubicBezTo>
                  <a:pt x="2025" y="1585"/>
                  <a:pt x="2035" y="1571"/>
                  <a:pt x="2047" y="1571"/>
                </a:cubicBezTo>
                <a:close/>
                <a:moveTo>
                  <a:pt x="3502" y="0"/>
                </a:moveTo>
                <a:cubicBezTo>
                  <a:pt x="3483" y="0"/>
                  <a:pt x="3452" y="8"/>
                  <a:pt x="3422" y="16"/>
                </a:cubicBezTo>
                <a:cubicBezTo>
                  <a:pt x="3369" y="26"/>
                  <a:pt x="3326" y="26"/>
                  <a:pt x="3315" y="26"/>
                </a:cubicBezTo>
                <a:cubicBezTo>
                  <a:pt x="3309" y="23"/>
                  <a:pt x="3303" y="22"/>
                  <a:pt x="3295" y="22"/>
                </a:cubicBezTo>
                <a:cubicBezTo>
                  <a:pt x="3275" y="22"/>
                  <a:pt x="3247" y="32"/>
                  <a:pt x="3207" y="48"/>
                </a:cubicBezTo>
                <a:cubicBezTo>
                  <a:pt x="3165" y="69"/>
                  <a:pt x="3111" y="91"/>
                  <a:pt x="3079" y="102"/>
                </a:cubicBezTo>
                <a:cubicBezTo>
                  <a:pt x="3047" y="102"/>
                  <a:pt x="3026" y="112"/>
                  <a:pt x="3014" y="133"/>
                </a:cubicBezTo>
                <a:cubicBezTo>
                  <a:pt x="3001" y="154"/>
                  <a:pt x="2996" y="162"/>
                  <a:pt x="2989" y="162"/>
                </a:cubicBezTo>
                <a:cubicBezTo>
                  <a:pt x="2984" y="162"/>
                  <a:pt x="2979" y="159"/>
                  <a:pt x="2971" y="155"/>
                </a:cubicBezTo>
                <a:cubicBezTo>
                  <a:pt x="2961" y="148"/>
                  <a:pt x="2954" y="145"/>
                  <a:pt x="2945" y="145"/>
                </a:cubicBezTo>
                <a:cubicBezTo>
                  <a:pt x="2926" y="145"/>
                  <a:pt x="2905" y="161"/>
                  <a:pt x="2854" y="198"/>
                </a:cubicBezTo>
                <a:cubicBezTo>
                  <a:pt x="2832" y="219"/>
                  <a:pt x="2778" y="252"/>
                  <a:pt x="2757" y="252"/>
                </a:cubicBezTo>
                <a:cubicBezTo>
                  <a:pt x="2725" y="262"/>
                  <a:pt x="2693" y="284"/>
                  <a:pt x="2671" y="305"/>
                </a:cubicBezTo>
                <a:cubicBezTo>
                  <a:pt x="2661" y="327"/>
                  <a:pt x="2618" y="359"/>
                  <a:pt x="2596" y="381"/>
                </a:cubicBezTo>
                <a:cubicBezTo>
                  <a:pt x="2564" y="391"/>
                  <a:pt x="2532" y="412"/>
                  <a:pt x="2532" y="423"/>
                </a:cubicBezTo>
                <a:cubicBezTo>
                  <a:pt x="2532" y="423"/>
                  <a:pt x="2511" y="434"/>
                  <a:pt x="2489" y="434"/>
                </a:cubicBezTo>
                <a:cubicBezTo>
                  <a:pt x="2468" y="445"/>
                  <a:pt x="2446" y="455"/>
                  <a:pt x="2425" y="488"/>
                </a:cubicBezTo>
                <a:cubicBezTo>
                  <a:pt x="2403" y="520"/>
                  <a:pt x="2361" y="552"/>
                  <a:pt x="2339" y="562"/>
                </a:cubicBezTo>
                <a:cubicBezTo>
                  <a:pt x="2318" y="574"/>
                  <a:pt x="2296" y="595"/>
                  <a:pt x="2285" y="605"/>
                </a:cubicBezTo>
                <a:cubicBezTo>
                  <a:pt x="2285" y="638"/>
                  <a:pt x="2199" y="724"/>
                  <a:pt x="2125" y="798"/>
                </a:cubicBezTo>
                <a:cubicBezTo>
                  <a:pt x="2081" y="835"/>
                  <a:pt x="2067" y="852"/>
                  <a:pt x="2055" y="852"/>
                </a:cubicBezTo>
                <a:cubicBezTo>
                  <a:pt x="2050" y="852"/>
                  <a:pt x="2046" y="848"/>
                  <a:pt x="2039" y="841"/>
                </a:cubicBezTo>
                <a:cubicBezTo>
                  <a:pt x="2039" y="831"/>
                  <a:pt x="2028" y="820"/>
                  <a:pt x="2039" y="810"/>
                </a:cubicBezTo>
                <a:cubicBezTo>
                  <a:pt x="2039" y="777"/>
                  <a:pt x="2028" y="767"/>
                  <a:pt x="1963" y="745"/>
                </a:cubicBezTo>
                <a:cubicBezTo>
                  <a:pt x="1931" y="734"/>
                  <a:pt x="1899" y="713"/>
                  <a:pt x="1877" y="681"/>
                </a:cubicBezTo>
                <a:cubicBezTo>
                  <a:pt x="1846" y="648"/>
                  <a:pt x="1835" y="648"/>
                  <a:pt x="1781" y="638"/>
                </a:cubicBezTo>
                <a:cubicBezTo>
                  <a:pt x="1749" y="627"/>
                  <a:pt x="1684" y="605"/>
                  <a:pt x="1641" y="595"/>
                </a:cubicBezTo>
                <a:lnTo>
                  <a:pt x="1556" y="552"/>
                </a:lnTo>
                <a:lnTo>
                  <a:pt x="1460" y="584"/>
                </a:lnTo>
                <a:cubicBezTo>
                  <a:pt x="1405" y="595"/>
                  <a:pt x="1352" y="627"/>
                  <a:pt x="1331" y="638"/>
                </a:cubicBezTo>
                <a:cubicBezTo>
                  <a:pt x="1320" y="648"/>
                  <a:pt x="1298" y="659"/>
                  <a:pt x="1288" y="659"/>
                </a:cubicBezTo>
                <a:cubicBezTo>
                  <a:pt x="1277" y="659"/>
                  <a:pt x="1266" y="659"/>
                  <a:pt x="1255" y="670"/>
                </a:cubicBezTo>
                <a:cubicBezTo>
                  <a:pt x="1245" y="681"/>
                  <a:pt x="1224" y="681"/>
                  <a:pt x="1224" y="681"/>
                </a:cubicBezTo>
                <a:cubicBezTo>
                  <a:pt x="1212" y="681"/>
                  <a:pt x="1202" y="681"/>
                  <a:pt x="1181" y="691"/>
                </a:cubicBezTo>
                <a:cubicBezTo>
                  <a:pt x="1173" y="691"/>
                  <a:pt x="1161" y="696"/>
                  <a:pt x="1154" y="696"/>
                </a:cubicBezTo>
                <a:cubicBezTo>
                  <a:pt x="1150" y="696"/>
                  <a:pt x="1148" y="695"/>
                  <a:pt x="1148" y="691"/>
                </a:cubicBezTo>
                <a:cubicBezTo>
                  <a:pt x="1138" y="691"/>
                  <a:pt x="1116" y="713"/>
                  <a:pt x="1084" y="734"/>
                </a:cubicBezTo>
                <a:cubicBezTo>
                  <a:pt x="1052" y="745"/>
                  <a:pt x="1009" y="777"/>
                  <a:pt x="988" y="788"/>
                </a:cubicBezTo>
                <a:cubicBezTo>
                  <a:pt x="955" y="810"/>
                  <a:pt x="945" y="831"/>
                  <a:pt x="933" y="853"/>
                </a:cubicBezTo>
                <a:cubicBezTo>
                  <a:pt x="923" y="874"/>
                  <a:pt x="912" y="895"/>
                  <a:pt x="880" y="906"/>
                </a:cubicBezTo>
                <a:cubicBezTo>
                  <a:pt x="826" y="949"/>
                  <a:pt x="794" y="992"/>
                  <a:pt x="773" y="1046"/>
                </a:cubicBezTo>
                <a:cubicBezTo>
                  <a:pt x="762" y="1077"/>
                  <a:pt x="730" y="1131"/>
                  <a:pt x="719" y="1163"/>
                </a:cubicBezTo>
                <a:cubicBezTo>
                  <a:pt x="698" y="1196"/>
                  <a:pt x="676" y="1239"/>
                  <a:pt x="676" y="1239"/>
                </a:cubicBezTo>
                <a:cubicBezTo>
                  <a:pt x="676" y="1260"/>
                  <a:pt x="666" y="1260"/>
                  <a:pt x="655" y="1270"/>
                </a:cubicBezTo>
                <a:cubicBezTo>
                  <a:pt x="623" y="1270"/>
                  <a:pt x="623" y="1282"/>
                  <a:pt x="612" y="1324"/>
                </a:cubicBezTo>
                <a:cubicBezTo>
                  <a:pt x="601" y="1399"/>
                  <a:pt x="580" y="1442"/>
                  <a:pt x="547" y="1475"/>
                </a:cubicBezTo>
                <a:cubicBezTo>
                  <a:pt x="526" y="1496"/>
                  <a:pt x="516" y="1506"/>
                  <a:pt x="526" y="1528"/>
                </a:cubicBezTo>
                <a:cubicBezTo>
                  <a:pt x="526" y="1549"/>
                  <a:pt x="516" y="1582"/>
                  <a:pt x="516" y="1614"/>
                </a:cubicBezTo>
                <a:cubicBezTo>
                  <a:pt x="504" y="1657"/>
                  <a:pt x="504" y="1668"/>
                  <a:pt x="473" y="1678"/>
                </a:cubicBezTo>
                <a:cubicBezTo>
                  <a:pt x="440" y="1689"/>
                  <a:pt x="440" y="1699"/>
                  <a:pt x="440" y="1742"/>
                </a:cubicBezTo>
                <a:cubicBezTo>
                  <a:pt x="430" y="1775"/>
                  <a:pt x="419" y="1796"/>
                  <a:pt x="397" y="1828"/>
                </a:cubicBezTo>
                <a:cubicBezTo>
                  <a:pt x="376" y="1871"/>
                  <a:pt x="376" y="1882"/>
                  <a:pt x="376" y="1925"/>
                </a:cubicBezTo>
                <a:cubicBezTo>
                  <a:pt x="387" y="1978"/>
                  <a:pt x="365" y="2032"/>
                  <a:pt x="311" y="2161"/>
                </a:cubicBezTo>
                <a:cubicBezTo>
                  <a:pt x="290" y="2204"/>
                  <a:pt x="280" y="2236"/>
                  <a:pt x="290" y="2247"/>
                </a:cubicBezTo>
                <a:cubicBezTo>
                  <a:pt x="290" y="2268"/>
                  <a:pt x="280" y="2311"/>
                  <a:pt x="258" y="2354"/>
                </a:cubicBezTo>
                <a:cubicBezTo>
                  <a:pt x="226" y="2407"/>
                  <a:pt x="226" y="2429"/>
                  <a:pt x="237" y="2450"/>
                </a:cubicBezTo>
                <a:cubicBezTo>
                  <a:pt x="247" y="2472"/>
                  <a:pt x="237" y="2526"/>
                  <a:pt x="215" y="2536"/>
                </a:cubicBezTo>
                <a:cubicBezTo>
                  <a:pt x="172" y="2558"/>
                  <a:pt x="118" y="2772"/>
                  <a:pt x="129" y="2848"/>
                </a:cubicBezTo>
                <a:cubicBezTo>
                  <a:pt x="140" y="2869"/>
                  <a:pt x="129" y="2869"/>
                  <a:pt x="118" y="2879"/>
                </a:cubicBezTo>
                <a:cubicBezTo>
                  <a:pt x="97" y="2891"/>
                  <a:pt x="87" y="2901"/>
                  <a:pt x="75" y="2944"/>
                </a:cubicBezTo>
                <a:cubicBezTo>
                  <a:pt x="75" y="2965"/>
                  <a:pt x="65" y="3008"/>
                  <a:pt x="65" y="3030"/>
                </a:cubicBezTo>
                <a:cubicBezTo>
                  <a:pt x="32" y="3105"/>
                  <a:pt x="32" y="3169"/>
                  <a:pt x="32" y="3169"/>
                </a:cubicBezTo>
                <a:cubicBezTo>
                  <a:pt x="54" y="3191"/>
                  <a:pt x="44" y="3266"/>
                  <a:pt x="22" y="3320"/>
                </a:cubicBezTo>
                <a:cubicBezTo>
                  <a:pt x="11" y="3351"/>
                  <a:pt x="1" y="3384"/>
                  <a:pt x="11" y="3416"/>
                </a:cubicBezTo>
                <a:lnTo>
                  <a:pt x="11" y="3513"/>
                </a:lnTo>
                <a:cubicBezTo>
                  <a:pt x="1" y="3577"/>
                  <a:pt x="1" y="3695"/>
                  <a:pt x="11" y="3716"/>
                </a:cubicBezTo>
                <a:cubicBezTo>
                  <a:pt x="11" y="3727"/>
                  <a:pt x="44" y="3749"/>
                  <a:pt x="65" y="3770"/>
                </a:cubicBezTo>
                <a:cubicBezTo>
                  <a:pt x="87" y="3780"/>
                  <a:pt x="118" y="3802"/>
                  <a:pt x="129" y="3813"/>
                </a:cubicBezTo>
                <a:cubicBezTo>
                  <a:pt x="132" y="3816"/>
                  <a:pt x="135" y="3817"/>
                  <a:pt x="138" y="3817"/>
                </a:cubicBezTo>
                <a:cubicBezTo>
                  <a:pt x="146" y="3817"/>
                  <a:pt x="157" y="3807"/>
                  <a:pt x="172" y="3792"/>
                </a:cubicBezTo>
                <a:cubicBezTo>
                  <a:pt x="194" y="3770"/>
                  <a:pt x="226" y="3759"/>
                  <a:pt x="237" y="3759"/>
                </a:cubicBezTo>
                <a:cubicBezTo>
                  <a:pt x="268" y="3759"/>
                  <a:pt x="268" y="3749"/>
                  <a:pt x="280" y="3727"/>
                </a:cubicBezTo>
                <a:cubicBezTo>
                  <a:pt x="280" y="3706"/>
                  <a:pt x="290" y="3663"/>
                  <a:pt x="290" y="3620"/>
                </a:cubicBezTo>
                <a:cubicBezTo>
                  <a:pt x="301" y="3587"/>
                  <a:pt x="311" y="3523"/>
                  <a:pt x="311" y="3480"/>
                </a:cubicBezTo>
                <a:cubicBezTo>
                  <a:pt x="311" y="3448"/>
                  <a:pt x="333" y="3384"/>
                  <a:pt x="344" y="3341"/>
                </a:cubicBezTo>
                <a:cubicBezTo>
                  <a:pt x="376" y="3212"/>
                  <a:pt x="408" y="3084"/>
                  <a:pt x="408" y="3019"/>
                </a:cubicBezTo>
                <a:cubicBezTo>
                  <a:pt x="408" y="2987"/>
                  <a:pt x="419" y="2955"/>
                  <a:pt x="430" y="2933"/>
                </a:cubicBezTo>
                <a:cubicBezTo>
                  <a:pt x="451" y="2891"/>
                  <a:pt x="483" y="2751"/>
                  <a:pt x="483" y="2665"/>
                </a:cubicBezTo>
                <a:cubicBezTo>
                  <a:pt x="483" y="2622"/>
                  <a:pt x="494" y="2600"/>
                  <a:pt x="504" y="2600"/>
                </a:cubicBezTo>
                <a:cubicBezTo>
                  <a:pt x="516" y="2590"/>
                  <a:pt x="516" y="2579"/>
                  <a:pt x="516" y="2558"/>
                </a:cubicBezTo>
                <a:cubicBezTo>
                  <a:pt x="526" y="2536"/>
                  <a:pt x="526" y="2515"/>
                  <a:pt x="623" y="2247"/>
                </a:cubicBezTo>
                <a:cubicBezTo>
                  <a:pt x="644" y="2183"/>
                  <a:pt x="655" y="2118"/>
                  <a:pt x="655" y="2107"/>
                </a:cubicBezTo>
                <a:cubicBezTo>
                  <a:pt x="655" y="2075"/>
                  <a:pt x="687" y="1990"/>
                  <a:pt x="719" y="1968"/>
                </a:cubicBezTo>
                <a:cubicBezTo>
                  <a:pt x="740" y="1957"/>
                  <a:pt x="773" y="1871"/>
                  <a:pt x="762" y="1807"/>
                </a:cubicBezTo>
                <a:cubicBezTo>
                  <a:pt x="762" y="1785"/>
                  <a:pt x="762" y="1742"/>
                  <a:pt x="773" y="1732"/>
                </a:cubicBezTo>
                <a:cubicBezTo>
                  <a:pt x="783" y="1699"/>
                  <a:pt x="848" y="1614"/>
                  <a:pt x="869" y="1592"/>
                </a:cubicBezTo>
                <a:cubicBezTo>
                  <a:pt x="880" y="1592"/>
                  <a:pt x="891" y="1560"/>
                  <a:pt x="902" y="1518"/>
                </a:cubicBezTo>
                <a:cubicBezTo>
                  <a:pt x="912" y="1475"/>
                  <a:pt x="923" y="1432"/>
                  <a:pt x="933" y="1432"/>
                </a:cubicBezTo>
                <a:cubicBezTo>
                  <a:pt x="955" y="1399"/>
                  <a:pt x="1041" y="1260"/>
                  <a:pt x="1052" y="1239"/>
                </a:cubicBezTo>
                <a:cubicBezTo>
                  <a:pt x="1052" y="1228"/>
                  <a:pt x="1084" y="1206"/>
                  <a:pt x="1105" y="1174"/>
                </a:cubicBezTo>
                <a:cubicBezTo>
                  <a:pt x="1148" y="1142"/>
                  <a:pt x="1202" y="1077"/>
                  <a:pt x="1202" y="1056"/>
                </a:cubicBezTo>
                <a:cubicBezTo>
                  <a:pt x="1202" y="1046"/>
                  <a:pt x="1212" y="1034"/>
                  <a:pt x="1224" y="1034"/>
                </a:cubicBezTo>
                <a:cubicBezTo>
                  <a:pt x="1255" y="1013"/>
                  <a:pt x="1320" y="949"/>
                  <a:pt x="1320" y="927"/>
                </a:cubicBezTo>
                <a:cubicBezTo>
                  <a:pt x="1320" y="910"/>
                  <a:pt x="1348" y="892"/>
                  <a:pt x="1376" y="892"/>
                </a:cubicBezTo>
                <a:cubicBezTo>
                  <a:pt x="1382" y="892"/>
                  <a:pt x="1389" y="893"/>
                  <a:pt x="1395" y="895"/>
                </a:cubicBezTo>
                <a:cubicBezTo>
                  <a:pt x="1400" y="901"/>
                  <a:pt x="1408" y="903"/>
                  <a:pt x="1420" y="903"/>
                </a:cubicBezTo>
                <a:cubicBezTo>
                  <a:pt x="1432" y="903"/>
                  <a:pt x="1448" y="901"/>
                  <a:pt x="1470" y="895"/>
                </a:cubicBezTo>
                <a:cubicBezTo>
                  <a:pt x="1485" y="893"/>
                  <a:pt x="1502" y="892"/>
                  <a:pt x="1520" y="892"/>
                </a:cubicBezTo>
                <a:cubicBezTo>
                  <a:pt x="1599" y="892"/>
                  <a:pt x="1688" y="912"/>
                  <a:pt x="1706" y="938"/>
                </a:cubicBezTo>
                <a:cubicBezTo>
                  <a:pt x="1706" y="949"/>
                  <a:pt x="1727" y="960"/>
                  <a:pt x="1738" y="970"/>
                </a:cubicBezTo>
                <a:cubicBezTo>
                  <a:pt x="1792" y="992"/>
                  <a:pt x="1877" y="1067"/>
                  <a:pt x="1899" y="1099"/>
                </a:cubicBezTo>
                <a:cubicBezTo>
                  <a:pt x="1910" y="1131"/>
                  <a:pt x="1910" y="1142"/>
                  <a:pt x="1889" y="1185"/>
                </a:cubicBezTo>
                <a:cubicBezTo>
                  <a:pt x="1867" y="1217"/>
                  <a:pt x="1846" y="1260"/>
                  <a:pt x="1835" y="1270"/>
                </a:cubicBezTo>
                <a:cubicBezTo>
                  <a:pt x="1824" y="1282"/>
                  <a:pt x="1813" y="1303"/>
                  <a:pt x="1803" y="1313"/>
                </a:cubicBezTo>
                <a:cubicBezTo>
                  <a:pt x="1792" y="1324"/>
                  <a:pt x="1781" y="1346"/>
                  <a:pt x="1770" y="1346"/>
                </a:cubicBezTo>
                <a:cubicBezTo>
                  <a:pt x="1749" y="1356"/>
                  <a:pt x="1738" y="1367"/>
                  <a:pt x="1738" y="1389"/>
                </a:cubicBezTo>
                <a:cubicBezTo>
                  <a:pt x="1738" y="1410"/>
                  <a:pt x="1717" y="1442"/>
                  <a:pt x="1695" y="1475"/>
                </a:cubicBezTo>
                <a:cubicBezTo>
                  <a:pt x="1641" y="1528"/>
                  <a:pt x="1631" y="1539"/>
                  <a:pt x="1663" y="1582"/>
                </a:cubicBezTo>
                <a:lnTo>
                  <a:pt x="1684" y="1625"/>
                </a:lnTo>
                <a:lnTo>
                  <a:pt x="1641" y="1635"/>
                </a:lnTo>
                <a:cubicBezTo>
                  <a:pt x="1610" y="1657"/>
                  <a:pt x="1610" y="1657"/>
                  <a:pt x="1610" y="1711"/>
                </a:cubicBezTo>
                <a:cubicBezTo>
                  <a:pt x="1599" y="1754"/>
                  <a:pt x="1599" y="1764"/>
                  <a:pt x="1545" y="1861"/>
                </a:cubicBezTo>
                <a:cubicBezTo>
                  <a:pt x="1524" y="1914"/>
                  <a:pt x="1470" y="2011"/>
                  <a:pt x="1448" y="2075"/>
                </a:cubicBezTo>
                <a:cubicBezTo>
                  <a:pt x="1405" y="2161"/>
                  <a:pt x="1395" y="2183"/>
                  <a:pt x="1405" y="2204"/>
                </a:cubicBezTo>
                <a:cubicBezTo>
                  <a:pt x="1417" y="2225"/>
                  <a:pt x="1405" y="2236"/>
                  <a:pt x="1395" y="2257"/>
                </a:cubicBezTo>
                <a:cubicBezTo>
                  <a:pt x="1341" y="2333"/>
                  <a:pt x="1331" y="2354"/>
                  <a:pt x="1341" y="2386"/>
                </a:cubicBezTo>
                <a:cubicBezTo>
                  <a:pt x="1352" y="2407"/>
                  <a:pt x="1341" y="2440"/>
                  <a:pt x="1298" y="2569"/>
                </a:cubicBezTo>
                <a:cubicBezTo>
                  <a:pt x="1288" y="2600"/>
                  <a:pt x="1277" y="2655"/>
                  <a:pt x="1288" y="2676"/>
                </a:cubicBezTo>
                <a:cubicBezTo>
                  <a:pt x="1288" y="2697"/>
                  <a:pt x="1277" y="2729"/>
                  <a:pt x="1277" y="2740"/>
                </a:cubicBezTo>
                <a:cubicBezTo>
                  <a:pt x="1266" y="2740"/>
                  <a:pt x="1266" y="2772"/>
                  <a:pt x="1266" y="2794"/>
                </a:cubicBezTo>
                <a:cubicBezTo>
                  <a:pt x="1277" y="2826"/>
                  <a:pt x="1266" y="2848"/>
                  <a:pt x="1255" y="2858"/>
                </a:cubicBezTo>
                <a:cubicBezTo>
                  <a:pt x="1245" y="2858"/>
                  <a:pt x="1245" y="2879"/>
                  <a:pt x="1245" y="2891"/>
                </a:cubicBezTo>
                <a:cubicBezTo>
                  <a:pt x="1245" y="2912"/>
                  <a:pt x="1224" y="2944"/>
                  <a:pt x="1202" y="2976"/>
                </a:cubicBezTo>
                <a:cubicBezTo>
                  <a:pt x="1169" y="3041"/>
                  <a:pt x="1169" y="3041"/>
                  <a:pt x="1191" y="3072"/>
                </a:cubicBezTo>
                <a:cubicBezTo>
                  <a:pt x="1202" y="3094"/>
                  <a:pt x="1202" y="3126"/>
                  <a:pt x="1191" y="3158"/>
                </a:cubicBezTo>
                <a:cubicBezTo>
                  <a:pt x="1169" y="3234"/>
                  <a:pt x="1159" y="3341"/>
                  <a:pt x="1159" y="3373"/>
                </a:cubicBezTo>
                <a:lnTo>
                  <a:pt x="1159" y="3427"/>
                </a:lnTo>
                <a:cubicBezTo>
                  <a:pt x="1138" y="3470"/>
                  <a:pt x="1138" y="3534"/>
                  <a:pt x="1159" y="3556"/>
                </a:cubicBezTo>
                <a:cubicBezTo>
                  <a:pt x="1181" y="3577"/>
                  <a:pt x="1181" y="3673"/>
                  <a:pt x="1159" y="3716"/>
                </a:cubicBezTo>
                <a:cubicBezTo>
                  <a:pt x="1138" y="3737"/>
                  <a:pt x="1138" y="3759"/>
                  <a:pt x="1148" y="3823"/>
                </a:cubicBezTo>
                <a:lnTo>
                  <a:pt x="1148" y="3909"/>
                </a:lnTo>
                <a:cubicBezTo>
                  <a:pt x="1138" y="3920"/>
                  <a:pt x="1138" y="3931"/>
                  <a:pt x="1138" y="3952"/>
                </a:cubicBezTo>
                <a:lnTo>
                  <a:pt x="1138" y="4038"/>
                </a:lnTo>
                <a:cubicBezTo>
                  <a:pt x="1138" y="4070"/>
                  <a:pt x="1138" y="4113"/>
                  <a:pt x="1148" y="4135"/>
                </a:cubicBezTo>
                <a:cubicBezTo>
                  <a:pt x="1148" y="4156"/>
                  <a:pt x="1159" y="4209"/>
                  <a:pt x="1159" y="4263"/>
                </a:cubicBezTo>
                <a:cubicBezTo>
                  <a:pt x="1169" y="4306"/>
                  <a:pt x="1181" y="4371"/>
                  <a:pt x="1202" y="4392"/>
                </a:cubicBezTo>
                <a:lnTo>
                  <a:pt x="1224" y="4457"/>
                </a:lnTo>
                <a:cubicBezTo>
                  <a:pt x="1224" y="4457"/>
                  <a:pt x="1234" y="4499"/>
                  <a:pt x="1255" y="4542"/>
                </a:cubicBezTo>
                <a:cubicBezTo>
                  <a:pt x="1277" y="4585"/>
                  <a:pt x="1288" y="4638"/>
                  <a:pt x="1298" y="4660"/>
                </a:cubicBezTo>
                <a:cubicBezTo>
                  <a:pt x="1298" y="4693"/>
                  <a:pt x="1309" y="4703"/>
                  <a:pt x="1352" y="4703"/>
                </a:cubicBezTo>
                <a:cubicBezTo>
                  <a:pt x="1384" y="4714"/>
                  <a:pt x="1395" y="4724"/>
                  <a:pt x="1395" y="4735"/>
                </a:cubicBezTo>
                <a:cubicBezTo>
                  <a:pt x="1395" y="4746"/>
                  <a:pt x="1405" y="4757"/>
                  <a:pt x="1427" y="4767"/>
                </a:cubicBezTo>
                <a:cubicBezTo>
                  <a:pt x="1448" y="4778"/>
                  <a:pt x="1481" y="4810"/>
                  <a:pt x="1481" y="4832"/>
                </a:cubicBezTo>
                <a:lnTo>
                  <a:pt x="1502" y="4864"/>
                </a:lnTo>
                <a:lnTo>
                  <a:pt x="1556" y="4853"/>
                </a:lnTo>
                <a:cubicBezTo>
                  <a:pt x="1599" y="4853"/>
                  <a:pt x="1631" y="4864"/>
                  <a:pt x="1653" y="4874"/>
                </a:cubicBezTo>
                <a:cubicBezTo>
                  <a:pt x="1663" y="4885"/>
                  <a:pt x="1674" y="4891"/>
                  <a:pt x="1687" y="4891"/>
                </a:cubicBezTo>
                <a:cubicBezTo>
                  <a:pt x="1701" y="4891"/>
                  <a:pt x="1717" y="4885"/>
                  <a:pt x="1738" y="4874"/>
                </a:cubicBezTo>
                <a:cubicBezTo>
                  <a:pt x="1781" y="4864"/>
                  <a:pt x="1835" y="4843"/>
                  <a:pt x="1867" y="4821"/>
                </a:cubicBezTo>
                <a:cubicBezTo>
                  <a:pt x="1931" y="4800"/>
                  <a:pt x="1931" y="4789"/>
                  <a:pt x="1953" y="4746"/>
                </a:cubicBezTo>
                <a:cubicBezTo>
                  <a:pt x="1972" y="4700"/>
                  <a:pt x="1998" y="4669"/>
                  <a:pt x="2026" y="4669"/>
                </a:cubicBezTo>
                <a:cubicBezTo>
                  <a:pt x="2030" y="4669"/>
                  <a:pt x="2034" y="4670"/>
                  <a:pt x="2039" y="4671"/>
                </a:cubicBezTo>
                <a:cubicBezTo>
                  <a:pt x="2039" y="4675"/>
                  <a:pt x="2040" y="4676"/>
                  <a:pt x="2042" y="4676"/>
                </a:cubicBezTo>
                <a:cubicBezTo>
                  <a:pt x="2046" y="4676"/>
                  <a:pt x="2053" y="4671"/>
                  <a:pt x="2060" y="4671"/>
                </a:cubicBezTo>
                <a:cubicBezTo>
                  <a:pt x="2082" y="4660"/>
                  <a:pt x="2156" y="4510"/>
                  <a:pt x="2189" y="4435"/>
                </a:cubicBezTo>
                <a:cubicBezTo>
                  <a:pt x="2242" y="4306"/>
                  <a:pt x="2253" y="4295"/>
                  <a:pt x="2242" y="4285"/>
                </a:cubicBezTo>
                <a:cubicBezTo>
                  <a:pt x="2242" y="4274"/>
                  <a:pt x="2253" y="4231"/>
                  <a:pt x="2285" y="4156"/>
                </a:cubicBezTo>
                <a:lnTo>
                  <a:pt x="2339" y="4038"/>
                </a:lnTo>
                <a:lnTo>
                  <a:pt x="2318" y="4006"/>
                </a:lnTo>
                <a:cubicBezTo>
                  <a:pt x="2306" y="3973"/>
                  <a:pt x="2306" y="3973"/>
                  <a:pt x="2328" y="3963"/>
                </a:cubicBezTo>
                <a:cubicBezTo>
                  <a:pt x="2349" y="3952"/>
                  <a:pt x="2349" y="3952"/>
                  <a:pt x="2349" y="3888"/>
                </a:cubicBezTo>
                <a:cubicBezTo>
                  <a:pt x="2349" y="3845"/>
                  <a:pt x="2361" y="3792"/>
                  <a:pt x="2371" y="3759"/>
                </a:cubicBezTo>
                <a:cubicBezTo>
                  <a:pt x="2392" y="3716"/>
                  <a:pt x="2392" y="3695"/>
                  <a:pt x="2382" y="3673"/>
                </a:cubicBezTo>
                <a:cubicBezTo>
                  <a:pt x="2371" y="3663"/>
                  <a:pt x="2371" y="3641"/>
                  <a:pt x="2382" y="3630"/>
                </a:cubicBezTo>
                <a:cubicBezTo>
                  <a:pt x="2382" y="3609"/>
                  <a:pt x="2392" y="3577"/>
                  <a:pt x="2392" y="3556"/>
                </a:cubicBezTo>
                <a:cubicBezTo>
                  <a:pt x="2403" y="3534"/>
                  <a:pt x="2403" y="3491"/>
                  <a:pt x="2403" y="3459"/>
                </a:cubicBezTo>
                <a:cubicBezTo>
                  <a:pt x="2414" y="3427"/>
                  <a:pt x="2425" y="3416"/>
                  <a:pt x="2435" y="3394"/>
                </a:cubicBezTo>
                <a:cubicBezTo>
                  <a:pt x="2457" y="3384"/>
                  <a:pt x="2457" y="3373"/>
                  <a:pt x="2457" y="3308"/>
                </a:cubicBezTo>
                <a:cubicBezTo>
                  <a:pt x="2446" y="3266"/>
                  <a:pt x="2446" y="3201"/>
                  <a:pt x="2457" y="3169"/>
                </a:cubicBezTo>
                <a:cubicBezTo>
                  <a:pt x="2457" y="3126"/>
                  <a:pt x="2468" y="3072"/>
                  <a:pt x="2457" y="3041"/>
                </a:cubicBezTo>
                <a:cubicBezTo>
                  <a:pt x="2457" y="3008"/>
                  <a:pt x="2468" y="2965"/>
                  <a:pt x="2468" y="2944"/>
                </a:cubicBezTo>
                <a:cubicBezTo>
                  <a:pt x="2489" y="2901"/>
                  <a:pt x="2489" y="2772"/>
                  <a:pt x="2457" y="2708"/>
                </a:cubicBezTo>
                <a:cubicBezTo>
                  <a:pt x="2446" y="2686"/>
                  <a:pt x="2457" y="2665"/>
                  <a:pt x="2468" y="2622"/>
                </a:cubicBezTo>
                <a:cubicBezTo>
                  <a:pt x="2478" y="2590"/>
                  <a:pt x="2489" y="2547"/>
                  <a:pt x="2478" y="2536"/>
                </a:cubicBezTo>
                <a:cubicBezTo>
                  <a:pt x="2478" y="2515"/>
                  <a:pt x="2478" y="2472"/>
                  <a:pt x="2489" y="2450"/>
                </a:cubicBezTo>
                <a:cubicBezTo>
                  <a:pt x="2500" y="2397"/>
                  <a:pt x="2500" y="2376"/>
                  <a:pt x="2468" y="2247"/>
                </a:cubicBezTo>
                <a:cubicBezTo>
                  <a:pt x="2457" y="2204"/>
                  <a:pt x="2457" y="2150"/>
                  <a:pt x="2457" y="2118"/>
                </a:cubicBezTo>
                <a:cubicBezTo>
                  <a:pt x="2468" y="2032"/>
                  <a:pt x="2468" y="2000"/>
                  <a:pt x="2446" y="1957"/>
                </a:cubicBezTo>
                <a:cubicBezTo>
                  <a:pt x="2446" y="1935"/>
                  <a:pt x="2435" y="1904"/>
                  <a:pt x="2435" y="1882"/>
                </a:cubicBezTo>
                <a:cubicBezTo>
                  <a:pt x="2435" y="1861"/>
                  <a:pt x="2425" y="1839"/>
                  <a:pt x="2414" y="1828"/>
                </a:cubicBezTo>
                <a:cubicBezTo>
                  <a:pt x="2392" y="1807"/>
                  <a:pt x="2382" y="1742"/>
                  <a:pt x="2392" y="1689"/>
                </a:cubicBezTo>
                <a:cubicBezTo>
                  <a:pt x="2403" y="1668"/>
                  <a:pt x="2392" y="1625"/>
                  <a:pt x="2382" y="1582"/>
                </a:cubicBezTo>
                <a:cubicBezTo>
                  <a:pt x="2371" y="1539"/>
                  <a:pt x="2361" y="1463"/>
                  <a:pt x="2361" y="1432"/>
                </a:cubicBezTo>
                <a:cubicBezTo>
                  <a:pt x="2361" y="1356"/>
                  <a:pt x="2361" y="1356"/>
                  <a:pt x="2306" y="1292"/>
                </a:cubicBezTo>
                <a:cubicBezTo>
                  <a:pt x="2275" y="1260"/>
                  <a:pt x="2264" y="1196"/>
                  <a:pt x="2285" y="1142"/>
                </a:cubicBezTo>
                <a:cubicBezTo>
                  <a:pt x="2296" y="1120"/>
                  <a:pt x="2328" y="1077"/>
                  <a:pt x="2361" y="1046"/>
                </a:cubicBezTo>
                <a:cubicBezTo>
                  <a:pt x="2392" y="1003"/>
                  <a:pt x="2446" y="949"/>
                  <a:pt x="2468" y="917"/>
                </a:cubicBezTo>
                <a:cubicBezTo>
                  <a:pt x="2500" y="884"/>
                  <a:pt x="2542" y="831"/>
                  <a:pt x="2575" y="788"/>
                </a:cubicBezTo>
                <a:cubicBezTo>
                  <a:pt x="2607" y="756"/>
                  <a:pt x="2661" y="713"/>
                  <a:pt x="2682" y="681"/>
                </a:cubicBezTo>
                <a:cubicBezTo>
                  <a:pt x="2704" y="648"/>
                  <a:pt x="2725" y="627"/>
                  <a:pt x="2747" y="617"/>
                </a:cubicBezTo>
                <a:cubicBezTo>
                  <a:pt x="2768" y="617"/>
                  <a:pt x="2800" y="584"/>
                  <a:pt x="2821" y="562"/>
                </a:cubicBezTo>
                <a:cubicBezTo>
                  <a:pt x="2854" y="531"/>
                  <a:pt x="2886" y="509"/>
                  <a:pt x="2897" y="509"/>
                </a:cubicBezTo>
                <a:cubicBezTo>
                  <a:pt x="2918" y="509"/>
                  <a:pt x="2961" y="488"/>
                  <a:pt x="2993" y="466"/>
                </a:cubicBezTo>
                <a:cubicBezTo>
                  <a:pt x="3052" y="417"/>
                  <a:pt x="3156" y="368"/>
                  <a:pt x="3190" y="368"/>
                </a:cubicBezTo>
                <a:cubicBezTo>
                  <a:pt x="3193" y="368"/>
                  <a:pt x="3195" y="369"/>
                  <a:pt x="3197" y="369"/>
                </a:cubicBezTo>
                <a:cubicBezTo>
                  <a:pt x="3207" y="369"/>
                  <a:pt x="3240" y="369"/>
                  <a:pt x="3262" y="359"/>
                </a:cubicBezTo>
                <a:cubicBezTo>
                  <a:pt x="3293" y="338"/>
                  <a:pt x="3315" y="338"/>
                  <a:pt x="3326" y="338"/>
                </a:cubicBezTo>
                <a:lnTo>
                  <a:pt x="3422" y="338"/>
                </a:lnTo>
                <a:cubicBezTo>
                  <a:pt x="3444" y="334"/>
                  <a:pt x="3459" y="331"/>
                  <a:pt x="3473" y="331"/>
                </a:cubicBezTo>
                <a:cubicBezTo>
                  <a:pt x="3501" y="331"/>
                  <a:pt x="3523" y="341"/>
                  <a:pt x="3572" y="369"/>
                </a:cubicBezTo>
                <a:cubicBezTo>
                  <a:pt x="3679" y="423"/>
                  <a:pt x="3691" y="434"/>
                  <a:pt x="3787" y="691"/>
                </a:cubicBezTo>
                <a:cubicBezTo>
                  <a:pt x="3830" y="810"/>
                  <a:pt x="3830" y="841"/>
                  <a:pt x="3819" y="863"/>
                </a:cubicBezTo>
                <a:cubicBezTo>
                  <a:pt x="3819" y="874"/>
                  <a:pt x="3819" y="917"/>
                  <a:pt x="3830" y="949"/>
                </a:cubicBezTo>
                <a:cubicBezTo>
                  <a:pt x="3851" y="981"/>
                  <a:pt x="3862" y="1046"/>
                  <a:pt x="3862" y="1077"/>
                </a:cubicBezTo>
                <a:cubicBezTo>
                  <a:pt x="3862" y="1120"/>
                  <a:pt x="3872" y="1217"/>
                  <a:pt x="3894" y="1292"/>
                </a:cubicBezTo>
                <a:lnTo>
                  <a:pt x="3927" y="1432"/>
                </a:lnTo>
                <a:lnTo>
                  <a:pt x="3884" y="1485"/>
                </a:lnTo>
                <a:cubicBezTo>
                  <a:pt x="3862" y="1506"/>
                  <a:pt x="3841" y="1528"/>
                  <a:pt x="3830" y="1528"/>
                </a:cubicBezTo>
                <a:cubicBezTo>
                  <a:pt x="3808" y="1528"/>
                  <a:pt x="3798" y="1539"/>
                  <a:pt x="3755" y="1625"/>
                </a:cubicBezTo>
                <a:cubicBezTo>
                  <a:pt x="3701" y="1732"/>
                  <a:pt x="3669" y="1796"/>
                  <a:pt x="3637" y="1828"/>
                </a:cubicBezTo>
                <a:cubicBezTo>
                  <a:pt x="3615" y="1839"/>
                  <a:pt x="3605" y="1850"/>
                  <a:pt x="3605" y="1861"/>
                </a:cubicBezTo>
                <a:cubicBezTo>
                  <a:pt x="3605" y="1861"/>
                  <a:pt x="3594" y="1871"/>
                  <a:pt x="3572" y="1882"/>
                </a:cubicBezTo>
                <a:cubicBezTo>
                  <a:pt x="3551" y="1893"/>
                  <a:pt x="3540" y="1904"/>
                  <a:pt x="3540" y="1935"/>
                </a:cubicBezTo>
                <a:cubicBezTo>
                  <a:pt x="3529" y="1957"/>
                  <a:pt x="3519" y="1978"/>
                  <a:pt x="3508" y="1978"/>
                </a:cubicBezTo>
                <a:cubicBezTo>
                  <a:pt x="3508" y="1978"/>
                  <a:pt x="3486" y="2021"/>
                  <a:pt x="3465" y="2086"/>
                </a:cubicBezTo>
                <a:cubicBezTo>
                  <a:pt x="3443" y="2150"/>
                  <a:pt x="3412" y="2214"/>
                  <a:pt x="3401" y="2225"/>
                </a:cubicBezTo>
                <a:cubicBezTo>
                  <a:pt x="3390" y="2236"/>
                  <a:pt x="3390" y="2268"/>
                  <a:pt x="3390" y="2300"/>
                </a:cubicBezTo>
                <a:cubicBezTo>
                  <a:pt x="3390" y="2354"/>
                  <a:pt x="3390" y="2376"/>
                  <a:pt x="3336" y="2504"/>
                </a:cubicBezTo>
                <a:cubicBezTo>
                  <a:pt x="3283" y="2655"/>
                  <a:pt x="3272" y="2655"/>
                  <a:pt x="3293" y="2686"/>
                </a:cubicBezTo>
                <a:cubicBezTo>
                  <a:pt x="3315" y="2719"/>
                  <a:pt x="3293" y="2815"/>
                  <a:pt x="3262" y="2858"/>
                </a:cubicBezTo>
                <a:cubicBezTo>
                  <a:pt x="3229" y="2901"/>
                  <a:pt x="3229" y="2901"/>
                  <a:pt x="3250" y="2987"/>
                </a:cubicBezTo>
                <a:cubicBezTo>
                  <a:pt x="3262" y="3030"/>
                  <a:pt x="3262" y="3072"/>
                  <a:pt x="3262" y="3084"/>
                </a:cubicBezTo>
                <a:cubicBezTo>
                  <a:pt x="3250" y="3105"/>
                  <a:pt x="3262" y="3191"/>
                  <a:pt x="3272" y="3201"/>
                </a:cubicBezTo>
                <a:cubicBezTo>
                  <a:pt x="3283" y="3212"/>
                  <a:pt x="3315" y="3373"/>
                  <a:pt x="3315" y="3470"/>
                </a:cubicBezTo>
                <a:cubicBezTo>
                  <a:pt x="3326" y="3501"/>
                  <a:pt x="3379" y="3598"/>
                  <a:pt x="3401" y="3609"/>
                </a:cubicBezTo>
                <a:cubicBezTo>
                  <a:pt x="3412" y="3609"/>
                  <a:pt x="3455" y="3706"/>
                  <a:pt x="3455" y="3727"/>
                </a:cubicBezTo>
                <a:cubicBezTo>
                  <a:pt x="3443" y="3727"/>
                  <a:pt x="3486" y="3749"/>
                  <a:pt x="3540" y="3770"/>
                </a:cubicBezTo>
                <a:lnTo>
                  <a:pt x="3626" y="3802"/>
                </a:lnTo>
                <a:lnTo>
                  <a:pt x="3701" y="3770"/>
                </a:lnTo>
                <a:cubicBezTo>
                  <a:pt x="3808" y="3737"/>
                  <a:pt x="3915" y="3663"/>
                  <a:pt x="3937" y="3609"/>
                </a:cubicBezTo>
                <a:lnTo>
                  <a:pt x="3969" y="3577"/>
                </a:lnTo>
                <a:cubicBezTo>
                  <a:pt x="4001" y="3566"/>
                  <a:pt x="4012" y="3556"/>
                  <a:pt x="4023" y="3513"/>
                </a:cubicBezTo>
                <a:cubicBezTo>
                  <a:pt x="4023" y="3491"/>
                  <a:pt x="4034" y="3448"/>
                  <a:pt x="4044" y="3416"/>
                </a:cubicBezTo>
                <a:cubicBezTo>
                  <a:pt x="4055" y="3384"/>
                  <a:pt x="4066" y="3341"/>
                  <a:pt x="4066" y="3320"/>
                </a:cubicBezTo>
                <a:cubicBezTo>
                  <a:pt x="4077" y="3287"/>
                  <a:pt x="4077" y="3277"/>
                  <a:pt x="4098" y="3277"/>
                </a:cubicBezTo>
                <a:cubicBezTo>
                  <a:pt x="4120" y="3277"/>
                  <a:pt x="4130" y="3255"/>
                  <a:pt x="4120" y="3201"/>
                </a:cubicBezTo>
                <a:cubicBezTo>
                  <a:pt x="4120" y="3094"/>
                  <a:pt x="4120" y="3051"/>
                  <a:pt x="4130" y="3041"/>
                </a:cubicBezTo>
                <a:cubicBezTo>
                  <a:pt x="4130" y="3041"/>
                  <a:pt x="4141" y="3019"/>
                  <a:pt x="4141" y="2998"/>
                </a:cubicBezTo>
                <a:cubicBezTo>
                  <a:pt x="4141" y="2955"/>
                  <a:pt x="4141" y="2944"/>
                  <a:pt x="4151" y="2933"/>
                </a:cubicBezTo>
                <a:cubicBezTo>
                  <a:pt x="4184" y="2912"/>
                  <a:pt x="4184" y="2901"/>
                  <a:pt x="4151" y="2762"/>
                </a:cubicBezTo>
                <a:cubicBezTo>
                  <a:pt x="4141" y="2708"/>
                  <a:pt x="4151" y="2676"/>
                  <a:pt x="4163" y="2633"/>
                </a:cubicBezTo>
                <a:cubicBezTo>
                  <a:pt x="4184" y="2590"/>
                  <a:pt x="4184" y="2536"/>
                  <a:pt x="4194" y="2440"/>
                </a:cubicBezTo>
                <a:cubicBezTo>
                  <a:pt x="4194" y="2343"/>
                  <a:pt x="4205" y="2290"/>
                  <a:pt x="4227" y="2247"/>
                </a:cubicBezTo>
                <a:cubicBezTo>
                  <a:pt x="4237" y="2193"/>
                  <a:pt x="4248" y="2171"/>
                  <a:pt x="4227" y="2150"/>
                </a:cubicBezTo>
                <a:cubicBezTo>
                  <a:pt x="4216" y="2129"/>
                  <a:pt x="4216" y="2107"/>
                  <a:pt x="4227" y="2086"/>
                </a:cubicBezTo>
                <a:cubicBezTo>
                  <a:pt x="4237" y="2064"/>
                  <a:pt x="4237" y="2043"/>
                  <a:pt x="4227" y="2021"/>
                </a:cubicBezTo>
                <a:cubicBezTo>
                  <a:pt x="4205" y="1990"/>
                  <a:pt x="4205" y="1935"/>
                  <a:pt x="4216" y="1904"/>
                </a:cubicBezTo>
                <a:cubicBezTo>
                  <a:pt x="4227" y="1893"/>
                  <a:pt x="4227" y="1871"/>
                  <a:pt x="4227" y="1850"/>
                </a:cubicBezTo>
                <a:cubicBezTo>
                  <a:pt x="4216" y="1828"/>
                  <a:pt x="4216" y="1796"/>
                  <a:pt x="4227" y="1785"/>
                </a:cubicBezTo>
                <a:lnTo>
                  <a:pt x="4227" y="1742"/>
                </a:lnTo>
                <a:cubicBezTo>
                  <a:pt x="4216" y="1721"/>
                  <a:pt x="4216" y="1689"/>
                  <a:pt x="4216" y="1668"/>
                </a:cubicBezTo>
                <a:cubicBezTo>
                  <a:pt x="4227" y="1603"/>
                  <a:pt x="4237" y="1571"/>
                  <a:pt x="4313" y="1528"/>
                </a:cubicBezTo>
                <a:cubicBezTo>
                  <a:pt x="4344" y="1496"/>
                  <a:pt x="4387" y="1463"/>
                  <a:pt x="4409" y="1453"/>
                </a:cubicBezTo>
                <a:cubicBezTo>
                  <a:pt x="4420" y="1432"/>
                  <a:pt x="4441" y="1410"/>
                  <a:pt x="4463" y="1389"/>
                </a:cubicBezTo>
                <a:cubicBezTo>
                  <a:pt x="4473" y="1378"/>
                  <a:pt x="4495" y="1356"/>
                  <a:pt x="4495" y="1346"/>
                </a:cubicBezTo>
                <a:cubicBezTo>
                  <a:pt x="4506" y="1324"/>
                  <a:pt x="4666" y="1228"/>
                  <a:pt x="4763" y="1174"/>
                </a:cubicBezTo>
                <a:cubicBezTo>
                  <a:pt x="4892" y="1120"/>
                  <a:pt x="4913" y="1120"/>
                  <a:pt x="4988" y="1120"/>
                </a:cubicBezTo>
                <a:cubicBezTo>
                  <a:pt x="5138" y="1131"/>
                  <a:pt x="5267" y="1185"/>
                  <a:pt x="5353" y="1260"/>
                </a:cubicBezTo>
                <a:cubicBezTo>
                  <a:pt x="5374" y="1292"/>
                  <a:pt x="5428" y="1378"/>
                  <a:pt x="5450" y="1432"/>
                </a:cubicBezTo>
                <a:cubicBezTo>
                  <a:pt x="5450" y="1442"/>
                  <a:pt x="5471" y="1475"/>
                  <a:pt x="5481" y="1506"/>
                </a:cubicBezTo>
                <a:cubicBezTo>
                  <a:pt x="5535" y="1582"/>
                  <a:pt x="5535" y="1614"/>
                  <a:pt x="5493" y="1689"/>
                </a:cubicBezTo>
                <a:cubicBezTo>
                  <a:pt x="5471" y="1732"/>
                  <a:pt x="5450" y="1764"/>
                  <a:pt x="5450" y="1785"/>
                </a:cubicBezTo>
                <a:cubicBezTo>
                  <a:pt x="5450" y="1807"/>
                  <a:pt x="5439" y="1839"/>
                  <a:pt x="5428" y="1861"/>
                </a:cubicBezTo>
                <a:cubicBezTo>
                  <a:pt x="5417" y="1882"/>
                  <a:pt x="5407" y="1904"/>
                  <a:pt x="5417" y="1925"/>
                </a:cubicBezTo>
                <a:cubicBezTo>
                  <a:pt x="5417" y="1935"/>
                  <a:pt x="5417" y="1968"/>
                  <a:pt x="5396" y="2011"/>
                </a:cubicBezTo>
                <a:cubicBezTo>
                  <a:pt x="5385" y="2054"/>
                  <a:pt x="5374" y="2097"/>
                  <a:pt x="5374" y="2118"/>
                </a:cubicBezTo>
                <a:cubicBezTo>
                  <a:pt x="5374" y="2183"/>
                  <a:pt x="5353" y="2290"/>
                  <a:pt x="5331" y="2322"/>
                </a:cubicBezTo>
                <a:cubicBezTo>
                  <a:pt x="5321" y="2333"/>
                  <a:pt x="5321" y="2365"/>
                  <a:pt x="5342" y="2407"/>
                </a:cubicBezTo>
                <a:cubicBezTo>
                  <a:pt x="5342" y="2440"/>
                  <a:pt x="5353" y="2472"/>
                  <a:pt x="5353" y="2483"/>
                </a:cubicBezTo>
                <a:cubicBezTo>
                  <a:pt x="5342" y="2493"/>
                  <a:pt x="5353" y="2515"/>
                  <a:pt x="5364" y="2536"/>
                </a:cubicBezTo>
                <a:cubicBezTo>
                  <a:pt x="5374" y="2558"/>
                  <a:pt x="5385" y="2600"/>
                  <a:pt x="5396" y="2622"/>
                </a:cubicBezTo>
                <a:cubicBezTo>
                  <a:pt x="5396" y="2676"/>
                  <a:pt x="5407" y="2686"/>
                  <a:pt x="5514" y="2697"/>
                </a:cubicBezTo>
                <a:cubicBezTo>
                  <a:pt x="5550" y="2700"/>
                  <a:pt x="5578" y="2702"/>
                  <a:pt x="5600" y="2702"/>
                </a:cubicBezTo>
                <a:cubicBezTo>
                  <a:pt x="5663" y="2702"/>
                  <a:pt x="5674" y="2686"/>
                  <a:pt x="5674" y="2622"/>
                </a:cubicBezTo>
                <a:cubicBezTo>
                  <a:pt x="5674" y="2579"/>
                  <a:pt x="5686" y="2569"/>
                  <a:pt x="5717" y="2526"/>
                </a:cubicBezTo>
                <a:cubicBezTo>
                  <a:pt x="5750" y="2483"/>
                  <a:pt x="5760" y="2461"/>
                  <a:pt x="5760" y="2429"/>
                </a:cubicBezTo>
                <a:cubicBezTo>
                  <a:pt x="5750" y="2407"/>
                  <a:pt x="5760" y="2322"/>
                  <a:pt x="5771" y="2300"/>
                </a:cubicBezTo>
                <a:cubicBezTo>
                  <a:pt x="5782" y="2268"/>
                  <a:pt x="5803" y="2236"/>
                  <a:pt x="5836" y="2129"/>
                </a:cubicBezTo>
                <a:cubicBezTo>
                  <a:pt x="5857" y="2043"/>
                  <a:pt x="5868" y="2011"/>
                  <a:pt x="5868" y="1957"/>
                </a:cubicBezTo>
                <a:cubicBezTo>
                  <a:pt x="5857" y="1925"/>
                  <a:pt x="5857" y="1882"/>
                  <a:pt x="5868" y="1871"/>
                </a:cubicBezTo>
                <a:cubicBezTo>
                  <a:pt x="5868" y="1850"/>
                  <a:pt x="5857" y="1828"/>
                  <a:pt x="5857" y="1807"/>
                </a:cubicBezTo>
                <a:cubicBezTo>
                  <a:pt x="5846" y="1775"/>
                  <a:pt x="5836" y="1775"/>
                  <a:pt x="5900" y="1668"/>
                </a:cubicBezTo>
                <a:cubicBezTo>
                  <a:pt x="5922" y="1625"/>
                  <a:pt x="5953" y="1582"/>
                  <a:pt x="5965" y="1571"/>
                </a:cubicBezTo>
                <a:cubicBezTo>
                  <a:pt x="5975" y="1560"/>
                  <a:pt x="5996" y="1528"/>
                  <a:pt x="6018" y="1475"/>
                </a:cubicBezTo>
                <a:cubicBezTo>
                  <a:pt x="6050" y="1389"/>
                  <a:pt x="6050" y="1389"/>
                  <a:pt x="6093" y="1367"/>
                </a:cubicBezTo>
                <a:cubicBezTo>
                  <a:pt x="6125" y="1346"/>
                  <a:pt x="6168" y="1324"/>
                  <a:pt x="6189" y="1303"/>
                </a:cubicBezTo>
                <a:cubicBezTo>
                  <a:pt x="6232" y="1270"/>
                  <a:pt x="6232" y="1270"/>
                  <a:pt x="6222" y="1228"/>
                </a:cubicBezTo>
                <a:cubicBezTo>
                  <a:pt x="6222" y="1196"/>
                  <a:pt x="6222" y="1196"/>
                  <a:pt x="6275" y="1153"/>
                </a:cubicBezTo>
                <a:cubicBezTo>
                  <a:pt x="6308" y="1131"/>
                  <a:pt x="6329" y="1110"/>
                  <a:pt x="6340" y="1110"/>
                </a:cubicBezTo>
                <a:cubicBezTo>
                  <a:pt x="6340" y="1110"/>
                  <a:pt x="6351" y="1131"/>
                  <a:pt x="6361" y="1163"/>
                </a:cubicBezTo>
                <a:cubicBezTo>
                  <a:pt x="6382" y="1228"/>
                  <a:pt x="6382" y="1239"/>
                  <a:pt x="6436" y="1270"/>
                </a:cubicBezTo>
                <a:lnTo>
                  <a:pt x="6490" y="1292"/>
                </a:lnTo>
                <a:lnTo>
                  <a:pt x="6576" y="1260"/>
                </a:lnTo>
                <a:cubicBezTo>
                  <a:pt x="6694" y="1206"/>
                  <a:pt x="6694" y="1196"/>
                  <a:pt x="6683" y="1120"/>
                </a:cubicBezTo>
                <a:cubicBezTo>
                  <a:pt x="6672" y="1099"/>
                  <a:pt x="6672" y="1046"/>
                  <a:pt x="6661" y="1024"/>
                </a:cubicBezTo>
                <a:cubicBezTo>
                  <a:pt x="6661" y="981"/>
                  <a:pt x="6651" y="960"/>
                  <a:pt x="6618" y="938"/>
                </a:cubicBezTo>
                <a:cubicBezTo>
                  <a:pt x="6608" y="927"/>
                  <a:pt x="6576" y="895"/>
                  <a:pt x="6565" y="863"/>
                </a:cubicBezTo>
                <a:cubicBezTo>
                  <a:pt x="6533" y="831"/>
                  <a:pt x="6522" y="820"/>
                  <a:pt x="6490" y="810"/>
                </a:cubicBezTo>
                <a:cubicBezTo>
                  <a:pt x="6458" y="810"/>
                  <a:pt x="6447" y="798"/>
                  <a:pt x="6447" y="788"/>
                </a:cubicBezTo>
                <a:cubicBezTo>
                  <a:pt x="6442" y="778"/>
                  <a:pt x="6435" y="773"/>
                  <a:pt x="6420" y="773"/>
                </a:cubicBezTo>
                <a:cubicBezTo>
                  <a:pt x="6402" y="773"/>
                  <a:pt x="6371" y="781"/>
                  <a:pt x="6318" y="798"/>
                </a:cubicBezTo>
                <a:cubicBezTo>
                  <a:pt x="6265" y="820"/>
                  <a:pt x="6211" y="853"/>
                  <a:pt x="6189" y="874"/>
                </a:cubicBezTo>
                <a:cubicBezTo>
                  <a:pt x="6168" y="895"/>
                  <a:pt x="6136" y="917"/>
                  <a:pt x="6125" y="917"/>
                </a:cubicBezTo>
                <a:lnTo>
                  <a:pt x="6082" y="960"/>
                </a:lnTo>
                <a:cubicBezTo>
                  <a:pt x="6061" y="970"/>
                  <a:pt x="6039" y="992"/>
                  <a:pt x="6029" y="992"/>
                </a:cubicBezTo>
                <a:cubicBezTo>
                  <a:pt x="6029" y="992"/>
                  <a:pt x="6007" y="1003"/>
                  <a:pt x="5986" y="1024"/>
                </a:cubicBezTo>
                <a:cubicBezTo>
                  <a:pt x="5975" y="1034"/>
                  <a:pt x="5932" y="1056"/>
                  <a:pt x="5910" y="1067"/>
                </a:cubicBezTo>
                <a:cubicBezTo>
                  <a:pt x="5846" y="1099"/>
                  <a:pt x="5836" y="1120"/>
                  <a:pt x="5846" y="1174"/>
                </a:cubicBezTo>
                <a:cubicBezTo>
                  <a:pt x="5846" y="1193"/>
                  <a:pt x="5838" y="1219"/>
                  <a:pt x="5822" y="1219"/>
                </a:cubicBezTo>
                <a:cubicBezTo>
                  <a:pt x="5820" y="1219"/>
                  <a:pt x="5817" y="1219"/>
                  <a:pt x="5814" y="1217"/>
                </a:cubicBezTo>
                <a:cubicBezTo>
                  <a:pt x="5803" y="1217"/>
                  <a:pt x="5782" y="1228"/>
                  <a:pt x="5771" y="1228"/>
                </a:cubicBezTo>
                <a:cubicBezTo>
                  <a:pt x="5768" y="1231"/>
                  <a:pt x="5764" y="1234"/>
                  <a:pt x="5760" y="1234"/>
                </a:cubicBezTo>
                <a:cubicBezTo>
                  <a:pt x="5751" y="1234"/>
                  <a:pt x="5739" y="1224"/>
                  <a:pt x="5717" y="1196"/>
                </a:cubicBezTo>
                <a:cubicBezTo>
                  <a:pt x="5696" y="1163"/>
                  <a:pt x="5664" y="1120"/>
                  <a:pt x="5632" y="1099"/>
                </a:cubicBezTo>
                <a:lnTo>
                  <a:pt x="5557" y="1024"/>
                </a:lnTo>
                <a:cubicBezTo>
                  <a:pt x="5514" y="949"/>
                  <a:pt x="5493" y="938"/>
                  <a:pt x="5245" y="831"/>
                </a:cubicBezTo>
                <a:cubicBezTo>
                  <a:pt x="5181" y="802"/>
                  <a:pt x="5155" y="793"/>
                  <a:pt x="5138" y="793"/>
                </a:cubicBezTo>
                <a:cubicBezTo>
                  <a:pt x="5130" y="793"/>
                  <a:pt x="5124" y="795"/>
                  <a:pt x="5117" y="798"/>
                </a:cubicBezTo>
                <a:cubicBezTo>
                  <a:pt x="5112" y="804"/>
                  <a:pt x="5101" y="807"/>
                  <a:pt x="5087" y="807"/>
                </a:cubicBezTo>
                <a:cubicBezTo>
                  <a:pt x="5074" y="807"/>
                  <a:pt x="5058" y="804"/>
                  <a:pt x="5042" y="798"/>
                </a:cubicBezTo>
                <a:cubicBezTo>
                  <a:pt x="5021" y="798"/>
                  <a:pt x="4988" y="788"/>
                  <a:pt x="4967" y="788"/>
                </a:cubicBezTo>
                <a:lnTo>
                  <a:pt x="4913" y="788"/>
                </a:lnTo>
                <a:cubicBezTo>
                  <a:pt x="4902" y="788"/>
                  <a:pt x="4870" y="798"/>
                  <a:pt x="4859" y="820"/>
                </a:cubicBezTo>
                <a:cubicBezTo>
                  <a:pt x="4838" y="841"/>
                  <a:pt x="4816" y="853"/>
                  <a:pt x="4763" y="853"/>
                </a:cubicBezTo>
                <a:lnTo>
                  <a:pt x="4688" y="853"/>
                </a:lnTo>
                <a:cubicBezTo>
                  <a:pt x="4677" y="853"/>
                  <a:pt x="4602" y="874"/>
                  <a:pt x="4592" y="895"/>
                </a:cubicBezTo>
                <a:cubicBezTo>
                  <a:pt x="4592" y="906"/>
                  <a:pt x="4549" y="927"/>
                  <a:pt x="4323" y="1034"/>
                </a:cubicBezTo>
                <a:cubicBezTo>
                  <a:pt x="4291" y="1046"/>
                  <a:pt x="4259" y="1067"/>
                  <a:pt x="4237" y="1110"/>
                </a:cubicBezTo>
                <a:lnTo>
                  <a:pt x="4184" y="1163"/>
                </a:lnTo>
                <a:cubicBezTo>
                  <a:pt x="4173" y="1163"/>
                  <a:pt x="4163" y="1013"/>
                  <a:pt x="4173" y="992"/>
                </a:cubicBezTo>
                <a:cubicBezTo>
                  <a:pt x="4173" y="981"/>
                  <a:pt x="4163" y="927"/>
                  <a:pt x="4141" y="884"/>
                </a:cubicBezTo>
                <a:cubicBezTo>
                  <a:pt x="4108" y="810"/>
                  <a:pt x="4098" y="788"/>
                  <a:pt x="4108" y="767"/>
                </a:cubicBezTo>
                <a:cubicBezTo>
                  <a:pt x="4120" y="745"/>
                  <a:pt x="4120" y="724"/>
                  <a:pt x="4098" y="691"/>
                </a:cubicBezTo>
                <a:cubicBezTo>
                  <a:pt x="4087" y="670"/>
                  <a:pt x="4077" y="627"/>
                  <a:pt x="4077" y="605"/>
                </a:cubicBezTo>
                <a:cubicBezTo>
                  <a:pt x="4066" y="531"/>
                  <a:pt x="3991" y="381"/>
                  <a:pt x="3937" y="316"/>
                </a:cubicBezTo>
                <a:cubicBezTo>
                  <a:pt x="3915" y="295"/>
                  <a:pt x="3884" y="252"/>
                  <a:pt x="3862" y="219"/>
                </a:cubicBezTo>
                <a:cubicBezTo>
                  <a:pt x="3851" y="198"/>
                  <a:pt x="3841" y="176"/>
                  <a:pt x="3830" y="176"/>
                </a:cubicBezTo>
                <a:cubicBezTo>
                  <a:pt x="3830" y="176"/>
                  <a:pt x="3819" y="166"/>
                  <a:pt x="3819" y="145"/>
                </a:cubicBezTo>
                <a:cubicBezTo>
                  <a:pt x="3808" y="123"/>
                  <a:pt x="3798" y="123"/>
                  <a:pt x="3712" y="91"/>
                </a:cubicBezTo>
                <a:cubicBezTo>
                  <a:pt x="3658" y="80"/>
                  <a:pt x="3605" y="69"/>
                  <a:pt x="3594" y="69"/>
                </a:cubicBezTo>
                <a:cubicBezTo>
                  <a:pt x="3583" y="69"/>
                  <a:pt x="3572" y="59"/>
                  <a:pt x="3551" y="37"/>
                </a:cubicBezTo>
                <a:cubicBezTo>
                  <a:pt x="3540" y="16"/>
                  <a:pt x="3529" y="5"/>
                  <a:pt x="3519" y="5"/>
                </a:cubicBezTo>
                <a:cubicBezTo>
                  <a:pt x="3516" y="2"/>
                  <a:pt x="3510" y="0"/>
                  <a:pt x="3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2" name="Google Shape;1032;p41"/>
          <p:cNvGrpSpPr/>
          <p:nvPr/>
        </p:nvGrpSpPr>
        <p:grpSpPr>
          <a:xfrm>
            <a:off x="8404346" y="1477526"/>
            <a:ext cx="443711" cy="628629"/>
            <a:chOff x="2340550" y="3282675"/>
            <a:chExt cx="652900" cy="924999"/>
          </a:xfrm>
        </p:grpSpPr>
        <p:sp>
          <p:nvSpPr>
            <p:cNvPr id="1033" name="Google Shape;1033;p41"/>
            <p:cNvSpPr/>
            <p:nvPr/>
          </p:nvSpPr>
          <p:spPr>
            <a:xfrm>
              <a:off x="2340550" y="3282675"/>
              <a:ext cx="652898" cy="924999"/>
            </a:xfrm>
            <a:custGeom>
              <a:avLst/>
              <a:gdLst/>
              <a:ahLst/>
              <a:cxnLst/>
              <a:rect l="l" t="t" r="r" b="b"/>
              <a:pathLst>
                <a:path w="7316" h="10365" extrusionOk="0">
                  <a:moveTo>
                    <a:pt x="4216" y="0"/>
                  </a:moveTo>
                  <a:cubicBezTo>
                    <a:pt x="4128" y="0"/>
                    <a:pt x="4034" y="29"/>
                    <a:pt x="3937" y="89"/>
                  </a:cubicBezTo>
                  <a:cubicBezTo>
                    <a:pt x="3883" y="174"/>
                    <a:pt x="3830" y="249"/>
                    <a:pt x="3776" y="335"/>
                  </a:cubicBezTo>
                  <a:cubicBezTo>
                    <a:pt x="3754" y="410"/>
                    <a:pt x="3733" y="496"/>
                    <a:pt x="3712" y="571"/>
                  </a:cubicBezTo>
                  <a:cubicBezTo>
                    <a:pt x="3701" y="625"/>
                    <a:pt x="3690" y="668"/>
                    <a:pt x="3680" y="721"/>
                  </a:cubicBezTo>
                  <a:cubicBezTo>
                    <a:pt x="3669" y="828"/>
                    <a:pt x="3658" y="947"/>
                    <a:pt x="3647" y="1064"/>
                  </a:cubicBezTo>
                  <a:cubicBezTo>
                    <a:pt x="3626" y="1161"/>
                    <a:pt x="3615" y="1257"/>
                    <a:pt x="3604" y="1343"/>
                  </a:cubicBezTo>
                  <a:lnTo>
                    <a:pt x="3604" y="2115"/>
                  </a:lnTo>
                  <a:cubicBezTo>
                    <a:pt x="3594" y="2158"/>
                    <a:pt x="3573" y="2201"/>
                    <a:pt x="3561" y="2244"/>
                  </a:cubicBezTo>
                  <a:cubicBezTo>
                    <a:pt x="3508" y="2212"/>
                    <a:pt x="3444" y="2169"/>
                    <a:pt x="3390" y="2127"/>
                  </a:cubicBezTo>
                  <a:cubicBezTo>
                    <a:pt x="3175" y="1933"/>
                    <a:pt x="2950" y="1751"/>
                    <a:pt x="2746" y="1558"/>
                  </a:cubicBezTo>
                  <a:cubicBezTo>
                    <a:pt x="2446" y="1290"/>
                    <a:pt x="2167" y="1011"/>
                    <a:pt x="1856" y="742"/>
                  </a:cubicBezTo>
                  <a:cubicBezTo>
                    <a:pt x="1716" y="614"/>
                    <a:pt x="1545" y="528"/>
                    <a:pt x="1384" y="421"/>
                  </a:cubicBezTo>
                  <a:cubicBezTo>
                    <a:pt x="1266" y="389"/>
                    <a:pt x="1148" y="367"/>
                    <a:pt x="1020" y="335"/>
                  </a:cubicBezTo>
                  <a:cubicBezTo>
                    <a:pt x="901" y="399"/>
                    <a:pt x="708" y="367"/>
                    <a:pt x="698" y="582"/>
                  </a:cubicBezTo>
                  <a:cubicBezTo>
                    <a:pt x="687" y="625"/>
                    <a:pt x="676" y="668"/>
                    <a:pt x="676" y="721"/>
                  </a:cubicBezTo>
                  <a:lnTo>
                    <a:pt x="676" y="1000"/>
                  </a:lnTo>
                  <a:cubicBezTo>
                    <a:pt x="708" y="1183"/>
                    <a:pt x="730" y="1376"/>
                    <a:pt x="762" y="1558"/>
                  </a:cubicBezTo>
                  <a:cubicBezTo>
                    <a:pt x="794" y="2008"/>
                    <a:pt x="1030" y="2373"/>
                    <a:pt x="1244" y="2738"/>
                  </a:cubicBezTo>
                  <a:cubicBezTo>
                    <a:pt x="1384" y="2985"/>
                    <a:pt x="1566" y="3199"/>
                    <a:pt x="1738" y="3424"/>
                  </a:cubicBezTo>
                  <a:cubicBezTo>
                    <a:pt x="1835" y="3542"/>
                    <a:pt x="1931" y="3660"/>
                    <a:pt x="2028" y="3767"/>
                  </a:cubicBezTo>
                  <a:cubicBezTo>
                    <a:pt x="2017" y="3789"/>
                    <a:pt x="2006" y="3810"/>
                    <a:pt x="1985" y="3832"/>
                  </a:cubicBezTo>
                  <a:cubicBezTo>
                    <a:pt x="1921" y="3821"/>
                    <a:pt x="1856" y="3800"/>
                    <a:pt x="1802" y="3789"/>
                  </a:cubicBezTo>
                  <a:cubicBezTo>
                    <a:pt x="1749" y="3778"/>
                    <a:pt x="1706" y="3767"/>
                    <a:pt x="1663" y="3757"/>
                  </a:cubicBezTo>
                  <a:cubicBezTo>
                    <a:pt x="1588" y="3746"/>
                    <a:pt x="1523" y="3724"/>
                    <a:pt x="1449" y="3714"/>
                  </a:cubicBezTo>
                  <a:cubicBezTo>
                    <a:pt x="1384" y="3703"/>
                    <a:pt x="1309" y="3703"/>
                    <a:pt x="1244" y="3693"/>
                  </a:cubicBezTo>
                  <a:cubicBezTo>
                    <a:pt x="1127" y="3693"/>
                    <a:pt x="998" y="3681"/>
                    <a:pt x="880" y="3681"/>
                  </a:cubicBezTo>
                  <a:cubicBezTo>
                    <a:pt x="719" y="3735"/>
                    <a:pt x="537" y="3757"/>
                    <a:pt x="398" y="3843"/>
                  </a:cubicBezTo>
                  <a:cubicBezTo>
                    <a:pt x="54" y="4057"/>
                    <a:pt x="0" y="4594"/>
                    <a:pt x="301" y="4861"/>
                  </a:cubicBezTo>
                  <a:cubicBezTo>
                    <a:pt x="665" y="5216"/>
                    <a:pt x="1030" y="5569"/>
                    <a:pt x="1416" y="5891"/>
                  </a:cubicBezTo>
                  <a:cubicBezTo>
                    <a:pt x="1716" y="6127"/>
                    <a:pt x="2060" y="6299"/>
                    <a:pt x="2381" y="6503"/>
                  </a:cubicBezTo>
                  <a:cubicBezTo>
                    <a:pt x="2446" y="6546"/>
                    <a:pt x="2510" y="6589"/>
                    <a:pt x="2586" y="6632"/>
                  </a:cubicBezTo>
                  <a:cubicBezTo>
                    <a:pt x="2682" y="6674"/>
                    <a:pt x="2779" y="6706"/>
                    <a:pt x="2886" y="6749"/>
                  </a:cubicBezTo>
                  <a:cubicBezTo>
                    <a:pt x="2875" y="6782"/>
                    <a:pt x="2875" y="6803"/>
                    <a:pt x="2875" y="6835"/>
                  </a:cubicBezTo>
                  <a:cubicBezTo>
                    <a:pt x="2768" y="6835"/>
                    <a:pt x="2660" y="6835"/>
                    <a:pt x="2564" y="6846"/>
                  </a:cubicBezTo>
                  <a:cubicBezTo>
                    <a:pt x="2510" y="6846"/>
                    <a:pt x="2467" y="6856"/>
                    <a:pt x="2424" y="6856"/>
                  </a:cubicBezTo>
                  <a:cubicBezTo>
                    <a:pt x="2307" y="6878"/>
                    <a:pt x="2188" y="6889"/>
                    <a:pt x="2071" y="6910"/>
                  </a:cubicBezTo>
                  <a:cubicBezTo>
                    <a:pt x="1845" y="7018"/>
                    <a:pt x="1620" y="7114"/>
                    <a:pt x="1406" y="7232"/>
                  </a:cubicBezTo>
                  <a:cubicBezTo>
                    <a:pt x="1330" y="7264"/>
                    <a:pt x="1287" y="7361"/>
                    <a:pt x="1234" y="7425"/>
                  </a:cubicBezTo>
                  <a:lnTo>
                    <a:pt x="1234" y="7704"/>
                  </a:lnTo>
                  <a:cubicBezTo>
                    <a:pt x="1341" y="8069"/>
                    <a:pt x="1535" y="8369"/>
                    <a:pt x="1878" y="8562"/>
                  </a:cubicBezTo>
                  <a:cubicBezTo>
                    <a:pt x="1942" y="8594"/>
                    <a:pt x="2006" y="8658"/>
                    <a:pt x="2071" y="8701"/>
                  </a:cubicBezTo>
                  <a:lnTo>
                    <a:pt x="2264" y="8830"/>
                  </a:lnTo>
                  <a:cubicBezTo>
                    <a:pt x="2414" y="9013"/>
                    <a:pt x="2650" y="9013"/>
                    <a:pt x="2843" y="9120"/>
                  </a:cubicBezTo>
                  <a:cubicBezTo>
                    <a:pt x="2896" y="9152"/>
                    <a:pt x="2961" y="9184"/>
                    <a:pt x="3025" y="9216"/>
                  </a:cubicBezTo>
                  <a:lnTo>
                    <a:pt x="3669" y="9506"/>
                  </a:lnTo>
                  <a:cubicBezTo>
                    <a:pt x="3787" y="9559"/>
                    <a:pt x="3905" y="9592"/>
                    <a:pt x="4023" y="9624"/>
                  </a:cubicBezTo>
                  <a:cubicBezTo>
                    <a:pt x="4058" y="9614"/>
                    <a:pt x="4090" y="9607"/>
                    <a:pt x="4119" y="9607"/>
                  </a:cubicBezTo>
                  <a:cubicBezTo>
                    <a:pt x="4178" y="9607"/>
                    <a:pt x="4219" y="9637"/>
                    <a:pt x="4226" y="9731"/>
                  </a:cubicBezTo>
                  <a:cubicBezTo>
                    <a:pt x="4302" y="9752"/>
                    <a:pt x="4377" y="9774"/>
                    <a:pt x="4452" y="9785"/>
                  </a:cubicBezTo>
                  <a:cubicBezTo>
                    <a:pt x="4505" y="9807"/>
                    <a:pt x="4570" y="9828"/>
                    <a:pt x="4624" y="9849"/>
                  </a:cubicBezTo>
                  <a:cubicBezTo>
                    <a:pt x="5235" y="10117"/>
                    <a:pt x="5889" y="10160"/>
                    <a:pt x="6543" y="10246"/>
                  </a:cubicBezTo>
                  <a:cubicBezTo>
                    <a:pt x="6608" y="10257"/>
                    <a:pt x="6683" y="10279"/>
                    <a:pt x="6758" y="10289"/>
                  </a:cubicBezTo>
                  <a:cubicBezTo>
                    <a:pt x="6844" y="10310"/>
                    <a:pt x="6941" y="10321"/>
                    <a:pt x="7026" y="10332"/>
                  </a:cubicBezTo>
                  <a:cubicBezTo>
                    <a:pt x="7080" y="10343"/>
                    <a:pt x="7122" y="10353"/>
                    <a:pt x="7177" y="10364"/>
                  </a:cubicBezTo>
                  <a:cubicBezTo>
                    <a:pt x="7219" y="10364"/>
                    <a:pt x="7273" y="10364"/>
                    <a:pt x="7316" y="10353"/>
                  </a:cubicBezTo>
                  <a:lnTo>
                    <a:pt x="7316" y="9099"/>
                  </a:lnTo>
                  <a:cubicBezTo>
                    <a:pt x="7058" y="9056"/>
                    <a:pt x="6790" y="9013"/>
                    <a:pt x="6533" y="8948"/>
                  </a:cubicBezTo>
                  <a:cubicBezTo>
                    <a:pt x="6050" y="8820"/>
                    <a:pt x="5578" y="8680"/>
                    <a:pt x="5106" y="8530"/>
                  </a:cubicBezTo>
                  <a:cubicBezTo>
                    <a:pt x="4548" y="8358"/>
                    <a:pt x="4002" y="8176"/>
                    <a:pt x="3454" y="8005"/>
                  </a:cubicBezTo>
                  <a:cubicBezTo>
                    <a:pt x="3390" y="7983"/>
                    <a:pt x="3304" y="7950"/>
                    <a:pt x="3272" y="7908"/>
                  </a:cubicBezTo>
                  <a:cubicBezTo>
                    <a:pt x="3229" y="7843"/>
                    <a:pt x="3197" y="7747"/>
                    <a:pt x="3218" y="7693"/>
                  </a:cubicBezTo>
                  <a:cubicBezTo>
                    <a:pt x="3238" y="7644"/>
                    <a:pt x="3332" y="7585"/>
                    <a:pt x="3397" y="7585"/>
                  </a:cubicBezTo>
                  <a:cubicBezTo>
                    <a:pt x="3402" y="7585"/>
                    <a:pt x="3407" y="7585"/>
                    <a:pt x="3411" y="7586"/>
                  </a:cubicBezTo>
                  <a:cubicBezTo>
                    <a:pt x="3647" y="7629"/>
                    <a:pt x="3883" y="7683"/>
                    <a:pt x="4109" y="7747"/>
                  </a:cubicBezTo>
                  <a:cubicBezTo>
                    <a:pt x="4291" y="7790"/>
                    <a:pt x="4474" y="7854"/>
                    <a:pt x="4645" y="7897"/>
                  </a:cubicBezTo>
                  <a:cubicBezTo>
                    <a:pt x="5031" y="7983"/>
                    <a:pt x="5396" y="8112"/>
                    <a:pt x="5761" y="8272"/>
                  </a:cubicBezTo>
                  <a:cubicBezTo>
                    <a:pt x="6254" y="8476"/>
                    <a:pt x="6790" y="8594"/>
                    <a:pt x="7316" y="8755"/>
                  </a:cubicBezTo>
                  <a:lnTo>
                    <a:pt x="7316" y="8476"/>
                  </a:lnTo>
                  <a:cubicBezTo>
                    <a:pt x="7037" y="8176"/>
                    <a:pt x="6758" y="7886"/>
                    <a:pt x="6479" y="7586"/>
                  </a:cubicBezTo>
                  <a:cubicBezTo>
                    <a:pt x="6168" y="7264"/>
                    <a:pt x="5846" y="6942"/>
                    <a:pt x="5546" y="6599"/>
                  </a:cubicBezTo>
                  <a:cubicBezTo>
                    <a:pt x="5320" y="6342"/>
                    <a:pt x="5031" y="6224"/>
                    <a:pt x="4720" y="6127"/>
                  </a:cubicBezTo>
                  <a:cubicBezTo>
                    <a:pt x="3948" y="5902"/>
                    <a:pt x="3186" y="5666"/>
                    <a:pt x="2424" y="5430"/>
                  </a:cubicBezTo>
                  <a:cubicBezTo>
                    <a:pt x="2264" y="5387"/>
                    <a:pt x="2114" y="5333"/>
                    <a:pt x="1964" y="5269"/>
                  </a:cubicBezTo>
                  <a:cubicBezTo>
                    <a:pt x="1867" y="5226"/>
                    <a:pt x="1759" y="5151"/>
                    <a:pt x="1824" y="5033"/>
                  </a:cubicBezTo>
                  <a:cubicBezTo>
                    <a:pt x="1867" y="4969"/>
                    <a:pt x="1995" y="4926"/>
                    <a:pt x="2081" y="4926"/>
                  </a:cubicBezTo>
                  <a:cubicBezTo>
                    <a:pt x="2089" y="4925"/>
                    <a:pt x="2098" y="4924"/>
                    <a:pt x="2106" y="4924"/>
                  </a:cubicBezTo>
                  <a:cubicBezTo>
                    <a:pt x="2196" y="4924"/>
                    <a:pt x="2294" y="4971"/>
                    <a:pt x="2381" y="5001"/>
                  </a:cubicBezTo>
                  <a:lnTo>
                    <a:pt x="4248" y="5580"/>
                  </a:lnTo>
                  <a:cubicBezTo>
                    <a:pt x="4312" y="5602"/>
                    <a:pt x="4398" y="5602"/>
                    <a:pt x="4527" y="5612"/>
                  </a:cubicBezTo>
                  <a:cubicBezTo>
                    <a:pt x="4474" y="5516"/>
                    <a:pt x="4452" y="5452"/>
                    <a:pt x="4419" y="5409"/>
                  </a:cubicBezTo>
                  <a:cubicBezTo>
                    <a:pt x="3926" y="4872"/>
                    <a:pt x="3433" y="4325"/>
                    <a:pt x="2950" y="3789"/>
                  </a:cubicBezTo>
                  <a:cubicBezTo>
                    <a:pt x="2650" y="3457"/>
                    <a:pt x="2350" y="3135"/>
                    <a:pt x="2049" y="2813"/>
                  </a:cubicBezTo>
                  <a:cubicBezTo>
                    <a:pt x="1952" y="2706"/>
                    <a:pt x="1910" y="2599"/>
                    <a:pt x="1974" y="2459"/>
                  </a:cubicBezTo>
                  <a:cubicBezTo>
                    <a:pt x="2028" y="2417"/>
                    <a:pt x="2083" y="2398"/>
                    <a:pt x="2135" y="2398"/>
                  </a:cubicBezTo>
                  <a:cubicBezTo>
                    <a:pt x="2217" y="2398"/>
                    <a:pt x="2295" y="2444"/>
                    <a:pt x="2360" y="2523"/>
                  </a:cubicBezTo>
                  <a:lnTo>
                    <a:pt x="3165" y="3392"/>
                  </a:lnTo>
                  <a:cubicBezTo>
                    <a:pt x="3647" y="3939"/>
                    <a:pt x="4119" y="4486"/>
                    <a:pt x="4613" y="5033"/>
                  </a:cubicBezTo>
                  <a:cubicBezTo>
                    <a:pt x="4655" y="5087"/>
                    <a:pt x="4710" y="5119"/>
                    <a:pt x="4817" y="5130"/>
                  </a:cubicBezTo>
                  <a:cubicBezTo>
                    <a:pt x="4731" y="4776"/>
                    <a:pt x="4645" y="4422"/>
                    <a:pt x="4548" y="4057"/>
                  </a:cubicBezTo>
                  <a:cubicBezTo>
                    <a:pt x="4431" y="3585"/>
                    <a:pt x="4312" y="3124"/>
                    <a:pt x="4205" y="2641"/>
                  </a:cubicBezTo>
                  <a:cubicBezTo>
                    <a:pt x="4173" y="2523"/>
                    <a:pt x="4162" y="2384"/>
                    <a:pt x="4183" y="2266"/>
                  </a:cubicBezTo>
                  <a:cubicBezTo>
                    <a:pt x="4196" y="2185"/>
                    <a:pt x="4249" y="2140"/>
                    <a:pt x="4309" y="2140"/>
                  </a:cubicBezTo>
                  <a:cubicBezTo>
                    <a:pt x="4353" y="2140"/>
                    <a:pt x="4401" y="2163"/>
                    <a:pt x="4441" y="2212"/>
                  </a:cubicBezTo>
                  <a:cubicBezTo>
                    <a:pt x="4474" y="2255"/>
                    <a:pt x="4505" y="2308"/>
                    <a:pt x="4516" y="2363"/>
                  </a:cubicBezTo>
                  <a:cubicBezTo>
                    <a:pt x="4613" y="2673"/>
                    <a:pt x="4698" y="2985"/>
                    <a:pt x="4784" y="3295"/>
                  </a:cubicBezTo>
                  <a:cubicBezTo>
                    <a:pt x="4956" y="3993"/>
                    <a:pt x="5117" y="4690"/>
                    <a:pt x="5289" y="5387"/>
                  </a:cubicBezTo>
                  <a:cubicBezTo>
                    <a:pt x="5375" y="5741"/>
                    <a:pt x="5525" y="6031"/>
                    <a:pt x="5782" y="6288"/>
                  </a:cubicBezTo>
                  <a:cubicBezTo>
                    <a:pt x="6243" y="6749"/>
                    <a:pt x="6672" y="7232"/>
                    <a:pt x="7112" y="7704"/>
                  </a:cubicBezTo>
                  <a:cubicBezTo>
                    <a:pt x="7165" y="7769"/>
                    <a:pt x="7251" y="7800"/>
                    <a:pt x="7316" y="7843"/>
                  </a:cubicBezTo>
                  <a:lnTo>
                    <a:pt x="7316" y="6792"/>
                  </a:lnTo>
                  <a:cubicBezTo>
                    <a:pt x="7101" y="6213"/>
                    <a:pt x="6887" y="5634"/>
                    <a:pt x="6683" y="5044"/>
                  </a:cubicBezTo>
                  <a:cubicBezTo>
                    <a:pt x="6619" y="4872"/>
                    <a:pt x="6576" y="4690"/>
                    <a:pt x="6522" y="4518"/>
                  </a:cubicBezTo>
                  <a:lnTo>
                    <a:pt x="6490" y="4422"/>
                  </a:lnTo>
                  <a:cubicBezTo>
                    <a:pt x="6469" y="4229"/>
                    <a:pt x="6554" y="4014"/>
                    <a:pt x="6672" y="4003"/>
                  </a:cubicBezTo>
                  <a:cubicBezTo>
                    <a:pt x="6678" y="4003"/>
                    <a:pt x="6684" y="4003"/>
                    <a:pt x="6689" y="4003"/>
                  </a:cubicBezTo>
                  <a:cubicBezTo>
                    <a:pt x="6868" y="4003"/>
                    <a:pt x="6910" y="4158"/>
                    <a:pt x="6962" y="4293"/>
                  </a:cubicBezTo>
                  <a:cubicBezTo>
                    <a:pt x="6994" y="4379"/>
                    <a:pt x="7037" y="4465"/>
                    <a:pt x="7026" y="4551"/>
                  </a:cubicBezTo>
                  <a:cubicBezTo>
                    <a:pt x="7005" y="4958"/>
                    <a:pt x="7208" y="5312"/>
                    <a:pt x="7316" y="5677"/>
                  </a:cubicBezTo>
                  <a:lnTo>
                    <a:pt x="7316" y="2609"/>
                  </a:lnTo>
                  <a:cubicBezTo>
                    <a:pt x="7177" y="2480"/>
                    <a:pt x="7037" y="2363"/>
                    <a:pt x="6898" y="2244"/>
                  </a:cubicBezTo>
                  <a:cubicBezTo>
                    <a:pt x="6855" y="2223"/>
                    <a:pt x="6801" y="2201"/>
                    <a:pt x="6758" y="2180"/>
                  </a:cubicBezTo>
                  <a:cubicBezTo>
                    <a:pt x="6457" y="2191"/>
                    <a:pt x="6243" y="2320"/>
                    <a:pt x="6125" y="2599"/>
                  </a:cubicBezTo>
                  <a:cubicBezTo>
                    <a:pt x="6093" y="2652"/>
                    <a:pt x="6040" y="2695"/>
                    <a:pt x="5997" y="2749"/>
                  </a:cubicBezTo>
                  <a:cubicBezTo>
                    <a:pt x="5975" y="2780"/>
                    <a:pt x="5954" y="2802"/>
                    <a:pt x="5932" y="2834"/>
                  </a:cubicBezTo>
                  <a:cubicBezTo>
                    <a:pt x="5943" y="2856"/>
                    <a:pt x="5943" y="2866"/>
                    <a:pt x="5932" y="2888"/>
                  </a:cubicBezTo>
                  <a:cubicBezTo>
                    <a:pt x="5900" y="2952"/>
                    <a:pt x="5857" y="3006"/>
                    <a:pt x="5825" y="3070"/>
                  </a:cubicBezTo>
                  <a:lnTo>
                    <a:pt x="5761" y="2973"/>
                  </a:lnTo>
                  <a:cubicBezTo>
                    <a:pt x="5696" y="2834"/>
                    <a:pt x="5621" y="2695"/>
                    <a:pt x="5556" y="2556"/>
                  </a:cubicBezTo>
                  <a:cubicBezTo>
                    <a:pt x="5428" y="2523"/>
                    <a:pt x="5417" y="2427"/>
                    <a:pt x="5460" y="2320"/>
                  </a:cubicBezTo>
                  <a:cubicBezTo>
                    <a:pt x="5428" y="2234"/>
                    <a:pt x="5396" y="2137"/>
                    <a:pt x="5375" y="2041"/>
                  </a:cubicBezTo>
                  <a:cubicBezTo>
                    <a:pt x="5332" y="1933"/>
                    <a:pt x="5278" y="1815"/>
                    <a:pt x="5235" y="1697"/>
                  </a:cubicBezTo>
                  <a:cubicBezTo>
                    <a:pt x="5117" y="1354"/>
                    <a:pt x="4999" y="1011"/>
                    <a:pt x="4849" y="668"/>
                  </a:cubicBezTo>
                  <a:cubicBezTo>
                    <a:pt x="4784" y="506"/>
                    <a:pt x="4688" y="356"/>
                    <a:pt x="4570" y="206"/>
                  </a:cubicBezTo>
                  <a:cubicBezTo>
                    <a:pt x="4472" y="70"/>
                    <a:pt x="4351" y="0"/>
                    <a:pt x="4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1"/>
            <p:cNvSpPr/>
            <p:nvPr/>
          </p:nvSpPr>
          <p:spPr>
            <a:xfrm>
              <a:off x="2497528" y="3473565"/>
              <a:ext cx="495921" cy="565619"/>
            </a:xfrm>
            <a:custGeom>
              <a:avLst/>
              <a:gdLst/>
              <a:ahLst/>
              <a:cxnLst/>
              <a:rect l="l" t="t" r="r" b="b"/>
              <a:pathLst>
                <a:path w="5557" h="6338" extrusionOk="0">
                  <a:moveTo>
                    <a:pt x="2550" y="1"/>
                  </a:moveTo>
                  <a:cubicBezTo>
                    <a:pt x="2490" y="1"/>
                    <a:pt x="2437" y="46"/>
                    <a:pt x="2424" y="127"/>
                  </a:cubicBezTo>
                  <a:cubicBezTo>
                    <a:pt x="2403" y="245"/>
                    <a:pt x="2414" y="384"/>
                    <a:pt x="2446" y="502"/>
                  </a:cubicBezTo>
                  <a:cubicBezTo>
                    <a:pt x="2553" y="985"/>
                    <a:pt x="2672" y="1446"/>
                    <a:pt x="2789" y="1918"/>
                  </a:cubicBezTo>
                  <a:cubicBezTo>
                    <a:pt x="2886" y="2283"/>
                    <a:pt x="2972" y="2637"/>
                    <a:pt x="3058" y="2991"/>
                  </a:cubicBezTo>
                  <a:cubicBezTo>
                    <a:pt x="2951" y="2980"/>
                    <a:pt x="2896" y="2948"/>
                    <a:pt x="2854" y="2894"/>
                  </a:cubicBezTo>
                  <a:cubicBezTo>
                    <a:pt x="2360" y="2347"/>
                    <a:pt x="1888" y="1800"/>
                    <a:pt x="1406" y="1253"/>
                  </a:cubicBezTo>
                  <a:lnTo>
                    <a:pt x="601" y="384"/>
                  </a:lnTo>
                  <a:cubicBezTo>
                    <a:pt x="536" y="305"/>
                    <a:pt x="458" y="259"/>
                    <a:pt x="376" y="259"/>
                  </a:cubicBezTo>
                  <a:cubicBezTo>
                    <a:pt x="324" y="259"/>
                    <a:pt x="269" y="278"/>
                    <a:pt x="215" y="320"/>
                  </a:cubicBezTo>
                  <a:cubicBezTo>
                    <a:pt x="151" y="460"/>
                    <a:pt x="193" y="567"/>
                    <a:pt x="290" y="674"/>
                  </a:cubicBezTo>
                  <a:cubicBezTo>
                    <a:pt x="591" y="996"/>
                    <a:pt x="891" y="1318"/>
                    <a:pt x="1191" y="1650"/>
                  </a:cubicBezTo>
                  <a:cubicBezTo>
                    <a:pt x="1674" y="2186"/>
                    <a:pt x="2167" y="2733"/>
                    <a:pt x="2660" y="3270"/>
                  </a:cubicBezTo>
                  <a:cubicBezTo>
                    <a:pt x="2693" y="3313"/>
                    <a:pt x="2715" y="3377"/>
                    <a:pt x="2768" y="3473"/>
                  </a:cubicBezTo>
                  <a:cubicBezTo>
                    <a:pt x="2639" y="3463"/>
                    <a:pt x="2553" y="3463"/>
                    <a:pt x="2489" y="3441"/>
                  </a:cubicBezTo>
                  <a:lnTo>
                    <a:pt x="622" y="2862"/>
                  </a:lnTo>
                  <a:cubicBezTo>
                    <a:pt x="535" y="2832"/>
                    <a:pt x="437" y="2785"/>
                    <a:pt x="347" y="2785"/>
                  </a:cubicBezTo>
                  <a:cubicBezTo>
                    <a:pt x="339" y="2785"/>
                    <a:pt x="330" y="2786"/>
                    <a:pt x="322" y="2787"/>
                  </a:cubicBezTo>
                  <a:cubicBezTo>
                    <a:pt x="236" y="2787"/>
                    <a:pt x="108" y="2830"/>
                    <a:pt x="65" y="2894"/>
                  </a:cubicBezTo>
                  <a:cubicBezTo>
                    <a:pt x="0" y="3012"/>
                    <a:pt x="108" y="3087"/>
                    <a:pt x="205" y="3130"/>
                  </a:cubicBezTo>
                  <a:cubicBezTo>
                    <a:pt x="355" y="3194"/>
                    <a:pt x="505" y="3248"/>
                    <a:pt x="665" y="3291"/>
                  </a:cubicBezTo>
                  <a:cubicBezTo>
                    <a:pt x="1427" y="3527"/>
                    <a:pt x="2189" y="3763"/>
                    <a:pt x="2961" y="3988"/>
                  </a:cubicBezTo>
                  <a:cubicBezTo>
                    <a:pt x="3272" y="4085"/>
                    <a:pt x="3561" y="4203"/>
                    <a:pt x="3787" y="4460"/>
                  </a:cubicBezTo>
                  <a:cubicBezTo>
                    <a:pt x="4087" y="4803"/>
                    <a:pt x="4409" y="5125"/>
                    <a:pt x="4720" y="5447"/>
                  </a:cubicBezTo>
                  <a:cubicBezTo>
                    <a:pt x="4999" y="5747"/>
                    <a:pt x="5278" y="6037"/>
                    <a:pt x="5557" y="6337"/>
                  </a:cubicBezTo>
                  <a:lnTo>
                    <a:pt x="5557" y="5704"/>
                  </a:lnTo>
                  <a:cubicBezTo>
                    <a:pt x="5492" y="5661"/>
                    <a:pt x="5406" y="5630"/>
                    <a:pt x="5353" y="5565"/>
                  </a:cubicBezTo>
                  <a:cubicBezTo>
                    <a:pt x="4913" y="5093"/>
                    <a:pt x="4484" y="4610"/>
                    <a:pt x="4023" y="4149"/>
                  </a:cubicBezTo>
                  <a:cubicBezTo>
                    <a:pt x="3766" y="3892"/>
                    <a:pt x="3616" y="3602"/>
                    <a:pt x="3530" y="3248"/>
                  </a:cubicBezTo>
                  <a:cubicBezTo>
                    <a:pt x="3358" y="2551"/>
                    <a:pt x="3197" y="1854"/>
                    <a:pt x="3025" y="1156"/>
                  </a:cubicBezTo>
                  <a:cubicBezTo>
                    <a:pt x="2939" y="846"/>
                    <a:pt x="2854" y="534"/>
                    <a:pt x="2757" y="224"/>
                  </a:cubicBezTo>
                  <a:cubicBezTo>
                    <a:pt x="2746" y="169"/>
                    <a:pt x="2715" y="116"/>
                    <a:pt x="2682" y="73"/>
                  </a:cubicBezTo>
                  <a:cubicBezTo>
                    <a:pt x="2642" y="24"/>
                    <a:pt x="2594" y="1"/>
                    <a:pt x="2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1"/>
            <p:cNvSpPr/>
            <p:nvPr/>
          </p:nvSpPr>
          <p:spPr>
            <a:xfrm>
              <a:off x="2625770" y="3959491"/>
              <a:ext cx="367679" cy="135202"/>
            </a:xfrm>
            <a:custGeom>
              <a:avLst/>
              <a:gdLst/>
              <a:ahLst/>
              <a:cxnLst/>
              <a:rect l="l" t="t" r="r" b="b"/>
              <a:pathLst>
                <a:path w="4120" h="1515" extrusionOk="0">
                  <a:moveTo>
                    <a:pt x="201" y="1"/>
                  </a:moveTo>
                  <a:cubicBezTo>
                    <a:pt x="136" y="1"/>
                    <a:pt x="42" y="60"/>
                    <a:pt x="22" y="109"/>
                  </a:cubicBezTo>
                  <a:cubicBezTo>
                    <a:pt x="1" y="163"/>
                    <a:pt x="33" y="259"/>
                    <a:pt x="76" y="324"/>
                  </a:cubicBezTo>
                  <a:cubicBezTo>
                    <a:pt x="108" y="366"/>
                    <a:pt x="194" y="399"/>
                    <a:pt x="258" y="421"/>
                  </a:cubicBezTo>
                  <a:cubicBezTo>
                    <a:pt x="806" y="592"/>
                    <a:pt x="1352" y="774"/>
                    <a:pt x="1910" y="946"/>
                  </a:cubicBezTo>
                  <a:cubicBezTo>
                    <a:pt x="2382" y="1096"/>
                    <a:pt x="2854" y="1236"/>
                    <a:pt x="3337" y="1364"/>
                  </a:cubicBezTo>
                  <a:cubicBezTo>
                    <a:pt x="3594" y="1429"/>
                    <a:pt x="3862" y="1472"/>
                    <a:pt x="4120" y="1515"/>
                  </a:cubicBezTo>
                  <a:lnTo>
                    <a:pt x="4120" y="1171"/>
                  </a:lnTo>
                  <a:cubicBezTo>
                    <a:pt x="3594" y="1010"/>
                    <a:pt x="3058" y="892"/>
                    <a:pt x="2565" y="688"/>
                  </a:cubicBezTo>
                  <a:cubicBezTo>
                    <a:pt x="2200" y="528"/>
                    <a:pt x="1835" y="399"/>
                    <a:pt x="1449" y="313"/>
                  </a:cubicBezTo>
                  <a:cubicBezTo>
                    <a:pt x="1278" y="270"/>
                    <a:pt x="1095" y="206"/>
                    <a:pt x="913" y="163"/>
                  </a:cubicBezTo>
                  <a:cubicBezTo>
                    <a:pt x="687" y="99"/>
                    <a:pt x="451" y="45"/>
                    <a:pt x="215" y="2"/>
                  </a:cubicBezTo>
                  <a:cubicBezTo>
                    <a:pt x="211" y="1"/>
                    <a:pt x="206"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1"/>
            <p:cNvSpPr/>
            <p:nvPr/>
          </p:nvSpPr>
          <p:spPr>
            <a:xfrm>
              <a:off x="2917772" y="3639824"/>
              <a:ext cx="75678" cy="249076"/>
            </a:xfrm>
            <a:custGeom>
              <a:avLst/>
              <a:gdLst/>
              <a:ahLst/>
              <a:cxnLst/>
              <a:rect l="l" t="t" r="r" b="b"/>
              <a:pathLst>
                <a:path w="848" h="2791" extrusionOk="0">
                  <a:moveTo>
                    <a:pt x="221" y="1"/>
                  </a:moveTo>
                  <a:cubicBezTo>
                    <a:pt x="216" y="1"/>
                    <a:pt x="210" y="1"/>
                    <a:pt x="204" y="1"/>
                  </a:cubicBezTo>
                  <a:cubicBezTo>
                    <a:pt x="86" y="12"/>
                    <a:pt x="1" y="227"/>
                    <a:pt x="22" y="420"/>
                  </a:cubicBezTo>
                  <a:lnTo>
                    <a:pt x="54" y="516"/>
                  </a:lnTo>
                  <a:cubicBezTo>
                    <a:pt x="108" y="688"/>
                    <a:pt x="151" y="870"/>
                    <a:pt x="215" y="1042"/>
                  </a:cubicBezTo>
                  <a:cubicBezTo>
                    <a:pt x="419" y="1632"/>
                    <a:pt x="633" y="2211"/>
                    <a:pt x="848" y="2790"/>
                  </a:cubicBezTo>
                  <a:lnTo>
                    <a:pt x="848" y="1675"/>
                  </a:lnTo>
                  <a:cubicBezTo>
                    <a:pt x="740" y="1310"/>
                    <a:pt x="537" y="956"/>
                    <a:pt x="558" y="549"/>
                  </a:cubicBezTo>
                  <a:cubicBezTo>
                    <a:pt x="569" y="463"/>
                    <a:pt x="526" y="377"/>
                    <a:pt x="494" y="291"/>
                  </a:cubicBezTo>
                  <a:cubicBezTo>
                    <a:pt x="442" y="156"/>
                    <a:pt x="400"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1"/>
            <p:cNvSpPr/>
            <p:nvPr/>
          </p:nvSpPr>
          <p:spPr>
            <a:xfrm>
              <a:off x="2943563" y="3473119"/>
              <a:ext cx="12583" cy="9906"/>
            </a:xfrm>
            <a:custGeom>
              <a:avLst/>
              <a:gdLst/>
              <a:ahLst/>
              <a:cxnLst/>
              <a:rect l="l" t="t" r="r" b="b"/>
              <a:pathLst>
                <a:path w="141" h="111" extrusionOk="0">
                  <a:moveTo>
                    <a:pt x="75" y="1"/>
                  </a:moveTo>
                  <a:cubicBezTo>
                    <a:pt x="57" y="1"/>
                    <a:pt x="33" y="14"/>
                    <a:pt x="1" y="46"/>
                  </a:cubicBezTo>
                  <a:cubicBezTo>
                    <a:pt x="44" y="67"/>
                    <a:pt x="98" y="89"/>
                    <a:pt x="141" y="110"/>
                  </a:cubicBezTo>
                  <a:cubicBezTo>
                    <a:pt x="126" y="53"/>
                    <a:pt x="112" y="1"/>
                    <a:pt x="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41"/>
          <p:cNvSpPr/>
          <p:nvPr/>
        </p:nvSpPr>
        <p:spPr>
          <a:xfrm rot="-1899496">
            <a:off x="618409" y="573750"/>
            <a:ext cx="189398" cy="206451"/>
          </a:xfrm>
          <a:custGeom>
            <a:avLst/>
            <a:gdLst/>
            <a:ahLst/>
            <a:cxnLst/>
            <a:rect l="l" t="t" r="r" b="b"/>
            <a:pathLst>
              <a:path w="2199" h="2397" extrusionOk="0">
                <a:moveTo>
                  <a:pt x="847" y="0"/>
                </a:moveTo>
                <a:cubicBezTo>
                  <a:pt x="815" y="0"/>
                  <a:pt x="779" y="8"/>
                  <a:pt x="740" y="25"/>
                </a:cubicBezTo>
                <a:cubicBezTo>
                  <a:pt x="558" y="101"/>
                  <a:pt x="633" y="273"/>
                  <a:pt x="633" y="423"/>
                </a:cubicBezTo>
                <a:cubicBezTo>
                  <a:pt x="633" y="508"/>
                  <a:pt x="644" y="605"/>
                  <a:pt x="644" y="690"/>
                </a:cubicBezTo>
                <a:cubicBezTo>
                  <a:pt x="730" y="819"/>
                  <a:pt x="730" y="916"/>
                  <a:pt x="568" y="969"/>
                </a:cubicBezTo>
                <a:cubicBezTo>
                  <a:pt x="429" y="1066"/>
                  <a:pt x="289" y="1141"/>
                  <a:pt x="172" y="1248"/>
                </a:cubicBezTo>
                <a:cubicBezTo>
                  <a:pt x="0" y="1398"/>
                  <a:pt x="43" y="1591"/>
                  <a:pt x="258" y="1667"/>
                </a:cubicBezTo>
                <a:cubicBezTo>
                  <a:pt x="332" y="1688"/>
                  <a:pt x="418" y="1699"/>
                  <a:pt x="494" y="1710"/>
                </a:cubicBezTo>
                <a:cubicBezTo>
                  <a:pt x="761" y="1731"/>
                  <a:pt x="761" y="1731"/>
                  <a:pt x="730" y="2032"/>
                </a:cubicBezTo>
                <a:cubicBezTo>
                  <a:pt x="751" y="2075"/>
                  <a:pt x="761" y="2117"/>
                  <a:pt x="773" y="2160"/>
                </a:cubicBezTo>
                <a:cubicBezTo>
                  <a:pt x="826" y="2353"/>
                  <a:pt x="987" y="2385"/>
                  <a:pt x="1159" y="2396"/>
                </a:cubicBezTo>
                <a:cubicBezTo>
                  <a:pt x="1164" y="2397"/>
                  <a:pt x="1170" y="2397"/>
                  <a:pt x="1175" y="2397"/>
                </a:cubicBezTo>
                <a:cubicBezTo>
                  <a:pt x="1314" y="2397"/>
                  <a:pt x="1374" y="2273"/>
                  <a:pt x="1405" y="2149"/>
                </a:cubicBezTo>
                <a:cubicBezTo>
                  <a:pt x="1438" y="2053"/>
                  <a:pt x="1481" y="1967"/>
                  <a:pt x="1523" y="1860"/>
                </a:cubicBezTo>
                <a:cubicBezTo>
                  <a:pt x="1727" y="1892"/>
                  <a:pt x="1910" y="1924"/>
                  <a:pt x="2091" y="1946"/>
                </a:cubicBezTo>
                <a:cubicBezTo>
                  <a:pt x="2113" y="1903"/>
                  <a:pt x="2146" y="1860"/>
                  <a:pt x="2177" y="1817"/>
                </a:cubicBezTo>
                <a:cubicBezTo>
                  <a:pt x="2199" y="1634"/>
                  <a:pt x="2060" y="1527"/>
                  <a:pt x="1963" y="1398"/>
                </a:cubicBezTo>
                <a:cubicBezTo>
                  <a:pt x="1824" y="1216"/>
                  <a:pt x="1770" y="1045"/>
                  <a:pt x="1920" y="830"/>
                </a:cubicBezTo>
                <a:cubicBezTo>
                  <a:pt x="2006" y="712"/>
                  <a:pt x="2038" y="551"/>
                  <a:pt x="2103" y="423"/>
                </a:cubicBezTo>
                <a:cubicBezTo>
                  <a:pt x="2070" y="347"/>
                  <a:pt x="2049" y="283"/>
                  <a:pt x="2027" y="208"/>
                </a:cubicBezTo>
                <a:cubicBezTo>
                  <a:pt x="1973" y="181"/>
                  <a:pt x="1923" y="167"/>
                  <a:pt x="1875" y="167"/>
                </a:cubicBezTo>
                <a:cubicBezTo>
                  <a:pt x="1807" y="167"/>
                  <a:pt x="1742" y="195"/>
                  <a:pt x="1674" y="251"/>
                </a:cubicBezTo>
                <a:cubicBezTo>
                  <a:pt x="1588" y="326"/>
                  <a:pt x="1481" y="401"/>
                  <a:pt x="1362" y="497"/>
                </a:cubicBezTo>
                <a:cubicBezTo>
                  <a:pt x="1276" y="390"/>
                  <a:pt x="1202" y="315"/>
                  <a:pt x="1126" y="218"/>
                </a:cubicBezTo>
                <a:cubicBezTo>
                  <a:pt x="1050" y="116"/>
                  <a:pt x="973"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41"/>
          <p:cNvGrpSpPr/>
          <p:nvPr/>
        </p:nvGrpSpPr>
        <p:grpSpPr>
          <a:xfrm flipH="1">
            <a:off x="302246" y="3035401"/>
            <a:ext cx="443711" cy="628629"/>
            <a:chOff x="2340550" y="3282675"/>
            <a:chExt cx="652900" cy="924999"/>
          </a:xfrm>
        </p:grpSpPr>
        <p:sp>
          <p:nvSpPr>
            <p:cNvPr id="1040" name="Google Shape;1040;p41"/>
            <p:cNvSpPr/>
            <p:nvPr/>
          </p:nvSpPr>
          <p:spPr>
            <a:xfrm>
              <a:off x="2340550" y="3282675"/>
              <a:ext cx="652898" cy="924999"/>
            </a:xfrm>
            <a:custGeom>
              <a:avLst/>
              <a:gdLst/>
              <a:ahLst/>
              <a:cxnLst/>
              <a:rect l="l" t="t" r="r" b="b"/>
              <a:pathLst>
                <a:path w="7316" h="10365" extrusionOk="0">
                  <a:moveTo>
                    <a:pt x="4216" y="0"/>
                  </a:moveTo>
                  <a:cubicBezTo>
                    <a:pt x="4128" y="0"/>
                    <a:pt x="4034" y="29"/>
                    <a:pt x="3937" y="89"/>
                  </a:cubicBezTo>
                  <a:cubicBezTo>
                    <a:pt x="3883" y="174"/>
                    <a:pt x="3830" y="249"/>
                    <a:pt x="3776" y="335"/>
                  </a:cubicBezTo>
                  <a:cubicBezTo>
                    <a:pt x="3754" y="410"/>
                    <a:pt x="3733" y="496"/>
                    <a:pt x="3712" y="571"/>
                  </a:cubicBezTo>
                  <a:cubicBezTo>
                    <a:pt x="3701" y="625"/>
                    <a:pt x="3690" y="668"/>
                    <a:pt x="3680" y="721"/>
                  </a:cubicBezTo>
                  <a:cubicBezTo>
                    <a:pt x="3669" y="828"/>
                    <a:pt x="3658" y="947"/>
                    <a:pt x="3647" y="1064"/>
                  </a:cubicBezTo>
                  <a:cubicBezTo>
                    <a:pt x="3626" y="1161"/>
                    <a:pt x="3615" y="1257"/>
                    <a:pt x="3604" y="1343"/>
                  </a:cubicBezTo>
                  <a:lnTo>
                    <a:pt x="3604" y="2115"/>
                  </a:lnTo>
                  <a:cubicBezTo>
                    <a:pt x="3594" y="2158"/>
                    <a:pt x="3573" y="2201"/>
                    <a:pt x="3561" y="2244"/>
                  </a:cubicBezTo>
                  <a:cubicBezTo>
                    <a:pt x="3508" y="2212"/>
                    <a:pt x="3444" y="2169"/>
                    <a:pt x="3390" y="2127"/>
                  </a:cubicBezTo>
                  <a:cubicBezTo>
                    <a:pt x="3175" y="1933"/>
                    <a:pt x="2950" y="1751"/>
                    <a:pt x="2746" y="1558"/>
                  </a:cubicBezTo>
                  <a:cubicBezTo>
                    <a:pt x="2446" y="1290"/>
                    <a:pt x="2167" y="1011"/>
                    <a:pt x="1856" y="742"/>
                  </a:cubicBezTo>
                  <a:cubicBezTo>
                    <a:pt x="1716" y="614"/>
                    <a:pt x="1545" y="528"/>
                    <a:pt x="1384" y="421"/>
                  </a:cubicBezTo>
                  <a:cubicBezTo>
                    <a:pt x="1266" y="389"/>
                    <a:pt x="1148" y="367"/>
                    <a:pt x="1020" y="335"/>
                  </a:cubicBezTo>
                  <a:cubicBezTo>
                    <a:pt x="901" y="399"/>
                    <a:pt x="708" y="367"/>
                    <a:pt x="698" y="582"/>
                  </a:cubicBezTo>
                  <a:cubicBezTo>
                    <a:pt x="687" y="625"/>
                    <a:pt x="676" y="668"/>
                    <a:pt x="676" y="721"/>
                  </a:cubicBezTo>
                  <a:lnTo>
                    <a:pt x="676" y="1000"/>
                  </a:lnTo>
                  <a:cubicBezTo>
                    <a:pt x="708" y="1183"/>
                    <a:pt x="730" y="1376"/>
                    <a:pt x="762" y="1558"/>
                  </a:cubicBezTo>
                  <a:cubicBezTo>
                    <a:pt x="794" y="2008"/>
                    <a:pt x="1030" y="2373"/>
                    <a:pt x="1244" y="2738"/>
                  </a:cubicBezTo>
                  <a:cubicBezTo>
                    <a:pt x="1384" y="2985"/>
                    <a:pt x="1566" y="3199"/>
                    <a:pt x="1738" y="3424"/>
                  </a:cubicBezTo>
                  <a:cubicBezTo>
                    <a:pt x="1835" y="3542"/>
                    <a:pt x="1931" y="3660"/>
                    <a:pt x="2028" y="3767"/>
                  </a:cubicBezTo>
                  <a:cubicBezTo>
                    <a:pt x="2017" y="3789"/>
                    <a:pt x="2006" y="3810"/>
                    <a:pt x="1985" y="3832"/>
                  </a:cubicBezTo>
                  <a:cubicBezTo>
                    <a:pt x="1921" y="3821"/>
                    <a:pt x="1856" y="3800"/>
                    <a:pt x="1802" y="3789"/>
                  </a:cubicBezTo>
                  <a:cubicBezTo>
                    <a:pt x="1749" y="3778"/>
                    <a:pt x="1706" y="3767"/>
                    <a:pt x="1663" y="3757"/>
                  </a:cubicBezTo>
                  <a:cubicBezTo>
                    <a:pt x="1588" y="3746"/>
                    <a:pt x="1523" y="3724"/>
                    <a:pt x="1449" y="3714"/>
                  </a:cubicBezTo>
                  <a:cubicBezTo>
                    <a:pt x="1384" y="3703"/>
                    <a:pt x="1309" y="3703"/>
                    <a:pt x="1244" y="3693"/>
                  </a:cubicBezTo>
                  <a:cubicBezTo>
                    <a:pt x="1127" y="3693"/>
                    <a:pt x="998" y="3681"/>
                    <a:pt x="880" y="3681"/>
                  </a:cubicBezTo>
                  <a:cubicBezTo>
                    <a:pt x="719" y="3735"/>
                    <a:pt x="537" y="3757"/>
                    <a:pt x="398" y="3843"/>
                  </a:cubicBezTo>
                  <a:cubicBezTo>
                    <a:pt x="54" y="4057"/>
                    <a:pt x="0" y="4594"/>
                    <a:pt x="301" y="4861"/>
                  </a:cubicBezTo>
                  <a:cubicBezTo>
                    <a:pt x="665" y="5216"/>
                    <a:pt x="1030" y="5569"/>
                    <a:pt x="1416" y="5891"/>
                  </a:cubicBezTo>
                  <a:cubicBezTo>
                    <a:pt x="1716" y="6127"/>
                    <a:pt x="2060" y="6299"/>
                    <a:pt x="2381" y="6503"/>
                  </a:cubicBezTo>
                  <a:cubicBezTo>
                    <a:pt x="2446" y="6546"/>
                    <a:pt x="2510" y="6589"/>
                    <a:pt x="2586" y="6632"/>
                  </a:cubicBezTo>
                  <a:cubicBezTo>
                    <a:pt x="2682" y="6674"/>
                    <a:pt x="2779" y="6706"/>
                    <a:pt x="2886" y="6749"/>
                  </a:cubicBezTo>
                  <a:cubicBezTo>
                    <a:pt x="2875" y="6782"/>
                    <a:pt x="2875" y="6803"/>
                    <a:pt x="2875" y="6835"/>
                  </a:cubicBezTo>
                  <a:cubicBezTo>
                    <a:pt x="2768" y="6835"/>
                    <a:pt x="2660" y="6835"/>
                    <a:pt x="2564" y="6846"/>
                  </a:cubicBezTo>
                  <a:cubicBezTo>
                    <a:pt x="2510" y="6846"/>
                    <a:pt x="2467" y="6856"/>
                    <a:pt x="2424" y="6856"/>
                  </a:cubicBezTo>
                  <a:cubicBezTo>
                    <a:pt x="2307" y="6878"/>
                    <a:pt x="2188" y="6889"/>
                    <a:pt x="2071" y="6910"/>
                  </a:cubicBezTo>
                  <a:cubicBezTo>
                    <a:pt x="1845" y="7018"/>
                    <a:pt x="1620" y="7114"/>
                    <a:pt x="1406" y="7232"/>
                  </a:cubicBezTo>
                  <a:cubicBezTo>
                    <a:pt x="1330" y="7264"/>
                    <a:pt x="1287" y="7361"/>
                    <a:pt x="1234" y="7425"/>
                  </a:cubicBezTo>
                  <a:lnTo>
                    <a:pt x="1234" y="7704"/>
                  </a:lnTo>
                  <a:cubicBezTo>
                    <a:pt x="1341" y="8069"/>
                    <a:pt x="1535" y="8369"/>
                    <a:pt x="1878" y="8562"/>
                  </a:cubicBezTo>
                  <a:cubicBezTo>
                    <a:pt x="1942" y="8594"/>
                    <a:pt x="2006" y="8658"/>
                    <a:pt x="2071" y="8701"/>
                  </a:cubicBezTo>
                  <a:lnTo>
                    <a:pt x="2264" y="8830"/>
                  </a:lnTo>
                  <a:cubicBezTo>
                    <a:pt x="2414" y="9013"/>
                    <a:pt x="2650" y="9013"/>
                    <a:pt x="2843" y="9120"/>
                  </a:cubicBezTo>
                  <a:cubicBezTo>
                    <a:pt x="2896" y="9152"/>
                    <a:pt x="2961" y="9184"/>
                    <a:pt x="3025" y="9216"/>
                  </a:cubicBezTo>
                  <a:lnTo>
                    <a:pt x="3669" y="9506"/>
                  </a:lnTo>
                  <a:cubicBezTo>
                    <a:pt x="3787" y="9559"/>
                    <a:pt x="3905" y="9592"/>
                    <a:pt x="4023" y="9624"/>
                  </a:cubicBezTo>
                  <a:cubicBezTo>
                    <a:pt x="4058" y="9614"/>
                    <a:pt x="4090" y="9607"/>
                    <a:pt x="4119" y="9607"/>
                  </a:cubicBezTo>
                  <a:cubicBezTo>
                    <a:pt x="4178" y="9607"/>
                    <a:pt x="4219" y="9637"/>
                    <a:pt x="4226" y="9731"/>
                  </a:cubicBezTo>
                  <a:cubicBezTo>
                    <a:pt x="4302" y="9752"/>
                    <a:pt x="4377" y="9774"/>
                    <a:pt x="4452" y="9785"/>
                  </a:cubicBezTo>
                  <a:cubicBezTo>
                    <a:pt x="4505" y="9807"/>
                    <a:pt x="4570" y="9828"/>
                    <a:pt x="4624" y="9849"/>
                  </a:cubicBezTo>
                  <a:cubicBezTo>
                    <a:pt x="5235" y="10117"/>
                    <a:pt x="5889" y="10160"/>
                    <a:pt x="6543" y="10246"/>
                  </a:cubicBezTo>
                  <a:cubicBezTo>
                    <a:pt x="6608" y="10257"/>
                    <a:pt x="6683" y="10279"/>
                    <a:pt x="6758" y="10289"/>
                  </a:cubicBezTo>
                  <a:cubicBezTo>
                    <a:pt x="6844" y="10310"/>
                    <a:pt x="6941" y="10321"/>
                    <a:pt x="7026" y="10332"/>
                  </a:cubicBezTo>
                  <a:cubicBezTo>
                    <a:pt x="7080" y="10343"/>
                    <a:pt x="7122" y="10353"/>
                    <a:pt x="7177" y="10364"/>
                  </a:cubicBezTo>
                  <a:cubicBezTo>
                    <a:pt x="7219" y="10364"/>
                    <a:pt x="7273" y="10364"/>
                    <a:pt x="7316" y="10353"/>
                  </a:cubicBezTo>
                  <a:lnTo>
                    <a:pt x="7316" y="9099"/>
                  </a:lnTo>
                  <a:cubicBezTo>
                    <a:pt x="7058" y="9056"/>
                    <a:pt x="6790" y="9013"/>
                    <a:pt x="6533" y="8948"/>
                  </a:cubicBezTo>
                  <a:cubicBezTo>
                    <a:pt x="6050" y="8820"/>
                    <a:pt x="5578" y="8680"/>
                    <a:pt x="5106" y="8530"/>
                  </a:cubicBezTo>
                  <a:cubicBezTo>
                    <a:pt x="4548" y="8358"/>
                    <a:pt x="4002" y="8176"/>
                    <a:pt x="3454" y="8005"/>
                  </a:cubicBezTo>
                  <a:cubicBezTo>
                    <a:pt x="3390" y="7983"/>
                    <a:pt x="3304" y="7950"/>
                    <a:pt x="3272" y="7908"/>
                  </a:cubicBezTo>
                  <a:cubicBezTo>
                    <a:pt x="3229" y="7843"/>
                    <a:pt x="3197" y="7747"/>
                    <a:pt x="3218" y="7693"/>
                  </a:cubicBezTo>
                  <a:cubicBezTo>
                    <a:pt x="3238" y="7644"/>
                    <a:pt x="3332" y="7585"/>
                    <a:pt x="3397" y="7585"/>
                  </a:cubicBezTo>
                  <a:cubicBezTo>
                    <a:pt x="3402" y="7585"/>
                    <a:pt x="3407" y="7585"/>
                    <a:pt x="3411" y="7586"/>
                  </a:cubicBezTo>
                  <a:cubicBezTo>
                    <a:pt x="3647" y="7629"/>
                    <a:pt x="3883" y="7683"/>
                    <a:pt x="4109" y="7747"/>
                  </a:cubicBezTo>
                  <a:cubicBezTo>
                    <a:pt x="4291" y="7790"/>
                    <a:pt x="4474" y="7854"/>
                    <a:pt x="4645" y="7897"/>
                  </a:cubicBezTo>
                  <a:cubicBezTo>
                    <a:pt x="5031" y="7983"/>
                    <a:pt x="5396" y="8112"/>
                    <a:pt x="5761" y="8272"/>
                  </a:cubicBezTo>
                  <a:cubicBezTo>
                    <a:pt x="6254" y="8476"/>
                    <a:pt x="6790" y="8594"/>
                    <a:pt x="7316" y="8755"/>
                  </a:cubicBezTo>
                  <a:lnTo>
                    <a:pt x="7316" y="8476"/>
                  </a:lnTo>
                  <a:cubicBezTo>
                    <a:pt x="7037" y="8176"/>
                    <a:pt x="6758" y="7886"/>
                    <a:pt x="6479" y="7586"/>
                  </a:cubicBezTo>
                  <a:cubicBezTo>
                    <a:pt x="6168" y="7264"/>
                    <a:pt x="5846" y="6942"/>
                    <a:pt x="5546" y="6599"/>
                  </a:cubicBezTo>
                  <a:cubicBezTo>
                    <a:pt x="5320" y="6342"/>
                    <a:pt x="5031" y="6224"/>
                    <a:pt x="4720" y="6127"/>
                  </a:cubicBezTo>
                  <a:cubicBezTo>
                    <a:pt x="3948" y="5902"/>
                    <a:pt x="3186" y="5666"/>
                    <a:pt x="2424" y="5430"/>
                  </a:cubicBezTo>
                  <a:cubicBezTo>
                    <a:pt x="2264" y="5387"/>
                    <a:pt x="2114" y="5333"/>
                    <a:pt x="1964" y="5269"/>
                  </a:cubicBezTo>
                  <a:cubicBezTo>
                    <a:pt x="1867" y="5226"/>
                    <a:pt x="1759" y="5151"/>
                    <a:pt x="1824" y="5033"/>
                  </a:cubicBezTo>
                  <a:cubicBezTo>
                    <a:pt x="1867" y="4969"/>
                    <a:pt x="1995" y="4926"/>
                    <a:pt x="2081" y="4926"/>
                  </a:cubicBezTo>
                  <a:cubicBezTo>
                    <a:pt x="2089" y="4925"/>
                    <a:pt x="2098" y="4924"/>
                    <a:pt x="2106" y="4924"/>
                  </a:cubicBezTo>
                  <a:cubicBezTo>
                    <a:pt x="2196" y="4924"/>
                    <a:pt x="2294" y="4971"/>
                    <a:pt x="2381" y="5001"/>
                  </a:cubicBezTo>
                  <a:lnTo>
                    <a:pt x="4248" y="5580"/>
                  </a:lnTo>
                  <a:cubicBezTo>
                    <a:pt x="4312" y="5602"/>
                    <a:pt x="4398" y="5602"/>
                    <a:pt x="4527" y="5612"/>
                  </a:cubicBezTo>
                  <a:cubicBezTo>
                    <a:pt x="4474" y="5516"/>
                    <a:pt x="4452" y="5452"/>
                    <a:pt x="4419" y="5409"/>
                  </a:cubicBezTo>
                  <a:cubicBezTo>
                    <a:pt x="3926" y="4872"/>
                    <a:pt x="3433" y="4325"/>
                    <a:pt x="2950" y="3789"/>
                  </a:cubicBezTo>
                  <a:cubicBezTo>
                    <a:pt x="2650" y="3457"/>
                    <a:pt x="2350" y="3135"/>
                    <a:pt x="2049" y="2813"/>
                  </a:cubicBezTo>
                  <a:cubicBezTo>
                    <a:pt x="1952" y="2706"/>
                    <a:pt x="1910" y="2599"/>
                    <a:pt x="1974" y="2459"/>
                  </a:cubicBezTo>
                  <a:cubicBezTo>
                    <a:pt x="2028" y="2417"/>
                    <a:pt x="2083" y="2398"/>
                    <a:pt x="2135" y="2398"/>
                  </a:cubicBezTo>
                  <a:cubicBezTo>
                    <a:pt x="2217" y="2398"/>
                    <a:pt x="2295" y="2444"/>
                    <a:pt x="2360" y="2523"/>
                  </a:cubicBezTo>
                  <a:lnTo>
                    <a:pt x="3165" y="3392"/>
                  </a:lnTo>
                  <a:cubicBezTo>
                    <a:pt x="3647" y="3939"/>
                    <a:pt x="4119" y="4486"/>
                    <a:pt x="4613" y="5033"/>
                  </a:cubicBezTo>
                  <a:cubicBezTo>
                    <a:pt x="4655" y="5087"/>
                    <a:pt x="4710" y="5119"/>
                    <a:pt x="4817" y="5130"/>
                  </a:cubicBezTo>
                  <a:cubicBezTo>
                    <a:pt x="4731" y="4776"/>
                    <a:pt x="4645" y="4422"/>
                    <a:pt x="4548" y="4057"/>
                  </a:cubicBezTo>
                  <a:cubicBezTo>
                    <a:pt x="4431" y="3585"/>
                    <a:pt x="4312" y="3124"/>
                    <a:pt x="4205" y="2641"/>
                  </a:cubicBezTo>
                  <a:cubicBezTo>
                    <a:pt x="4173" y="2523"/>
                    <a:pt x="4162" y="2384"/>
                    <a:pt x="4183" y="2266"/>
                  </a:cubicBezTo>
                  <a:cubicBezTo>
                    <a:pt x="4196" y="2185"/>
                    <a:pt x="4249" y="2140"/>
                    <a:pt x="4309" y="2140"/>
                  </a:cubicBezTo>
                  <a:cubicBezTo>
                    <a:pt x="4353" y="2140"/>
                    <a:pt x="4401" y="2163"/>
                    <a:pt x="4441" y="2212"/>
                  </a:cubicBezTo>
                  <a:cubicBezTo>
                    <a:pt x="4474" y="2255"/>
                    <a:pt x="4505" y="2308"/>
                    <a:pt x="4516" y="2363"/>
                  </a:cubicBezTo>
                  <a:cubicBezTo>
                    <a:pt x="4613" y="2673"/>
                    <a:pt x="4698" y="2985"/>
                    <a:pt x="4784" y="3295"/>
                  </a:cubicBezTo>
                  <a:cubicBezTo>
                    <a:pt x="4956" y="3993"/>
                    <a:pt x="5117" y="4690"/>
                    <a:pt x="5289" y="5387"/>
                  </a:cubicBezTo>
                  <a:cubicBezTo>
                    <a:pt x="5375" y="5741"/>
                    <a:pt x="5525" y="6031"/>
                    <a:pt x="5782" y="6288"/>
                  </a:cubicBezTo>
                  <a:cubicBezTo>
                    <a:pt x="6243" y="6749"/>
                    <a:pt x="6672" y="7232"/>
                    <a:pt x="7112" y="7704"/>
                  </a:cubicBezTo>
                  <a:cubicBezTo>
                    <a:pt x="7165" y="7769"/>
                    <a:pt x="7251" y="7800"/>
                    <a:pt x="7316" y="7843"/>
                  </a:cubicBezTo>
                  <a:lnTo>
                    <a:pt x="7316" y="6792"/>
                  </a:lnTo>
                  <a:cubicBezTo>
                    <a:pt x="7101" y="6213"/>
                    <a:pt x="6887" y="5634"/>
                    <a:pt x="6683" y="5044"/>
                  </a:cubicBezTo>
                  <a:cubicBezTo>
                    <a:pt x="6619" y="4872"/>
                    <a:pt x="6576" y="4690"/>
                    <a:pt x="6522" y="4518"/>
                  </a:cubicBezTo>
                  <a:lnTo>
                    <a:pt x="6490" y="4422"/>
                  </a:lnTo>
                  <a:cubicBezTo>
                    <a:pt x="6469" y="4229"/>
                    <a:pt x="6554" y="4014"/>
                    <a:pt x="6672" y="4003"/>
                  </a:cubicBezTo>
                  <a:cubicBezTo>
                    <a:pt x="6678" y="4003"/>
                    <a:pt x="6684" y="4003"/>
                    <a:pt x="6689" y="4003"/>
                  </a:cubicBezTo>
                  <a:cubicBezTo>
                    <a:pt x="6868" y="4003"/>
                    <a:pt x="6910" y="4158"/>
                    <a:pt x="6962" y="4293"/>
                  </a:cubicBezTo>
                  <a:cubicBezTo>
                    <a:pt x="6994" y="4379"/>
                    <a:pt x="7037" y="4465"/>
                    <a:pt x="7026" y="4551"/>
                  </a:cubicBezTo>
                  <a:cubicBezTo>
                    <a:pt x="7005" y="4958"/>
                    <a:pt x="7208" y="5312"/>
                    <a:pt x="7316" y="5677"/>
                  </a:cubicBezTo>
                  <a:lnTo>
                    <a:pt x="7316" y="2609"/>
                  </a:lnTo>
                  <a:cubicBezTo>
                    <a:pt x="7177" y="2480"/>
                    <a:pt x="7037" y="2363"/>
                    <a:pt x="6898" y="2244"/>
                  </a:cubicBezTo>
                  <a:cubicBezTo>
                    <a:pt x="6855" y="2223"/>
                    <a:pt x="6801" y="2201"/>
                    <a:pt x="6758" y="2180"/>
                  </a:cubicBezTo>
                  <a:cubicBezTo>
                    <a:pt x="6457" y="2191"/>
                    <a:pt x="6243" y="2320"/>
                    <a:pt x="6125" y="2599"/>
                  </a:cubicBezTo>
                  <a:cubicBezTo>
                    <a:pt x="6093" y="2652"/>
                    <a:pt x="6040" y="2695"/>
                    <a:pt x="5997" y="2749"/>
                  </a:cubicBezTo>
                  <a:cubicBezTo>
                    <a:pt x="5975" y="2780"/>
                    <a:pt x="5954" y="2802"/>
                    <a:pt x="5932" y="2834"/>
                  </a:cubicBezTo>
                  <a:cubicBezTo>
                    <a:pt x="5943" y="2856"/>
                    <a:pt x="5943" y="2866"/>
                    <a:pt x="5932" y="2888"/>
                  </a:cubicBezTo>
                  <a:cubicBezTo>
                    <a:pt x="5900" y="2952"/>
                    <a:pt x="5857" y="3006"/>
                    <a:pt x="5825" y="3070"/>
                  </a:cubicBezTo>
                  <a:lnTo>
                    <a:pt x="5761" y="2973"/>
                  </a:lnTo>
                  <a:cubicBezTo>
                    <a:pt x="5696" y="2834"/>
                    <a:pt x="5621" y="2695"/>
                    <a:pt x="5556" y="2556"/>
                  </a:cubicBezTo>
                  <a:cubicBezTo>
                    <a:pt x="5428" y="2523"/>
                    <a:pt x="5417" y="2427"/>
                    <a:pt x="5460" y="2320"/>
                  </a:cubicBezTo>
                  <a:cubicBezTo>
                    <a:pt x="5428" y="2234"/>
                    <a:pt x="5396" y="2137"/>
                    <a:pt x="5375" y="2041"/>
                  </a:cubicBezTo>
                  <a:cubicBezTo>
                    <a:pt x="5332" y="1933"/>
                    <a:pt x="5278" y="1815"/>
                    <a:pt x="5235" y="1697"/>
                  </a:cubicBezTo>
                  <a:cubicBezTo>
                    <a:pt x="5117" y="1354"/>
                    <a:pt x="4999" y="1011"/>
                    <a:pt x="4849" y="668"/>
                  </a:cubicBezTo>
                  <a:cubicBezTo>
                    <a:pt x="4784" y="506"/>
                    <a:pt x="4688" y="356"/>
                    <a:pt x="4570" y="206"/>
                  </a:cubicBezTo>
                  <a:cubicBezTo>
                    <a:pt x="4472" y="70"/>
                    <a:pt x="4351" y="0"/>
                    <a:pt x="4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1"/>
            <p:cNvSpPr/>
            <p:nvPr/>
          </p:nvSpPr>
          <p:spPr>
            <a:xfrm>
              <a:off x="2497528" y="3473565"/>
              <a:ext cx="495921" cy="565619"/>
            </a:xfrm>
            <a:custGeom>
              <a:avLst/>
              <a:gdLst/>
              <a:ahLst/>
              <a:cxnLst/>
              <a:rect l="l" t="t" r="r" b="b"/>
              <a:pathLst>
                <a:path w="5557" h="6338" extrusionOk="0">
                  <a:moveTo>
                    <a:pt x="2550" y="1"/>
                  </a:moveTo>
                  <a:cubicBezTo>
                    <a:pt x="2490" y="1"/>
                    <a:pt x="2437" y="46"/>
                    <a:pt x="2424" y="127"/>
                  </a:cubicBezTo>
                  <a:cubicBezTo>
                    <a:pt x="2403" y="245"/>
                    <a:pt x="2414" y="384"/>
                    <a:pt x="2446" y="502"/>
                  </a:cubicBezTo>
                  <a:cubicBezTo>
                    <a:pt x="2553" y="985"/>
                    <a:pt x="2672" y="1446"/>
                    <a:pt x="2789" y="1918"/>
                  </a:cubicBezTo>
                  <a:cubicBezTo>
                    <a:pt x="2886" y="2283"/>
                    <a:pt x="2972" y="2637"/>
                    <a:pt x="3058" y="2991"/>
                  </a:cubicBezTo>
                  <a:cubicBezTo>
                    <a:pt x="2951" y="2980"/>
                    <a:pt x="2896" y="2948"/>
                    <a:pt x="2854" y="2894"/>
                  </a:cubicBezTo>
                  <a:cubicBezTo>
                    <a:pt x="2360" y="2347"/>
                    <a:pt x="1888" y="1800"/>
                    <a:pt x="1406" y="1253"/>
                  </a:cubicBezTo>
                  <a:lnTo>
                    <a:pt x="601" y="384"/>
                  </a:lnTo>
                  <a:cubicBezTo>
                    <a:pt x="536" y="305"/>
                    <a:pt x="458" y="259"/>
                    <a:pt x="376" y="259"/>
                  </a:cubicBezTo>
                  <a:cubicBezTo>
                    <a:pt x="324" y="259"/>
                    <a:pt x="269" y="278"/>
                    <a:pt x="215" y="320"/>
                  </a:cubicBezTo>
                  <a:cubicBezTo>
                    <a:pt x="151" y="460"/>
                    <a:pt x="193" y="567"/>
                    <a:pt x="290" y="674"/>
                  </a:cubicBezTo>
                  <a:cubicBezTo>
                    <a:pt x="591" y="996"/>
                    <a:pt x="891" y="1318"/>
                    <a:pt x="1191" y="1650"/>
                  </a:cubicBezTo>
                  <a:cubicBezTo>
                    <a:pt x="1674" y="2186"/>
                    <a:pt x="2167" y="2733"/>
                    <a:pt x="2660" y="3270"/>
                  </a:cubicBezTo>
                  <a:cubicBezTo>
                    <a:pt x="2693" y="3313"/>
                    <a:pt x="2715" y="3377"/>
                    <a:pt x="2768" y="3473"/>
                  </a:cubicBezTo>
                  <a:cubicBezTo>
                    <a:pt x="2639" y="3463"/>
                    <a:pt x="2553" y="3463"/>
                    <a:pt x="2489" y="3441"/>
                  </a:cubicBezTo>
                  <a:lnTo>
                    <a:pt x="622" y="2862"/>
                  </a:lnTo>
                  <a:cubicBezTo>
                    <a:pt x="535" y="2832"/>
                    <a:pt x="437" y="2785"/>
                    <a:pt x="347" y="2785"/>
                  </a:cubicBezTo>
                  <a:cubicBezTo>
                    <a:pt x="339" y="2785"/>
                    <a:pt x="330" y="2786"/>
                    <a:pt x="322" y="2787"/>
                  </a:cubicBezTo>
                  <a:cubicBezTo>
                    <a:pt x="236" y="2787"/>
                    <a:pt x="108" y="2830"/>
                    <a:pt x="65" y="2894"/>
                  </a:cubicBezTo>
                  <a:cubicBezTo>
                    <a:pt x="0" y="3012"/>
                    <a:pt x="108" y="3087"/>
                    <a:pt x="205" y="3130"/>
                  </a:cubicBezTo>
                  <a:cubicBezTo>
                    <a:pt x="355" y="3194"/>
                    <a:pt x="505" y="3248"/>
                    <a:pt x="665" y="3291"/>
                  </a:cubicBezTo>
                  <a:cubicBezTo>
                    <a:pt x="1427" y="3527"/>
                    <a:pt x="2189" y="3763"/>
                    <a:pt x="2961" y="3988"/>
                  </a:cubicBezTo>
                  <a:cubicBezTo>
                    <a:pt x="3272" y="4085"/>
                    <a:pt x="3561" y="4203"/>
                    <a:pt x="3787" y="4460"/>
                  </a:cubicBezTo>
                  <a:cubicBezTo>
                    <a:pt x="4087" y="4803"/>
                    <a:pt x="4409" y="5125"/>
                    <a:pt x="4720" y="5447"/>
                  </a:cubicBezTo>
                  <a:cubicBezTo>
                    <a:pt x="4999" y="5747"/>
                    <a:pt x="5278" y="6037"/>
                    <a:pt x="5557" y="6337"/>
                  </a:cubicBezTo>
                  <a:lnTo>
                    <a:pt x="5557" y="5704"/>
                  </a:lnTo>
                  <a:cubicBezTo>
                    <a:pt x="5492" y="5661"/>
                    <a:pt x="5406" y="5630"/>
                    <a:pt x="5353" y="5565"/>
                  </a:cubicBezTo>
                  <a:cubicBezTo>
                    <a:pt x="4913" y="5093"/>
                    <a:pt x="4484" y="4610"/>
                    <a:pt x="4023" y="4149"/>
                  </a:cubicBezTo>
                  <a:cubicBezTo>
                    <a:pt x="3766" y="3892"/>
                    <a:pt x="3616" y="3602"/>
                    <a:pt x="3530" y="3248"/>
                  </a:cubicBezTo>
                  <a:cubicBezTo>
                    <a:pt x="3358" y="2551"/>
                    <a:pt x="3197" y="1854"/>
                    <a:pt x="3025" y="1156"/>
                  </a:cubicBezTo>
                  <a:cubicBezTo>
                    <a:pt x="2939" y="846"/>
                    <a:pt x="2854" y="534"/>
                    <a:pt x="2757" y="224"/>
                  </a:cubicBezTo>
                  <a:cubicBezTo>
                    <a:pt x="2746" y="169"/>
                    <a:pt x="2715" y="116"/>
                    <a:pt x="2682" y="73"/>
                  </a:cubicBezTo>
                  <a:cubicBezTo>
                    <a:pt x="2642" y="24"/>
                    <a:pt x="2594" y="1"/>
                    <a:pt x="2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1"/>
            <p:cNvSpPr/>
            <p:nvPr/>
          </p:nvSpPr>
          <p:spPr>
            <a:xfrm>
              <a:off x="2625770" y="3959491"/>
              <a:ext cx="367679" cy="135202"/>
            </a:xfrm>
            <a:custGeom>
              <a:avLst/>
              <a:gdLst/>
              <a:ahLst/>
              <a:cxnLst/>
              <a:rect l="l" t="t" r="r" b="b"/>
              <a:pathLst>
                <a:path w="4120" h="1515" extrusionOk="0">
                  <a:moveTo>
                    <a:pt x="201" y="1"/>
                  </a:moveTo>
                  <a:cubicBezTo>
                    <a:pt x="136" y="1"/>
                    <a:pt x="42" y="60"/>
                    <a:pt x="22" y="109"/>
                  </a:cubicBezTo>
                  <a:cubicBezTo>
                    <a:pt x="1" y="163"/>
                    <a:pt x="33" y="259"/>
                    <a:pt x="76" y="324"/>
                  </a:cubicBezTo>
                  <a:cubicBezTo>
                    <a:pt x="108" y="366"/>
                    <a:pt x="194" y="399"/>
                    <a:pt x="258" y="421"/>
                  </a:cubicBezTo>
                  <a:cubicBezTo>
                    <a:pt x="806" y="592"/>
                    <a:pt x="1352" y="774"/>
                    <a:pt x="1910" y="946"/>
                  </a:cubicBezTo>
                  <a:cubicBezTo>
                    <a:pt x="2382" y="1096"/>
                    <a:pt x="2854" y="1236"/>
                    <a:pt x="3337" y="1364"/>
                  </a:cubicBezTo>
                  <a:cubicBezTo>
                    <a:pt x="3594" y="1429"/>
                    <a:pt x="3862" y="1472"/>
                    <a:pt x="4120" y="1515"/>
                  </a:cubicBezTo>
                  <a:lnTo>
                    <a:pt x="4120" y="1171"/>
                  </a:lnTo>
                  <a:cubicBezTo>
                    <a:pt x="3594" y="1010"/>
                    <a:pt x="3058" y="892"/>
                    <a:pt x="2565" y="688"/>
                  </a:cubicBezTo>
                  <a:cubicBezTo>
                    <a:pt x="2200" y="528"/>
                    <a:pt x="1835" y="399"/>
                    <a:pt x="1449" y="313"/>
                  </a:cubicBezTo>
                  <a:cubicBezTo>
                    <a:pt x="1278" y="270"/>
                    <a:pt x="1095" y="206"/>
                    <a:pt x="913" y="163"/>
                  </a:cubicBezTo>
                  <a:cubicBezTo>
                    <a:pt x="687" y="99"/>
                    <a:pt x="451" y="45"/>
                    <a:pt x="215" y="2"/>
                  </a:cubicBezTo>
                  <a:cubicBezTo>
                    <a:pt x="211" y="1"/>
                    <a:pt x="206"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1"/>
            <p:cNvSpPr/>
            <p:nvPr/>
          </p:nvSpPr>
          <p:spPr>
            <a:xfrm>
              <a:off x="2917772" y="3639824"/>
              <a:ext cx="75678" cy="249076"/>
            </a:xfrm>
            <a:custGeom>
              <a:avLst/>
              <a:gdLst/>
              <a:ahLst/>
              <a:cxnLst/>
              <a:rect l="l" t="t" r="r" b="b"/>
              <a:pathLst>
                <a:path w="848" h="2791" extrusionOk="0">
                  <a:moveTo>
                    <a:pt x="221" y="1"/>
                  </a:moveTo>
                  <a:cubicBezTo>
                    <a:pt x="216" y="1"/>
                    <a:pt x="210" y="1"/>
                    <a:pt x="204" y="1"/>
                  </a:cubicBezTo>
                  <a:cubicBezTo>
                    <a:pt x="86" y="12"/>
                    <a:pt x="1" y="227"/>
                    <a:pt x="22" y="420"/>
                  </a:cubicBezTo>
                  <a:lnTo>
                    <a:pt x="54" y="516"/>
                  </a:lnTo>
                  <a:cubicBezTo>
                    <a:pt x="108" y="688"/>
                    <a:pt x="151" y="870"/>
                    <a:pt x="215" y="1042"/>
                  </a:cubicBezTo>
                  <a:cubicBezTo>
                    <a:pt x="419" y="1632"/>
                    <a:pt x="633" y="2211"/>
                    <a:pt x="848" y="2790"/>
                  </a:cubicBezTo>
                  <a:lnTo>
                    <a:pt x="848" y="1675"/>
                  </a:lnTo>
                  <a:cubicBezTo>
                    <a:pt x="740" y="1310"/>
                    <a:pt x="537" y="956"/>
                    <a:pt x="558" y="549"/>
                  </a:cubicBezTo>
                  <a:cubicBezTo>
                    <a:pt x="569" y="463"/>
                    <a:pt x="526" y="377"/>
                    <a:pt x="494" y="291"/>
                  </a:cubicBezTo>
                  <a:cubicBezTo>
                    <a:pt x="442" y="156"/>
                    <a:pt x="400"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1"/>
            <p:cNvSpPr/>
            <p:nvPr/>
          </p:nvSpPr>
          <p:spPr>
            <a:xfrm>
              <a:off x="2943563" y="3473119"/>
              <a:ext cx="12583" cy="9906"/>
            </a:xfrm>
            <a:custGeom>
              <a:avLst/>
              <a:gdLst/>
              <a:ahLst/>
              <a:cxnLst/>
              <a:rect l="l" t="t" r="r" b="b"/>
              <a:pathLst>
                <a:path w="141" h="111" extrusionOk="0">
                  <a:moveTo>
                    <a:pt x="75" y="1"/>
                  </a:moveTo>
                  <a:cubicBezTo>
                    <a:pt x="57" y="1"/>
                    <a:pt x="33" y="14"/>
                    <a:pt x="1" y="46"/>
                  </a:cubicBezTo>
                  <a:cubicBezTo>
                    <a:pt x="44" y="67"/>
                    <a:pt x="98" y="89"/>
                    <a:pt x="141" y="110"/>
                  </a:cubicBezTo>
                  <a:cubicBezTo>
                    <a:pt x="126" y="53"/>
                    <a:pt x="112" y="1"/>
                    <a:pt x="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5" name="Google Shape;1045;p41"/>
          <p:cNvSpPr/>
          <p:nvPr/>
        </p:nvSpPr>
        <p:spPr>
          <a:xfrm rot="-1899496">
            <a:off x="8470984" y="3847850"/>
            <a:ext cx="189398" cy="206451"/>
          </a:xfrm>
          <a:custGeom>
            <a:avLst/>
            <a:gdLst/>
            <a:ahLst/>
            <a:cxnLst/>
            <a:rect l="l" t="t" r="r" b="b"/>
            <a:pathLst>
              <a:path w="2199" h="2397" extrusionOk="0">
                <a:moveTo>
                  <a:pt x="847" y="0"/>
                </a:moveTo>
                <a:cubicBezTo>
                  <a:pt x="815" y="0"/>
                  <a:pt x="779" y="8"/>
                  <a:pt x="740" y="25"/>
                </a:cubicBezTo>
                <a:cubicBezTo>
                  <a:pt x="558" y="101"/>
                  <a:pt x="633" y="273"/>
                  <a:pt x="633" y="423"/>
                </a:cubicBezTo>
                <a:cubicBezTo>
                  <a:pt x="633" y="508"/>
                  <a:pt x="644" y="605"/>
                  <a:pt x="644" y="690"/>
                </a:cubicBezTo>
                <a:cubicBezTo>
                  <a:pt x="730" y="819"/>
                  <a:pt x="730" y="916"/>
                  <a:pt x="568" y="969"/>
                </a:cubicBezTo>
                <a:cubicBezTo>
                  <a:pt x="429" y="1066"/>
                  <a:pt x="289" y="1141"/>
                  <a:pt x="172" y="1248"/>
                </a:cubicBezTo>
                <a:cubicBezTo>
                  <a:pt x="0" y="1398"/>
                  <a:pt x="43" y="1591"/>
                  <a:pt x="258" y="1667"/>
                </a:cubicBezTo>
                <a:cubicBezTo>
                  <a:pt x="332" y="1688"/>
                  <a:pt x="418" y="1699"/>
                  <a:pt x="494" y="1710"/>
                </a:cubicBezTo>
                <a:cubicBezTo>
                  <a:pt x="761" y="1731"/>
                  <a:pt x="761" y="1731"/>
                  <a:pt x="730" y="2032"/>
                </a:cubicBezTo>
                <a:cubicBezTo>
                  <a:pt x="751" y="2075"/>
                  <a:pt x="761" y="2117"/>
                  <a:pt x="773" y="2160"/>
                </a:cubicBezTo>
                <a:cubicBezTo>
                  <a:pt x="826" y="2353"/>
                  <a:pt x="987" y="2385"/>
                  <a:pt x="1159" y="2396"/>
                </a:cubicBezTo>
                <a:cubicBezTo>
                  <a:pt x="1164" y="2397"/>
                  <a:pt x="1170" y="2397"/>
                  <a:pt x="1175" y="2397"/>
                </a:cubicBezTo>
                <a:cubicBezTo>
                  <a:pt x="1314" y="2397"/>
                  <a:pt x="1374" y="2273"/>
                  <a:pt x="1405" y="2149"/>
                </a:cubicBezTo>
                <a:cubicBezTo>
                  <a:pt x="1438" y="2053"/>
                  <a:pt x="1481" y="1967"/>
                  <a:pt x="1523" y="1860"/>
                </a:cubicBezTo>
                <a:cubicBezTo>
                  <a:pt x="1727" y="1892"/>
                  <a:pt x="1910" y="1924"/>
                  <a:pt x="2091" y="1946"/>
                </a:cubicBezTo>
                <a:cubicBezTo>
                  <a:pt x="2113" y="1903"/>
                  <a:pt x="2146" y="1860"/>
                  <a:pt x="2177" y="1817"/>
                </a:cubicBezTo>
                <a:cubicBezTo>
                  <a:pt x="2199" y="1634"/>
                  <a:pt x="2060" y="1527"/>
                  <a:pt x="1963" y="1398"/>
                </a:cubicBezTo>
                <a:cubicBezTo>
                  <a:pt x="1824" y="1216"/>
                  <a:pt x="1770" y="1045"/>
                  <a:pt x="1920" y="830"/>
                </a:cubicBezTo>
                <a:cubicBezTo>
                  <a:pt x="2006" y="712"/>
                  <a:pt x="2038" y="551"/>
                  <a:pt x="2103" y="423"/>
                </a:cubicBezTo>
                <a:cubicBezTo>
                  <a:pt x="2070" y="347"/>
                  <a:pt x="2049" y="283"/>
                  <a:pt x="2027" y="208"/>
                </a:cubicBezTo>
                <a:cubicBezTo>
                  <a:pt x="1973" y="181"/>
                  <a:pt x="1923" y="167"/>
                  <a:pt x="1875" y="167"/>
                </a:cubicBezTo>
                <a:cubicBezTo>
                  <a:pt x="1807" y="167"/>
                  <a:pt x="1742" y="195"/>
                  <a:pt x="1674" y="251"/>
                </a:cubicBezTo>
                <a:cubicBezTo>
                  <a:pt x="1588" y="326"/>
                  <a:pt x="1481" y="401"/>
                  <a:pt x="1362" y="497"/>
                </a:cubicBezTo>
                <a:cubicBezTo>
                  <a:pt x="1276" y="390"/>
                  <a:pt x="1202" y="315"/>
                  <a:pt x="1126" y="218"/>
                </a:cubicBezTo>
                <a:cubicBezTo>
                  <a:pt x="1050" y="116"/>
                  <a:pt x="973" y="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6" name="Google Shape;1046;p41"/>
          <p:cNvGrpSpPr/>
          <p:nvPr/>
        </p:nvGrpSpPr>
        <p:grpSpPr>
          <a:xfrm>
            <a:off x="8291083" y="2491450"/>
            <a:ext cx="550667" cy="724967"/>
            <a:chOff x="2317750" y="2906175"/>
            <a:chExt cx="1210257" cy="1592985"/>
          </a:xfrm>
        </p:grpSpPr>
        <p:sp>
          <p:nvSpPr>
            <p:cNvPr id="1047" name="Google Shape;1047;p41"/>
            <p:cNvSpPr/>
            <p:nvPr/>
          </p:nvSpPr>
          <p:spPr>
            <a:xfrm>
              <a:off x="2317750" y="2906175"/>
              <a:ext cx="1210257" cy="1592985"/>
            </a:xfrm>
            <a:custGeom>
              <a:avLst/>
              <a:gdLst/>
              <a:ahLst/>
              <a:cxnLst/>
              <a:rect l="l" t="t" r="r" b="b"/>
              <a:pathLst>
                <a:path w="8228" h="10830" extrusionOk="0">
                  <a:moveTo>
                    <a:pt x="6040" y="1"/>
                  </a:moveTo>
                  <a:cubicBezTo>
                    <a:pt x="6005" y="1"/>
                    <a:pt x="5969" y="3"/>
                    <a:pt x="5932" y="7"/>
                  </a:cubicBezTo>
                  <a:cubicBezTo>
                    <a:pt x="5836" y="17"/>
                    <a:pt x="5718" y="28"/>
                    <a:pt x="5643" y="93"/>
                  </a:cubicBezTo>
                  <a:cubicBezTo>
                    <a:pt x="5353" y="329"/>
                    <a:pt x="5107" y="618"/>
                    <a:pt x="5095" y="1026"/>
                  </a:cubicBezTo>
                  <a:cubicBezTo>
                    <a:pt x="5085" y="1176"/>
                    <a:pt x="5085" y="1326"/>
                    <a:pt x="5074" y="1466"/>
                  </a:cubicBezTo>
                  <a:cubicBezTo>
                    <a:pt x="5150" y="1519"/>
                    <a:pt x="5150" y="1562"/>
                    <a:pt x="5074" y="1605"/>
                  </a:cubicBezTo>
                  <a:lnTo>
                    <a:pt x="5074" y="2238"/>
                  </a:lnTo>
                  <a:cubicBezTo>
                    <a:pt x="5095" y="2313"/>
                    <a:pt x="5107" y="2377"/>
                    <a:pt x="5128" y="2453"/>
                  </a:cubicBezTo>
                  <a:cubicBezTo>
                    <a:pt x="5128" y="2549"/>
                    <a:pt x="5138" y="2634"/>
                    <a:pt x="5150" y="2731"/>
                  </a:cubicBezTo>
                  <a:cubicBezTo>
                    <a:pt x="5235" y="2796"/>
                    <a:pt x="5235" y="2860"/>
                    <a:pt x="5160" y="2935"/>
                  </a:cubicBezTo>
                  <a:cubicBezTo>
                    <a:pt x="5171" y="3418"/>
                    <a:pt x="5321" y="3857"/>
                    <a:pt x="5503" y="4286"/>
                  </a:cubicBezTo>
                  <a:cubicBezTo>
                    <a:pt x="5589" y="4479"/>
                    <a:pt x="5653" y="4672"/>
                    <a:pt x="5729" y="4866"/>
                  </a:cubicBezTo>
                  <a:cubicBezTo>
                    <a:pt x="5772" y="4930"/>
                    <a:pt x="5815" y="4994"/>
                    <a:pt x="5836" y="5059"/>
                  </a:cubicBezTo>
                  <a:cubicBezTo>
                    <a:pt x="5846" y="5070"/>
                    <a:pt x="5815" y="5102"/>
                    <a:pt x="5793" y="5134"/>
                  </a:cubicBezTo>
                  <a:cubicBezTo>
                    <a:pt x="5772" y="5113"/>
                    <a:pt x="5739" y="5080"/>
                    <a:pt x="5707" y="5059"/>
                  </a:cubicBezTo>
                  <a:cubicBezTo>
                    <a:pt x="5160" y="4769"/>
                    <a:pt x="4613" y="4469"/>
                    <a:pt x="4055" y="4190"/>
                  </a:cubicBezTo>
                  <a:cubicBezTo>
                    <a:pt x="3658" y="4007"/>
                    <a:pt x="3251" y="3847"/>
                    <a:pt x="2833" y="3707"/>
                  </a:cubicBezTo>
                  <a:cubicBezTo>
                    <a:pt x="2699" y="3662"/>
                    <a:pt x="2549" y="3644"/>
                    <a:pt x="2401" y="3644"/>
                  </a:cubicBezTo>
                  <a:cubicBezTo>
                    <a:pt x="2337" y="3644"/>
                    <a:pt x="2273" y="3647"/>
                    <a:pt x="2211" y="3654"/>
                  </a:cubicBezTo>
                  <a:cubicBezTo>
                    <a:pt x="1921" y="3675"/>
                    <a:pt x="1739" y="3879"/>
                    <a:pt x="1727" y="4179"/>
                  </a:cubicBezTo>
                  <a:cubicBezTo>
                    <a:pt x="1717" y="4405"/>
                    <a:pt x="1706" y="4630"/>
                    <a:pt x="1749" y="4844"/>
                  </a:cubicBezTo>
                  <a:cubicBezTo>
                    <a:pt x="1782" y="5027"/>
                    <a:pt x="1899" y="5187"/>
                    <a:pt x="1996" y="5359"/>
                  </a:cubicBezTo>
                  <a:cubicBezTo>
                    <a:pt x="2039" y="5434"/>
                    <a:pt x="2103" y="5477"/>
                    <a:pt x="2156" y="5542"/>
                  </a:cubicBezTo>
                  <a:cubicBezTo>
                    <a:pt x="2361" y="5809"/>
                    <a:pt x="2575" y="6078"/>
                    <a:pt x="2779" y="6357"/>
                  </a:cubicBezTo>
                  <a:cubicBezTo>
                    <a:pt x="2822" y="6400"/>
                    <a:pt x="2864" y="6453"/>
                    <a:pt x="2918" y="6496"/>
                  </a:cubicBezTo>
                  <a:cubicBezTo>
                    <a:pt x="3090" y="6850"/>
                    <a:pt x="3401" y="7065"/>
                    <a:pt x="3669" y="7322"/>
                  </a:cubicBezTo>
                  <a:cubicBezTo>
                    <a:pt x="3787" y="7440"/>
                    <a:pt x="3916" y="7547"/>
                    <a:pt x="4098" y="7719"/>
                  </a:cubicBezTo>
                  <a:cubicBezTo>
                    <a:pt x="3927" y="7730"/>
                    <a:pt x="3841" y="7740"/>
                    <a:pt x="3755" y="7751"/>
                  </a:cubicBezTo>
                  <a:cubicBezTo>
                    <a:pt x="3712" y="7751"/>
                    <a:pt x="3658" y="7762"/>
                    <a:pt x="3615" y="7762"/>
                  </a:cubicBezTo>
                  <a:cubicBezTo>
                    <a:pt x="3498" y="7783"/>
                    <a:pt x="3379" y="7805"/>
                    <a:pt x="3262" y="7816"/>
                  </a:cubicBezTo>
                  <a:cubicBezTo>
                    <a:pt x="3219" y="7826"/>
                    <a:pt x="3176" y="7847"/>
                    <a:pt x="3122" y="7859"/>
                  </a:cubicBezTo>
                  <a:cubicBezTo>
                    <a:pt x="3026" y="7869"/>
                    <a:pt x="2940" y="7869"/>
                    <a:pt x="2843" y="7880"/>
                  </a:cubicBezTo>
                  <a:cubicBezTo>
                    <a:pt x="2788" y="7935"/>
                    <a:pt x="2730" y="7959"/>
                    <a:pt x="2671" y="7959"/>
                  </a:cubicBezTo>
                  <a:cubicBezTo>
                    <a:pt x="2615" y="7959"/>
                    <a:pt x="2557" y="7938"/>
                    <a:pt x="2500" y="7901"/>
                  </a:cubicBezTo>
                  <a:cubicBezTo>
                    <a:pt x="2435" y="7901"/>
                    <a:pt x="2371" y="7901"/>
                    <a:pt x="2307" y="7912"/>
                  </a:cubicBezTo>
                  <a:cubicBezTo>
                    <a:pt x="2271" y="7996"/>
                    <a:pt x="2221" y="8030"/>
                    <a:pt x="2161" y="8030"/>
                  </a:cubicBezTo>
                  <a:cubicBezTo>
                    <a:pt x="2115" y="8030"/>
                    <a:pt x="2063" y="8009"/>
                    <a:pt x="2006" y="7976"/>
                  </a:cubicBezTo>
                  <a:cubicBezTo>
                    <a:pt x="1546" y="8073"/>
                    <a:pt x="1084" y="8148"/>
                    <a:pt x="676" y="8395"/>
                  </a:cubicBezTo>
                  <a:cubicBezTo>
                    <a:pt x="580" y="8448"/>
                    <a:pt x="494" y="8524"/>
                    <a:pt x="397" y="8588"/>
                  </a:cubicBezTo>
                  <a:cubicBezTo>
                    <a:pt x="354" y="8631"/>
                    <a:pt x="312" y="8674"/>
                    <a:pt x="258" y="8717"/>
                  </a:cubicBezTo>
                  <a:cubicBezTo>
                    <a:pt x="151" y="8748"/>
                    <a:pt x="65" y="8813"/>
                    <a:pt x="54" y="8942"/>
                  </a:cubicBezTo>
                  <a:cubicBezTo>
                    <a:pt x="54" y="8984"/>
                    <a:pt x="44" y="9027"/>
                    <a:pt x="44" y="9081"/>
                  </a:cubicBezTo>
                  <a:cubicBezTo>
                    <a:pt x="1" y="9607"/>
                    <a:pt x="376" y="9811"/>
                    <a:pt x="762" y="9971"/>
                  </a:cubicBezTo>
                  <a:cubicBezTo>
                    <a:pt x="1491" y="10272"/>
                    <a:pt x="2253" y="10497"/>
                    <a:pt x="3058" y="10508"/>
                  </a:cubicBezTo>
                  <a:cubicBezTo>
                    <a:pt x="3160" y="10497"/>
                    <a:pt x="3281" y="10493"/>
                    <a:pt x="3404" y="10493"/>
                  </a:cubicBezTo>
                  <a:cubicBezTo>
                    <a:pt x="3665" y="10493"/>
                    <a:pt x="3932" y="10514"/>
                    <a:pt x="4034" y="10550"/>
                  </a:cubicBezTo>
                  <a:lnTo>
                    <a:pt x="4871" y="10583"/>
                  </a:lnTo>
                  <a:cubicBezTo>
                    <a:pt x="4914" y="10593"/>
                    <a:pt x="4967" y="10605"/>
                    <a:pt x="5010" y="10615"/>
                  </a:cubicBezTo>
                  <a:cubicBezTo>
                    <a:pt x="5064" y="10615"/>
                    <a:pt x="5107" y="10626"/>
                    <a:pt x="5150" y="10626"/>
                  </a:cubicBezTo>
                  <a:cubicBezTo>
                    <a:pt x="5343" y="10647"/>
                    <a:pt x="5525" y="10669"/>
                    <a:pt x="5707" y="10679"/>
                  </a:cubicBezTo>
                  <a:cubicBezTo>
                    <a:pt x="5745" y="10647"/>
                    <a:pt x="5782" y="10628"/>
                    <a:pt x="5818" y="10628"/>
                  </a:cubicBezTo>
                  <a:cubicBezTo>
                    <a:pt x="5854" y="10628"/>
                    <a:pt x="5890" y="10647"/>
                    <a:pt x="5922" y="10690"/>
                  </a:cubicBezTo>
                  <a:cubicBezTo>
                    <a:pt x="6104" y="10701"/>
                    <a:pt x="6287" y="10712"/>
                    <a:pt x="6480" y="10712"/>
                  </a:cubicBezTo>
                  <a:cubicBezTo>
                    <a:pt x="6628" y="10706"/>
                    <a:pt x="6780" y="10682"/>
                    <a:pt x="6930" y="10682"/>
                  </a:cubicBezTo>
                  <a:cubicBezTo>
                    <a:pt x="7061" y="10682"/>
                    <a:pt x="7191" y="10700"/>
                    <a:pt x="7316" y="10765"/>
                  </a:cubicBezTo>
                  <a:cubicBezTo>
                    <a:pt x="7617" y="10786"/>
                    <a:pt x="7927" y="10808"/>
                    <a:pt x="8228" y="10829"/>
                  </a:cubicBezTo>
                  <a:lnTo>
                    <a:pt x="8228" y="9778"/>
                  </a:lnTo>
                  <a:cubicBezTo>
                    <a:pt x="7981" y="9757"/>
                    <a:pt x="7745" y="9725"/>
                    <a:pt x="7498" y="9704"/>
                  </a:cubicBezTo>
                  <a:cubicBezTo>
                    <a:pt x="6812" y="9649"/>
                    <a:pt x="6115" y="9607"/>
                    <a:pt x="5417" y="9575"/>
                  </a:cubicBezTo>
                  <a:cubicBezTo>
                    <a:pt x="5278" y="9567"/>
                    <a:pt x="5137" y="9565"/>
                    <a:pt x="4995" y="9565"/>
                  </a:cubicBezTo>
                  <a:cubicBezTo>
                    <a:pt x="4845" y="9565"/>
                    <a:pt x="4694" y="9567"/>
                    <a:pt x="4542" y="9567"/>
                  </a:cubicBezTo>
                  <a:cubicBezTo>
                    <a:pt x="4451" y="9567"/>
                    <a:pt x="4361" y="9566"/>
                    <a:pt x="4270" y="9564"/>
                  </a:cubicBezTo>
                  <a:cubicBezTo>
                    <a:pt x="4109" y="9553"/>
                    <a:pt x="3948" y="9521"/>
                    <a:pt x="3798" y="9489"/>
                  </a:cubicBezTo>
                  <a:cubicBezTo>
                    <a:pt x="3669" y="9456"/>
                    <a:pt x="3551" y="9371"/>
                    <a:pt x="3572" y="9220"/>
                  </a:cubicBezTo>
                  <a:cubicBezTo>
                    <a:pt x="3601" y="9090"/>
                    <a:pt x="3702" y="9081"/>
                    <a:pt x="3805" y="9081"/>
                  </a:cubicBezTo>
                  <a:cubicBezTo>
                    <a:pt x="3821" y="9081"/>
                    <a:pt x="3836" y="9081"/>
                    <a:pt x="3851" y="9081"/>
                  </a:cubicBezTo>
                  <a:cubicBezTo>
                    <a:pt x="4688" y="9113"/>
                    <a:pt x="5525" y="9135"/>
                    <a:pt x="6361" y="9167"/>
                  </a:cubicBezTo>
                  <a:cubicBezTo>
                    <a:pt x="6769" y="9189"/>
                    <a:pt x="7188" y="9253"/>
                    <a:pt x="7605" y="9285"/>
                  </a:cubicBezTo>
                  <a:cubicBezTo>
                    <a:pt x="7708" y="9290"/>
                    <a:pt x="7809" y="9290"/>
                    <a:pt x="7913" y="9290"/>
                  </a:cubicBezTo>
                  <a:cubicBezTo>
                    <a:pt x="8016" y="9290"/>
                    <a:pt x="8120" y="9290"/>
                    <a:pt x="8228" y="9296"/>
                  </a:cubicBezTo>
                  <a:lnTo>
                    <a:pt x="8228" y="8803"/>
                  </a:lnTo>
                  <a:cubicBezTo>
                    <a:pt x="7670" y="8534"/>
                    <a:pt x="7123" y="8266"/>
                    <a:pt x="6565" y="7998"/>
                  </a:cubicBezTo>
                  <a:cubicBezTo>
                    <a:pt x="5986" y="7708"/>
                    <a:pt x="5417" y="7397"/>
                    <a:pt x="4838" y="7097"/>
                  </a:cubicBezTo>
                  <a:cubicBezTo>
                    <a:pt x="4666" y="7011"/>
                    <a:pt x="4495" y="6904"/>
                    <a:pt x="4334" y="6796"/>
                  </a:cubicBezTo>
                  <a:cubicBezTo>
                    <a:pt x="4184" y="6689"/>
                    <a:pt x="4141" y="6550"/>
                    <a:pt x="4227" y="6443"/>
                  </a:cubicBezTo>
                  <a:cubicBezTo>
                    <a:pt x="4273" y="6382"/>
                    <a:pt x="4323" y="6359"/>
                    <a:pt x="4377" y="6359"/>
                  </a:cubicBezTo>
                  <a:cubicBezTo>
                    <a:pt x="4437" y="6359"/>
                    <a:pt x="4502" y="6387"/>
                    <a:pt x="4570" y="6421"/>
                  </a:cubicBezTo>
                  <a:cubicBezTo>
                    <a:pt x="5482" y="6904"/>
                    <a:pt x="6404" y="7397"/>
                    <a:pt x="7327" y="7890"/>
                  </a:cubicBezTo>
                  <a:cubicBezTo>
                    <a:pt x="7574" y="8019"/>
                    <a:pt x="7810" y="8159"/>
                    <a:pt x="8056" y="8288"/>
                  </a:cubicBezTo>
                  <a:cubicBezTo>
                    <a:pt x="8089" y="8307"/>
                    <a:pt x="8125" y="8311"/>
                    <a:pt x="8161" y="8311"/>
                  </a:cubicBezTo>
                  <a:cubicBezTo>
                    <a:pt x="8184" y="8311"/>
                    <a:pt x="8207" y="8309"/>
                    <a:pt x="8228" y="8309"/>
                  </a:cubicBezTo>
                  <a:lnTo>
                    <a:pt x="8228" y="5027"/>
                  </a:lnTo>
                  <a:cubicBezTo>
                    <a:pt x="7799" y="4533"/>
                    <a:pt x="7359" y="4050"/>
                    <a:pt x="6930" y="3547"/>
                  </a:cubicBezTo>
                  <a:cubicBezTo>
                    <a:pt x="6887" y="3504"/>
                    <a:pt x="6844" y="3428"/>
                    <a:pt x="6855" y="3364"/>
                  </a:cubicBezTo>
                  <a:cubicBezTo>
                    <a:pt x="6866" y="3278"/>
                    <a:pt x="6897" y="3149"/>
                    <a:pt x="6962" y="3118"/>
                  </a:cubicBezTo>
                  <a:cubicBezTo>
                    <a:pt x="6975" y="3111"/>
                    <a:pt x="6992" y="3108"/>
                    <a:pt x="7010" y="3108"/>
                  </a:cubicBezTo>
                  <a:cubicBezTo>
                    <a:pt x="7080" y="3108"/>
                    <a:pt x="7177" y="3152"/>
                    <a:pt x="7219" y="3203"/>
                  </a:cubicBezTo>
                  <a:cubicBezTo>
                    <a:pt x="7509" y="3525"/>
                    <a:pt x="7788" y="3868"/>
                    <a:pt x="8067" y="4212"/>
                  </a:cubicBezTo>
                  <a:cubicBezTo>
                    <a:pt x="8110" y="4255"/>
                    <a:pt x="8174" y="4286"/>
                    <a:pt x="8228" y="4329"/>
                  </a:cubicBezTo>
                  <a:lnTo>
                    <a:pt x="8228" y="1884"/>
                  </a:lnTo>
                  <a:cubicBezTo>
                    <a:pt x="8196" y="1841"/>
                    <a:pt x="8174" y="1798"/>
                    <a:pt x="8153" y="1755"/>
                  </a:cubicBezTo>
                  <a:cubicBezTo>
                    <a:pt x="8110" y="1702"/>
                    <a:pt x="8067" y="1659"/>
                    <a:pt x="8024" y="1605"/>
                  </a:cubicBezTo>
                  <a:cubicBezTo>
                    <a:pt x="7777" y="1197"/>
                    <a:pt x="7477" y="832"/>
                    <a:pt x="7112" y="532"/>
                  </a:cubicBezTo>
                  <a:cubicBezTo>
                    <a:pt x="7037" y="543"/>
                    <a:pt x="6962" y="565"/>
                    <a:pt x="6866" y="586"/>
                  </a:cubicBezTo>
                  <a:cubicBezTo>
                    <a:pt x="6887" y="500"/>
                    <a:pt x="6897" y="425"/>
                    <a:pt x="6919" y="350"/>
                  </a:cubicBezTo>
                  <a:cubicBezTo>
                    <a:pt x="6647" y="176"/>
                    <a:pt x="6376" y="1"/>
                    <a:pt x="6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1"/>
            <p:cNvSpPr/>
            <p:nvPr/>
          </p:nvSpPr>
          <p:spPr>
            <a:xfrm>
              <a:off x="2926846" y="3841515"/>
              <a:ext cx="601157" cy="359488"/>
            </a:xfrm>
            <a:custGeom>
              <a:avLst/>
              <a:gdLst/>
              <a:ahLst/>
              <a:cxnLst/>
              <a:rect l="l" t="t" r="r" b="b"/>
              <a:pathLst>
                <a:path w="4087" h="2444" extrusionOk="0">
                  <a:moveTo>
                    <a:pt x="236" y="0"/>
                  </a:moveTo>
                  <a:cubicBezTo>
                    <a:pt x="182" y="0"/>
                    <a:pt x="132" y="23"/>
                    <a:pt x="86" y="84"/>
                  </a:cubicBezTo>
                  <a:cubicBezTo>
                    <a:pt x="0" y="191"/>
                    <a:pt x="43" y="330"/>
                    <a:pt x="193" y="437"/>
                  </a:cubicBezTo>
                  <a:cubicBezTo>
                    <a:pt x="354" y="545"/>
                    <a:pt x="525" y="652"/>
                    <a:pt x="697" y="738"/>
                  </a:cubicBezTo>
                  <a:cubicBezTo>
                    <a:pt x="1276" y="1038"/>
                    <a:pt x="1845" y="1349"/>
                    <a:pt x="2424" y="1639"/>
                  </a:cubicBezTo>
                  <a:cubicBezTo>
                    <a:pt x="2982" y="1907"/>
                    <a:pt x="3529" y="2175"/>
                    <a:pt x="4087" y="2444"/>
                  </a:cubicBezTo>
                  <a:lnTo>
                    <a:pt x="4087" y="1950"/>
                  </a:lnTo>
                  <a:cubicBezTo>
                    <a:pt x="4066" y="1950"/>
                    <a:pt x="4043" y="1952"/>
                    <a:pt x="4020" y="1952"/>
                  </a:cubicBezTo>
                  <a:cubicBezTo>
                    <a:pt x="3984" y="1952"/>
                    <a:pt x="3948" y="1948"/>
                    <a:pt x="3915" y="1929"/>
                  </a:cubicBezTo>
                  <a:cubicBezTo>
                    <a:pt x="3669" y="1800"/>
                    <a:pt x="3433" y="1660"/>
                    <a:pt x="3186" y="1531"/>
                  </a:cubicBezTo>
                  <a:cubicBezTo>
                    <a:pt x="2263" y="1038"/>
                    <a:pt x="1341" y="545"/>
                    <a:pt x="429" y="62"/>
                  </a:cubicBezTo>
                  <a:cubicBezTo>
                    <a:pt x="361" y="28"/>
                    <a:pt x="296" y="0"/>
                    <a:pt x="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1"/>
            <p:cNvSpPr/>
            <p:nvPr/>
          </p:nvSpPr>
          <p:spPr>
            <a:xfrm>
              <a:off x="2839917" y="4241891"/>
              <a:ext cx="688087" cy="102669"/>
            </a:xfrm>
            <a:custGeom>
              <a:avLst/>
              <a:gdLst/>
              <a:ahLst/>
              <a:cxnLst/>
              <a:rect l="l" t="t" r="r" b="b"/>
              <a:pathLst>
                <a:path w="4678" h="698" extrusionOk="0">
                  <a:moveTo>
                    <a:pt x="255" y="0"/>
                  </a:moveTo>
                  <a:cubicBezTo>
                    <a:pt x="152" y="0"/>
                    <a:pt x="51" y="9"/>
                    <a:pt x="22" y="139"/>
                  </a:cubicBezTo>
                  <a:cubicBezTo>
                    <a:pt x="1" y="290"/>
                    <a:pt x="119" y="375"/>
                    <a:pt x="248" y="408"/>
                  </a:cubicBezTo>
                  <a:cubicBezTo>
                    <a:pt x="398" y="440"/>
                    <a:pt x="559" y="472"/>
                    <a:pt x="720" y="483"/>
                  </a:cubicBezTo>
                  <a:cubicBezTo>
                    <a:pt x="811" y="485"/>
                    <a:pt x="901" y="486"/>
                    <a:pt x="992" y="486"/>
                  </a:cubicBezTo>
                  <a:cubicBezTo>
                    <a:pt x="1144" y="486"/>
                    <a:pt x="1295" y="484"/>
                    <a:pt x="1445" y="484"/>
                  </a:cubicBezTo>
                  <a:cubicBezTo>
                    <a:pt x="1587" y="484"/>
                    <a:pt x="1728" y="486"/>
                    <a:pt x="1867" y="494"/>
                  </a:cubicBezTo>
                  <a:cubicBezTo>
                    <a:pt x="2565" y="526"/>
                    <a:pt x="3262" y="568"/>
                    <a:pt x="3948" y="623"/>
                  </a:cubicBezTo>
                  <a:cubicBezTo>
                    <a:pt x="4195" y="644"/>
                    <a:pt x="4431" y="676"/>
                    <a:pt x="4678" y="697"/>
                  </a:cubicBezTo>
                  <a:lnTo>
                    <a:pt x="4678" y="215"/>
                  </a:lnTo>
                  <a:cubicBezTo>
                    <a:pt x="4570" y="209"/>
                    <a:pt x="4466" y="209"/>
                    <a:pt x="4363" y="209"/>
                  </a:cubicBezTo>
                  <a:cubicBezTo>
                    <a:pt x="4259" y="209"/>
                    <a:pt x="4158" y="209"/>
                    <a:pt x="4055" y="204"/>
                  </a:cubicBezTo>
                  <a:cubicBezTo>
                    <a:pt x="3638" y="172"/>
                    <a:pt x="3219" y="108"/>
                    <a:pt x="2811" y="86"/>
                  </a:cubicBezTo>
                  <a:cubicBezTo>
                    <a:pt x="1975" y="54"/>
                    <a:pt x="1138" y="32"/>
                    <a:pt x="301" y="0"/>
                  </a:cubicBezTo>
                  <a:cubicBezTo>
                    <a:pt x="286" y="0"/>
                    <a:pt x="271" y="0"/>
                    <a:pt x="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1"/>
            <p:cNvSpPr/>
            <p:nvPr/>
          </p:nvSpPr>
          <p:spPr>
            <a:xfrm>
              <a:off x="3324429" y="3363181"/>
              <a:ext cx="203573" cy="282413"/>
            </a:xfrm>
            <a:custGeom>
              <a:avLst/>
              <a:gdLst/>
              <a:ahLst/>
              <a:cxnLst/>
              <a:rect l="l" t="t" r="r" b="b"/>
              <a:pathLst>
                <a:path w="1384" h="1920" extrusionOk="0">
                  <a:moveTo>
                    <a:pt x="166" y="1"/>
                  </a:moveTo>
                  <a:cubicBezTo>
                    <a:pt x="148" y="1"/>
                    <a:pt x="131" y="4"/>
                    <a:pt x="118" y="11"/>
                  </a:cubicBezTo>
                  <a:cubicBezTo>
                    <a:pt x="53" y="42"/>
                    <a:pt x="22" y="171"/>
                    <a:pt x="11" y="257"/>
                  </a:cubicBezTo>
                  <a:cubicBezTo>
                    <a:pt x="0" y="321"/>
                    <a:pt x="43" y="397"/>
                    <a:pt x="86" y="440"/>
                  </a:cubicBezTo>
                  <a:cubicBezTo>
                    <a:pt x="515" y="943"/>
                    <a:pt x="955" y="1426"/>
                    <a:pt x="1384" y="1920"/>
                  </a:cubicBezTo>
                  <a:lnTo>
                    <a:pt x="1384" y="1222"/>
                  </a:lnTo>
                  <a:cubicBezTo>
                    <a:pt x="1330" y="1179"/>
                    <a:pt x="1266" y="1148"/>
                    <a:pt x="1223" y="1105"/>
                  </a:cubicBezTo>
                  <a:cubicBezTo>
                    <a:pt x="944" y="761"/>
                    <a:pt x="665" y="418"/>
                    <a:pt x="375" y="96"/>
                  </a:cubicBezTo>
                  <a:cubicBezTo>
                    <a:pt x="333" y="45"/>
                    <a:pt x="236"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41"/>
          <p:cNvSpPr/>
          <p:nvPr/>
        </p:nvSpPr>
        <p:spPr>
          <a:xfrm>
            <a:off x="8369602" y="2399841"/>
            <a:ext cx="122598" cy="163433"/>
          </a:xfrm>
          <a:custGeom>
            <a:avLst/>
            <a:gdLst/>
            <a:ahLst/>
            <a:cxnLst/>
            <a:rect l="l" t="t" r="r" b="b"/>
            <a:pathLst>
              <a:path w="1288" h="1717" extrusionOk="0">
                <a:moveTo>
                  <a:pt x="743" y="0"/>
                </a:moveTo>
                <a:cubicBezTo>
                  <a:pt x="719" y="0"/>
                  <a:pt x="693" y="3"/>
                  <a:pt x="666" y="9"/>
                </a:cubicBezTo>
                <a:cubicBezTo>
                  <a:pt x="601" y="20"/>
                  <a:pt x="537" y="42"/>
                  <a:pt x="473" y="63"/>
                </a:cubicBezTo>
                <a:cubicBezTo>
                  <a:pt x="473" y="106"/>
                  <a:pt x="462" y="159"/>
                  <a:pt x="462" y="202"/>
                </a:cubicBezTo>
                <a:cubicBezTo>
                  <a:pt x="580" y="460"/>
                  <a:pt x="612" y="728"/>
                  <a:pt x="644" y="1017"/>
                </a:cubicBezTo>
                <a:cubicBezTo>
                  <a:pt x="505" y="986"/>
                  <a:pt x="408" y="900"/>
                  <a:pt x="291" y="867"/>
                </a:cubicBezTo>
                <a:cubicBezTo>
                  <a:pt x="273" y="862"/>
                  <a:pt x="252" y="859"/>
                  <a:pt x="228" y="859"/>
                </a:cubicBezTo>
                <a:cubicBezTo>
                  <a:pt x="163" y="859"/>
                  <a:pt x="86" y="879"/>
                  <a:pt x="55" y="910"/>
                </a:cubicBezTo>
                <a:cubicBezTo>
                  <a:pt x="12" y="964"/>
                  <a:pt x="1" y="1082"/>
                  <a:pt x="22" y="1168"/>
                </a:cubicBezTo>
                <a:cubicBezTo>
                  <a:pt x="33" y="1222"/>
                  <a:pt x="98" y="1286"/>
                  <a:pt x="151" y="1318"/>
                </a:cubicBezTo>
                <a:cubicBezTo>
                  <a:pt x="376" y="1447"/>
                  <a:pt x="591" y="1586"/>
                  <a:pt x="816" y="1694"/>
                </a:cubicBezTo>
                <a:cubicBezTo>
                  <a:pt x="851" y="1709"/>
                  <a:pt x="895" y="1716"/>
                  <a:pt x="942" y="1716"/>
                </a:cubicBezTo>
                <a:cubicBezTo>
                  <a:pt x="1022" y="1716"/>
                  <a:pt x="1109" y="1695"/>
                  <a:pt x="1170" y="1661"/>
                </a:cubicBezTo>
                <a:cubicBezTo>
                  <a:pt x="1277" y="1597"/>
                  <a:pt x="1288" y="1468"/>
                  <a:pt x="1245" y="1318"/>
                </a:cubicBezTo>
                <a:cubicBezTo>
                  <a:pt x="1138" y="943"/>
                  <a:pt x="1041" y="567"/>
                  <a:pt x="956" y="181"/>
                </a:cubicBezTo>
                <a:cubicBezTo>
                  <a:pt x="921" y="58"/>
                  <a:pt x="850" y="0"/>
                  <a:pt x="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1"/>
          <p:cNvSpPr/>
          <p:nvPr/>
        </p:nvSpPr>
        <p:spPr>
          <a:xfrm>
            <a:off x="8220457" y="2833248"/>
            <a:ext cx="149155" cy="156484"/>
          </a:xfrm>
          <a:custGeom>
            <a:avLst/>
            <a:gdLst/>
            <a:ahLst/>
            <a:cxnLst/>
            <a:rect l="l" t="t" r="r" b="b"/>
            <a:pathLst>
              <a:path w="1567" h="1644" extrusionOk="0">
                <a:moveTo>
                  <a:pt x="460" y="1"/>
                </a:moveTo>
                <a:cubicBezTo>
                  <a:pt x="437" y="1"/>
                  <a:pt x="413" y="6"/>
                  <a:pt x="387" y="17"/>
                </a:cubicBezTo>
                <a:cubicBezTo>
                  <a:pt x="226" y="93"/>
                  <a:pt x="269" y="264"/>
                  <a:pt x="291" y="393"/>
                </a:cubicBezTo>
                <a:cubicBezTo>
                  <a:pt x="301" y="457"/>
                  <a:pt x="355" y="511"/>
                  <a:pt x="398" y="565"/>
                </a:cubicBezTo>
                <a:cubicBezTo>
                  <a:pt x="537" y="725"/>
                  <a:pt x="677" y="887"/>
                  <a:pt x="837" y="1068"/>
                </a:cubicBezTo>
                <a:cubicBezTo>
                  <a:pt x="666" y="1111"/>
                  <a:pt x="515" y="1133"/>
                  <a:pt x="387" y="1187"/>
                </a:cubicBezTo>
                <a:cubicBezTo>
                  <a:pt x="248" y="1240"/>
                  <a:pt x="129" y="1316"/>
                  <a:pt x="1" y="1390"/>
                </a:cubicBezTo>
                <a:lnTo>
                  <a:pt x="1" y="1594"/>
                </a:lnTo>
                <a:cubicBezTo>
                  <a:pt x="139" y="1612"/>
                  <a:pt x="278" y="1643"/>
                  <a:pt x="412" y="1643"/>
                </a:cubicBezTo>
                <a:cubicBezTo>
                  <a:pt x="443" y="1643"/>
                  <a:pt x="474" y="1641"/>
                  <a:pt x="505" y="1637"/>
                </a:cubicBezTo>
                <a:cubicBezTo>
                  <a:pt x="708" y="1616"/>
                  <a:pt x="913" y="1540"/>
                  <a:pt x="1106" y="1497"/>
                </a:cubicBezTo>
                <a:cubicBezTo>
                  <a:pt x="1513" y="1390"/>
                  <a:pt x="1567" y="1208"/>
                  <a:pt x="1288" y="897"/>
                </a:cubicBezTo>
                <a:cubicBezTo>
                  <a:pt x="1084" y="672"/>
                  <a:pt x="891" y="425"/>
                  <a:pt x="687" y="189"/>
                </a:cubicBezTo>
                <a:cubicBezTo>
                  <a:pt x="626" y="110"/>
                  <a:pt x="563" y="1"/>
                  <a:pt x="4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3" name="Google Shape;1053;p41"/>
          <p:cNvGrpSpPr/>
          <p:nvPr/>
        </p:nvGrpSpPr>
        <p:grpSpPr>
          <a:xfrm flipH="1">
            <a:off x="306271" y="1349001"/>
            <a:ext cx="443711" cy="628629"/>
            <a:chOff x="2340550" y="3282675"/>
            <a:chExt cx="652900" cy="924999"/>
          </a:xfrm>
        </p:grpSpPr>
        <p:sp>
          <p:nvSpPr>
            <p:cNvPr id="1054" name="Google Shape;1054;p41"/>
            <p:cNvSpPr/>
            <p:nvPr/>
          </p:nvSpPr>
          <p:spPr>
            <a:xfrm>
              <a:off x="2340550" y="3282675"/>
              <a:ext cx="652898" cy="924999"/>
            </a:xfrm>
            <a:custGeom>
              <a:avLst/>
              <a:gdLst/>
              <a:ahLst/>
              <a:cxnLst/>
              <a:rect l="l" t="t" r="r" b="b"/>
              <a:pathLst>
                <a:path w="7316" h="10365" extrusionOk="0">
                  <a:moveTo>
                    <a:pt x="4216" y="0"/>
                  </a:moveTo>
                  <a:cubicBezTo>
                    <a:pt x="4128" y="0"/>
                    <a:pt x="4034" y="29"/>
                    <a:pt x="3937" y="89"/>
                  </a:cubicBezTo>
                  <a:cubicBezTo>
                    <a:pt x="3883" y="174"/>
                    <a:pt x="3830" y="249"/>
                    <a:pt x="3776" y="335"/>
                  </a:cubicBezTo>
                  <a:cubicBezTo>
                    <a:pt x="3754" y="410"/>
                    <a:pt x="3733" y="496"/>
                    <a:pt x="3712" y="571"/>
                  </a:cubicBezTo>
                  <a:cubicBezTo>
                    <a:pt x="3701" y="625"/>
                    <a:pt x="3690" y="668"/>
                    <a:pt x="3680" y="721"/>
                  </a:cubicBezTo>
                  <a:cubicBezTo>
                    <a:pt x="3669" y="828"/>
                    <a:pt x="3658" y="947"/>
                    <a:pt x="3647" y="1064"/>
                  </a:cubicBezTo>
                  <a:cubicBezTo>
                    <a:pt x="3626" y="1161"/>
                    <a:pt x="3615" y="1257"/>
                    <a:pt x="3604" y="1343"/>
                  </a:cubicBezTo>
                  <a:lnTo>
                    <a:pt x="3604" y="2115"/>
                  </a:lnTo>
                  <a:cubicBezTo>
                    <a:pt x="3594" y="2158"/>
                    <a:pt x="3573" y="2201"/>
                    <a:pt x="3561" y="2244"/>
                  </a:cubicBezTo>
                  <a:cubicBezTo>
                    <a:pt x="3508" y="2212"/>
                    <a:pt x="3444" y="2169"/>
                    <a:pt x="3390" y="2127"/>
                  </a:cubicBezTo>
                  <a:cubicBezTo>
                    <a:pt x="3175" y="1933"/>
                    <a:pt x="2950" y="1751"/>
                    <a:pt x="2746" y="1558"/>
                  </a:cubicBezTo>
                  <a:cubicBezTo>
                    <a:pt x="2446" y="1290"/>
                    <a:pt x="2167" y="1011"/>
                    <a:pt x="1856" y="742"/>
                  </a:cubicBezTo>
                  <a:cubicBezTo>
                    <a:pt x="1716" y="614"/>
                    <a:pt x="1545" y="528"/>
                    <a:pt x="1384" y="421"/>
                  </a:cubicBezTo>
                  <a:cubicBezTo>
                    <a:pt x="1266" y="389"/>
                    <a:pt x="1148" y="367"/>
                    <a:pt x="1020" y="335"/>
                  </a:cubicBezTo>
                  <a:cubicBezTo>
                    <a:pt x="901" y="399"/>
                    <a:pt x="708" y="367"/>
                    <a:pt x="698" y="582"/>
                  </a:cubicBezTo>
                  <a:cubicBezTo>
                    <a:pt x="687" y="625"/>
                    <a:pt x="676" y="668"/>
                    <a:pt x="676" y="721"/>
                  </a:cubicBezTo>
                  <a:lnTo>
                    <a:pt x="676" y="1000"/>
                  </a:lnTo>
                  <a:cubicBezTo>
                    <a:pt x="708" y="1183"/>
                    <a:pt x="730" y="1376"/>
                    <a:pt x="762" y="1558"/>
                  </a:cubicBezTo>
                  <a:cubicBezTo>
                    <a:pt x="794" y="2008"/>
                    <a:pt x="1030" y="2373"/>
                    <a:pt x="1244" y="2738"/>
                  </a:cubicBezTo>
                  <a:cubicBezTo>
                    <a:pt x="1384" y="2985"/>
                    <a:pt x="1566" y="3199"/>
                    <a:pt x="1738" y="3424"/>
                  </a:cubicBezTo>
                  <a:cubicBezTo>
                    <a:pt x="1835" y="3542"/>
                    <a:pt x="1931" y="3660"/>
                    <a:pt x="2028" y="3767"/>
                  </a:cubicBezTo>
                  <a:cubicBezTo>
                    <a:pt x="2017" y="3789"/>
                    <a:pt x="2006" y="3810"/>
                    <a:pt x="1985" y="3832"/>
                  </a:cubicBezTo>
                  <a:cubicBezTo>
                    <a:pt x="1921" y="3821"/>
                    <a:pt x="1856" y="3800"/>
                    <a:pt x="1802" y="3789"/>
                  </a:cubicBezTo>
                  <a:cubicBezTo>
                    <a:pt x="1749" y="3778"/>
                    <a:pt x="1706" y="3767"/>
                    <a:pt x="1663" y="3757"/>
                  </a:cubicBezTo>
                  <a:cubicBezTo>
                    <a:pt x="1588" y="3746"/>
                    <a:pt x="1523" y="3724"/>
                    <a:pt x="1449" y="3714"/>
                  </a:cubicBezTo>
                  <a:cubicBezTo>
                    <a:pt x="1384" y="3703"/>
                    <a:pt x="1309" y="3703"/>
                    <a:pt x="1244" y="3693"/>
                  </a:cubicBezTo>
                  <a:cubicBezTo>
                    <a:pt x="1127" y="3693"/>
                    <a:pt x="998" y="3681"/>
                    <a:pt x="880" y="3681"/>
                  </a:cubicBezTo>
                  <a:cubicBezTo>
                    <a:pt x="719" y="3735"/>
                    <a:pt x="537" y="3757"/>
                    <a:pt x="398" y="3843"/>
                  </a:cubicBezTo>
                  <a:cubicBezTo>
                    <a:pt x="54" y="4057"/>
                    <a:pt x="0" y="4594"/>
                    <a:pt x="301" y="4861"/>
                  </a:cubicBezTo>
                  <a:cubicBezTo>
                    <a:pt x="665" y="5216"/>
                    <a:pt x="1030" y="5569"/>
                    <a:pt x="1416" y="5891"/>
                  </a:cubicBezTo>
                  <a:cubicBezTo>
                    <a:pt x="1716" y="6127"/>
                    <a:pt x="2060" y="6299"/>
                    <a:pt x="2381" y="6503"/>
                  </a:cubicBezTo>
                  <a:cubicBezTo>
                    <a:pt x="2446" y="6546"/>
                    <a:pt x="2510" y="6589"/>
                    <a:pt x="2586" y="6632"/>
                  </a:cubicBezTo>
                  <a:cubicBezTo>
                    <a:pt x="2682" y="6674"/>
                    <a:pt x="2779" y="6706"/>
                    <a:pt x="2886" y="6749"/>
                  </a:cubicBezTo>
                  <a:cubicBezTo>
                    <a:pt x="2875" y="6782"/>
                    <a:pt x="2875" y="6803"/>
                    <a:pt x="2875" y="6835"/>
                  </a:cubicBezTo>
                  <a:cubicBezTo>
                    <a:pt x="2768" y="6835"/>
                    <a:pt x="2660" y="6835"/>
                    <a:pt x="2564" y="6846"/>
                  </a:cubicBezTo>
                  <a:cubicBezTo>
                    <a:pt x="2510" y="6846"/>
                    <a:pt x="2467" y="6856"/>
                    <a:pt x="2424" y="6856"/>
                  </a:cubicBezTo>
                  <a:cubicBezTo>
                    <a:pt x="2307" y="6878"/>
                    <a:pt x="2188" y="6889"/>
                    <a:pt x="2071" y="6910"/>
                  </a:cubicBezTo>
                  <a:cubicBezTo>
                    <a:pt x="1845" y="7018"/>
                    <a:pt x="1620" y="7114"/>
                    <a:pt x="1406" y="7232"/>
                  </a:cubicBezTo>
                  <a:cubicBezTo>
                    <a:pt x="1330" y="7264"/>
                    <a:pt x="1287" y="7361"/>
                    <a:pt x="1234" y="7425"/>
                  </a:cubicBezTo>
                  <a:lnTo>
                    <a:pt x="1234" y="7704"/>
                  </a:lnTo>
                  <a:cubicBezTo>
                    <a:pt x="1341" y="8069"/>
                    <a:pt x="1535" y="8369"/>
                    <a:pt x="1878" y="8562"/>
                  </a:cubicBezTo>
                  <a:cubicBezTo>
                    <a:pt x="1942" y="8594"/>
                    <a:pt x="2006" y="8658"/>
                    <a:pt x="2071" y="8701"/>
                  </a:cubicBezTo>
                  <a:lnTo>
                    <a:pt x="2264" y="8830"/>
                  </a:lnTo>
                  <a:cubicBezTo>
                    <a:pt x="2414" y="9013"/>
                    <a:pt x="2650" y="9013"/>
                    <a:pt x="2843" y="9120"/>
                  </a:cubicBezTo>
                  <a:cubicBezTo>
                    <a:pt x="2896" y="9152"/>
                    <a:pt x="2961" y="9184"/>
                    <a:pt x="3025" y="9216"/>
                  </a:cubicBezTo>
                  <a:lnTo>
                    <a:pt x="3669" y="9506"/>
                  </a:lnTo>
                  <a:cubicBezTo>
                    <a:pt x="3787" y="9559"/>
                    <a:pt x="3905" y="9592"/>
                    <a:pt x="4023" y="9624"/>
                  </a:cubicBezTo>
                  <a:cubicBezTo>
                    <a:pt x="4058" y="9614"/>
                    <a:pt x="4090" y="9607"/>
                    <a:pt x="4119" y="9607"/>
                  </a:cubicBezTo>
                  <a:cubicBezTo>
                    <a:pt x="4178" y="9607"/>
                    <a:pt x="4219" y="9637"/>
                    <a:pt x="4226" y="9731"/>
                  </a:cubicBezTo>
                  <a:cubicBezTo>
                    <a:pt x="4302" y="9752"/>
                    <a:pt x="4377" y="9774"/>
                    <a:pt x="4452" y="9785"/>
                  </a:cubicBezTo>
                  <a:cubicBezTo>
                    <a:pt x="4505" y="9807"/>
                    <a:pt x="4570" y="9828"/>
                    <a:pt x="4624" y="9849"/>
                  </a:cubicBezTo>
                  <a:cubicBezTo>
                    <a:pt x="5235" y="10117"/>
                    <a:pt x="5889" y="10160"/>
                    <a:pt x="6543" y="10246"/>
                  </a:cubicBezTo>
                  <a:cubicBezTo>
                    <a:pt x="6608" y="10257"/>
                    <a:pt x="6683" y="10279"/>
                    <a:pt x="6758" y="10289"/>
                  </a:cubicBezTo>
                  <a:cubicBezTo>
                    <a:pt x="6844" y="10310"/>
                    <a:pt x="6941" y="10321"/>
                    <a:pt x="7026" y="10332"/>
                  </a:cubicBezTo>
                  <a:cubicBezTo>
                    <a:pt x="7080" y="10343"/>
                    <a:pt x="7122" y="10353"/>
                    <a:pt x="7177" y="10364"/>
                  </a:cubicBezTo>
                  <a:cubicBezTo>
                    <a:pt x="7219" y="10364"/>
                    <a:pt x="7273" y="10364"/>
                    <a:pt x="7316" y="10353"/>
                  </a:cubicBezTo>
                  <a:lnTo>
                    <a:pt x="7316" y="9099"/>
                  </a:lnTo>
                  <a:cubicBezTo>
                    <a:pt x="7058" y="9056"/>
                    <a:pt x="6790" y="9013"/>
                    <a:pt x="6533" y="8948"/>
                  </a:cubicBezTo>
                  <a:cubicBezTo>
                    <a:pt x="6050" y="8820"/>
                    <a:pt x="5578" y="8680"/>
                    <a:pt x="5106" y="8530"/>
                  </a:cubicBezTo>
                  <a:cubicBezTo>
                    <a:pt x="4548" y="8358"/>
                    <a:pt x="4002" y="8176"/>
                    <a:pt x="3454" y="8005"/>
                  </a:cubicBezTo>
                  <a:cubicBezTo>
                    <a:pt x="3390" y="7983"/>
                    <a:pt x="3304" y="7950"/>
                    <a:pt x="3272" y="7908"/>
                  </a:cubicBezTo>
                  <a:cubicBezTo>
                    <a:pt x="3229" y="7843"/>
                    <a:pt x="3197" y="7747"/>
                    <a:pt x="3218" y="7693"/>
                  </a:cubicBezTo>
                  <a:cubicBezTo>
                    <a:pt x="3238" y="7644"/>
                    <a:pt x="3332" y="7585"/>
                    <a:pt x="3397" y="7585"/>
                  </a:cubicBezTo>
                  <a:cubicBezTo>
                    <a:pt x="3402" y="7585"/>
                    <a:pt x="3407" y="7585"/>
                    <a:pt x="3411" y="7586"/>
                  </a:cubicBezTo>
                  <a:cubicBezTo>
                    <a:pt x="3647" y="7629"/>
                    <a:pt x="3883" y="7683"/>
                    <a:pt x="4109" y="7747"/>
                  </a:cubicBezTo>
                  <a:cubicBezTo>
                    <a:pt x="4291" y="7790"/>
                    <a:pt x="4474" y="7854"/>
                    <a:pt x="4645" y="7897"/>
                  </a:cubicBezTo>
                  <a:cubicBezTo>
                    <a:pt x="5031" y="7983"/>
                    <a:pt x="5396" y="8112"/>
                    <a:pt x="5761" y="8272"/>
                  </a:cubicBezTo>
                  <a:cubicBezTo>
                    <a:pt x="6254" y="8476"/>
                    <a:pt x="6790" y="8594"/>
                    <a:pt x="7316" y="8755"/>
                  </a:cubicBezTo>
                  <a:lnTo>
                    <a:pt x="7316" y="8476"/>
                  </a:lnTo>
                  <a:cubicBezTo>
                    <a:pt x="7037" y="8176"/>
                    <a:pt x="6758" y="7886"/>
                    <a:pt x="6479" y="7586"/>
                  </a:cubicBezTo>
                  <a:cubicBezTo>
                    <a:pt x="6168" y="7264"/>
                    <a:pt x="5846" y="6942"/>
                    <a:pt x="5546" y="6599"/>
                  </a:cubicBezTo>
                  <a:cubicBezTo>
                    <a:pt x="5320" y="6342"/>
                    <a:pt x="5031" y="6224"/>
                    <a:pt x="4720" y="6127"/>
                  </a:cubicBezTo>
                  <a:cubicBezTo>
                    <a:pt x="3948" y="5902"/>
                    <a:pt x="3186" y="5666"/>
                    <a:pt x="2424" y="5430"/>
                  </a:cubicBezTo>
                  <a:cubicBezTo>
                    <a:pt x="2264" y="5387"/>
                    <a:pt x="2114" y="5333"/>
                    <a:pt x="1964" y="5269"/>
                  </a:cubicBezTo>
                  <a:cubicBezTo>
                    <a:pt x="1867" y="5226"/>
                    <a:pt x="1759" y="5151"/>
                    <a:pt x="1824" y="5033"/>
                  </a:cubicBezTo>
                  <a:cubicBezTo>
                    <a:pt x="1867" y="4969"/>
                    <a:pt x="1995" y="4926"/>
                    <a:pt x="2081" y="4926"/>
                  </a:cubicBezTo>
                  <a:cubicBezTo>
                    <a:pt x="2089" y="4925"/>
                    <a:pt x="2098" y="4924"/>
                    <a:pt x="2106" y="4924"/>
                  </a:cubicBezTo>
                  <a:cubicBezTo>
                    <a:pt x="2196" y="4924"/>
                    <a:pt x="2294" y="4971"/>
                    <a:pt x="2381" y="5001"/>
                  </a:cubicBezTo>
                  <a:lnTo>
                    <a:pt x="4248" y="5580"/>
                  </a:lnTo>
                  <a:cubicBezTo>
                    <a:pt x="4312" y="5602"/>
                    <a:pt x="4398" y="5602"/>
                    <a:pt x="4527" y="5612"/>
                  </a:cubicBezTo>
                  <a:cubicBezTo>
                    <a:pt x="4474" y="5516"/>
                    <a:pt x="4452" y="5452"/>
                    <a:pt x="4419" y="5409"/>
                  </a:cubicBezTo>
                  <a:cubicBezTo>
                    <a:pt x="3926" y="4872"/>
                    <a:pt x="3433" y="4325"/>
                    <a:pt x="2950" y="3789"/>
                  </a:cubicBezTo>
                  <a:cubicBezTo>
                    <a:pt x="2650" y="3457"/>
                    <a:pt x="2350" y="3135"/>
                    <a:pt x="2049" y="2813"/>
                  </a:cubicBezTo>
                  <a:cubicBezTo>
                    <a:pt x="1952" y="2706"/>
                    <a:pt x="1910" y="2599"/>
                    <a:pt x="1974" y="2459"/>
                  </a:cubicBezTo>
                  <a:cubicBezTo>
                    <a:pt x="2028" y="2417"/>
                    <a:pt x="2083" y="2398"/>
                    <a:pt x="2135" y="2398"/>
                  </a:cubicBezTo>
                  <a:cubicBezTo>
                    <a:pt x="2217" y="2398"/>
                    <a:pt x="2295" y="2444"/>
                    <a:pt x="2360" y="2523"/>
                  </a:cubicBezTo>
                  <a:lnTo>
                    <a:pt x="3165" y="3392"/>
                  </a:lnTo>
                  <a:cubicBezTo>
                    <a:pt x="3647" y="3939"/>
                    <a:pt x="4119" y="4486"/>
                    <a:pt x="4613" y="5033"/>
                  </a:cubicBezTo>
                  <a:cubicBezTo>
                    <a:pt x="4655" y="5087"/>
                    <a:pt x="4710" y="5119"/>
                    <a:pt x="4817" y="5130"/>
                  </a:cubicBezTo>
                  <a:cubicBezTo>
                    <a:pt x="4731" y="4776"/>
                    <a:pt x="4645" y="4422"/>
                    <a:pt x="4548" y="4057"/>
                  </a:cubicBezTo>
                  <a:cubicBezTo>
                    <a:pt x="4431" y="3585"/>
                    <a:pt x="4312" y="3124"/>
                    <a:pt x="4205" y="2641"/>
                  </a:cubicBezTo>
                  <a:cubicBezTo>
                    <a:pt x="4173" y="2523"/>
                    <a:pt x="4162" y="2384"/>
                    <a:pt x="4183" y="2266"/>
                  </a:cubicBezTo>
                  <a:cubicBezTo>
                    <a:pt x="4196" y="2185"/>
                    <a:pt x="4249" y="2140"/>
                    <a:pt x="4309" y="2140"/>
                  </a:cubicBezTo>
                  <a:cubicBezTo>
                    <a:pt x="4353" y="2140"/>
                    <a:pt x="4401" y="2163"/>
                    <a:pt x="4441" y="2212"/>
                  </a:cubicBezTo>
                  <a:cubicBezTo>
                    <a:pt x="4474" y="2255"/>
                    <a:pt x="4505" y="2308"/>
                    <a:pt x="4516" y="2363"/>
                  </a:cubicBezTo>
                  <a:cubicBezTo>
                    <a:pt x="4613" y="2673"/>
                    <a:pt x="4698" y="2985"/>
                    <a:pt x="4784" y="3295"/>
                  </a:cubicBezTo>
                  <a:cubicBezTo>
                    <a:pt x="4956" y="3993"/>
                    <a:pt x="5117" y="4690"/>
                    <a:pt x="5289" y="5387"/>
                  </a:cubicBezTo>
                  <a:cubicBezTo>
                    <a:pt x="5375" y="5741"/>
                    <a:pt x="5525" y="6031"/>
                    <a:pt x="5782" y="6288"/>
                  </a:cubicBezTo>
                  <a:cubicBezTo>
                    <a:pt x="6243" y="6749"/>
                    <a:pt x="6672" y="7232"/>
                    <a:pt x="7112" y="7704"/>
                  </a:cubicBezTo>
                  <a:cubicBezTo>
                    <a:pt x="7165" y="7769"/>
                    <a:pt x="7251" y="7800"/>
                    <a:pt x="7316" y="7843"/>
                  </a:cubicBezTo>
                  <a:lnTo>
                    <a:pt x="7316" y="6792"/>
                  </a:lnTo>
                  <a:cubicBezTo>
                    <a:pt x="7101" y="6213"/>
                    <a:pt x="6887" y="5634"/>
                    <a:pt x="6683" y="5044"/>
                  </a:cubicBezTo>
                  <a:cubicBezTo>
                    <a:pt x="6619" y="4872"/>
                    <a:pt x="6576" y="4690"/>
                    <a:pt x="6522" y="4518"/>
                  </a:cubicBezTo>
                  <a:lnTo>
                    <a:pt x="6490" y="4422"/>
                  </a:lnTo>
                  <a:cubicBezTo>
                    <a:pt x="6469" y="4229"/>
                    <a:pt x="6554" y="4014"/>
                    <a:pt x="6672" y="4003"/>
                  </a:cubicBezTo>
                  <a:cubicBezTo>
                    <a:pt x="6678" y="4003"/>
                    <a:pt x="6684" y="4003"/>
                    <a:pt x="6689" y="4003"/>
                  </a:cubicBezTo>
                  <a:cubicBezTo>
                    <a:pt x="6868" y="4003"/>
                    <a:pt x="6910" y="4158"/>
                    <a:pt x="6962" y="4293"/>
                  </a:cubicBezTo>
                  <a:cubicBezTo>
                    <a:pt x="6994" y="4379"/>
                    <a:pt x="7037" y="4465"/>
                    <a:pt x="7026" y="4551"/>
                  </a:cubicBezTo>
                  <a:cubicBezTo>
                    <a:pt x="7005" y="4958"/>
                    <a:pt x="7208" y="5312"/>
                    <a:pt x="7316" y="5677"/>
                  </a:cubicBezTo>
                  <a:lnTo>
                    <a:pt x="7316" y="2609"/>
                  </a:lnTo>
                  <a:cubicBezTo>
                    <a:pt x="7177" y="2480"/>
                    <a:pt x="7037" y="2363"/>
                    <a:pt x="6898" y="2244"/>
                  </a:cubicBezTo>
                  <a:cubicBezTo>
                    <a:pt x="6855" y="2223"/>
                    <a:pt x="6801" y="2201"/>
                    <a:pt x="6758" y="2180"/>
                  </a:cubicBezTo>
                  <a:cubicBezTo>
                    <a:pt x="6457" y="2191"/>
                    <a:pt x="6243" y="2320"/>
                    <a:pt x="6125" y="2599"/>
                  </a:cubicBezTo>
                  <a:cubicBezTo>
                    <a:pt x="6093" y="2652"/>
                    <a:pt x="6040" y="2695"/>
                    <a:pt x="5997" y="2749"/>
                  </a:cubicBezTo>
                  <a:cubicBezTo>
                    <a:pt x="5975" y="2780"/>
                    <a:pt x="5954" y="2802"/>
                    <a:pt x="5932" y="2834"/>
                  </a:cubicBezTo>
                  <a:cubicBezTo>
                    <a:pt x="5943" y="2856"/>
                    <a:pt x="5943" y="2866"/>
                    <a:pt x="5932" y="2888"/>
                  </a:cubicBezTo>
                  <a:cubicBezTo>
                    <a:pt x="5900" y="2952"/>
                    <a:pt x="5857" y="3006"/>
                    <a:pt x="5825" y="3070"/>
                  </a:cubicBezTo>
                  <a:lnTo>
                    <a:pt x="5761" y="2973"/>
                  </a:lnTo>
                  <a:cubicBezTo>
                    <a:pt x="5696" y="2834"/>
                    <a:pt x="5621" y="2695"/>
                    <a:pt x="5556" y="2556"/>
                  </a:cubicBezTo>
                  <a:cubicBezTo>
                    <a:pt x="5428" y="2523"/>
                    <a:pt x="5417" y="2427"/>
                    <a:pt x="5460" y="2320"/>
                  </a:cubicBezTo>
                  <a:cubicBezTo>
                    <a:pt x="5428" y="2234"/>
                    <a:pt x="5396" y="2137"/>
                    <a:pt x="5375" y="2041"/>
                  </a:cubicBezTo>
                  <a:cubicBezTo>
                    <a:pt x="5332" y="1933"/>
                    <a:pt x="5278" y="1815"/>
                    <a:pt x="5235" y="1697"/>
                  </a:cubicBezTo>
                  <a:cubicBezTo>
                    <a:pt x="5117" y="1354"/>
                    <a:pt x="4999" y="1011"/>
                    <a:pt x="4849" y="668"/>
                  </a:cubicBezTo>
                  <a:cubicBezTo>
                    <a:pt x="4784" y="506"/>
                    <a:pt x="4688" y="356"/>
                    <a:pt x="4570" y="206"/>
                  </a:cubicBezTo>
                  <a:cubicBezTo>
                    <a:pt x="4472" y="70"/>
                    <a:pt x="4351" y="0"/>
                    <a:pt x="42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1"/>
            <p:cNvSpPr/>
            <p:nvPr/>
          </p:nvSpPr>
          <p:spPr>
            <a:xfrm>
              <a:off x="2497528" y="3473565"/>
              <a:ext cx="495921" cy="565619"/>
            </a:xfrm>
            <a:custGeom>
              <a:avLst/>
              <a:gdLst/>
              <a:ahLst/>
              <a:cxnLst/>
              <a:rect l="l" t="t" r="r" b="b"/>
              <a:pathLst>
                <a:path w="5557" h="6338" extrusionOk="0">
                  <a:moveTo>
                    <a:pt x="2550" y="1"/>
                  </a:moveTo>
                  <a:cubicBezTo>
                    <a:pt x="2490" y="1"/>
                    <a:pt x="2437" y="46"/>
                    <a:pt x="2424" y="127"/>
                  </a:cubicBezTo>
                  <a:cubicBezTo>
                    <a:pt x="2403" y="245"/>
                    <a:pt x="2414" y="384"/>
                    <a:pt x="2446" y="502"/>
                  </a:cubicBezTo>
                  <a:cubicBezTo>
                    <a:pt x="2553" y="985"/>
                    <a:pt x="2672" y="1446"/>
                    <a:pt x="2789" y="1918"/>
                  </a:cubicBezTo>
                  <a:cubicBezTo>
                    <a:pt x="2886" y="2283"/>
                    <a:pt x="2972" y="2637"/>
                    <a:pt x="3058" y="2991"/>
                  </a:cubicBezTo>
                  <a:cubicBezTo>
                    <a:pt x="2951" y="2980"/>
                    <a:pt x="2896" y="2948"/>
                    <a:pt x="2854" y="2894"/>
                  </a:cubicBezTo>
                  <a:cubicBezTo>
                    <a:pt x="2360" y="2347"/>
                    <a:pt x="1888" y="1800"/>
                    <a:pt x="1406" y="1253"/>
                  </a:cubicBezTo>
                  <a:lnTo>
                    <a:pt x="601" y="384"/>
                  </a:lnTo>
                  <a:cubicBezTo>
                    <a:pt x="536" y="305"/>
                    <a:pt x="458" y="259"/>
                    <a:pt x="376" y="259"/>
                  </a:cubicBezTo>
                  <a:cubicBezTo>
                    <a:pt x="324" y="259"/>
                    <a:pt x="269" y="278"/>
                    <a:pt x="215" y="320"/>
                  </a:cubicBezTo>
                  <a:cubicBezTo>
                    <a:pt x="151" y="460"/>
                    <a:pt x="193" y="567"/>
                    <a:pt x="290" y="674"/>
                  </a:cubicBezTo>
                  <a:cubicBezTo>
                    <a:pt x="591" y="996"/>
                    <a:pt x="891" y="1318"/>
                    <a:pt x="1191" y="1650"/>
                  </a:cubicBezTo>
                  <a:cubicBezTo>
                    <a:pt x="1674" y="2186"/>
                    <a:pt x="2167" y="2733"/>
                    <a:pt x="2660" y="3270"/>
                  </a:cubicBezTo>
                  <a:cubicBezTo>
                    <a:pt x="2693" y="3313"/>
                    <a:pt x="2715" y="3377"/>
                    <a:pt x="2768" y="3473"/>
                  </a:cubicBezTo>
                  <a:cubicBezTo>
                    <a:pt x="2639" y="3463"/>
                    <a:pt x="2553" y="3463"/>
                    <a:pt x="2489" y="3441"/>
                  </a:cubicBezTo>
                  <a:lnTo>
                    <a:pt x="622" y="2862"/>
                  </a:lnTo>
                  <a:cubicBezTo>
                    <a:pt x="535" y="2832"/>
                    <a:pt x="437" y="2785"/>
                    <a:pt x="347" y="2785"/>
                  </a:cubicBezTo>
                  <a:cubicBezTo>
                    <a:pt x="339" y="2785"/>
                    <a:pt x="330" y="2786"/>
                    <a:pt x="322" y="2787"/>
                  </a:cubicBezTo>
                  <a:cubicBezTo>
                    <a:pt x="236" y="2787"/>
                    <a:pt x="108" y="2830"/>
                    <a:pt x="65" y="2894"/>
                  </a:cubicBezTo>
                  <a:cubicBezTo>
                    <a:pt x="0" y="3012"/>
                    <a:pt x="108" y="3087"/>
                    <a:pt x="205" y="3130"/>
                  </a:cubicBezTo>
                  <a:cubicBezTo>
                    <a:pt x="355" y="3194"/>
                    <a:pt x="505" y="3248"/>
                    <a:pt x="665" y="3291"/>
                  </a:cubicBezTo>
                  <a:cubicBezTo>
                    <a:pt x="1427" y="3527"/>
                    <a:pt x="2189" y="3763"/>
                    <a:pt x="2961" y="3988"/>
                  </a:cubicBezTo>
                  <a:cubicBezTo>
                    <a:pt x="3272" y="4085"/>
                    <a:pt x="3561" y="4203"/>
                    <a:pt x="3787" y="4460"/>
                  </a:cubicBezTo>
                  <a:cubicBezTo>
                    <a:pt x="4087" y="4803"/>
                    <a:pt x="4409" y="5125"/>
                    <a:pt x="4720" y="5447"/>
                  </a:cubicBezTo>
                  <a:cubicBezTo>
                    <a:pt x="4999" y="5747"/>
                    <a:pt x="5278" y="6037"/>
                    <a:pt x="5557" y="6337"/>
                  </a:cubicBezTo>
                  <a:lnTo>
                    <a:pt x="5557" y="5704"/>
                  </a:lnTo>
                  <a:cubicBezTo>
                    <a:pt x="5492" y="5661"/>
                    <a:pt x="5406" y="5630"/>
                    <a:pt x="5353" y="5565"/>
                  </a:cubicBezTo>
                  <a:cubicBezTo>
                    <a:pt x="4913" y="5093"/>
                    <a:pt x="4484" y="4610"/>
                    <a:pt x="4023" y="4149"/>
                  </a:cubicBezTo>
                  <a:cubicBezTo>
                    <a:pt x="3766" y="3892"/>
                    <a:pt x="3616" y="3602"/>
                    <a:pt x="3530" y="3248"/>
                  </a:cubicBezTo>
                  <a:cubicBezTo>
                    <a:pt x="3358" y="2551"/>
                    <a:pt x="3197" y="1854"/>
                    <a:pt x="3025" y="1156"/>
                  </a:cubicBezTo>
                  <a:cubicBezTo>
                    <a:pt x="2939" y="846"/>
                    <a:pt x="2854" y="534"/>
                    <a:pt x="2757" y="224"/>
                  </a:cubicBezTo>
                  <a:cubicBezTo>
                    <a:pt x="2746" y="169"/>
                    <a:pt x="2715" y="116"/>
                    <a:pt x="2682" y="73"/>
                  </a:cubicBezTo>
                  <a:cubicBezTo>
                    <a:pt x="2642" y="24"/>
                    <a:pt x="2594" y="1"/>
                    <a:pt x="2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1"/>
            <p:cNvSpPr/>
            <p:nvPr/>
          </p:nvSpPr>
          <p:spPr>
            <a:xfrm>
              <a:off x="2625770" y="3959491"/>
              <a:ext cx="367679" cy="135202"/>
            </a:xfrm>
            <a:custGeom>
              <a:avLst/>
              <a:gdLst/>
              <a:ahLst/>
              <a:cxnLst/>
              <a:rect l="l" t="t" r="r" b="b"/>
              <a:pathLst>
                <a:path w="4120" h="1515" extrusionOk="0">
                  <a:moveTo>
                    <a:pt x="201" y="1"/>
                  </a:moveTo>
                  <a:cubicBezTo>
                    <a:pt x="136" y="1"/>
                    <a:pt x="42" y="60"/>
                    <a:pt x="22" y="109"/>
                  </a:cubicBezTo>
                  <a:cubicBezTo>
                    <a:pt x="1" y="163"/>
                    <a:pt x="33" y="259"/>
                    <a:pt x="76" y="324"/>
                  </a:cubicBezTo>
                  <a:cubicBezTo>
                    <a:pt x="108" y="366"/>
                    <a:pt x="194" y="399"/>
                    <a:pt x="258" y="421"/>
                  </a:cubicBezTo>
                  <a:cubicBezTo>
                    <a:pt x="806" y="592"/>
                    <a:pt x="1352" y="774"/>
                    <a:pt x="1910" y="946"/>
                  </a:cubicBezTo>
                  <a:cubicBezTo>
                    <a:pt x="2382" y="1096"/>
                    <a:pt x="2854" y="1236"/>
                    <a:pt x="3337" y="1364"/>
                  </a:cubicBezTo>
                  <a:cubicBezTo>
                    <a:pt x="3594" y="1429"/>
                    <a:pt x="3862" y="1472"/>
                    <a:pt x="4120" y="1515"/>
                  </a:cubicBezTo>
                  <a:lnTo>
                    <a:pt x="4120" y="1171"/>
                  </a:lnTo>
                  <a:cubicBezTo>
                    <a:pt x="3594" y="1010"/>
                    <a:pt x="3058" y="892"/>
                    <a:pt x="2565" y="688"/>
                  </a:cubicBezTo>
                  <a:cubicBezTo>
                    <a:pt x="2200" y="528"/>
                    <a:pt x="1835" y="399"/>
                    <a:pt x="1449" y="313"/>
                  </a:cubicBezTo>
                  <a:cubicBezTo>
                    <a:pt x="1278" y="270"/>
                    <a:pt x="1095" y="206"/>
                    <a:pt x="913" y="163"/>
                  </a:cubicBezTo>
                  <a:cubicBezTo>
                    <a:pt x="687" y="99"/>
                    <a:pt x="451" y="45"/>
                    <a:pt x="215" y="2"/>
                  </a:cubicBezTo>
                  <a:cubicBezTo>
                    <a:pt x="211" y="1"/>
                    <a:pt x="206"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1"/>
            <p:cNvSpPr/>
            <p:nvPr/>
          </p:nvSpPr>
          <p:spPr>
            <a:xfrm>
              <a:off x="2917772" y="3639824"/>
              <a:ext cx="75678" cy="249076"/>
            </a:xfrm>
            <a:custGeom>
              <a:avLst/>
              <a:gdLst/>
              <a:ahLst/>
              <a:cxnLst/>
              <a:rect l="l" t="t" r="r" b="b"/>
              <a:pathLst>
                <a:path w="848" h="2791" extrusionOk="0">
                  <a:moveTo>
                    <a:pt x="221" y="1"/>
                  </a:moveTo>
                  <a:cubicBezTo>
                    <a:pt x="216" y="1"/>
                    <a:pt x="210" y="1"/>
                    <a:pt x="204" y="1"/>
                  </a:cubicBezTo>
                  <a:cubicBezTo>
                    <a:pt x="86" y="12"/>
                    <a:pt x="1" y="227"/>
                    <a:pt x="22" y="420"/>
                  </a:cubicBezTo>
                  <a:lnTo>
                    <a:pt x="54" y="516"/>
                  </a:lnTo>
                  <a:cubicBezTo>
                    <a:pt x="108" y="688"/>
                    <a:pt x="151" y="870"/>
                    <a:pt x="215" y="1042"/>
                  </a:cubicBezTo>
                  <a:cubicBezTo>
                    <a:pt x="419" y="1632"/>
                    <a:pt x="633" y="2211"/>
                    <a:pt x="848" y="2790"/>
                  </a:cubicBezTo>
                  <a:lnTo>
                    <a:pt x="848" y="1675"/>
                  </a:lnTo>
                  <a:cubicBezTo>
                    <a:pt x="740" y="1310"/>
                    <a:pt x="537" y="956"/>
                    <a:pt x="558" y="549"/>
                  </a:cubicBezTo>
                  <a:cubicBezTo>
                    <a:pt x="569" y="463"/>
                    <a:pt x="526" y="377"/>
                    <a:pt x="494" y="291"/>
                  </a:cubicBezTo>
                  <a:cubicBezTo>
                    <a:pt x="442" y="156"/>
                    <a:pt x="400"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1"/>
            <p:cNvSpPr/>
            <p:nvPr/>
          </p:nvSpPr>
          <p:spPr>
            <a:xfrm>
              <a:off x="2943563" y="3473119"/>
              <a:ext cx="12583" cy="9906"/>
            </a:xfrm>
            <a:custGeom>
              <a:avLst/>
              <a:gdLst/>
              <a:ahLst/>
              <a:cxnLst/>
              <a:rect l="l" t="t" r="r" b="b"/>
              <a:pathLst>
                <a:path w="141" h="111" extrusionOk="0">
                  <a:moveTo>
                    <a:pt x="75" y="1"/>
                  </a:moveTo>
                  <a:cubicBezTo>
                    <a:pt x="57" y="1"/>
                    <a:pt x="33" y="14"/>
                    <a:pt x="1" y="46"/>
                  </a:cubicBezTo>
                  <a:cubicBezTo>
                    <a:pt x="44" y="67"/>
                    <a:pt x="98" y="89"/>
                    <a:pt x="141" y="110"/>
                  </a:cubicBezTo>
                  <a:cubicBezTo>
                    <a:pt x="126" y="53"/>
                    <a:pt x="112" y="1"/>
                    <a:pt x="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Balsamiq Sans"/>
              <a:buNone/>
              <a:defRPr sz="3000">
                <a:solidFill>
                  <a:schemeClr val="dk1"/>
                </a:solidFill>
                <a:latin typeface="Balsamiq Sans"/>
                <a:ea typeface="Balsamiq Sans"/>
                <a:cs typeface="Balsamiq Sans"/>
                <a:sym typeface="Balsamiq Sans"/>
              </a:defRPr>
            </a:lvl1pPr>
            <a:lvl2pPr lvl="1" rtl="0">
              <a:spcBef>
                <a:spcPts val="0"/>
              </a:spcBef>
              <a:spcAft>
                <a:spcPts val="0"/>
              </a:spcAft>
              <a:buClr>
                <a:schemeClr val="dk1"/>
              </a:buClr>
              <a:buSzPts val="3000"/>
              <a:buFont typeface="Balsamiq Sans"/>
              <a:buNone/>
              <a:defRPr sz="3000">
                <a:solidFill>
                  <a:schemeClr val="dk1"/>
                </a:solidFill>
                <a:latin typeface="Balsamiq Sans"/>
                <a:ea typeface="Balsamiq Sans"/>
                <a:cs typeface="Balsamiq Sans"/>
                <a:sym typeface="Balsamiq Sans"/>
              </a:defRPr>
            </a:lvl2pPr>
            <a:lvl3pPr lvl="2" rtl="0">
              <a:spcBef>
                <a:spcPts val="0"/>
              </a:spcBef>
              <a:spcAft>
                <a:spcPts val="0"/>
              </a:spcAft>
              <a:buClr>
                <a:schemeClr val="dk1"/>
              </a:buClr>
              <a:buSzPts val="3000"/>
              <a:buFont typeface="Balsamiq Sans"/>
              <a:buNone/>
              <a:defRPr sz="3000">
                <a:solidFill>
                  <a:schemeClr val="dk1"/>
                </a:solidFill>
                <a:latin typeface="Balsamiq Sans"/>
                <a:ea typeface="Balsamiq Sans"/>
                <a:cs typeface="Balsamiq Sans"/>
                <a:sym typeface="Balsamiq Sans"/>
              </a:defRPr>
            </a:lvl3pPr>
            <a:lvl4pPr lvl="3" rtl="0">
              <a:spcBef>
                <a:spcPts val="0"/>
              </a:spcBef>
              <a:spcAft>
                <a:spcPts val="0"/>
              </a:spcAft>
              <a:buClr>
                <a:schemeClr val="dk1"/>
              </a:buClr>
              <a:buSzPts val="3000"/>
              <a:buFont typeface="Balsamiq Sans"/>
              <a:buNone/>
              <a:defRPr sz="3000">
                <a:solidFill>
                  <a:schemeClr val="dk1"/>
                </a:solidFill>
                <a:latin typeface="Balsamiq Sans"/>
                <a:ea typeface="Balsamiq Sans"/>
                <a:cs typeface="Balsamiq Sans"/>
                <a:sym typeface="Balsamiq Sans"/>
              </a:defRPr>
            </a:lvl4pPr>
            <a:lvl5pPr lvl="4" rtl="0">
              <a:spcBef>
                <a:spcPts val="0"/>
              </a:spcBef>
              <a:spcAft>
                <a:spcPts val="0"/>
              </a:spcAft>
              <a:buClr>
                <a:schemeClr val="dk1"/>
              </a:buClr>
              <a:buSzPts val="3000"/>
              <a:buFont typeface="Balsamiq Sans"/>
              <a:buNone/>
              <a:defRPr sz="3000">
                <a:solidFill>
                  <a:schemeClr val="dk1"/>
                </a:solidFill>
                <a:latin typeface="Balsamiq Sans"/>
                <a:ea typeface="Balsamiq Sans"/>
                <a:cs typeface="Balsamiq Sans"/>
                <a:sym typeface="Balsamiq Sans"/>
              </a:defRPr>
            </a:lvl5pPr>
            <a:lvl6pPr lvl="5" rtl="0">
              <a:spcBef>
                <a:spcPts val="0"/>
              </a:spcBef>
              <a:spcAft>
                <a:spcPts val="0"/>
              </a:spcAft>
              <a:buClr>
                <a:schemeClr val="dk1"/>
              </a:buClr>
              <a:buSzPts val="3000"/>
              <a:buFont typeface="Balsamiq Sans"/>
              <a:buNone/>
              <a:defRPr sz="3000">
                <a:solidFill>
                  <a:schemeClr val="dk1"/>
                </a:solidFill>
                <a:latin typeface="Balsamiq Sans"/>
                <a:ea typeface="Balsamiq Sans"/>
                <a:cs typeface="Balsamiq Sans"/>
                <a:sym typeface="Balsamiq Sans"/>
              </a:defRPr>
            </a:lvl6pPr>
            <a:lvl7pPr lvl="6" rtl="0">
              <a:spcBef>
                <a:spcPts val="0"/>
              </a:spcBef>
              <a:spcAft>
                <a:spcPts val="0"/>
              </a:spcAft>
              <a:buClr>
                <a:schemeClr val="dk1"/>
              </a:buClr>
              <a:buSzPts val="3000"/>
              <a:buFont typeface="Balsamiq Sans"/>
              <a:buNone/>
              <a:defRPr sz="3000">
                <a:solidFill>
                  <a:schemeClr val="dk1"/>
                </a:solidFill>
                <a:latin typeface="Balsamiq Sans"/>
                <a:ea typeface="Balsamiq Sans"/>
                <a:cs typeface="Balsamiq Sans"/>
                <a:sym typeface="Balsamiq Sans"/>
              </a:defRPr>
            </a:lvl7pPr>
            <a:lvl8pPr lvl="7" rtl="0">
              <a:spcBef>
                <a:spcPts val="0"/>
              </a:spcBef>
              <a:spcAft>
                <a:spcPts val="0"/>
              </a:spcAft>
              <a:buClr>
                <a:schemeClr val="dk1"/>
              </a:buClr>
              <a:buSzPts val="3000"/>
              <a:buFont typeface="Balsamiq Sans"/>
              <a:buNone/>
              <a:defRPr sz="3000">
                <a:solidFill>
                  <a:schemeClr val="dk1"/>
                </a:solidFill>
                <a:latin typeface="Balsamiq Sans"/>
                <a:ea typeface="Balsamiq Sans"/>
                <a:cs typeface="Balsamiq Sans"/>
                <a:sym typeface="Balsamiq Sans"/>
              </a:defRPr>
            </a:lvl8pPr>
            <a:lvl9pPr lvl="8" rtl="0">
              <a:spcBef>
                <a:spcPts val="0"/>
              </a:spcBef>
              <a:spcAft>
                <a:spcPts val="0"/>
              </a:spcAft>
              <a:buClr>
                <a:schemeClr val="dk1"/>
              </a:buClr>
              <a:buSzPts val="3000"/>
              <a:buFont typeface="Balsamiq Sans"/>
              <a:buNone/>
              <a:defRPr sz="3000">
                <a:solidFill>
                  <a:schemeClr val="dk1"/>
                </a:solidFill>
                <a:latin typeface="Balsamiq Sans"/>
                <a:ea typeface="Balsamiq Sans"/>
                <a:cs typeface="Balsamiq Sans"/>
                <a:sym typeface="Balsamiq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23850">
              <a:lnSpc>
                <a:spcPct val="115000"/>
              </a:lnSpc>
              <a:spcBef>
                <a:spcPts val="0"/>
              </a:spcBef>
              <a:spcAft>
                <a:spcPts val="0"/>
              </a:spcAft>
              <a:buClr>
                <a:schemeClr val="dk1"/>
              </a:buClr>
              <a:buSzPts val="1500"/>
              <a:buFont typeface="Nunito"/>
              <a:buChar char="●"/>
              <a:defRPr sz="1500">
                <a:solidFill>
                  <a:schemeClr val="dk1"/>
                </a:solidFill>
                <a:latin typeface="Nunito"/>
                <a:ea typeface="Nunito"/>
                <a:cs typeface="Nunito"/>
                <a:sym typeface="Nunito"/>
              </a:defRPr>
            </a:lvl1pPr>
            <a:lvl2pPr marL="914400" lvl="1" indent="-323850">
              <a:lnSpc>
                <a:spcPct val="115000"/>
              </a:lnSpc>
              <a:spcBef>
                <a:spcPts val="1600"/>
              </a:spcBef>
              <a:spcAft>
                <a:spcPts val="0"/>
              </a:spcAft>
              <a:buClr>
                <a:schemeClr val="dk1"/>
              </a:buClr>
              <a:buSzPts val="1500"/>
              <a:buFont typeface="Nunito"/>
              <a:buChar char="○"/>
              <a:defRPr sz="1500">
                <a:solidFill>
                  <a:schemeClr val="dk1"/>
                </a:solidFill>
                <a:latin typeface="Nunito"/>
                <a:ea typeface="Nunito"/>
                <a:cs typeface="Nunito"/>
                <a:sym typeface="Nunito"/>
              </a:defRPr>
            </a:lvl2pPr>
            <a:lvl3pPr marL="1371600" lvl="2" indent="-323850">
              <a:lnSpc>
                <a:spcPct val="115000"/>
              </a:lnSpc>
              <a:spcBef>
                <a:spcPts val="1600"/>
              </a:spcBef>
              <a:spcAft>
                <a:spcPts val="0"/>
              </a:spcAft>
              <a:buClr>
                <a:schemeClr val="dk1"/>
              </a:buClr>
              <a:buSzPts val="1500"/>
              <a:buFont typeface="Nunito"/>
              <a:buChar char="■"/>
              <a:defRPr sz="1500">
                <a:solidFill>
                  <a:schemeClr val="dk1"/>
                </a:solidFill>
                <a:latin typeface="Nunito"/>
                <a:ea typeface="Nunito"/>
                <a:cs typeface="Nunito"/>
                <a:sym typeface="Nunito"/>
              </a:defRPr>
            </a:lvl3pPr>
            <a:lvl4pPr marL="1828800" lvl="3" indent="-323850">
              <a:lnSpc>
                <a:spcPct val="115000"/>
              </a:lnSpc>
              <a:spcBef>
                <a:spcPts val="1600"/>
              </a:spcBef>
              <a:spcAft>
                <a:spcPts val="0"/>
              </a:spcAft>
              <a:buClr>
                <a:schemeClr val="dk1"/>
              </a:buClr>
              <a:buSzPts val="1500"/>
              <a:buFont typeface="Nunito"/>
              <a:buChar char="●"/>
              <a:defRPr sz="1500">
                <a:solidFill>
                  <a:schemeClr val="dk1"/>
                </a:solidFill>
                <a:latin typeface="Nunito"/>
                <a:ea typeface="Nunito"/>
                <a:cs typeface="Nunito"/>
                <a:sym typeface="Nunito"/>
              </a:defRPr>
            </a:lvl4pPr>
            <a:lvl5pPr marL="2286000" lvl="4" indent="-323850">
              <a:lnSpc>
                <a:spcPct val="115000"/>
              </a:lnSpc>
              <a:spcBef>
                <a:spcPts val="1600"/>
              </a:spcBef>
              <a:spcAft>
                <a:spcPts val="0"/>
              </a:spcAft>
              <a:buClr>
                <a:schemeClr val="dk1"/>
              </a:buClr>
              <a:buSzPts val="1500"/>
              <a:buFont typeface="Nunito"/>
              <a:buChar char="○"/>
              <a:defRPr sz="1500">
                <a:solidFill>
                  <a:schemeClr val="dk1"/>
                </a:solidFill>
                <a:latin typeface="Nunito"/>
                <a:ea typeface="Nunito"/>
                <a:cs typeface="Nunito"/>
                <a:sym typeface="Nunito"/>
              </a:defRPr>
            </a:lvl5pPr>
            <a:lvl6pPr marL="2743200" lvl="5" indent="-323850">
              <a:lnSpc>
                <a:spcPct val="115000"/>
              </a:lnSpc>
              <a:spcBef>
                <a:spcPts val="1600"/>
              </a:spcBef>
              <a:spcAft>
                <a:spcPts val="0"/>
              </a:spcAft>
              <a:buClr>
                <a:schemeClr val="dk1"/>
              </a:buClr>
              <a:buSzPts val="1500"/>
              <a:buFont typeface="Nunito"/>
              <a:buChar char="■"/>
              <a:defRPr sz="1500">
                <a:solidFill>
                  <a:schemeClr val="dk1"/>
                </a:solidFill>
                <a:latin typeface="Nunito"/>
                <a:ea typeface="Nunito"/>
                <a:cs typeface="Nunito"/>
                <a:sym typeface="Nunito"/>
              </a:defRPr>
            </a:lvl6pPr>
            <a:lvl7pPr marL="3200400" lvl="6" indent="-323850">
              <a:lnSpc>
                <a:spcPct val="115000"/>
              </a:lnSpc>
              <a:spcBef>
                <a:spcPts val="1600"/>
              </a:spcBef>
              <a:spcAft>
                <a:spcPts val="0"/>
              </a:spcAft>
              <a:buClr>
                <a:schemeClr val="dk1"/>
              </a:buClr>
              <a:buSzPts val="1500"/>
              <a:buFont typeface="Nunito"/>
              <a:buChar char="●"/>
              <a:defRPr sz="1500">
                <a:solidFill>
                  <a:schemeClr val="dk1"/>
                </a:solidFill>
                <a:latin typeface="Nunito"/>
                <a:ea typeface="Nunito"/>
                <a:cs typeface="Nunito"/>
                <a:sym typeface="Nunito"/>
              </a:defRPr>
            </a:lvl7pPr>
            <a:lvl8pPr marL="3657600" lvl="7" indent="-323850">
              <a:lnSpc>
                <a:spcPct val="115000"/>
              </a:lnSpc>
              <a:spcBef>
                <a:spcPts val="1600"/>
              </a:spcBef>
              <a:spcAft>
                <a:spcPts val="0"/>
              </a:spcAft>
              <a:buClr>
                <a:schemeClr val="dk1"/>
              </a:buClr>
              <a:buSzPts val="1500"/>
              <a:buFont typeface="Nunito"/>
              <a:buChar char="○"/>
              <a:defRPr sz="1500">
                <a:solidFill>
                  <a:schemeClr val="dk1"/>
                </a:solidFill>
                <a:latin typeface="Nunito"/>
                <a:ea typeface="Nunito"/>
                <a:cs typeface="Nunito"/>
                <a:sym typeface="Nunito"/>
              </a:defRPr>
            </a:lvl8pPr>
            <a:lvl9pPr marL="4114800" lvl="8" indent="-323850">
              <a:lnSpc>
                <a:spcPct val="115000"/>
              </a:lnSpc>
              <a:spcBef>
                <a:spcPts val="1600"/>
              </a:spcBef>
              <a:spcAft>
                <a:spcPts val="1600"/>
              </a:spcAft>
              <a:buClr>
                <a:schemeClr val="dk1"/>
              </a:buClr>
              <a:buSzPts val="1500"/>
              <a:buFont typeface="Nunito"/>
              <a:buChar char="■"/>
              <a:defRPr sz="15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8" r:id="rId2"/>
    <p:sldLayoutId id="2147483686" r:id="rId3"/>
    <p:sldLayoutId id="2147483687" r:id="rId4"/>
  </p:sldLayoutIdLst>
  <p:transition spd="med">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2.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6.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8.png"/><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0.sv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6" name="TextBox 5">
            <a:extLst>
              <a:ext uri="{FF2B5EF4-FFF2-40B4-BE49-F238E27FC236}">
                <a16:creationId xmlns:a16="http://schemas.microsoft.com/office/drawing/2014/main" id="{8C5FAFF6-0846-A891-3533-5F5A97A252B3}"/>
              </a:ext>
            </a:extLst>
          </p:cNvPr>
          <p:cNvSpPr txBox="1"/>
          <p:nvPr/>
        </p:nvSpPr>
        <p:spPr>
          <a:xfrm>
            <a:off x="856741" y="870566"/>
            <a:ext cx="7430518" cy="1998176"/>
          </a:xfrm>
          <a:prstGeom prst="rect">
            <a:avLst/>
          </a:prstGeom>
          <a:noFill/>
        </p:spPr>
        <p:txBody>
          <a:bodyPr wrap="square" rtlCol="0">
            <a:spAutoFit/>
          </a:bodyPr>
          <a:lstStyle/>
          <a:p>
            <a:pPr algn="ctr">
              <a:lnSpc>
                <a:spcPct val="150000"/>
              </a:lnSpc>
            </a:pPr>
            <a:r>
              <a:rPr lang="en-US" sz="4400" b="1">
                <a:solidFill>
                  <a:schemeClr val="accent6">
                    <a:lumMod val="50000"/>
                  </a:schemeClr>
                </a:solidFill>
                <a:latin typeface="Arial" panose="020B0604020202020204" pitchFamily="34" charset="0"/>
                <a:cs typeface="Arial" panose="020B0604020202020204" pitchFamily="34" charset="0"/>
              </a:rPr>
              <a:t>HÌNH HỌC 9</a:t>
            </a:r>
          </a:p>
          <a:p>
            <a:pPr algn="ctr">
              <a:lnSpc>
                <a:spcPct val="150000"/>
              </a:lnSpc>
            </a:pPr>
            <a:r>
              <a:rPr lang="en-US" sz="4400" b="1">
                <a:solidFill>
                  <a:schemeClr val="accent6">
                    <a:lumMod val="50000"/>
                  </a:schemeClr>
                </a:solidFill>
                <a:latin typeface="Arial" panose="020B0604020202020204" pitchFamily="34" charset="0"/>
                <a:cs typeface="Arial" panose="020B0604020202020204" pitchFamily="34" charset="0"/>
              </a:rPr>
              <a:t>SH</a:t>
            </a:r>
            <a:endParaRPr lang="en-VN" sz="4400" b="1" dirty="0">
              <a:solidFill>
                <a:schemeClr val="accent6">
                  <a:lumMod val="50000"/>
                </a:schemeClr>
              </a:solidFill>
              <a:latin typeface="Arial" panose="020B0604020202020204" pitchFamily="34" charset="0"/>
              <a:cs typeface="Arial" panose="020B0604020202020204" pitchFamily="34" charset="0"/>
            </a:endParaRPr>
          </a:p>
        </p:txBody>
      </p:sp>
      <p:sp>
        <p:nvSpPr>
          <p:cNvPr id="7" name="Freeform 2">
            <a:extLst>
              <a:ext uri="{FF2B5EF4-FFF2-40B4-BE49-F238E27FC236}">
                <a16:creationId xmlns:a16="http://schemas.microsoft.com/office/drawing/2014/main" id="{A25710B8-8FC3-6D70-23D4-7D817B2FEAB7}"/>
              </a:ext>
            </a:extLst>
          </p:cNvPr>
          <p:cNvSpPr/>
          <p:nvPr/>
        </p:nvSpPr>
        <p:spPr>
          <a:xfrm>
            <a:off x="6956799" y="350574"/>
            <a:ext cx="1330460" cy="1550324"/>
          </a:xfrm>
          <a:custGeom>
            <a:avLst/>
            <a:gdLst/>
            <a:ahLst/>
            <a:cxnLst/>
            <a:rect l="l" t="t" r="r" b="b"/>
            <a:pathLst>
              <a:path w="1330460" h="1550324">
                <a:moveTo>
                  <a:pt x="0" y="0"/>
                </a:moveTo>
                <a:lnTo>
                  <a:pt x="1330460" y="0"/>
                </a:lnTo>
                <a:lnTo>
                  <a:pt x="1330460" y="1550324"/>
                </a:lnTo>
                <a:lnTo>
                  <a:pt x="0" y="15503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32">
            <a:extLst>
              <a:ext uri="{FF2B5EF4-FFF2-40B4-BE49-F238E27FC236}">
                <a16:creationId xmlns:a16="http://schemas.microsoft.com/office/drawing/2014/main" id="{CA4D7D54-97CD-771A-6174-70610D961FC8}"/>
              </a:ext>
            </a:extLst>
          </p:cNvPr>
          <p:cNvSpPr/>
          <p:nvPr/>
        </p:nvSpPr>
        <p:spPr>
          <a:xfrm>
            <a:off x="126041" y="3764385"/>
            <a:ext cx="1168194" cy="1279894"/>
          </a:xfrm>
          <a:custGeom>
            <a:avLst/>
            <a:gdLst/>
            <a:ahLst/>
            <a:cxnLst/>
            <a:rect l="l" t="t" r="r" b="b"/>
            <a:pathLst>
              <a:path w="1168194" h="1279894">
                <a:moveTo>
                  <a:pt x="0" y="0"/>
                </a:moveTo>
                <a:lnTo>
                  <a:pt x="1168194" y="0"/>
                </a:lnTo>
                <a:lnTo>
                  <a:pt x="1168194" y="1279894"/>
                </a:lnTo>
                <a:lnTo>
                  <a:pt x="0" y="12798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891C8A09-7180-D1A3-4EA2-9ECEEF755042}"/>
              </a:ext>
            </a:extLst>
          </p:cNvPr>
          <p:cNvSpPr txBox="1"/>
          <p:nvPr/>
        </p:nvSpPr>
        <p:spPr>
          <a:xfrm>
            <a:off x="4238415" y="538107"/>
            <a:ext cx="667170" cy="400110"/>
          </a:xfrm>
          <a:prstGeom prst="rect">
            <a:avLst/>
          </a:prstGeom>
          <a:noFill/>
        </p:spPr>
        <p:txBody>
          <a:bodyPr wrap="none" rtlCol="0">
            <a:spAutoFit/>
          </a:bodyPr>
          <a:lstStyle/>
          <a:p>
            <a:r>
              <a:rPr lang="en-VN" sz="2000" b="1" dirty="0">
                <a:solidFill>
                  <a:srgbClr val="FF0000"/>
                </a:solidFill>
              </a:rPr>
              <a:t>Giải</a:t>
            </a:r>
          </a:p>
        </p:txBody>
      </p:sp>
      <p:sp>
        <p:nvSpPr>
          <p:cNvPr id="4" name="TextBox 3">
            <a:extLst>
              <a:ext uri="{FF2B5EF4-FFF2-40B4-BE49-F238E27FC236}">
                <a16:creationId xmlns:a16="http://schemas.microsoft.com/office/drawing/2014/main" id="{EEBB3E6F-D2CD-507B-33A6-53BA54691567}"/>
              </a:ext>
            </a:extLst>
          </p:cNvPr>
          <p:cNvSpPr txBox="1"/>
          <p:nvPr/>
        </p:nvSpPr>
        <p:spPr>
          <a:xfrm>
            <a:off x="604299" y="510514"/>
            <a:ext cx="3676087" cy="4190314"/>
          </a:xfrm>
          <a:prstGeom prst="rect">
            <a:avLst/>
          </a:prstGeom>
          <a:noFill/>
        </p:spPr>
        <p:txBody>
          <a:bodyPr wrap="square">
            <a:spAutoFit/>
          </a:bodyPr>
          <a:lstStyle/>
          <a:p>
            <a:pPr marL="457200" indent="-457200" algn="just">
              <a:lnSpc>
                <a:spcPct val="150000"/>
              </a:lnSpc>
              <a:spcBef>
                <a:spcPts val="300"/>
              </a:spcBef>
              <a:spcAft>
                <a:spcPts val="300"/>
              </a:spcAft>
              <a:buAutoNum type="alphaLcParenR"/>
            </a:pPr>
            <a:r>
              <a:rPr lang="pt-BR" sz="2000">
                <a:latin typeface="Arial" panose="020B0604020202020204" pitchFamily="34" charset="0"/>
                <a:ea typeface="Times New Roman" panose="02020603050405020304" pitchFamily="18" charset="0"/>
                <a:cs typeface="Arial" panose="020B0604020202020204" pitchFamily="34" charset="0"/>
              </a:rPr>
              <a:t>Ta có: OI = 2 (cm);</a:t>
            </a:r>
            <a:endParaRPr lang="vi-VN" sz="20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300"/>
              </a:spcAft>
            </a:pPr>
            <a:r>
              <a:rPr lang="vi-VN" sz="2000">
                <a:latin typeface="Arial" panose="020B0604020202020204" pitchFamily="34" charset="0"/>
                <a:ea typeface="Times New Roman" panose="02020603050405020304" pitchFamily="18" charset="0"/>
                <a:cs typeface="Arial" panose="020B0604020202020204" pitchFamily="34" charset="0"/>
              </a:rPr>
              <a:t>Đặt R = 5 cm; r = 4 cm</a:t>
            </a:r>
            <a:endParaRPr lang="pt-BR" sz="20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300"/>
              </a:spcAft>
            </a:pPr>
            <a:r>
              <a:rPr lang="pt-BR" sz="2000">
                <a:latin typeface="Arial" panose="020B0604020202020204" pitchFamily="34" charset="0"/>
                <a:ea typeface="Times New Roman" panose="02020603050405020304" pitchFamily="18" charset="0"/>
                <a:cs typeface="Arial" panose="020B0604020202020204" pitchFamily="34" charset="0"/>
              </a:rPr>
              <a:t>R – r = 5 – 4 = 1 (cm) ;</a:t>
            </a:r>
          </a:p>
          <a:p>
            <a:pPr algn="just">
              <a:lnSpc>
                <a:spcPct val="150000"/>
              </a:lnSpc>
              <a:spcBef>
                <a:spcPts val="300"/>
              </a:spcBef>
              <a:spcAft>
                <a:spcPts val="300"/>
              </a:spcAft>
            </a:pPr>
            <a:r>
              <a:rPr lang="pt-BR" sz="2000">
                <a:latin typeface="Arial" panose="020B0604020202020204" pitchFamily="34" charset="0"/>
                <a:ea typeface="Times New Roman" panose="02020603050405020304" pitchFamily="18" charset="0"/>
                <a:cs typeface="Arial" panose="020B0604020202020204" pitchFamily="34" charset="0"/>
              </a:rPr>
              <a:t>R + r = 5 + 4 = 9 (cm).</a:t>
            </a:r>
          </a:p>
          <a:p>
            <a:pPr algn="just">
              <a:lnSpc>
                <a:spcPct val="150000"/>
              </a:lnSpc>
              <a:spcBef>
                <a:spcPts val="300"/>
              </a:spcBef>
              <a:spcAft>
                <a:spcPts val="300"/>
              </a:spcAft>
            </a:pPr>
            <a:r>
              <a:rPr lang="pt-BR" sz="2000">
                <a:latin typeface="Arial" panose="020B0604020202020204" pitchFamily="34" charset="0"/>
                <a:ea typeface="Times New Roman" panose="02020603050405020304" pitchFamily="18" charset="0"/>
                <a:cs typeface="Arial" panose="020B0604020202020204" pitchFamily="34" charset="0"/>
              </a:rPr>
              <a:t>Mà 1</a:t>
            </a:r>
            <a:r>
              <a:rPr lang="vi-VN" sz="2000">
                <a:latin typeface="Arial" panose="020B0604020202020204" pitchFamily="34" charset="0"/>
                <a:ea typeface="Times New Roman" panose="02020603050405020304" pitchFamily="18" charset="0"/>
                <a:cs typeface="Arial" panose="020B0604020202020204" pitchFamily="34" charset="0"/>
              </a:rPr>
              <a:t>cm</a:t>
            </a:r>
            <a:r>
              <a:rPr lang="pt-BR" sz="2000">
                <a:latin typeface="Arial" panose="020B0604020202020204" pitchFamily="34" charset="0"/>
                <a:ea typeface="Times New Roman" panose="02020603050405020304" pitchFamily="18" charset="0"/>
                <a:cs typeface="Arial" panose="020B0604020202020204" pitchFamily="34" charset="0"/>
              </a:rPr>
              <a:t> &lt; 2 </a:t>
            </a:r>
            <a:r>
              <a:rPr lang="vi-VN" sz="2000">
                <a:latin typeface="Arial" panose="020B0604020202020204" pitchFamily="34" charset="0"/>
                <a:ea typeface="Times New Roman" panose="02020603050405020304" pitchFamily="18" charset="0"/>
                <a:cs typeface="Arial" panose="020B0604020202020204" pitchFamily="34" charset="0"/>
              </a:rPr>
              <a:t>cm </a:t>
            </a:r>
            <a:r>
              <a:rPr lang="pt-BR" sz="2000">
                <a:latin typeface="Arial" panose="020B0604020202020204" pitchFamily="34" charset="0"/>
                <a:ea typeface="Times New Roman" panose="02020603050405020304" pitchFamily="18" charset="0"/>
                <a:cs typeface="Arial" panose="020B0604020202020204" pitchFamily="34" charset="0"/>
              </a:rPr>
              <a:t>&lt; 9 </a:t>
            </a:r>
            <a:r>
              <a:rPr lang="vi-VN" sz="2000">
                <a:latin typeface="Arial" panose="020B0604020202020204" pitchFamily="34" charset="0"/>
                <a:ea typeface="Times New Roman" panose="02020603050405020304" pitchFamily="18" charset="0"/>
                <a:cs typeface="Arial" panose="020B0604020202020204" pitchFamily="34" charset="0"/>
              </a:rPr>
              <a:t>cm,</a:t>
            </a:r>
          </a:p>
          <a:p>
            <a:pPr algn="just">
              <a:lnSpc>
                <a:spcPct val="150000"/>
              </a:lnSpc>
              <a:spcBef>
                <a:spcPts val="300"/>
              </a:spcBef>
              <a:spcAft>
                <a:spcPts val="300"/>
              </a:spcAft>
            </a:pPr>
            <a:r>
              <a:rPr lang="pt-BR" sz="2000">
                <a:latin typeface="Arial" panose="020B0604020202020204" pitchFamily="34" charset="0"/>
                <a:ea typeface="Times New Roman" panose="02020603050405020304" pitchFamily="18" charset="0"/>
                <a:cs typeface="Arial" panose="020B0604020202020204" pitchFamily="34" charset="0"/>
              </a:rPr>
              <a:t>nên R – r &lt; OI &lt; R + r.</a:t>
            </a:r>
          </a:p>
          <a:p>
            <a:pPr algn="just">
              <a:lnSpc>
                <a:spcPct val="150000"/>
              </a:lnSpc>
              <a:spcBef>
                <a:spcPts val="300"/>
              </a:spcBef>
              <a:spcAft>
                <a:spcPts val="300"/>
              </a:spcAft>
            </a:pPr>
            <a:r>
              <a:rPr lang="vi-VN" sz="2000">
                <a:latin typeface="Arial" panose="020B0604020202020204" pitchFamily="34" charset="0"/>
                <a:ea typeface="Times New Roman" panose="02020603050405020304" pitchFamily="18" charset="0"/>
                <a:cs typeface="Arial" panose="020B0604020202020204" pitchFamily="34" charset="0"/>
              </a:rPr>
              <a:t>Do đó</a:t>
            </a:r>
            <a:r>
              <a:rPr lang="pt-BR" sz="2000">
                <a:latin typeface="Arial" panose="020B0604020202020204" pitchFamily="34" charset="0"/>
                <a:ea typeface="Times New Roman" panose="02020603050405020304" pitchFamily="18" charset="0"/>
                <a:cs typeface="Arial" panose="020B0604020202020204" pitchFamily="34" charset="0"/>
              </a:rPr>
              <a:t> hai đường tròn cắt nhau.</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863F4DA-462F-E799-A599-288B6CFD8FB9}"/>
              </a:ext>
            </a:extLst>
          </p:cNvPr>
          <p:cNvSpPr txBox="1"/>
          <p:nvPr/>
        </p:nvSpPr>
        <p:spPr>
          <a:xfrm>
            <a:off x="4905585" y="628501"/>
            <a:ext cx="3666916" cy="4190314"/>
          </a:xfrm>
          <a:prstGeom prst="rect">
            <a:avLst/>
          </a:prstGeom>
          <a:noFill/>
        </p:spPr>
        <p:txBody>
          <a:bodyPr wrap="square">
            <a:spAutoFit/>
          </a:bodyPr>
          <a:lstStyle/>
          <a:p>
            <a:pPr algn="just">
              <a:lnSpc>
                <a:spcPct val="150000"/>
              </a:lnSpc>
              <a:spcBef>
                <a:spcPts val="300"/>
              </a:spcBef>
              <a:spcAft>
                <a:spcPts val="300"/>
              </a:spcAft>
            </a:pPr>
            <a:r>
              <a:rPr lang="pt-BR" sz="2000">
                <a:latin typeface="Arial" panose="020B0604020202020204" pitchFamily="34" charset="0"/>
                <a:ea typeface="Times New Roman" panose="02020603050405020304" pitchFamily="18" charset="0"/>
                <a:cs typeface="Arial" panose="020B0604020202020204" pitchFamily="34" charset="0"/>
              </a:rPr>
              <a:t>b) Ta có: OI = 2 (cm) ; </a:t>
            </a:r>
            <a:endParaRPr lang="vi-VN" sz="20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300"/>
              </a:spcAft>
            </a:pPr>
            <a:r>
              <a:rPr lang="vi-VN" sz="2000">
                <a:latin typeface="Arial" panose="020B0604020202020204" pitchFamily="34" charset="0"/>
                <a:ea typeface="Times New Roman" panose="02020603050405020304" pitchFamily="18" charset="0"/>
                <a:cs typeface="Arial" panose="020B0604020202020204" pitchFamily="34" charset="0"/>
              </a:rPr>
              <a:t>Đặt R = 5 cm; r = 6 cm</a:t>
            </a:r>
            <a:endParaRPr lang="pt-BR" sz="20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300"/>
              </a:spcAft>
            </a:pPr>
            <a:r>
              <a:rPr lang="pt-BR" sz="2000">
                <a:latin typeface="Arial" panose="020B0604020202020204" pitchFamily="34" charset="0"/>
                <a:ea typeface="Times New Roman" panose="02020603050405020304" pitchFamily="18" charset="0"/>
                <a:cs typeface="Arial" panose="020B0604020202020204" pitchFamily="34" charset="0"/>
              </a:rPr>
              <a:t>r – R = 6 – 5 = 1 (cm) ; </a:t>
            </a:r>
          </a:p>
          <a:p>
            <a:pPr algn="just">
              <a:lnSpc>
                <a:spcPct val="150000"/>
              </a:lnSpc>
              <a:spcBef>
                <a:spcPts val="300"/>
              </a:spcBef>
              <a:spcAft>
                <a:spcPts val="300"/>
              </a:spcAft>
            </a:pPr>
            <a:r>
              <a:rPr lang="pt-BR" sz="2000">
                <a:latin typeface="Arial" panose="020B0604020202020204" pitchFamily="34" charset="0"/>
                <a:ea typeface="Times New Roman" panose="02020603050405020304" pitchFamily="18" charset="0"/>
                <a:cs typeface="Arial" panose="020B0604020202020204" pitchFamily="34" charset="0"/>
              </a:rPr>
              <a:t>R + r = 6 + 5 = 11 (cm).</a:t>
            </a:r>
          </a:p>
          <a:p>
            <a:pPr algn="just">
              <a:lnSpc>
                <a:spcPct val="150000"/>
              </a:lnSpc>
              <a:spcBef>
                <a:spcPts val="300"/>
              </a:spcBef>
              <a:spcAft>
                <a:spcPts val="300"/>
              </a:spcAft>
            </a:pPr>
            <a:r>
              <a:rPr lang="pt-BR" sz="2000">
                <a:latin typeface="Arial" panose="020B0604020202020204" pitchFamily="34" charset="0"/>
                <a:ea typeface="Times New Roman" panose="02020603050405020304" pitchFamily="18" charset="0"/>
                <a:cs typeface="Arial" panose="020B0604020202020204" pitchFamily="34" charset="0"/>
              </a:rPr>
              <a:t>Mà 1</a:t>
            </a:r>
            <a:r>
              <a:rPr lang="vi-VN" sz="2000">
                <a:latin typeface="Arial" panose="020B0604020202020204" pitchFamily="34" charset="0"/>
                <a:ea typeface="Times New Roman" panose="02020603050405020304" pitchFamily="18" charset="0"/>
                <a:cs typeface="Arial" panose="020B0604020202020204" pitchFamily="34" charset="0"/>
              </a:rPr>
              <a:t>cm</a:t>
            </a:r>
            <a:r>
              <a:rPr lang="pt-BR" sz="2000">
                <a:latin typeface="Arial" panose="020B0604020202020204" pitchFamily="34" charset="0"/>
                <a:ea typeface="Times New Roman" panose="02020603050405020304" pitchFamily="18" charset="0"/>
                <a:cs typeface="Arial" panose="020B0604020202020204" pitchFamily="34" charset="0"/>
              </a:rPr>
              <a:t> &lt; 2</a:t>
            </a:r>
            <a:r>
              <a:rPr lang="vi-VN" sz="2000">
                <a:latin typeface="Arial" panose="020B0604020202020204" pitchFamily="34" charset="0"/>
                <a:ea typeface="Times New Roman" panose="02020603050405020304" pitchFamily="18" charset="0"/>
                <a:cs typeface="Arial" panose="020B0604020202020204" pitchFamily="34" charset="0"/>
              </a:rPr>
              <a:t> cm</a:t>
            </a:r>
            <a:r>
              <a:rPr lang="pt-BR" sz="2000">
                <a:latin typeface="Arial" panose="020B0604020202020204" pitchFamily="34" charset="0"/>
                <a:ea typeface="Times New Roman" panose="02020603050405020304" pitchFamily="18" charset="0"/>
                <a:cs typeface="Arial" panose="020B0604020202020204" pitchFamily="34" charset="0"/>
              </a:rPr>
              <a:t> &lt; 11</a:t>
            </a:r>
            <a:r>
              <a:rPr lang="vi-VN" sz="2000">
                <a:latin typeface="Arial" panose="020B0604020202020204" pitchFamily="34" charset="0"/>
                <a:ea typeface="Times New Roman" panose="02020603050405020304" pitchFamily="18" charset="0"/>
                <a:cs typeface="Arial" panose="020B0604020202020204" pitchFamily="34" charset="0"/>
              </a:rPr>
              <a:t> cm</a:t>
            </a:r>
            <a:r>
              <a:rPr lang="pt-BR" sz="2000">
                <a:latin typeface="Arial" panose="020B0604020202020204" pitchFamily="34" charset="0"/>
                <a:ea typeface="Times New Roman" panose="02020603050405020304" pitchFamily="18" charset="0"/>
                <a:cs typeface="Arial" panose="020B0604020202020204" pitchFamily="34" charset="0"/>
              </a:rPr>
              <a:t> nên </a:t>
            </a:r>
          </a:p>
          <a:p>
            <a:pPr algn="ctr">
              <a:lnSpc>
                <a:spcPct val="150000"/>
              </a:lnSpc>
              <a:spcBef>
                <a:spcPts val="300"/>
              </a:spcBef>
              <a:spcAft>
                <a:spcPts val="300"/>
              </a:spcAft>
            </a:pPr>
            <a:r>
              <a:rPr lang="pt-BR" sz="2000">
                <a:latin typeface="Arial" panose="020B0604020202020204" pitchFamily="34" charset="0"/>
                <a:ea typeface="Times New Roman" panose="02020603050405020304" pitchFamily="18" charset="0"/>
                <a:cs typeface="Arial" panose="020B0604020202020204" pitchFamily="34" charset="0"/>
              </a:rPr>
              <a:t>r – R &lt; OI &lt; R + r.</a:t>
            </a:r>
          </a:p>
          <a:p>
            <a:pPr algn="just">
              <a:lnSpc>
                <a:spcPct val="150000"/>
              </a:lnSpc>
              <a:spcBef>
                <a:spcPts val="300"/>
              </a:spcBef>
              <a:spcAft>
                <a:spcPts val="300"/>
              </a:spcAft>
            </a:pPr>
            <a:r>
              <a:rPr lang="vi-VN" sz="2000">
                <a:effectLst/>
                <a:latin typeface="Arial" panose="020B0604020202020204" pitchFamily="34" charset="0"/>
                <a:ea typeface="Times New Roman" panose="02020603050405020304" pitchFamily="18" charset="0"/>
                <a:cs typeface="Arial" panose="020B0604020202020204" pitchFamily="34" charset="0"/>
              </a:rPr>
              <a:t>Do đó </a:t>
            </a:r>
            <a:r>
              <a:rPr lang="fr-FR" sz="2000">
                <a:effectLst/>
                <a:latin typeface="Arial" panose="020B0604020202020204" pitchFamily="34" charset="0"/>
                <a:ea typeface="Times New Roman" panose="02020603050405020304" pitchFamily="18" charset="0"/>
                <a:cs typeface="Arial" panose="020B0604020202020204" pitchFamily="34" charset="0"/>
              </a:rPr>
              <a:t>hai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đường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tròn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cắt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nhau</a:t>
            </a:r>
            <a:r>
              <a:rPr lang="fr-FR" sz="2000" dirty="0">
                <a:effectLst/>
                <a:latin typeface="Arial" panose="020B0604020202020204" pitchFamily="34" charset="0"/>
                <a:ea typeface="Times New Roman" panose="02020603050405020304" pitchFamily="18"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0A49E10C-550B-2586-3111-3391778AA61C}"/>
              </a:ext>
            </a:extLst>
          </p:cNvPr>
          <p:cNvCxnSpPr/>
          <p:nvPr/>
        </p:nvCxnSpPr>
        <p:spPr>
          <a:xfrm>
            <a:off x="4555671" y="1143000"/>
            <a:ext cx="0" cy="32657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73369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C94E72BA-A51B-6B44-BAD9-F6199867FD2B}"/>
              </a:ext>
            </a:extLst>
          </p:cNvPr>
          <p:cNvSpPr txBox="1"/>
          <p:nvPr/>
        </p:nvSpPr>
        <p:spPr>
          <a:xfrm>
            <a:off x="544181" y="340200"/>
            <a:ext cx="6582251" cy="954107"/>
          </a:xfrm>
          <a:prstGeom prst="rect">
            <a:avLst/>
          </a:prstGeom>
          <a:noFill/>
        </p:spPr>
        <p:txBody>
          <a:bodyPr wrap="none" rtlCol="0">
            <a:spAutoFit/>
          </a:bodyPr>
          <a:lstStyle/>
          <a:p>
            <a:r>
              <a:rPr lang="en-VN" sz="3200" b="1" dirty="0">
                <a:solidFill>
                  <a:schemeClr val="accent1">
                    <a:lumMod val="50000"/>
                  </a:schemeClr>
                </a:solidFill>
              </a:rPr>
              <a:t>2. Hai đường tròn tiếp </a:t>
            </a:r>
            <a:r>
              <a:rPr lang="en-VN" sz="3200" b="1">
                <a:solidFill>
                  <a:schemeClr val="accent1">
                    <a:lumMod val="50000"/>
                  </a:schemeClr>
                </a:solidFill>
              </a:rPr>
              <a:t>xúc nhau</a:t>
            </a:r>
            <a:endParaRPr lang="vi-VN" sz="3200" b="1">
              <a:solidFill>
                <a:schemeClr val="accent1">
                  <a:lumMod val="50000"/>
                </a:schemeClr>
              </a:solidFill>
            </a:endParaRPr>
          </a:p>
          <a:p>
            <a:r>
              <a:rPr lang="vi-VN" sz="2400" b="1">
                <a:solidFill>
                  <a:schemeClr val="accent1">
                    <a:lumMod val="50000"/>
                  </a:schemeClr>
                </a:solidFill>
              </a:rPr>
              <a:t>* Tìm hiểu hai đường tròn tiếp xúc với nhau</a:t>
            </a:r>
            <a:endParaRPr lang="en-VN" sz="2400" b="1" dirty="0">
              <a:solidFill>
                <a:schemeClr val="accent1">
                  <a:lumMod val="50000"/>
                </a:schemeClr>
              </a:solidFill>
            </a:endParaRPr>
          </a:p>
        </p:txBody>
      </p:sp>
      <p:sp>
        <p:nvSpPr>
          <p:cNvPr id="3" name="TextBox 2">
            <a:extLst>
              <a:ext uri="{FF2B5EF4-FFF2-40B4-BE49-F238E27FC236}">
                <a16:creationId xmlns:a16="http://schemas.microsoft.com/office/drawing/2014/main" id="{01384CB0-782A-9FF4-BA98-A34AE5746FDB}"/>
              </a:ext>
            </a:extLst>
          </p:cNvPr>
          <p:cNvSpPr txBox="1"/>
          <p:nvPr/>
        </p:nvSpPr>
        <p:spPr>
          <a:xfrm>
            <a:off x="391884" y="1202857"/>
            <a:ext cx="3430747" cy="400110"/>
          </a:xfrm>
          <a:prstGeom prst="rect">
            <a:avLst/>
          </a:prstGeom>
          <a:solidFill>
            <a:srgbClr val="FFFFFF"/>
          </a:solidFill>
        </p:spPr>
        <p:txBody>
          <a:bodyPr wrap="none" rtlCol="0">
            <a:spAutoFit/>
          </a:bodyPr>
          <a:lstStyle/>
          <a:p>
            <a:r>
              <a:rPr lang="en-VN" sz="2000" b="1" dirty="0">
                <a:solidFill>
                  <a:schemeClr val="accent1">
                    <a:lumMod val="50000"/>
                  </a:schemeClr>
                </a:solidFill>
              </a:rPr>
              <a:t>Hoạt động 2 (SGK – tr.105)</a:t>
            </a:r>
          </a:p>
        </p:txBody>
      </p:sp>
      <p:sp>
        <p:nvSpPr>
          <p:cNvPr id="4" name="TextBox 3">
            <a:extLst>
              <a:ext uri="{FF2B5EF4-FFF2-40B4-BE49-F238E27FC236}">
                <a16:creationId xmlns:a16="http://schemas.microsoft.com/office/drawing/2014/main" id="{94C1A5C3-7187-EFA9-BF38-CEE4537194C8}"/>
              </a:ext>
            </a:extLst>
          </p:cNvPr>
          <p:cNvSpPr txBox="1"/>
          <p:nvPr/>
        </p:nvSpPr>
        <p:spPr>
          <a:xfrm>
            <a:off x="391884" y="1426712"/>
            <a:ext cx="8360232" cy="1843453"/>
          </a:xfrm>
          <a:prstGeom prst="rect">
            <a:avLst/>
          </a:prstGeom>
          <a:noFill/>
        </p:spPr>
        <p:txBody>
          <a:bodyPr wrap="square" rtlCol="0">
            <a:spAutoFit/>
          </a:bodyPr>
          <a:lstStyle/>
          <a:p>
            <a:pPr algn="just">
              <a:lnSpc>
                <a:spcPct val="200000"/>
              </a:lnSpc>
            </a:pPr>
            <a:r>
              <a:rPr lang="vi-VN" sz="2000" dirty="0">
                <a:effectLst/>
                <a:latin typeface="Arial" panose="020B0604020202020204" pitchFamily="34" charset="0"/>
                <a:ea typeface="Calibri" panose="020F0502020204030204" pitchFamily="34" charset="0"/>
                <a:cs typeface="Arial" panose="020B0604020202020204" pitchFamily="34" charset="0"/>
              </a:rPr>
              <a:t>Trên hình 5.33a, ta có OO’ = OA + O’A; trên Hình 5.33b, ta có </a:t>
            </a:r>
          </a:p>
          <a:p>
            <a:pPr algn="just">
              <a:lnSpc>
                <a:spcPct val="200000"/>
              </a:lnSpc>
            </a:pPr>
            <a:r>
              <a:rPr lang="vi-VN" sz="2000" dirty="0">
                <a:effectLst/>
                <a:latin typeface="Arial" panose="020B0604020202020204" pitchFamily="34" charset="0"/>
                <a:ea typeface="Calibri" panose="020F0502020204030204" pitchFamily="34" charset="0"/>
                <a:cs typeface="Arial" panose="020B0604020202020204" pitchFamily="34" charset="0"/>
              </a:rPr>
              <a:t>OO’ = OA</a:t>
            </a:r>
            <a:r>
              <a:rPr lang="en-US" sz="2000" dirty="0">
                <a:effectLst/>
                <a:latin typeface="Arial" panose="020B0604020202020204" pitchFamily="34" charset="0"/>
                <a:ea typeface="Calibri" panose="020F0502020204030204" pitchFamily="34" charset="0"/>
                <a:cs typeface="Arial" panose="020B0604020202020204" pitchFamily="34" charset="0"/>
              </a:rPr>
              <a:t> - O’A</a:t>
            </a:r>
            <a:r>
              <a:rPr lang="vi-VN" sz="2000" dirty="0">
                <a:effectLst/>
                <a:latin typeface="Arial" panose="020B0604020202020204" pitchFamily="34" charset="0"/>
                <a:ea typeface="Calibri" panose="020F0502020204030204" pitchFamily="34" charset="0"/>
                <a:cs typeface="Arial" panose="020B0604020202020204" pitchFamily="34" charset="0"/>
              </a:rPr>
              <a:t>. Trong mỗi trường hợp, hãy vẽ hai đường tròn (O; OA) và (O; O’A) và cho biết hai đường tròn đó có mấy điểm chung?</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F212DF7-A473-F04C-ACCC-521D5E1A4F57}"/>
              </a:ext>
            </a:extLst>
          </p:cNvPr>
          <p:cNvPicPr>
            <a:picLocks noChangeAspect="1"/>
          </p:cNvPicPr>
          <p:nvPr/>
        </p:nvPicPr>
        <p:blipFill>
          <a:blip r:embed="rId3"/>
          <a:stretch>
            <a:fillRect/>
          </a:stretch>
        </p:blipFill>
        <p:spPr>
          <a:xfrm>
            <a:off x="662253" y="3317789"/>
            <a:ext cx="7819493" cy="1843453"/>
          </a:xfrm>
          <a:prstGeom prst="rect">
            <a:avLst/>
          </a:prstGeom>
        </p:spPr>
      </p:pic>
    </p:spTree>
    <p:extLst>
      <p:ext uri="{BB962C8B-B14F-4D97-AF65-F5344CB8AC3E}">
        <p14:creationId xmlns:p14="http://schemas.microsoft.com/office/powerpoint/2010/main" val="336669099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4" name="TextBox 3">
            <a:extLst>
              <a:ext uri="{FF2B5EF4-FFF2-40B4-BE49-F238E27FC236}">
                <a16:creationId xmlns:a16="http://schemas.microsoft.com/office/drawing/2014/main" id="{02A452B8-000A-01A7-37A6-5AAF44038230}"/>
              </a:ext>
            </a:extLst>
          </p:cNvPr>
          <p:cNvSpPr txBox="1"/>
          <p:nvPr/>
        </p:nvSpPr>
        <p:spPr>
          <a:xfrm>
            <a:off x="4238415" y="391150"/>
            <a:ext cx="667170" cy="400110"/>
          </a:xfrm>
          <a:prstGeom prst="rect">
            <a:avLst/>
          </a:prstGeom>
          <a:noFill/>
        </p:spPr>
        <p:txBody>
          <a:bodyPr wrap="none" rtlCol="0">
            <a:spAutoFit/>
          </a:bodyPr>
          <a:lstStyle/>
          <a:p>
            <a:r>
              <a:rPr lang="en-VN" sz="2000" b="1" dirty="0">
                <a:solidFill>
                  <a:srgbClr val="FF0000"/>
                </a:solidFill>
              </a:rPr>
              <a:t>Giải</a:t>
            </a:r>
          </a:p>
        </p:txBody>
      </p:sp>
      <p:pic>
        <p:nvPicPr>
          <p:cNvPr id="5" name="Picture 4" descr="A two circles with blue text&#10;&#10;Description automatically generated with medium confidence">
            <a:extLst>
              <a:ext uri="{FF2B5EF4-FFF2-40B4-BE49-F238E27FC236}">
                <a16:creationId xmlns:a16="http://schemas.microsoft.com/office/drawing/2014/main" id="{4133E1A3-1D80-993D-4F6A-CDD9CB5F7FD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r="6232"/>
          <a:stretch/>
        </p:blipFill>
        <p:spPr bwMode="auto">
          <a:xfrm>
            <a:off x="4016988" y="921327"/>
            <a:ext cx="4636996" cy="1982157"/>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1D312ABA-2B71-B792-EEAA-0692A0453241}"/>
              </a:ext>
            </a:extLst>
          </p:cNvPr>
          <p:cNvSpPr txBox="1"/>
          <p:nvPr/>
        </p:nvSpPr>
        <p:spPr>
          <a:xfrm>
            <a:off x="375716" y="921327"/>
            <a:ext cx="3494314" cy="1420261"/>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Cả hai trường hợp a) và b) hai đường tròn đều có 1 điểm chung.</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FF6590-9F7B-4F92-6CE6-B7030C96E200}"/>
              </a:ext>
            </a:extLst>
          </p:cNvPr>
          <p:cNvSpPr txBox="1"/>
          <p:nvPr/>
        </p:nvSpPr>
        <p:spPr>
          <a:xfrm>
            <a:off x="540581" y="2723711"/>
            <a:ext cx="1654620" cy="461665"/>
          </a:xfrm>
          <a:prstGeom prst="rect">
            <a:avLst/>
          </a:prstGeom>
          <a:solidFill>
            <a:srgbClr val="FFFFFF"/>
          </a:solidFill>
        </p:spPr>
        <p:txBody>
          <a:bodyPr wrap="none" rtlCol="0">
            <a:spAutoFit/>
          </a:bodyPr>
          <a:lstStyle/>
          <a:p>
            <a:r>
              <a:rPr lang="en-VN" sz="2400" b="1" dirty="0">
                <a:solidFill>
                  <a:srgbClr val="C00000"/>
                </a:solidFill>
              </a:rPr>
              <a:t>Khái niệm</a:t>
            </a:r>
          </a:p>
        </p:txBody>
      </p:sp>
      <p:sp>
        <p:nvSpPr>
          <p:cNvPr id="10" name="TextBox 9">
            <a:extLst>
              <a:ext uri="{FF2B5EF4-FFF2-40B4-BE49-F238E27FC236}">
                <a16:creationId xmlns:a16="http://schemas.microsoft.com/office/drawing/2014/main" id="{15F155E7-3730-B2FE-EAA0-284747B23847}"/>
              </a:ext>
            </a:extLst>
          </p:cNvPr>
          <p:cNvSpPr txBox="1"/>
          <p:nvPr/>
        </p:nvSpPr>
        <p:spPr>
          <a:xfrm>
            <a:off x="540580" y="3086505"/>
            <a:ext cx="8113403" cy="1001941"/>
          </a:xfrm>
          <a:prstGeom prst="rect">
            <a:avLst/>
          </a:prstGeom>
          <a:noFill/>
        </p:spPr>
        <p:txBody>
          <a:bodyPr wrap="square">
            <a:spAutoFit/>
          </a:bodyPr>
          <a:lstStyle/>
          <a:p>
            <a:pPr algn="just">
              <a:lnSpc>
                <a:spcPct val="150000"/>
              </a:lnSpc>
              <a:spcBef>
                <a:spcPts val="300"/>
              </a:spcBef>
              <a:spcAft>
                <a:spcPts val="300"/>
              </a:spcAft>
            </a:pPr>
            <a:r>
              <a:rPr lang="vi-VN" sz="2100" dirty="0">
                <a:effectLst/>
                <a:latin typeface="Arial" panose="020B0604020202020204" pitchFamily="34" charset="0"/>
                <a:ea typeface="Times New Roman" panose="02020603050405020304" pitchFamily="18" charset="0"/>
                <a:cs typeface="Arial" panose="020B0604020202020204" pitchFamily="34" charset="0"/>
              </a:rPr>
              <a:t>Nếu hai đường tròn có duy nhất một điểm chung thì ta nói đó là hai đường tròn tiếp xúc </a:t>
            </a:r>
            <a:r>
              <a:rPr lang="vi-VN" sz="2100">
                <a:effectLst/>
                <a:latin typeface="Arial" panose="020B0604020202020204" pitchFamily="34" charset="0"/>
                <a:ea typeface="Times New Roman" panose="02020603050405020304" pitchFamily="18" charset="0"/>
                <a:cs typeface="Arial" panose="020B0604020202020204" pitchFamily="34" charset="0"/>
              </a:rPr>
              <a:t>nhau.</a:t>
            </a:r>
            <a:r>
              <a:rPr lang="en-US" sz="2100">
                <a:effectLst/>
                <a:latin typeface="Arial" panose="020B0604020202020204" pitchFamily="34" charset="0"/>
                <a:ea typeface="Times New Roman" panose="02020603050405020304" pitchFamily="18" charset="0"/>
                <a:cs typeface="Arial" panose="020B0604020202020204" pitchFamily="34" charset="0"/>
              </a:rPr>
              <a:t> Điểm chung gọi là tiếp điểm của chúng</a:t>
            </a:r>
            <a:endParaRPr lang="en-VN" sz="21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32036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2A1AE0C8-1E2E-D295-6D86-C37D2C33496C}"/>
              </a:ext>
            </a:extLst>
          </p:cNvPr>
          <p:cNvSpPr txBox="1"/>
          <p:nvPr/>
        </p:nvSpPr>
        <p:spPr>
          <a:xfrm>
            <a:off x="4052466" y="352645"/>
            <a:ext cx="970137" cy="430887"/>
          </a:xfrm>
          <a:prstGeom prst="rect">
            <a:avLst/>
          </a:prstGeom>
          <a:solidFill>
            <a:srgbClr val="FFFFFF"/>
          </a:solidFill>
        </p:spPr>
        <p:txBody>
          <a:bodyPr wrap="none" rtlCol="0">
            <a:spAutoFit/>
          </a:bodyPr>
          <a:lstStyle/>
          <a:p>
            <a:r>
              <a:rPr lang="en-VN" sz="2200" b="1" dirty="0">
                <a:solidFill>
                  <a:srgbClr val="C00000"/>
                </a:solidFill>
              </a:rPr>
              <a:t>Chú ý</a:t>
            </a:r>
          </a:p>
        </p:txBody>
      </p:sp>
      <p:sp>
        <p:nvSpPr>
          <p:cNvPr id="4" name="TextBox 3">
            <a:extLst>
              <a:ext uri="{FF2B5EF4-FFF2-40B4-BE49-F238E27FC236}">
                <a16:creationId xmlns:a16="http://schemas.microsoft.com/office/drawing/2014/main" id="{65B5AA92-2693-F874-95C1-C84915AFA151}"/>
              </a:ext>
            </a:extLst>
          </p:cNvPr>
          <p:cNvSpPr txBox="1"/>
          <p:nvPr/>
        </p:nvSpPr>
        <p:spPr>
          <a:xfrm>
            <a:off x="414887" y="814310"/>
            <a:ext cx="8314224" cy="871970"/>
          </a:xfrm>
          <a:prstGeom prst="rect">
            <a:avLst/>
          </a:prstGeom>
          <a:noFill/>
        </p:spPr>
        <p:txBody>
          <a:bodyPr wrap="square">
            <a:spAutoFit/>
          </a:bodyPr>
          <a:lstStyle/>
          <a:p>
            <a:pPr algn="just">
              <a:lnSpc>
                <a:spcPct val="150000"/>
              </a:lnSpc>
              <a:spcBef>
                <a:spcPts val="300"/>
              </a:spcBef>
              <a:spcAft>
                <a:spcPts val="300"/>
              </a:spcAft>
            </a:pPr>
            <a:r>
              <a:rPr lang="vi-VN" sz="1800" dirty="0">
                <a:effectLst/>
                <a:latin typeface="Arial" panose="020B0604020202020204" pitchFamily="34" charset="0"/>
                <a:ea typeface="Times New Roman" panose="02020603050405020304" pitchFamily="18" charset="0"/>
                <a:cs typeface="Arial" panose="020B0604020202020204" pitchFamily="34" charset="0"/>
              </a:rPr>
              <a:t>Có hai trường hợp tiếp xúc của hai đường tròn: hai đường tròn tiếp xúc trong, hai đường tròn tiếp xúc ngoài.</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descr="A circle with circles and lines&#10;&#10;Description automatically generated with medium confidence">
            <a:extLst>
              <a:ext uri="{FF2B5EF4-FFF2-40B4-BE49-F238E27FC236}">
                <a16:creationId xmlns:a16="http://schemas.microsoft.com/office/drawing/2014/main" id="{E26E1BFA-29E1-42BF-E4A5-0AF30DE6213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4399215" y="1398674"/>
            <a:ext cx="1912904" cy="1788149"/>
          </a:xfrm>
          <a:prstGeom prst="rect">
            <a:avLst/>
          </a:prstGeom>
        </p:spPr>
      </p:pic>
      <p:pic>
        <p:nvPicPr>
          <p:cNvPr id="6" name="Picture 5" descr="A circle with circles and lines in the center&#10;&#10;Description automatically generated">
            <a:extLst>
              <a:ext uri="{FF2B5EF4-FFF2-40B4-BE49-F238E27FC236}">
                <a16:creationId xmlns:a16="http://schemas.microsoft.com/office/drawing/2014/main" id="{81DACE69-42B2-48A2-DE0C-B79FD9FDBBE7}"/>
              </a:ext>
            </a:extLst>
          </p:cNvPr>
          <p:cNvPicPr>
            <a:picLocks noChangeAspect="1"/>
          </p:cNvPicPr>
          <p:nvPr/>
        </p:nvPicPr>
        <p:blipFill>
          <a:blip r:embed="rId5"/>
          <a:stretch>
            <a:fillRect/>
          </a:stretch>
        </p:blipFill>
        <p:spPr>
          <a:xfrm>
            <a:off x="6576046" y="1398673"/>
            <a:ext cx="1437191" cy="1788149"/>
          </a:xfrm>
          <a:prstGeom prst="rect">
            <a:avLst/>
          </a:prstGeom>
        </p:spPr>
      </p:pic>
      <p:sp>
        <p:nvSpPr>
          <p:cNvPr id="7" name="TextBox 6">
            <a:extLst>
              <a:ext uri="{FF2B5EF4-FFF2-40B4-BE49-F238E27FC236}">
                <a16:creationId xmlns:a16="http://schemas.microsoft.com/office/drawing/2014/main" id="{4760655B-F03F-7E7C-F762-F687C9213F56}"/>
              </a:ext>
            </a:extLst>
          </p:cNvPr>
          <p:cNvSpPr txBox="1"/>
          <p:nvPr/>
        </p:nvSpPr>
        <p:spPr>
          <a:xfrm>
            <a:off x="519533" y="2910074"/>
            <a:ext cx="1378904" cy="430887"/>
          </a:xfrm>
          <a:prstGeom prst="rect">
            <a:avLst/>
          </a:prstGeom>
          <a:solidFill>
            <a:srgbClr val="FFFFFF"/>
          </a:solidFill>
        </p:spPr>
        <p:txBody>
          <a:bodyPr wrap="none" rtlCol="0">
            <a:spAutoFit/>
          </a:bodyPr>
          <a:lstStyle/>
          <a:p>
            <a:r>
              <a:rPr lang="en-VN" sz="2200" b="1" dirty="0">
                <a:solidFill>
                  <a:srgbClr val="C00000"/>
                </a:solidFill>
              </a:rPr>
              <a:t>Nhận xét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FF64F1C-CAAC-BBCE-2AFD-E30DBABCF066}"/>
                  </a:ext>
                </a:extLst>
              </p:cNvPr>
              <p:cNvSpPr txBox="1"/>
              <p:nvPr/>
            </p:nvSpPr>
            <p:spPr>
              <a:xfrm>
                <a:off x="467210" y="3421802"/>
                <a:ext cx="8209578" cy="1364412"/>
              </a:xfrm>
              <a:prstGeom prst="rect">
                <a:avLst/>
              </a:prstGeom>
              <a:noFill/>
            </p:spPr>
            <p:txBody>
              <a:bodyPr wrap="square">
                <a:spAutoFit/>
              </a:bodyPr>
              <a:lstStyle/>
              <a:p>
                <a:pPr algn="just">
                  <a:lnSpc>
                    <a:spcPct val="150000"/>
                  </a:lnSpc>
                  <a:spcBef>
                    <a:spcPts val="300"/>
                  </a:spcBef>
                  <a:spcAft>
                    <a:spcPts val="300"/>
                  </a:spcAft>
                </a:pPr>
                <a:r>
                  <a:rPr lang="vi-VN" sz="1800" dirty="0">
                    <a:effectLst/>
                    <a:latin typeface="Arial" panose="020B0604020202020204" pitchFamily="34" charset="0"/>
                    <a:ea typeface="Times New Roman" panose="02020603050405020304" pitchFamily="18" charset="0"/>
                    <a:cs typeface="Arial" panose="020B0604020202020204" pitchFamily="34" charset="0"/>
                  </a:rPr>
                  <a:t>1. Hai đường tròn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R</m:t>
                            </m:r>
                          </m:e>
                          <m:sup>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e>
                    </m:d>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tiếp xúc ngoài khi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O</m:t>
                    </m:r>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và tiếp xúc trong khi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O</m:t>
                    </m:r>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&gt;</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Times New Roman" panose="02020603050405020304" pitchFamily="18" charset="0"/>
                    <a:cs typeface="Arial" panose="020B0604020202020204" pitchFamily="34" charset="0"/>
                  </a:rPr>
                  <a:t>2. Nếu hai đường tròn tiếp xúc nhau thì tiếp điểm thẳng hàng với hai tâm.</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6FF64F1C-CAAC-BBCE-2AFD-E30DBABCF066}"/>
                  </a:ext>
                </a:extLst>
              </p:cNvPr>
              <p:cNvSpPr txBox="1">
                <a:spLocks noRot="1" noChangeAspect="1" noMove="1" noResize="1" noEditPoints="1" noAdjustHandles="1" noChangeArrowheads="1" noChangeShapeType="1" noTextEdit="1"/>
              </p:cNvSpPr>
              <p:nvPr/>
            </p:nvSpPr>
            <p:spPr>
              <a:xfrm>
                <a:off x="467210" y="3421802"/>
                <a:ext cx="8209578" cy="1364412"/>
              </a:xfrm>
              <a:prstGeom prst="rect">
                <a:avLst/>
              </a:prstGeom>
              <a:blipFill>
                <a:blip r:embed="rId6"/>
                <a:stretch>
                  <a:fillRect l="-617" r="-617" b="-6481"/>
                </a:stretch>
              </a:blipFill>
            </p:spPr>
            <p:txBody>
              <a:bodyPr/>
              <a:lstStyle/>
              <a:p>
                <a:r>
                  <a:rPr lang="en-VN">
                    <a:noFill/>
                  </a:rPr>
                  <a:t> </a:t>
                </a:r>
              </a:p>
            </p:txBody>
          </p:sp>
        </mc:Fallback>
      </mc:AlternateContent>
    </p:spTree>
    <p:extLst>
      <p:ext uri="{BB962C8B-B14F-4D97-AF65-F5344CB8AC3E}">
        <p14:creationId xmlns:p14="http://schemas.microsoft.com/office/powerpoint/2010/main" val="415745833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75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7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3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B6B8A5F4-0BFF-AAF3-FC3F-8B06D9B35DC2}"/>
              </a:ext>
            </a:extLst>
          </p:cNvPr>
          <p:cNvSpPr txBox="1"/>
          <p:nvPr/>
        </p:nvSpPr>
        <p:spPr>
          <a:xfrm>
            <a:off x="506185" y="502398"/>
            <a:ext cx="2858475" cy="400110"/>
          </a:xfrm>
          <a:prstGeom prst="rect">
            <a:avLst/>
          </a:prstGeom>
          <a:solidFill>
            <a:srgbClr val="FFFFFF"/>
          </a:solidFill>
        </p:spPr>
        <p:txBody>
          <a:bodyPr wrap="none" rtlCol="0">
            <a:spAutoFit/>
          </a:bodyPr>
          <a:lstStyle/>
          <a:p>
            <a:r>
              <a:rPr lang="en-VN" sz="2000" b="1" dirty="0">
                <a:solidFill>
                  <a:schemeClr val="accent1">
                    <a:lumMod val="50000"/>
                  </a:schemeClr>
                </a:solidFill>
              </a:rPr>
              <a:t>Ví dụ 2 (SGK – tr.105)</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47FE70C-CDED-6EAD-EAF6-D3DE455D66FE}"/>
                  </a:ext>
                </a:extLst>
              </p:cNvPr>
              <p:cNvSpPr txBox="1"/>
              <p:nvPr/>
            </p:nvSpPr>
            <p:spPr>
              <a:xfrm>
                <a:off x="506185" y="951434"/>
                <a:ext cx="8131629" cy="1477328"/>
              </a:xfrm>
              <a:prstGeom prst="rect">
                <a:avLst/>
              </a:prstGeom>
              <a:noFill/>
            </p:spPr>
            <p:txBody>
              <a:bodyPr wrap="square">
                <a:spAutoFit/>
              </a:bodyPr>
              <a:lstStyle/>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Cho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điểm</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O</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sao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cho</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O</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O</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cm</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Giải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thích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tại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sao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O</m:t>
                        </m:r>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O</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tiếp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xúc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với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nhau</a:t>
                </a:r>
                <a:r>
                  <a:rPr lang="en-US" sz="2000">
                    <a:effectLst/>
                    <a:latin typeface="Arial" panose="020B0604020202020204" pitchFamily="34" charset="0"/>
                    <a:ea typeface="Calibri" panose="020F0502020204030204" pitchFamily="34" charset="0"/>
                    <a:cs typeface="Arial" panose="020B0604020202020204" pitchFamily="34" charset="0"/>
                  </a:rPr>
                  <a:t>. Chúng </a:t>
                </a:r>
                <a:r>
                  <a:rPr lang="en-US" sz="2000" dirty="0" err="1">
                    <a:effectLst/>
                    <a:latin typeface="Arial" panose="020B0604020202020204" pitchFamily="34" charset="0"/>
                    <a:ea typeface="Calibri" panose="020F0502020204030204" pitchFamily="34" charset="0"/>
                    <a:cs typeface="Arial" panose="020B0604020202020204" pitchFamily="34" charset="0"/>
                  </a:rPr>
                  <a:t>tiếp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xúc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trong</a:t>
                </a:r>
                <a:r>
                  <a:rPr lang="en-US" sz="2000" dirty="0">
                    <a:effectLst/>
                    <a:latin typeface="Arial" panose="020B0604020202020204" pitchFamily="34" charset="0"/>
                    <a:ea typeface="Calibri" panose="020F0502020204030204" pitchFamily="34" charset="0"/>
                    <a:cs typeface="Arial" panose="020B0604020202020204" pitchFamily="34" charset="0"/>
                  </a:rPr>
                  <a:t> hay </a:t>
                </a:r>
                <a:r>
                  <a:rPr lang="en-US" sz="2000" dirty="0" err="1">
                    <a:effectLst/>
                    <a:latin typeface="Arial" panose="020B0604020202020204" pitchFamily="34" charset="0"/>
                    <a:ea typeface="Calibri" panose="020F0502020204030204" pitchFamily="34" charset="0"/>
                    <a:cs typeface="Arial" panose="020B0604020202020204" pitchFamily="34" charset="0"/>
                  </a:rPr>
                  <a:t>tiếp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xúc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ngoài</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C47FE70C-CDED-6EAD-EAF6-D3DE455D66FE}"/>
                  </a:ext>
                </a:extLst>
              </p:cNvPr>
              <p:cNvSpPr txBox="1">
                <a:spLocks noRot="1" noChangeAspect="1" noMove="1" noResize="1" noEditPoints="1" noAdjustHandles="1" noChangeArrowheads="1" noChangeShapeType="1" noTextEdit="1"/>
              </p:cNvSpPr>
              <p:nvPr/>
            </p:nvSpPr>
            <p:spPr>
              <a:xfrm>
                <a:off x="506185" y="951434"/>
                <a:ext cx="8131629" cy="1477328"/>
              </a:xfrm>
              <a:prstGeom prst="rect">
                <a:avLst/>
              </a:prstGeom>
              <a:blipFill>
                <a:blip r:embed="rId3"/>
                <a:stretch>
                  <a:fillRect l="-750" r="-825" b="-289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F8FF68B-8DBD-2F7D-3112-A3B6CEE0EEBE}"/>
              </a:ext>
            </a:extLst>
          </p:cNvPr>
          <p:cNvSpPr txBox="1"/>
          <p:nvPr/>
        </p:nvSpPr>
        <p:spPr>
          <a:xfrm>
            <a:off x="4238412" y="2371695"/>
            <a:ext cx="667170" cy="400110"/>
          </a:xfrm>
          <a:prstGeom prst="rect">
            <a:avLst/>
          </a:prstGeom>
          <a:noFill/>
        </p:spPr>
        <p:txBody>
          <a:bodyPr wrap="none" rtlCol="0">
            <a:spAutoFit/>
          </a:bodyPr>
          <a:lstStyle/>
          <a:p>
            <a:r>
              <a:rPr lang="en-VN" sz="2000" b="1" dirty="0">
                <a:solidFill>
                  <a:srgbClr val="FF0000"/>
                </a:solidFill>
              </a:rPr>
              <a:t>Giải</a:t>
            </a:r>
          </a:p>
        </p:txBody>
      </p:sp>
      <p:sp>
        <p:nvSpPr>
          <p:cNvPr id="6" name="TextBox 5">
            <a:extLst>
              <a:ext uri="{FF2B5EF4-FFF2-40B4-BE49-F238E27FC236}">
                <a16:creationId xmlns:a16="http://schemas.microsoft.com/office/drawing/2014/main" id="{DA46BD63-7F1C-5D4D-D7B1-E62C37CFD225}"/>
              </a:ext>
            </a:extLst>
          </p:cNvPr>
          <p:cNvSpPr txBox="1"/>
          <p:nvPr/>
        </p:nvSpPr>
        <p:spPr>
          <a:xfrm>
            <a:off x="1347920" y="2797649"/>
            <a:ext cx="6448155" cy="1843453"/>
          </a:xfrm>
          <a:prstGeom prst="rect">
            <a:avLst/>
          </a:prstGeom>
          <a:noFill/>
        </p:spPr>
        <p:txBody>
          <a:bodyPr wrap="square" rtlCol="0">
            <a:spAutoFit/>
          </a:bodyPr>
          <a:lstStyle/>
          <a:p>
            <a:pPr>
              <a:lnSpc>
                <a:spcPct val="200000"/>
              </a:lnSpc>
            </a:pPr>
            <a:r>
              <a:rPr lang="en-VN" sz="2000" dirty="0"/>
              <a:t>Đặt R = 3 cm và R’ = 2 cm, ta thấy 5 cm = 3 cm + 2 cm, </a:t>
            </a:r>
          </a:p>
          <a:p>
            <a:pPr>
              <a:lnSpc>
                <a:spcPct val="200000"/>
              </a:lnSpc>
            </a:pPr>
            <a:r>
              <a:rPr lang="en-VN" sz="2000" dirty="0"/>
              <a:t>nghĩa là OO’ = R + R’. </a:t>
            </a:r>
          </a:p>
          <a:p>
            <a:pPr>
              <a:lnSpc>
                <a:spcPct val="200000"/>
              </a:lnSpc>
            </a:pPr>
            <a:r>
              <a:rPr lang="en-VN" sz="2000" dirty="0"/>
              <a:t>Vậy hai đường tròn đã cho tiếp xúc ngoài với nhau.</a:t>
            </a:r>
          </a:p>
        </p:txBody>
      </p:sp>
    </p:spTree>
    <p:extLst>
      <p:ext uri="{BB962C8B-B14F-4D97-AF65-F5344CB8AC3E}">
        <p14:creationId xmlns:p14="http://schemas.microsoft.com/office/powerpoint/2010/main" val="81710697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strips(downLeft)">
                                      <p:cBhvr>
                                        <p:cTn id="20" dur="500"/>
                                        <p:tgtEl>
                                          <p:spTgt spid="6">
                                            <p:txEl>
                                              <p:pRg st="0" end="0"/>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strips(downLeft)">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strips(downLeft)">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324A0B2E-5D72-1635-E61C-90EE436C0EFC}"/>
              </a:ext>
            </a:extLst>
          </p:cNvPr>
          <p:cNvSpPr txBox="1"/>
          <p:nvPr/>
        </p:nvSpPr>
        <p:spPr>
          <a:xfrm>
            <a:off x="387209" y="461636"/>
            <a:ext cx="3373039" cy="400110"/>
          </a:xfrm>
          <a:prstGeom prst="rect">
            <a:avLst/>
          </a:prstGeom>
          <a:solidFill>
            <a:srgbClr val="FFFFFF"/>
          </a:solidFill>
        </p:spPr>
        <p:txBody>
          <a:bodyPr wrap="none" rtlCol="0">
            <a:spAutoFit/>
          </a:bodyPr>
          <a:lstStyle/>
          <a:p>
            <a:r>
              <a:rPr lang="en-VN" sz="2000" b="1" dirty="0">
                <a:solidFill>
                  <a:schemeClr val="accent1">
                    <a:lumMod val="50000"/>
                  </a:schemeClr>
                </a:solidFill>
              </a:rPr>
              <a:t>Luyện tập 2 (SGK – tr.105)</a:t>
            </a:r>
          </a:p>
        </p:txBody>
      </p:sp>
      <p:sp>
        <p:nvSpPr>
          <p:cNvPr id="4" name="TextBox 3">
            <a:extLst>
              <a:ext uri="{FF2B5EF4-FFF2-40B4-BE49-F238E27FC236}">
                <a16:creationId xmlns:a16="http://schemas.microsoft.com/office/drawing/2014/main" id="{28592B8C-85F8-3CD9-6492-72498D9FEACF}"/>
              </a:ext>
            </a:extLst>
          </p:cNvPr>
          <p:cNvSpPr txBox="1"/>
          <p:nvPr/>
        </p:nvSpPr>
        <p:spPr>
          <a:xfrm>
            <a:off x="387209" y="861746"/>
            <a:ext cx="8348577" cy="1420261"/>
          </a:xfrm>
          <a:prstGeom prst="rect">
            <a:avLst/>
          </a:prstGeom>
          <a:noFill/>
        </p:spPr>
        <p:txBody>
          <a:bodyPr wrap="square">
            <a:spAutoFit/>
          </a:bodyPr>
          <a:lstStyle/>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Cho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điểm</a:t>
            </a:r>
            <a:r>
              <a:rPr lang="en-US" sz="2000" dirty="0">
                <a:effectLst/>
                <a:latin typeface="Arial" panose="020B0604020202020204" pitchFamily="34" charset="0"/>
                <a:ea typeface="Calibri" panose="020F0502020204030204" pitchFamily="34" charset="0"/>
                <a:cs typeface="Arial" panose="020B0604020202020204" pitchFamily="34" charset="0"/>
              </a:rPr>
              <a:t> O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O’ </a:t>
            </a:r>
            <a:r>
              <a:rPr lang="en-US" sz="2000" dirty="0" err="1">
                <a:effectLst/>
                <a:latin typeface="Arial" panose="020B0604020202020204" pitchFamily="34" charset="0"/>
                <a:ea typeface="Calibri" panose="020F0502020204030204" pitchFamily="34" charset="0"/>
                <a:cs typeface="Arial" panose="020B0604020202020204" pitchFamily="34" charset="0"/>
              </a:rPr>
              <a:t>sao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cho</a:t>
            </a:r>
            <a:r>
              <a:rPr lang="en-US" sz="2000" dirty="0">
                <a:effectLst/>
                <a:latin typeface="Arial" panose="020B0604020202020204" pitchFamily="34" charset="0"/>
                <a:ea typeface="Calibri" panose="020F0502020204030204" pitchFamily="34" charset="0"/>
                <a:cs typeface="Arial" panose="020B0604020202020204" pitchFamily="34" charset="0"/>
              </a:rPr>
              <a:t> OO’ = 3 cm. </a:t>
            </a:r>
            <a:r>
              <a:rPr lang="en-US" sz="2000" dirty="0" err="1">
                <a:effectLst/>
                <a:latin typeface="Arial" panose="020B0604020202020204" pitchFamily="34" charset="0"/>
                <a:ea typeface="Calibri" panose="020F0502020204030204" pitchFamily="34" charset="0"/>
                <a:cs typeface="Arial" panose="020B0604020202020204" pitchFamily="34" charset="0"/>
              </a:rPr>
              <a:t>Giải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thích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tại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sao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(O; 8 cm)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(O’; 5 cm) </a:t>
            </a:r>
            <a:r>
              <a:rPr lang="en-US" sz="2000" dirty="0" err="1">
                <a:effectLst/>
                <a:latin typeface="Arial" panose="020B0604020202020204" pitchFamily="34" charset="0"/>
                <a:ea typeface="Calibri" panose="020F0502020204030204" pitchFamily="34" charset="0"/>
                <a:cs typeface="Arial" panose="020B0604020202020204" pitchFamily="34" charset="0"/>
              </a:rPr>
              <a:t>tiếp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xúc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với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nhau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Chúng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tiếp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xúc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trong</a:t>
            </a:r>
            <a:r>
              <a:rPr lang="en-US" sz="2000" dirty="0">
                <a:effectLst/>
                <a:latin typeface="Arial" panose="020B0604020202020204" pitchFamily="34" charset="0"/>
                <a:ea typeface="Calibri" panose="020F0502020204030204" pitchFamily="34" charset="0"/>
                <a:cs typeface="Arial" panose="020B0604020202020204" pitchFamily="34" charset="0"/>
              </a:rPr>
              <a:t> hay </a:t>
            </a:r>
            <a:r>
              <a:rPr lang="en-US" sz="2000" dirty="0" err="1">
                <a:effectLst/>
                <a:latin typeface="Arial" panose="020B0604020202020204" pitchFamily="34" charset="0"/>
                <a:ea typeface="Calibri" panose="020F0502020204030204" pitchFamily="34" charset="0"/>
                <a:cs typeface="Arial" panose="020B0604020202020204" pitchFamily="34" charset="0"/>
              </a:rPr>
              <a:t>tiếp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xúc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ngoài</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1FF7C26-43E2-9DB3-4A6F-4132AC3CFB2B}"/>
              </a:ext>
            </a:extLst>
          </p:cNvPr>
          <p:cNvSpPr txBox="1"/>
          <p:nvPr/>
        </p:nvSpPr>
        <p:spPr>
          <a:xfrm>
            <a:off x="4238414" y="2239848"/>
            <a:ext cx="667170" cy="400110"/>
          </a:xfrm>
          <a:prstGeom prst="rect">
            <a:avLst/>
          </a:prstGeom>
          <a:noFill/>
        </p:spPr>
        <p:txBody>
          <a:bodyPr wrap="none" rtlCol="0">
            <a:spAutoFit/>
          </a:bodyPr>
          <a:lstStyle/>
          <a:p>
            <a:r>
              <a:rPr lang="en-VN" sz="2000" b="1" dirty="0">
                <a:solidFill>
                  <a:srgbClr val="FF0000"/>
                </a:solidFill>
              </a:rPr>
              <a:t>Giải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1EBDA95-BF9B-B539-9E7D-238DD0D10BDA}"/>
                  </a:ext>
                </a:extLst>
              </p:cNvPr>
              <p:cNvSpPr txBox="1"/>
              <p:nvPr/>
            </p:nvSpPr>
            <p:spPr>
              <a:xfrm>
                <a:off x="575188" y="2563488"/>
                <a:ext cx="7123470" cy="1997406"/>
              </a:xfrm>
              <a:prstGeom prst="rect">
                <a:avLst/>
              </a:prstGeom>
              <a:noFill/>
            </p:spPr>
            <p:txBody>
              <a:bodyPr wrap="square">
                <a:spAutoFit/>
              </a:bodyPr>
              <a:lstStyle/>
              <a:p>
                <a:pPr algn="just">
                  <a:lnSpc>
                    <a:spcPct val="20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=8 </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cm</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e>
                      <m:sup>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=5 </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cm</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=3 </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cm</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e>
                      <m:sup>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=8−5=3 </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cm</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OO</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000">
                    <a:effectLst/>
                    <a:latin typeface="Arial" panose="020B0604020202020204" pitchFamily="34" charset="0"/>
                    <a:ea typeface="Times New Roman" panose="02020603050405020304" pitchFamily="18" charset="0"/>
                    <a:cs typeface="Arial" panose="020B0604020202020204" pitchFamily="34" charset="0"/>
                  </a:rPr>
                  <a:t>Vậy </a:t>
                </a:r>
                <a:r>
                  <a:rPr lang="en-US" sz="2000">
                    <a:latin typeface="Arial" panose="020B0604020202020204" pitchFamily="34" charset="0"/>
                    <a:ea typeface="Times New Roman" panose="02020603050405020304" pitchFamily="18" charset="0"/>
                    <a:cs typeface="Arial" panose="020B0604020202020204" pitchFamily="34" charset="0"/>
                  </a:rPr>
                  <a:t>h</a:t>
                </a:r>
                <a:r>
                  <a:rPr lang="vi-VN" sz="2000">
                    <a:effectLst/>
                    <a:latin typeface="Arial" panose="020B0604020202020204" pitchFamily="34" charset="0"/>
                    <a:ea typeface="Times New Roman" panose="02020603050405020304" pitchFamily="18" charset="0"/>
                    <a:cs typeface="Arial" panose="020B0604020202020204" pitchFamily="34" charset="0"/>
                  </a:rPr>
                  <a:t>ai </a:t>
                </a:r>
                <a:r>
                  <a:rPr lang="vi-VN" sz="2000" dirty="0">
                    <a:effectLst/>
                    <a:latin typeface="Arial" panose="020B0604020202020204" pitchFamily="34" charset="0"/>
                    <a:ea typeface="Times New Roman" panose="02020603050405020304" pitchFamily="18" charset="0"/>
                    <a:cs typeface="Arial" panose="020B0604020202020204" pitchFamily="34" charset="0"/>
                  </a:rPr>
                  <a:t>đường </a:t>
                </a:r>
                <a:r>
                  <a:rPr lang="vi-VN" sz="2000">
                    <a:effectLst/>
                    <a:latin typeface="Arial" panose="020B0604020202020204" pitchFamily="34" charset="0"/>
                    <a:ea typeface="Times New Roman" panose="02020603050405020304" pitchFamily="18" charset="0"/>
                    <a:cs typeface="Arial" panose="020B0604020202020204" pitchFamily="34" charset="0"/>
                  </a:rPr>
                  <a:t>tròn </a:t>
                </a:r>
                <a:r>
                  <a:rPr lang="vi-VN" sz="2000">
                    <a:latin typeface="Arial" panose="020B0604020202020204" pitchFamily="34" charset="0"/>
                    <a:ea typeface="Times New Roman" panose="02020603050405020304" pitchFamily="18" charset="0"/>
                    <a:cs typeface="Arial" panose="020B0604020202020204" pitchFamily="34" charset="0"/>
                  </a:rPr>
                  <a:t>đã cho </a:t>
                </a:r>
                <a:r>
                  <a:rPr lang="vi-VN" sz="2000">
                    <a:effectLst/>
                    <a:latin typeface="Arial" panose="020B0604020202020204" pitchFamily="34" charset="0"/>
                    <a:ea typeface="Times New Roman" panose="02020603050405020304" pitchFamily="18" charset="0"/>
                    <a:cs typeface="Arial" panose="020B0604020202020204" pitchFamily="34" charset="0"/>
                  </a:rPr>
                  <a:t>tiếp xúc trong với nhau.</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91EBDA95-BF9B-B539-9E7D-238DD0D10BDA}"/>
                  </a:ext>
                </a:extLst>
              </p:cNvPr>
              <p:cNvSpPr txBox="1">
                <a:spLocks noRot="1" noChangeAspect="1" noMove="1" noResize="1" noEditPoints="1" noAdjustHandles="1" noChangeArrowheads="1" noChangeShapeType="1" noTextEdit="1"/>
              </p:cNvSpPr>
              <p:nvPr/>
            </p:nvSpPr>
            <p:spPr>
              <a:xfrm>
                <a:off x="575188" y="2563488"/>
                <a:ext cx="7123470" cy="1997406"/>
              </a:xfrm>
              <a:prstGeom prst="rect">
                <a:avLst/>
              </a:prstGeom>
              <a:blipFill>
                <a:blip r:embed="rId3"/>
                <a:stretch>
                  <a:fillRect l="-855" b="-4893"/>
                </a:stretch>
              </a:blipFill>
            </p:spPr>
            <p:txBody>
              <a:bodyPr/>
              <a:lstStyle/>
              <a:p>
                <a:r>
                  <a:rPr lang="vi-VN">
                    <a:noFill/>
                  </a:rPr>
                  <a:t> </a:t>
                </a:r>
              </a:p>
            </p:txBody>
          </p:sp>
        </mc:Fallback>
      </mc:AlternateContent>
    </p:spTree>
    <p:extLst>
      <p:ext uri="{BB962C8B-B14F-4D97-AF65-F5344CB8AC3E}">
        <p14:creationId xmlns:p14="http://schemas.microsoft.com/office/powerpoint/2010/main" val="42026755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strips(down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strips(downLeft)">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additive="base">
                                        <p:cTn id="32" dur="500"/>
                                        <p:tgtEl>
                                          <p:spTgt spid="7">
                                            <p:txEl>
                                              <p:pRg st="2" end="2"/>
                                            </p:txEl>
                                          </p:spTgt>
                                        </p:tgtEl>
                                        <p:attrNameLst>
                                          <p:attrName>ppt_x</p:attrName>
                                        </p:attrNameLst>
                                      </p:cBhvr>
                                      <p:tavLst>
                                        <p:tav tm="0">
                                          <p:val>
                                            <p:strVal val="#ppt_x-#ppt_w*1.125000"/>
                                          </p:val>
                                        </p:tav>
                                        <p:tav tm="100000">
                                          <p:val>
                                            <p:strVal val="#ppt_x"/>
                                          </p:val>
                                        </p:tav>
                                      </p:tavLst>
                                    </p:anim>
                                    <p:animEffect transition="in" filter="wipe(right)">
                                      <p:cBhvr>
                                        <p:cTn id="3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80714FC3-7EFD-B632-3F22-CA4E38216045}"/>
              </a:ext>
            </a:extLst>
          </p:cNvPr>
          <p:cNvSpPr txBox="1"/>
          <p:nvPr/>
        </p:nvSpPr>
        <p:spPr>
          <a:xfrm>
            <a:off x="467810" y="391884"/>
            <a:ext cx="7029488" cy="954107"/>
          </a:xfrm>
          <a:prstGeom prst="rect">
            <a:avLst/>
          </a:prstGeom>
          <a:noFill/>
        </p:spPr>
        <p:txBody>
          <a:bodyPr wrap="none" rtlCol="0">
            <a:spAutoFit/>
          </a:bodyPr>
          <a:lstStyle/>
          <a:p>
            <a:r>
              <a:rPr lang="en-VN" sz="3200" b="1" dirty="0">
                <a:solidFill>
                  <a:schemeClr val="accent1">
                    <a:lumMod val="50000"/>
                  </a:schemeClr>
                </a:solidFill>
              </a:rPr>
              <a:t>3. Hai đường tròn không </a:t>
            </a:r>
            <a:r>
              <a:rPr lang="en-VN" sz="3200" b="1">
                <a:solidFill>
                  <a:schemeClr val="accent1">
                    <a:lumMod val="50000"/>
                  </a:schemeClr>
                </a:solidFill>
              </a:rPr>
              <a:t>giao nhau</a:t>
            </a:r>
            <a:endParaRPr lang="vi-VN" sz="3200" b="1">
              <a:solidFill>
                <a:schemeClr val="accent1">
                  <a:lumMod val="50000"/>
                </a:schemeClr>
              </a:solidFill>
            </a:endParaRPr>
          </a:p>
          <a:p>
            <a:r>
              <a:rPr lang="vi-VN" sz="2400" b="1">
                <a:solidFill>
                  <a:schemeClr val="accent1">
                    <a:lumMod val="50000"/>
                  </a:schemeClr>
                </a:solidFill>
              </a:rPr>
              <a:t>* Tìm hiểu hai đường tròn không giao nhau</a:t>
            </a:r>
            <a:endParaRPr lang="en-VN" sz="2400" b="1" dirty="0">
              <a:solidFill>
                <a:schemeClr val="accent1">
                  <a:lumMod val="50000"/>
                </a:schemeClr>
              </a:solidFill>
            </a:endParaRPr>
          </a:p>
        </p:txBody>
      </p:sp>
      <p:sp>
        <p:nvSpPr>
          <p:cNvPr id="3" name="TextBox 2">
            <a:extLst>
              <a:ext uri="{FF2B5EF4-FFF2-40B4-BE49-F238E27FC236}">
                <a16:creationId xmlns:a16="http://schemas.microsoft.com/office/drawing/2014/main" id="{D2839554-2330-8A24-E382-5CA8FFE3E8D5}"/>
              </a:ext>
            </a:extLst>
          </p:cNvPr>
          <p:cNvSpPr txBox="1"/>
          <p:nvPr/>
        </p:nvSpPr>
        <p:spPr>
          <a:xfrm>
            <a:off x="336145" y="1490232"/>
            <a:ext cx="3430747" cy="400110"/>
          </a:xfrm>
          <a:prstGeom prst="rect">
            <a:avLst/>
          </a:prstGeom>
          <a:solidFill>
            <a:srgbClr val="FFFFFF"/>
          </a:solidFill>
        </p:spPr>
        <p:txBody>
          <a:bodyPr wrap="none" rtlCol="0">
            <a:spAutoFit/>
          </a:bodyPr>
          <a:lstStyle/>
          <a:p>
            <a:r>
              <a:rPr lang="en-VN" sz="2000" b="1" dirty="0">
                <a:solidFill>
                  <a:schemeClr val="accent1">
                    <a:lumMod val="50000"/>
                  </a:schemeClr>
                </a:solidFill>
              </a:rPr>
              <a:t>Hoạt động 3 (SGK – tr.106)</a:t>
            </a:r>
          </a:p>
        </p:txBody>
      </p:sp>
      <p:sp>
        <p:nvSpPr>
          <p:cNvPr id="5" name="TextBox 4">
            <a:extLst>
              <a:ext uri="{FF2B5EF4-FFF2-40B4-BE49-F238E27FC236}">
                <a16:creationId xmlns:a16="http://schemas.microsoft.com/office/drawing/2014/main" id="{53940A35-99E9-68EC-A693-296B78EE264C}"/>
              </a:ext>
            </a:extLst>
          </p:cNvPr>
          <p:cNvSpPr txBox="1"/>
          <p:nvPr/>
        </p:nvSpPr>
        <p:spPr>
          <a:xfrm>
            <a:off x="452523" y="1898585"/>
            <a:ext cx="8348577" cy="1920398"/>
          </a:xfrm>
          <a:prstGeom prst="rect">
            <a:avLst/>
          </a:prstGeom>
          <a:noFill/>
        </p:spPr>
        <p:txBody>
          <a:bodyPr wrap="square">
            <a:spAutoFit/>
          </a:bodyPr>
          <a:lstStyle/>
          <a:p>
            <a:pPr algn="just">
              <a:lnSpc>
                <a:spcPct val="200000"/>
              </a:lnSpc>
              <a:spcBef>
                <a:spcPts val="300"/>
              </a:spcBef>
              <a:spcAft>
                <a:spcPts val="300"/>
              </a:spcAft>
            </a:pPr>
            <a:r>
              <a:rPr lang="en-US" sz="2000" dirty="0" err="1">
                <a:effectLst/>
                <a:latin typeface="Arial" panose="020B0604020202020204" pitchFamily="34" charset="0"/>
                <a:ea typeface="Calibri" panose="020F0502020204030204" pitchFamily="34" charset="0"/>
                <a:cs typeface="Arial" panose="020B0604020202020204" pitchFamily="34" charset="0"/>
              </a:rPr>
              <a:t>Trên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hình</a:t>
            </a:r>
            <a:r>
              <a:rPr lang="en-US" sz="2000" dirty="0">
                <a:effectLst/>
                <a:latin typeface="Arial" panose="020B0604020202020204" pitchFamily="34" charset="0"/>
                <a:ea typeface="Calibri" panose="020F0502020204030204" pitchFamily="34" charset="0"/>
                <a:cs typeface="Arial" panose="020B0604020202020204" pitchFamily="34" charset="0"/>
              </a:rPr>
              <a:t> 5.35a, ta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OO’ &gt; OA + OB, </a:t>
            </a:r>
            <a:r>
              <a:rPr lang="en-US" sz="2000" dirty="0" err="1">
                <a:effectLst/>
                <a:latin typeface="Arial" panose="020B0604020202020204" pitchFamily="34" charset="0"/>
                <a:ea typeface="Calibri" panose="020F0502020204030204" pitchFamily="34" charset="0"/>
                <a:cs typeface="Arial" panose="020B0604020202020204" pitchFamily="34" charset="0"/>
              </a:rPr>
              <a:t>trên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Hình</a:t>
            </a:r>
            <a:r>
              <a:rPr lang="en-US" sz="2000" dirty="0">
                <a:effectLst/>
                <a:latin typeface="Arial" panose="020B0604020202020204" pitchFamily="34" charset="0"/>
                <a:ea typeface="Calibri" panose="020F0502020204030204" pitchFamily="34" charset="0"/>
                <a:cs typeface="Arial" panose="020B0604020202020204" pitchFamily="34" charset="0"/>
              </a:rPr>
              <a:t> 5.35b, ta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20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OO’ &lt; OA – O’B. </a:t>
            </a:r>
            <a:r>
              <a:rPr lang="en-US" sz="2000" dirty="0" err="1">
                <a:effectLst/>
                <a:latin typeface="Arial" panose="020B0604020202020204" pitchFamily="34" charset="0"/>
                <a:ea typeface="Calibri" panose="020F0502020204030204" pitchFamily="34" charset="0"/>
                <a:cs typeface="Arial" panose="020B0604020202020204" pitchFamily="34" charset="0"/>
              </a:rPr>
              <a:t>Trong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mỗi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hợp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hãy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vẽ</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(O; OA)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(O’; OB)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điểm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chung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nào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không</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3014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5EFECC2E-9A79-33CA-11C7-066247295EF2}"/>
              </a:ext>
            </a:extLst>
          </p:cNvPr>
          <p:cNvSpPr txBox="1"/>
          <p:nvPr/>
        </p:nvSpPr>
        <p:spPr>
          <a:xfrm>
            <a:off x="4238415" y="476363"/>
            <a:ext cx="667170" cy="400110"/>
          </a:xfrm>
          <a:prstGeom prst="rect">
            <a:avLst/>
          </a:prstGeom>
          <a:noFill/>
        </p:spPr>
        <p:txBody>
          <a:bodyPr wrap="none" rtlCol="0">
            <a:spAutoFit/>
          </a:bodyPr>
          <a:lstStyle/>
          <a:p>
            <a:r>
              <a:rPr lang="en-VN" sz="2000" b="1" dirty="0">
                <a:solidFill>
                  <a:srgbClr val="FF0000"/>
                </a:solidFill>
              </a:rPr>
              <a:t>Giải</a:t>
            </a:r>
          </a:p>
        </p:txBody>
      </p:sp>
      <p:pic>
        <p:nvPicPr>
          <p:cNvPr id="3" name="Picture 2" descr="A diagram of circles with a line between them&#10;&#10;Description automatically generated">
            <a:extLst>
              <a:ext uri="{FF2B5EF4-FFF2-40B4-BE49-F238E27FC236}">
                <a16:creationId xmlns:a16="http://schemas.microsoft.com/office/drawing/2014/main" id="{3DC68F35-8088-0649-86F9-4B859B83D82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092199" y="1290371"/>
            <a:ext cx="3267529" cy="2151703"/>
          </a:xfrm>
          <a:prstGeom prst="rect">
            <a:avLst/>
          </a:prstGeom>
        </p:spPr>
      </p:pic>
      <p:pic>
        <p:nvPicPr>
          <p:cNvPr id="4" name="Picture 3" descr="A circle with a line and a line in the middle&#10;&#10;Description automatically generated">
            <a:extLst>
              <a:ext uri="{FF2B5EF4-FFF2-40B4-BE49-F238E27FC236}">
                <a16:creationId xmlns:a16="http://schemas.microsoft.com/office/drawing/2014/main" id="{70ADDC5D-B8F7-B2EC-B932-57492DD0CAF0}"/>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Lst>
          </a:blip>
          <a:stretch>
            <a:fillRect/>
          </a:stretch>
        </p:blipFill>
        <p:spPr>
          <a:xfrm>
            <a:off x="5360215" y="924684"/>
            <a:ext cx="2363197" cy="2517390"/>
          </a:xfrm>
          <a:prstGeom prst="rect">
            <a:avLst/>
          </a:prstGeom>
        </p:spPr>
      </p:pic>
      <p:sp>
        <p:nvSpPr>
          <p:cNvPr id="6" name="TextBox 5">
            <a:extLst>
              <a:ext uri="{FF2B5EF4-FFF2-40B4-BE49-F238E27FC236}">
                <a16:creationId xmlns:a16="http://schemas.microsoft.com/office/drawing/2014/main" id="{B22870F5-8422-9411-EBD2-5250DF78A5F2}"/>
              </a:ext>
            </a:extLst>
          </p:cNvPr>
          <p:cNvSpPr txBox="1"/>
          <p:nvPr/>
        </p:nvSpPr>
        <p:spPr>
          <a:xfrm>
            <a:off x="657587" y="4018761"/>
            <a:ext cx="8078198" cy="400110"/>
          </a:xfrm>
          <a:prstGeom prst="rect">
            <a:avLst/>
          </a:prstGeom>
          <a:noFill/>
        </p:spPr>
        <p:txBody>
          <a:bodyPr wrap="square">
            <a:spAutoFit/>
          </a:bodyPr>
          <a:lstStyle/>
          <a:p>
            <a:pPr algn="just">
              <a:spcBef>
                <a:spcPts val="300"/>
              </a:spcBef>
              <a:spcAft>
                <a:spcPts val="300"/>
              </a:spcAft>
            </a:pPr>
            <a:r>
              <a:rPr lang="vi-VN" sz="2000" dirty="0">
                <a:effectLst/>
                <a:latin typeface="Arial" panose="020B0604020202020204" pitchFamily="34" charset="0"/>
                <a:ea typeface="Arial" panose="020B0604020202020204" pitchFamily="34" charset="0"/>
                <a:cs typeface="Arial" panose="020B0604020202020204" pitchFamily="34" charset="0"/>
              </a:rPr>
              <a:t>Cả hai trường hợp a) và b) hai đường tròn đều không có điểm chung.</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18179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B20760BC-E6C6-A596-F707-B0C9D840D64A}"/>
              </a:ext>
            </a:extLst>
          </p:cNvPr>
          <p:cNvSpPr txBox="1"/>
          <p:nvPr/>
        </p:nvSpPr>
        <p:spPr>
          <a:xfrm>
            <a:off x="3804797" y="382966"/>
            <a:ext cx="1534394" cy="430887"/>
          </a:xfrm>
          <a:prstGeom prst="rect">
            <a:avLst/>
          </a:prstGeom>
          <a:solidFill>
            <a:srgbClr val="FFFFFF"/>
          </a:solidFill>
        </p:spPr>
        <p:txBody>
          <a:bodyPr wrap="none" rtlCol="0">
            <a:spAutoFit/>
          </a:bodyPr>
          <a:lstStyle/>
          <a:p>
            <a:r>
              <a:rPr lang="en-VN" sz="2200" b="1" dirty="0">
                <a:solidFill>
                  <a:srgbClr val="C00000"/>
                </a:solidFill>
              </a:rPr>
              <a:t>Khái niệm</a:t>
            </a:r>
          </a:p>
        </p:txBody>
      </p:sp>
      <p:sp>
        <p:nvSpPr>
          <p:cNvPr id="4" name="TextBox 3">
            <a:extLst>
              <a:ext uri="{FF2B5EF4-FFF2-40B4-BE49-F238E27FC236}">
                <a16:creationId xmlns:a16="http://schemas.microsoft.com/office/drawing/2014/main" id="{AA73B677-6586-1A4B-6370-5AD14FB63B47}"/>
              </a:ext>
            </a:extLst>
          </p:cNvPr>
          <p:cNvSpPr txBox="1"/>
          <p:nvPr/>
        </p:nvSpPr>
        <p:spPr>
          <a:xfrm>
            <a:off x="253088" y="753456"/>
            <a:ext cx="8637817" cy="958596"/>
          </a:xfrm>
          <a:prstGeom prst="rect">
            <a:avLst/>
          </a:prstGeom>
          <a:noFill/>
        </p:spPr>
        <p:txBody>
          <a:bodyPr wrap="square">
            <a:spAutoFit/>
          </a:bodyPr>
          <a:lstStyle/>
          <a:p>
            <a:pPr algn="just">
              <a:lnSpc>
                <a:spcPct val="150000"/>
              </a:lnSpc>
              <a:spcAft>
                <a:spcPts val="800"/>
              </a:spcAft>
              <a:tabLst>
                <a:tab pos="36195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Nếu hai đường tròn không có điểm chung nào thi ta nói đó là hai đường tròn không giao nhau.</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26A427F-F16E-67D5-A225-B18D140A57D3}"/>
              </a:ext>
            </a:extLst>
          </p:cNvPr>
          <p:cNvSpPr txBox="1"/>
          <p:nvPr/>
        </p:nvSpPr>
        <p:spPr>
          <a:xfrm>
            <a:off x="4086925" y="1684425"/>
            <a:ext cx="970137" cy="430887"/>
          </a:xfrm>
          <a:prstGeom prst="rect">
            <a:avLst/>
          </a:prstGeom>
          <a:solidFill>
            <a:srgbClr val="FFFFFF"/>
          </a:solidFill>
        </p:spPr>
        <p:txBody>
          <a:bodyPr wrap="none" rtlCol="0">
            <a:spAutoFit/>
          </a:bodyPr>
          <a:lstStyle/>
          <a:p>
            <a:r>
              <a:rPr lang="en-VN" sz="2200" b="1" dirty="0">
                <a:solidFill>
                  <a:srgbClr val="C00000"/>
                </a:solidFill>
              </a:rPr>
              <a:t>Chú ý</a:t>
            </a:r>
          </a:p>
        </p:txBody>
      </p:sp>
      <p:sp>
        <p:nvSpPr>
          <p:cNvPr id="7" name="TextBox 6">
            <a:extLst>
              <a:ext uri="{FF2B5EF4-FFF2-40B4-BE49-F238E27FC236}">
                <a16:creationId xmlns:a16="http://schemas.microsoft.com/office/drawing/2014/main" id="{1AC54A38-280D-C33B-7C12-AFBDA7EC68D7}"/>
              </a:ext>
            </a:extLst>
          </p:cNvPr>
          <p:cNvSpPr txBox="1"/>
          <p:nvPr/>
        </p:nvSpPr>
        <p:spPr>
          <a:xfrm>
            <a:off x="253087" y="2051992"/>
            <a:ext cx="8637818" cy="958596"/>
          </a:xfrm>
          <a:prstGeom prst="rect">
            <a:avLst/>
          </a:prstGeom>
          <a:noFill/>
        </p:spPr>
        <p:txBody>
          <a:bodyPr wrap="square">
            <a:spAutoFit/>
          </a:bodyPr>
          <a:lstStyle/>
          <a:p>
            <a:pPr algn="just">
              <a:lnSpc>
                <a:spcPct val="150000"/>
              </a:lnSpc>
              <a:spcAft>
                <a:spcPts val="800"/>
              </a:spcAft>
              <a:tabLst>
                <a:tab pos="36195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Có hai trường hợp của hai đường tròn không giao nhau là: hai đường tròn ngoài nhau và đường tròn này đựng đường tròn kia.</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pic>
        <p:nvPicPr>
          <p:cNvPr id="8" name="Picture 7" descr="A diagram of circles with text&#10;&#10;Description automatically generated">
            <a:extLst>
              <a:ext uri="{FF2B5EF4-FFF2-40B4-BE49-F238E27FC236}">
                <a16:creationId xmlns:a16="http://schemas.microsoft.com/office/drawing/2014/main" id="{A71D62D6-FF72-E39C-B81E-03EF3BD2442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1649058" y="3020888"/>
            <a:ext cx="3146244" cy="1783842"/>
          </a:xfrm>
          <a:prstGeom prst="rect">
            <a:avLst/>
          </a:prstGeom>
        </p:spPr>
      </p:pic>
      <p:pic>
        <p:nvPicPr>
          <p:cNvPr id="9" name="Picture 8" descr="A circle with circles and lines&#10;&#10;Description automatically generated">
            <a:extLst>
              <a:ext uri="{FF2B5EF4-FFF2-40B4-BE49-F238E27FC236}">
                <a16:creationId xmlns:a16="http://schemas.microsoft.com/office/drawing/2014/main" id="{190181EC-3CA5-138D-B694-B5A579E7447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4897042" y="3056136"/>
            <a:ext cx="1800938" cy="1759424"/>
          </a:xfrm>
          <a:prstGeom prst="rect">
            <a:avLst/>
          </a:prstGeom>
        </p:spPr>
      </p:pic>
    </p:spTree>
    <p:extLst>
      <p:ext uri="{BB962C8B-B14F-4D97-AF65-F5344CB8AC3E}">
        <p14:creationId xmlns:p14="http://schemas.microsoft.com/office/powerpoint/2010/main" val="237255735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4A3E419C-46B5-AC93-9D58-D1D5E527A149}"/>
              </a:ext>
            </a:extLst>
          </p:cNvPr>
          <p:cNvSpPr txBox="1"/>
          <p:nvPr/>
        </p:nvSpPr>
        <p:spPr>
          <a:xfrm>
            <a:off x="3882547" y="478068"/>
            <a:ext cx="1378904" cy="430887"/>
          </a:xfrm>
          <a:prstGeom prst="rect">
            <a:avLst/>
          </a:prstGeom>
          <a:solidFill>
            <a:srgbClr val="FFFFFF"/>
          </a:solidFill>
        </p:spPr>
        <p:txBody>
          <a:bodyPr wrap="none" rtlCol="0">
            <a:spAutoFit/>
          </a:bodyPr>
          <a:lstStyle/>
          <a:p>
            <a:r>
              <a:rPr lang="en-VN" sz="2200" b="1" dirty="0">
                <a:solidFill>
                  <a:srgbClr val="C00000"/>
                </a:solidFill>
              </a:rPr>
              <a:t>Nhận xét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036A3D2-87F1-3CD4-9401-C5F420EAE745}"/>
                  </a:ext>
                </a:extLst>
              </p:cNvPr>
              <p:cNvSpPr txBox="1"/>
              <p:nvPr/>
            </p:nvSpPr>
            <p:spPr>
              <a:xfrm>
                <a:off x="334735" y="908955"/>
                <a:ext cx="8474529" cy="2048638"/>
              </a:xfrm>
              <a:prstGeom prst="rect">
                <a:avLst/>
              </a:prstGeom>
              <a:noFill/>
            </p:spPr>
            <p:txBody>
              <a:bodyPr wrap="square">
                <a:spAutoFit/>
              </a:bodyPr>
              <a:lstStyle/>
              <a:p>
                <a:pPr marL="285750" indent="-285750" algn="just">
                  <a:lnSpc>
                    <a:spcPct val="200000"/>
                  </a:lnSpc>
                  <a:spcAft>
                    <a:spcPts val="800"/>
                  </a:spcAft>
                  <a:buFont typeface="Arial" panose="020B0604020202020204" pitchFamily="34" charset="0"/>
                  <a:buChar char="•"/>
                  <a:tabLst>
                    <a:tab pos="36195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Hai đường tròn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e>
                          <m:sup>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e>
                    </m:d>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ngoài nhau khi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&gt;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marL="285750" indent="-285750">
                  <a:lnSpc>
                    <a:spcPct val="200000"/>
                  </a:lnSpc>
                  <a:spcAft>
                    <a:spcPts val="800"/>
                  </a:spcAft>
                  <a:buFont typeface="Arial" panose="020B0604020202020204" pitchFamily="34" charset="0"/>
                  <a:buChar char="•"/>
                  <a:tabLst>
                    <a:tab pos="36195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Đường tròn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đựng đường tròn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e>
                          <m:sup>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e>
                    </m:d>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khi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&gt;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&lt;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a:t>
                </a:r>
              </a:p>
              <a:p>
                <a:pPr>
                  <a:lnSpc>
                    <a:spcPct val="200000"/>
                  </a:lnSpc>
                  <a:spcAft>
                    <a:spcPts val="800"/>
                  </a:spcAft>
                  <a:tabLst>
                    <a:tab pos="36195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Đặc biệt, khi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trùng với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thì ta có hai đường tròn đồng tâm. </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1036A3D2-87F1-3CD4-9401-C5F420EAE745}"/>
                  </a:ext>
                </a:extLst>
              </p:cNvPr>
              <p:cNvSpPr txBox="1">
                <a:spLocks noRot="1" noChangeAspect="1" noMove="1" noResize="1" noEditPoints="1" noAdjustHandles="1" noChangeArrowheads="1" noChangeShapeType="1" noTextEdit="1"/>
              </p:cNvSpPr>
              <p:nvPr/>
            </p:nvSpPr>
            <p:spPr>
              <a:xfrm>
                <a:off x="334735" y="908955"/>
                <a:ext cx="8474529" cy="2048638"/>
              </a:xfrm>
              <a:prstGeom prst="rect">
                <a:avLst/>
              </a:prstGeom>
              <a:blipFill>
                <a:blip r:embed="rId3"/>
                <a:stretch>
                  <a:fillRect l="-749" r="-299" b="-4938"/>
                </a:stretch>
              </a:blipFill>
            </p:spPr>
            <p:txBody>
              <a:bodyPr/>
              <a:lstStyle/>
              <a:p>
                <a:r>
                  <a:rPr lang="en-VN">
                    <a:noFill/>
                  </a:rPr>
                  <a:t> </a:t>
                </a:r>
              </a:p>
            </p:txBody>
          </p:sp>
        </mc:Fallback>
      </mc:AlternateContent>
      <p:sp>
        <p:nvSpPr>
          <p:cNvPr id="6" name="Freeform 8">
            <a:extLst>
              <a:ext uri="{FF2B5EF4-FFF2-40B4-BE49-F238E27FC236}">
                <a16:creationId xmlns:a16="http://schemas.microsoft.com/office/drawing/2014/main" id="{821E4B16-CBE4-90A5-E7AD-106DAEDEC975}"/>
              </a:ext>
            </a:extLst>
          </p:cNvPr>
          <p:cNvSpPr/>
          <p:nvPr/>
        </p:nvSpPr>
        <p:spPr>
          <a:xfrm>
            <a:off x="5694834" y="3154680"/>
            <a:ext cx="1414626" cy="1510531"/>
          </a:xfrm>
          <a:custGeom>
            <a:avLst/>
            <a:gdLst/>
            <a:ahLst/>
            <a:cxnLst/>
            <a:rect l="l" t="t" r="r" b="b"/>
            <a:pathLst>
              <a:path w="1701018" h="1795701">
                <a:moveTo>
                  <a:pt x="0" y="0"/>
                </a:moveTo>
                <a:lnTo>
                  <a:pt x="1701018" y="0"/>
                </a:lnTo>
                <a:lnTo>
                  <a:pt x="1701018" y="1795700"/>
                </a:lnTo>
                <a:lnTo>
                  <a:pt x="0" y="1795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4605829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Snip Diagonal Corner Rectangle 1">
            <a:extLst>
              <a:ext uri="{FF2B5EF4-FFF2-40B4-BE49-F238E27FC236}">
                <a16:creationId xmlns:a16="http://schemas.microsoft.com/office/drawing/2014/main" id="{2AABCB4E-A04E-5F26-1509-243383A3D54E}"/>
              </a:ext>
            </a:extLst>
          </p:cNvPr>
          <p:cNvSpPr/>
          <p:nvPr/>
        </p:nvSpPr>
        <p:spPr>
          <a:xfrm>
            <a:off x="2947307" y="424545"/>
            <a:ext cx="3249386" cy="734784"/>
          </a:xfrm>
          <a:prstGeom prst="snip2DiagRect">
            <a:avLst/>
          </a:prstGeom>
          <a:solidFill>
            <a:srgbClr val="FFFF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b="1" dirty="0">
                <a:solidFill>
                  <a:schemeClr val="accent1">
                    <a:lumMod val="50000"/>
                  </a:schemeClr>
                </a:solidFill>
                <a:latin typeface="Arial" panose="020B0604020202020204" pitchFamily="34" charset="0"/>
                <a:cs typeface="Arial" panose="020B0604020202020204" pitchFamily="34" charset="0"/>
              </a:rPr>
              <a:t>KHỞI ĐỘNG</a:t>
            </a:r>
          </a:p>
        </p:txBody>
      </p:sp>
      <p:sp>
        <p:nvSpPr>
          <p:cNvPr id="4" name="TextBox 3">
            <a:extLst>
              <a:ext uri="{FF2B5EF4-FFF2-40B4-BE49-F238E27FC236}">
                <a16:creationId xmlns:a16="http://schemas.microsoft.com/office/drawing/2014/main" id="{7EDC6705-27D4-83E4-6D78-3D7E007475F7}"/>
              </a:ext>
            </a:extLst>
          </p:cNvPr>
          <p:cNvSpPr txBox="1"/>
          <p:nvPr/>
        </p:nvSpPr>
        <p:spPr>
          <a:xfrm>
            <a:off x="342900" y="1243361"/>
            <a:ext cx="8458199" cy="3330335"/>
          </a:xfrm>
          <a:prstGeom prst="rect">
            <a:avLst/>
          </a:prstGeom>
          <a:noFill/>
        </p:spPr>
        <p:txBody>
          <a:bodyPr wrap="square">
            <a:spAutoFit/>
          </a:bodyPr>
          <a:lstStyle/>
          <a:p>
            <a:pPr algn="just">
              <a:lnSpc>
                <a:spcPct val="200000"/>
              </a:lnSpc>
              <a:spcBef>
                <a:spcPts val="300"/>
              </a:spcBef>
              <a:spcAft>
                <a:spcPts val="300"/>
              </a:spcAft>
            </a:pP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Nguyệt</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thực</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hiện</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tượng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Trăng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bị</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bóng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Trái</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Đất</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che</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khuất</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toàn</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bộ</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nguyệt</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thực</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toàn</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phần</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hay</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phần</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(H.5.30). Do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Trăng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bóng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Trái</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Đất</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xem</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dạng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tròn</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nguyệt</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thực</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ta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ảnh</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thực</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tế</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về</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vị</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trí</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tương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đối</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hai</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tròn</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Em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cắt</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ra</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hai</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tròn</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giấy</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để</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mô</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phỏng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hiện</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tượng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nguyệt</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thực</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Nhưng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trước</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hết</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tìm</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hiểu</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về</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vị</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trí</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tương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đối</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hai</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tròn</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88738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DC251A67-C157-3CDB-7406-BB57892B3E94}"/>
              </a:ext>
            </a:extLst>
          </p:cNvPr>
          <p:cNvSpPr txBox="1"/>
          <p:nvPr/>
        </p:nvSpPr>
        <p:spPr>
          <a:xfrm>
            <a:off x="534166" y="617081"/>
            <a:ext cx="2787943" cy="400110"/>
          </a:xfrm>
          <a:prstGeom prst="rect">
            <a:avLst/>
          </a:prstGeom>
          <a:solidFill>
            <a:srgbClr val="FFFFFF"/>
          </a:solidFill>
        </p:spPr>
        <p:txBody>
          <a:bodyPr wrap="none" rtlCol="0">
            <a:spAutoFit/>
          </a:bodyPr>
          <a:lstStyle/>
          <a:p>
            <a:r>
              <a:rPr lang="en-VN" sz="2000" b="1" dirty="0">
                <a:solidFill>
                  <a:schemeClr val="accent1">
                    <a:lumMod val="50000"/>
                  </a:schemeClr>
                </a:solidFill>
              </a:rPr>
              <a:t>Ví dụ 3 (SGK – tr.106)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9F73C2-2596-BB2B-2E0C-30B0EEB6C15B}"/>
                  </a:ext>
                </a:extLst>
              </p:cNvPr>
              <p:cNvSpPr txBox="1"/>
              <p:nvPr/>
            </p:nvSpPr>
            <p:spPr>
              <a:xfrm>
                <a:off x="609983" y="1017191"/>
                <a:ext cx="7924034" cy="1227900"/>
              </a:xfrm>
              <a:prstGeom prst="rect">
                <a:avLst/>
              </a:prstGeom>
              <a:noFill/>
            </p:spPr>
            <p:txBody>
              <a:bodyPr wrap="square">
                <a:spAutoFit/>
              </a:bodyPr>
              <a:lstStyle/>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Xác định vị trí tương đối của hai đường tròn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r>
                          <a:rPr lang="vi-VN" sz="2000" i="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vi-VN" sz="2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vi-VN" sz="2000" i="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vi-VN" sz="2000" dirty="0">
                    <a:effectLst/>
                    <a:latin typeface="Arial" panose="020B0604020202020204" pitchFamily="34" charset="0"/>
                    <a:ea typeface="Calibri" panose="020F0502020204030204" pitchFamily="34" charset="0"/>
                    <a:cs typeface="Arial" panose="020B0604020202020204" pitchFamily="34" charset="0"/>
                  </a:rPr>
                  <a:t>, biết rằng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vi-VN" sz="2000" i="0">
                        <a:effectLst/>
                        <a:latin typeface="Cambria Math" panose="02040503050406030204" pitchFamily="18" charset="0"/>
                        <a:ea typeface="Calibri" panose="020F0502020204030204" pitchFamily="34" charset="0"/>
                        <a:cs typeface="Times New Roman" panose="02020603050405020304" pitchFamily="18" charset="0"/>
                      </a:rPr>
                      <m:t>&gt;8 </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169F73C2-2596-BB2B-2E0C-30B0EEB6C15B}"/>
                  </a:ext>
                </a:extLst>
              </p:cNvPr>
              <p:cNvSpPr txBox="1">
                <a:spLocks noRot="1" noChangeAspect="1" noMove="1" noResize="1" noEditPoints="1" noAdjustHandles="1" noChangeArrowheads="1" noChangeShapeType="1" noTextEdit="1"/>
              </p:cNvSpPr>
              <p:nvPr/>
            </p:nvSpPr>
            <p:spPr>
              <a:xfrm>
                <a:off x="609983" y="1017191"/>
                <a:ext cx="7924034" cy="1227900"/>
              </a:xfrm>
              <a:prstGeom prst="rect">
                <a:avLst/>
              </a:prstGeom>
              <a:blipFill>
                <a:blip r:embed="rId3"/>
                <a:stretch>
                  <a:fillRect l="-801" r="-801" b="-8247"/>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A56B2716-3A92-0A34-115C-6E55A61D3E4F}"/>
              </a:ext>
            </a:extLst>
          </p:cNvPr>
          <p:cNvSpPr txBox="1"/>
          <p:nvPr/>
        </p:nvSpPr>
        <p:spPr>
          <a:xfrm>
            <a:off x="4238415" y="2371695"/>
            <a:ext cx="667170" cy="400110"/>
          </a:xfrm>
          <a:prstGeom prst="rect">
            <a:avLst/>
          </a:prstGeom>
          <a:noFill/>
        </p:spPr>
        <p:txBody>
          <a:bodyPr wrap="none" rtlCol="0">
            <a:spAutoFit/>
          </a:bodyPr>
          <a:lstStyle/>
          <a:p>
            <a:r>
              <a:rPr lang="en-VN" sz="2000" b="1" dirty="0">
                <a:solidFill>
                  <a:srgbClr val="FF0000"/>
                </a:solidFill>
              </a:rPr>
              <a:t>Giải</a:t>
            </a:r>
          </a:p>
        </p:txBody>
      </p:sp>
      <p:sp>
        <p:nvSpPr>
          <p:cNvPr id="6" name="TextBox 5">
            <a:extLst>
              <a:ext uri="{FF2B5EF4-FFF2-40B4-BE49-F238E27FC236}">
                <a16:creationId xmlns:a16="http://schemas.microsoft.com/office/drawing/2014/main" id="{CB4D0D32-F72C-1290-36CE-78AE387107EB}"/>
              </a:ext>
            </a:extLst>
          </p:cNvPr>
          <p:cNvSpPr txBox="1"/>
          <p:nvPr/>
        </p:nvSpPr>
        <p:spPr>
          <a:xfrm>
            <a:off x="1110343" y="2898409"/>
            <a:ext cx="6923314" cy="1227900"/>
          </a:xfrm>
          <a:prstGeom prst="rect">
            <a:avLst/>
          </a:prstGeom>
          <a:noFill/>
        </p:spPr>
        <p:txBody>
          <a:bodyPr wrap="square" rtlCol="0">
            <a:spAutoFit/>
          </a:bodyPr>
          <a:lstStyle/>
          <a:p>
            <a:pPr>
              <a:lnSpc>
                <a:spcPct val="200000"/>
              </a:lnSpc>
            </a:pPr>
            <a:r>
              <a:rPr lang="en-VN" sz="2000" dirty="0">
                <a:latin typeface="Arial" panose="020B0604020202020204" pitchFamily="34" charset="0"/>
                <a:cs typeface="Arial" panose="020B0604020202020204" pitchFamily="34" charset="0"/>
              </a:rPr>
              <a:t>Đặt R = 3 cm và R’ = 5 cm, ta có OO’ &gt; 8 cm = R + R’.</a:t>
            </a:r>
          </a:p>
          <a:p>
            <a:pPr>
              <a:lnSpc>
                <a:spcPct val="200000"/>
              </a:lnSpc>
            </a:pPr>
            <a:r>
              <a:rPr lang="en-VN" sz="2000" dirty="0">
                <a:latin typeface="Arial" panose="020B0604020202020204" pitchFamily="34" charset="0"/>
                <a:cs typeface="Arial" panose="020B0604020202020204" pitchFamily="34" charset="0"/>
              </a:rPr>
              <a:t>Vậy (O; 3 cm) và (O’; 5 cm) là hai đường tròn ngoài nhau.</a:t>
            </a:r>
          </a:p>
        </p:txBody>
      </p:sp>
    </p:spTree>
    <p:extLst>
      <p:ext uri="{BB962C8B-B14F-4D97-AF65-F5344CB8AC3E}">
        <p14:creationId xmlns:p14="http://schemas.microsoft.com/office/powerpoint/2010/main" val="417750928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strips(down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strips(downLeft)">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B809C919-967B-7AAE-0AC3-B94D67B3F4DE}"/>
              </a:ext>
            </a:extLst>
          </p:cNvPr>
          <p:cNvSpPr txBox="1"/>
          <p:nvPr/>
        </p:nvSpPr>
        <p:spPr>
          <a:xfrm>
            <a:off x="520177" y="490477"/>
            <a:ext cx="3373039" cy="400110"/>
          </a:xfrm>
          <a:prstGeom prst="rect">
            <a:avLst/>
          </a:prstGeom>
          <a:solidFill>
            <a:srgbClr val="FFFFFF"/>
          </a:solidFill>
        </p:spPr>
        <p:txBody>
          <a:bodyPr wrap="none" rtlCol="0">
            <a:spAutoFit/>
          </a:bodyPr>
          <a:lstStyle/>
          <a:p>
            <a:r>
              <a:rPr lang="en-VN" sz="2000" b="1" dirty="0">
                <a:solidFill>
                  <a:schemeClr val="accent1">
                    <a:lumMod val="50000"/>
                  </a:schemeClr>
                </a:solidFill>
              </a:rPr>
              <a:t>Luyện tập 3 (SGK – tr.106)</a:t>
            </a:r>
          </a:p>
        </p:txBody>
      </p:sp>
      <p:sp>
        <p:nvSpPr>
          <p:cNvPr id="4" name="TextBox 3">
            <a:extLst>
              <a:ext uri="{FF2B5EF4-FFF2-40B4-BE49-F238E27FC236}">
                <a16:creationId xmlns:a16="http://schemas.microsoft.com/office/drawing/2014/main" id="{B2936845-F85F-3EDA-F09B-41A569DEE72C}"/>
              </a:ext>
            </a:extLst>
          </p:cNvPr>
          <p:cNvSpPr txBox="1"/>
          <p:nvPr/>
        </p:nvSpPr>
        <p:spPr>
          <a:xfrm>
            <a:off x="317236" y="890587"/>
            <a:ext cx="8509523" cy="1227900"/>
          </a:xfrm>
          <a:prstGeom prst="rect">
            <a:avLst/>
          </a:prstGeom>
          <a:noFill/>
        </p:spPr>
        <p:txBody>
          <a:bodyPr wrap="square">
            <a:spAutoFit/>
          </a:bodyPr>
          <a:lstStyle/>
          <a:p>
            <a:pPr algn="just">
              <a:lnSpc>
                <a:spcPct val="20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Cho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điểm</a:t>
            </a:r>
            <a:r>
              <a:rPr lang="en-US" sz="2000" dirty="0">
                <a:effectLst/>
                <a:latin typeface="Arial" panose="020B0604020202020204" pitchFamily="34" charset="0"/>
                <a:ea typeface="Calibri" panose="020F0502020204030204" pitchFamily="34" charset="0"/>
                <a:cs typeface="Arial" panose="020B0604020202020204" pitchFamily="34" charset="0"/>
              </a:rPr>
              <a:t> O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O’ </a:t>
            </a:r>
            <a:r>
              <a:rPr lang="en-US" sz="2000" dirty="0" err="1">
                <a:effectLst/>
                <a:latin typeface="Arial" panose="020B0604020202020204" pitchFamily="34" charset="0"/>
                <a:ea typeface="Calibri" panose="020F0502020204030204" pitchFamily="34" charset="0"/>
                <a:cs typeface="Arial" panose="020B0604020202020204" pitchFamily="34" charset="0"/>
              </a:rPr>
              <a:t>sao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cho</a:t>
            </a:r>
            <a:r>
              <a:rPr lang="en-US" sz="2000" dirty="0">
                <a:effectLst/>
                <a:latin typeface="Arial" panose="020B0604020202020204" pitchFamily="34" charset="0"/>
                <a:ea typeface="Calibri" panose="020F0502020204030204" pitchFamily="34" charset="0"/>
                <a:cs typeface="Arial" panose="020B0604020202020204" pitchFamily="34" charset="0"/>
              </a:rPr>
              <a:t> OO’ = 2 cm. </a:t>
            </a:r>
            <a:r>
              <a:rPr lang="en-US" sz="2000" dirty="0" err="1">
                <a:effectLst/>
                <a:latin typeface="Arial" panose="020B0604020202020204" pitchFamily="34" charset="0"/>
                <a:ea typeface="Calibri" panose="020F0502020204030204" pitchFamily="34" charset="0"/>
                <a:cs typeface="Arial" panose="020B0604020202020204" pitchFamily="34" charset="0"/>
              </a:rPr>
              <a:t>Xác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định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vị</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trí</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đối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(O; 5 cm)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(O’; r), </a:t>
            </a:r>
            <a:r>
              <a:rPr lang="en-US" sz="2000" dirty="0" err="1">
                <a:effectLst/>
                <a:latin typeface="Arial" panose="020B0604020202020204" pitchFamily="34" charset="0"/>
                <a:ea typeface="Calibri" panose="020F0502020204030204" pitchFamily="34" charset="0"/>
                <a:cs typeface="Arial" panose="020B0604020202020204" pitchFamily="34" charset="0"/>
              </a:rPr>
              <a:t>biết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rằng</a:t>
            </a:r>
            <a:r>
              <a:rPr lang="en-US" sz="2000" dirty="0">
                <a:effectLst/>
                <a:latin typeface="Arial" panose="020B0604020202020204" pitchFamily="34" charset="0"/>
                <a:ea typeface="Calibri" panose="020F0502020204030204" pitchFamily="34" charset="0"/>
                <a:cs typeface="Arial" panose="020B0604020202020204" pitchFamily="34" charset="0"/>
              </a:rPr>
              <a:t> r &lt; 3 cm.</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2F914C4-209D-C701-4AB7-2CB35C9EF268}"/>
              </a:ext>
            </a:extLst>
          </p:cNvPr>
          <p:cNvSpPr txBox="1"/>
          <p:nvPr/>
        </p:nvSpPr>
        <p:spPr>
          <a:xfrm>
            <a:off x="4238413" y="2077310"/>
            <a:ext cx="667170" cy="400110"/>
          </a:xfrm>
          <a:prstGeom prst="rect">
            <a:avLst/>
          </a:prstGeom>
          <a:noFill/>
        </p:spPr>
        <p:txBody>
          <a:bodyPr wrap="none" rtlCol="0">
            <a:spAutoFit/>
          </a:bodyPr>
          <a:lstStyle/>
          <a:p>
            <a:r>
              <a:rPr lang="en-VN" sz="2000" b="1" dirty="0">
                <a:solidFill>
                  <a:srgbClr val="FF0000"/>
                </a:solidFill>
              </a:rPr>
              <a:t>Giải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D11299C-3215-8E2A-34C1-DA9E741F3F9E}"/>
                  </a:ext>
                </a:extLst>
              </p:cNvPr>
              <p:cNvSpPr txBox="1"/>
              <p:nvPr/>
            </p:nvSpPr>
            <p:spPr>
              <a:xfrm>
                <a:off x="866468" y="2388929"/>
                <a:ext cx="7411064" cy="1574214"/>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m:rPr>
                        <m:sty m:val="p"/>
                      </m:rPr>
                      <a:rPr lang="vi-VN" sz="2000" i="0">
                        <a:effectLst/>
                        <a:latin typeface="Cambria Math" panose="02040503050406030204" pitchFamily="18" charset="0"/>
                        <a:ea typeface="Arial" panose="020B0604020202020204" pitchFamily="34" charset="0"/>
                        <a:cs typeface="Times New Roman" panose="02020603050405020304" pitchFamily="18" charset="0"/>
                      </a:rPr>
                      <m:t>r</m:t>
                    </m:r>
                    <m:r>
                      <a:rPr lang="vi-VN" sz="2000" i="0">
                        <a:effectLst/>
                        <a:latin typeface="Cambria Math" panose="02040503050406030204" pitchFamily="18" charset="0"/>
                        <a:ea typeface="Arial" panose="020B0604020202020204" pitchFamily="34" charset="0"/>
                        <a:cs typeface="Times New Roman" panose="02020603050405020304" pitchFamily="18" charset="0"/>
                      </a:rPr>
                      <m:t>&lt;3</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nên ta đặt:</a:t>
                </a:r>
                <a:r>
                  <a:rPr lang="en-VN"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Arial" panose="020B0604020202020204" pitchFamily="34" charset="0"/>
                        <a:cs typeface="Times New Roman" panose="02020603050405020304" pitchFamily="18" charset="0"/>
                      </a:rPr>
                      <m:t>R</m:t>
                    </m:r>
                    <m:r>
                      <a:rPr lang="fr-FR" sz="2000" i="0">
                        <a:effectLst/>
                        <a:latin typeface="Cambria Math" panose="02040503050406030204" pitchFamily="18" charset="0"/>
                        <a:ea typeface="Arial" panose="020B0604020202020204" pitchFamily="34" charset="0"/>
                        <a:cs typeface="Times New Roman" panose="02020603050405020304" pitchFamily="18" charset="0"/>
                      </a:rPr>
                      <m:t>=5</m:t>
                    </m:r>
                    <m:r>
                      <a:rPr lang="vi-VN" sz="2000" b="0" i="0" smtClean="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000" b="0" i="0" smtClean="0">
                        <a:effectLst/>
                        <a:latin typeface="Cambria Math" panose="02040503050406030204" pitchFamily="18" charset="0"/>
                        <a:ea typeface="Arial" panose="020B0604020202020204" pitchFamily="34" charset="0"/>
                        <a:cs typeface="Times New Roman" panose="02020603050405020304" pitchFamily="18" charset="0"/>
                      </a:rPr>
                      <m:t>cm</m:t>
                    </m:r>
                    <m:r>
                      <a:rPr lang="fr-FR" sz="2000" i="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VN" sz="2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2000" i="0">
                            <a:effectLst/>
                            <a:latin typeface="Cambria Math" panose="02040503050406030204" pitchFamily="18" charset="0"/>
                            <a:ea typeface="Arial" panose="020B0604020202020204" pitchFamily="34" charset="0"/>
                            <a:cs typeface="Times New Roman" panose="02020603050405020304" pitchFamily="18" charset="0"/>
                          </a:rPr>
                          <m:t>R</m:t>
                        </m:r>
                      </m:e>
                      <m:sup>
                        <m:r>
                          <a:rPr lang="fr-FR" sz="2000" i="0">
                            <a:effectLst/>
                            <a:latin typeface="Cambria Math" panose="02040503050406030204" pitchFamily="18" charset="0"/>
                            <a:ea typeface="Arial" panose="020B0604020202020204" pitchFamily="34" charset="0"/>
                            <a:cs typeface="Times New Roman" panose="02020603050405020304" pitchFamily="18" charset="0"/>
                          </a:rPr>
                          <m:t>′</m:t>
                        </m:r>
                      </m:sup>
                    </m:sSup>
                    <m:r>
                      <a:rPr lang="fr-FR" sz="20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2000" i="0">
                        <a:effectLst/>
                        <a:latin typeface="Cambria Math" panose="02040503050406030204" pitchFamily="18" charset="0"/>
                        <a:ea typeface="Arial" panose="020B0604020202020204" pitchFamily="34" charset="0"/>
                        <a:cs typeface="Times New Roman" panose="02020603050405020304" pitchFamily="18" charset="0"/>
                      </a:rPr>
                      <m:t>r</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Bef>
                    <a:spcPts val="300"/>
                  </a:spcBef>
                  <a:spcAft>
                    <a:spcPts val="3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Khi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đó</a:t>
                </a:r>
                <a:r>
                  <a:rPr lang="fr-FR" sz="2000" dirty="0">
                    <a:effectLst/>
                    <a:latin typeface="Arial" panose="020B0604020202020204" pitchFamily="34" charset="0"/>
                    <a:ea typeface="Times New Roman" panose="02020603050405020304" pitchFamily="18" charset="0"/>
                    <a:cs typeface="Arial" panose="020B0604020202020204" pitchFamily="34" charset="0"/>
                  </a:rPr>
                  <a:t> ta </a:t>
                </a:r>
                <a:r>
                  <a:rPr lang="fr-FR" sz="2000" dirty="0" err="1">
                    <a:effectLst/>
                    <a:latin typeface="Arial" panose="020B0604020202020204" pitchFamily="34" charset="0"/>
                    <a:ea typeface="Times New Roman" panose="02020603050405020304" pitchFamily="18" charset="0"/>
                    <a:cs typeface="Arial" panose="020B0604020202020204" pitchFamily="34" charset="0"/>
                  </a:rPr>
                  <a:t>có</a:t>
                </a:r>
                <a:r>
                  <a:rPr lang="fr-FR" sz="2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vi-VN" sz="2000" b="0" i="0" smtClean="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en-US" sz="2000" i="0">
                        <a:effectLst/>
                        <a:latin typeface="Cambria Math" panose="02040503050406030204" pitchFamily="18" charset="0"/>
                        <a:ea typeface="Arial" panose="020B0604020202020204" pitchFamily="34" charset="0"/>
                        <a:cs typeface="Times New Roman" panose="02020603050405020304" pitchFamily="18" charset="0"/>
                      </a:rPr>
                      <m:t>R</m:t>
                    </m:r>
                    <m:r>
                      <a:rPr lang="en-US" sz="2000" i="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VN" sz="2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2000" i="0">
                            <a:effectLst/>
                            <a:latin typeface="Cambria Math" panose="02040503050406030204" pitchFamily="18" charset="0"/>
                            <a:ea typeface="Arial" panose="020B0604020202020204" pitchFamily="34" charset="0"/>
                            <a:cs typeface="Times New Roman" panose="02020603050405020304" pitchFamily="18" charset="0"/>
                          </a:rPr>
                          <m:t>R</m:t>
                        </m:r>
                      </m:e>
                      <m:sup>
                        <m:r>
                          <a:rPr lang="en-US" sz="2000" i="0">
                            <a:effectLst/>
                            <a:latin typeface="Cambria Math" panose="02040503050406030204" pitchFamily="18" charset="0"/>
                            <a:ea typeface="Arial" panose="020B0604020202020204" pitchFamily="34" charset="0"/>
                            <a:cs typeface="Times New Roman" panose="02020603050405020304" pitchFamily="18" charset="0"/>
                          </a:rPr>
                          <m:t>′</m:t>
                        </m:r>
                      </m:sup>
                    </m:sSup>
                    <m:r>
                      <a:rPr lang="en-US" sz="2000" i="0">
                        <a:effectLst/>
                        <a:latin typeface="Cambria Math" panose="02040503050406030204" pitchFamily="18" charset="0"/>
                        <a:ea typeface="Arial" panose="020B0604020202020204" pitchFamily="34" charset="0"/>
                        <a:cs typeface="Times New Roman" panose="02020603050405020304" pitchFamily="18" charset="0"/>
                      </a:rPr>
                      <m:t>=5−</m:t>
                    </m:r>
                    <m:r>
                      <m:rPr>
                        <m:sty m:val="p"/>
                      </m:rPr>
                      <a:rPr lang="en-US" sz="2000" i="0">
                        <a:effectLst/>
                        <a:latin typeface="Cambria Math" panose="02040503050406030204" pitchFamily="18" charset="0"/>
                        <a:ea typeface="Arial" panose="020B0604020202020204" pitchFamily="34" charset="0"/>
                        <a:cs typeface="Times New Roman" panose="02020603050405020304" pitchFamily="18" charset="0"/>
                      </a:rPr>
                      <m:t>r</m:t>
                    </m:r>
                    <m:r>
                      <a:rPr lang="en-US" sz="2000" i="0">
                        <a:effectLst/>
                        <a:latin typeface="Cambria Math" panose="02040503050406030204" pitchFamily="18" charset="0"/>
                        <a:ea typeface="Arial" panose="020B0604020202020204" pitchFamily="34" charset="0"/>
                        <a:cs typeface="Times New Roman" panose="02020603050405020304" pitchFamily="18" charset="0"/>
                      </a:rPr>
                      <m:t>&gt;</m:t>
                    </m:r>
                    <m:r>
                      <m:rPr>
                        <m:sty m:val="p"/>
                      </m:rPr>
                      <a:rPr lang="en-US" sz="2000" i="0">
                        <a:effectLst/>
                        <a:latin typeface="Cambria Math" panose="02040503050406030204" pitchFamily="18" charset="0"/>
                        <a:ea typeface="Arial" panose="020B0604020202020204" pitchFamily="34" charset="0"/>
                        <a:cs typeface="Times New Roman" panose="02020603050405020304" pitchFamily="18" charset="0"/>
                      </a:rPr>
                      <m:t>O</m:t>
                    </m:r>
                    <m:sSup>
                      <m:sSupPr>
                        <m:ctrlPr>
                          <a:rPr lang="en-VN" sz="2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2000" i="0">
                            <a:effectLst/>
                            <a:latin typeface="Cambria Math" panose="02040503050406030204" pitchFamily="18" charset="0"/>
                            <a:ea typeface="Arial" panose="020B0604020202020204" pitchFamily="34" charset="0"/>
                            <a:cs typeface="Times New Roman" panose="02020603050405020304" pitchFamily="18" charset="0"/>
                          </a:rPr>
                          <m:t>O</m:t>
                        </m:r>
                      </m:e>
                      <m:sup>
                        <m:r>
                          <a:rPr lang="en-US" sz="2000" i="0">
                            <a:effectLst/>
                            <a:latin typeface="Cambria Math" panose="02040503050406030204" pitchFamily="18" charset="0"/>
                            <a:ea typeface="Arial" panose="020B0604020202020204" pitchFamily="34" charset="0"/>
                            <a:cs typeface="Times New Roman" panose="02020603050405020304" pitchFamily="18" charset="0"/>
                          </a:rPr>
                          <m:t>′</m:t>
                        </m:r>
                      </m:sup>
                    </m:sSup>
                    <m:r>
                      <a:rPr lang="en-US" sz="2000" i="0">
                        <a:effectLst/>
                        <a:latin typeface="Cambria Math" panose="02040503050406030204" pitchFamily="18" charset="0"/>
                        <a:ea typeface="Arial" panose="020B0604020202020204" pitchFamily="34" charset="0"/>
                        <a:cs typeface="Times New Roman" panose="02020603050405020304" pitchFamily="18" charset="0"/>
                      </a:rPr>
                      <m:t>=2</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O</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;5 </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đựng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3D11299C-3215-8E2A-34C1-DA9E741F3F9E}"/>
                  </a:ext>
                </a:extLst>
              </p:cNvPr>
              <p:cNvSpPr txBox="1">
                <a:spLocks noRot="1" noChangeAspect="1" noMove="1" noResize="1" noEditPoints="1" noAdjustHandles="1" noChangeArrowheads="1" noChangeShapeType="1" noTextEdit="1"/>
              </p:cNvSpPr>
              <p:nvPr/>
            </p:nvSpPr>
            <p:spPr>
              <a:xfrm>
                <a:off x="866468" y="2388929"/>
                <a:ext cx="7411064" cy="1574214"/>
              </a:xfrm>
              <a:prstGeom prst="rect">
                <a:avLst/>
              </a:prstGeom>
              <a:blipFill>
                <a:blip r:embed="rId3"/>
                <a:stretch>
                  <a:fillRect l="-822" b="-6202"/>
                </a:stretch>
              </a:blipFill>
            </p:spPr>
            <p:txBody>
              <a:bodyPr/>
              <a:lstStyle/>
              <a:p>
                <a:r>
                  <a:rPr lang="vi-VN">
                    <a:noFill/>
                  </a:rPr>
                  <a:t> </a:t>
                </a:r>
              </a:p>
            </p:txBody>
          </p:sp>
        </mc:Fallback>
      </mc:AlternateContent>
    </p:spTree>
    <p:extLst>
      <p:ext uri="{BB962C8B-B14F-4D97-AF65-F5344CB8AC3E}">
        <p14:creationId xmlns:p14="http://schemas.microsoft.com/office/powerpoint/2010/main" val="184531307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strips(downLeft)">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strips(downLeft)">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strips(downLeft)">
                                      <p:cBhvr>
                                        <p:cTn id="3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E9654FD3-586A-A3D1-68F6-543F5C76FA3A}"/>
              </a:ext>
            </a:extLst>
          </p:cNvPr>
          <p:cNvSpPr txBox="1"/>
          <p:nvPr/>
        </p:nvSpPr>
        <p:spPr>
          <a:xfrm>
            <a:off x="520177" y="490477"/>
            <a:ext cx="3275256" cy="400110"/>
          </a:xfrm>
          <a:prstGeom prst="rect">
            <a:avLst/>
          </a:prstGeom>
          <a:solidFill>
            <a:srgbClr val="FFFFFF"/>
          </a:solidFill>
        </p:spPr>
        <p:txBody>
          <a:bodyPr wrap="none" rtlCol="0">
            <a:spAutoFit/>
          </a:bodyPr>
          <a:lstStyle/>
          <a:p>
            <a:r>
              <a:rPr lang="en-VN" sz="2000" b="1" dirty="0">
                <a:solidFill>
                  <a:schemeClr val="accent1">
                    <a:lumMod val="50000"/>
                  </a:schemeClr>
                </a:solidFill>
              </a:rPr>
              <a:t>Thực hành (SGK – tr.106)</a:t>
            </a:r>
          </a:p>
        </p:txBody>
      </p:sp>
      <p:sp>
        <p:nvSpPr>
          <p:cNvPr id="4" name="TextBox 3">
            <a:extLst>
              <a:ext uri="{FF2B5EF4-FFF2-40B4-BE49-F238E27FC236}">
                <a16:creationId xmlns:a16="http://schemas.microsoft.com/office/drawing/2014/main" id="{A2246EE8-31D1-6CC9-7B95-DD8F9E5B57AA}"/>
              </a:ext>
            </a:extLst>
          </p:cNvPr>
          <p:cNvSpPr txBox="1"/>
          <p:nvPr/>
        </p:nvSpPr>
        <p:spPr>
          <a:xfrm>
            <a:off x="456031" y="890587"/>
            <a:ext cx="8231937" cy="3882473"/>
          </a:xfrm>
          <a:prstGeom prst="rect">
            <a:avLst/>
          </a:prstGeom>
          <a:noFill/>
        </p:spPr>
        <p:txBody>
          <a:bodyPr wrap="square">
            <a:spAutoFit/>
          </a:bodyPr>
          <a:lstStyle/>
          <a:p>
            <a:pPr algn="just">
              <a:lnSpc>
                <a:spcPct val="150000"/>
              </a:lnSpc>
              <a:spcBef>
                <a:spcPts val="300"/>
              </a:spcBef>
              <a:spcAft>
                <a:spcPts val="300"/>
              </a:spcAft>
            </a:pPr>
            <a:r>
              <a:rPr lang="en-US" sz="2000" dirty="0" err="1">
                <a:effectLst/>
                <a:latin typeface="Arial" panose="020B0604020202020204" pitchFamily="34" charset="0"/>
                <a:ea typeface="Calibri" panose="020F0502020204030204" pitchFamily="34" charset="0"/>
                <a:cs typeface="Arial" panose="020B0604020202020204" pitchFamily="34" charset="0"/>
              </a:rPr>
              <a:t>Để</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mô</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phỏng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nguyệt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thực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em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hãy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cắt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từ</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giấy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nhất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màu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tượng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trưng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Mặt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Trăng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màu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tối</a:t>
            </a:r>
            <a:r>
              <a:rPr lang="en-US" sz="2000" dirty="0">
                <a:effectLst/>
                <a:latin typeface="Arial" panose="020B0604020202020204" pitchFamily="34" charset="0"/>
                <a:ea typeface="Calibri" panose="020F0502020204030204" pitchFamily="34" charset="0"/>
                <a:cs typeface="Arial" panose="020B0604020202020204" pitchFamily="34" charset="0"/>
              </a:rPr>
              <a:t> (to </a:t>
            </a:r>
            <a:r>
              <a:rPr lang="en-US" sz="2000" dirty="0" err="1">
                <a:effectLst/>
                <a:latin typeface="Arial" panose="020B0604020202020204" pitchFamily="34" charset="0"/>
                <a:ea typeface="Calibri" panose="020F0502020204030204" pitchFamily="34" charset="0"/>
                <a:cs typeface="Arial" panose="020B0604020202020204" pitchFamily="34" charset="0"/>
              </a:rPr>
              <a:t>hơn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bằng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giấy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mờ</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càng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tốt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tượng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trưng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bóng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Trái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Đất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Sắp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xếp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để</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a) </a:t>
            </a:r>
            <a:r>
              <a:rPr lang="en-US" sz="2000" dirty="0" err="1">
                <a:effectLst/>
                <a:latin typeface="Arial" panose="020B0604020202020204" pitchFamily="34" charset="0"/>
                <a:ea typeface="Calibri" panose="020F0502020204030204" pitchFamily="34" charset="0"/>
                <a:cs typeface="Arial" panose="020B0604020202020204" pitchFamily="34" charset="0"/>
              </a:rPr>
              <a:t>Mô</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phỏng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nguyệt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thực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một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phần</a:t>
            </a:r>
            <a:r>
              <a:rPr lang="en-US" sz="2000" dirty="0">
                <a:effectLst/>
                <a:latin typeface="Arial" panose="020B0604020202020204" pitchFamily="34" charset="0"/>
                <a:ea typeface="Calibri" panose="020F0502020204030204" pitchFamily="34" charset="0"/>
                <a:cs typeface="Arial" panose="020B0604020202020204" pitchFamily="34" charset="0"/>
              </a:rPr>
              <a:t>. Khi </a:t>
            </a:r>
            <a:r>
              <a:rPr lang="en-US" sz="2000" dirty="0" err="1">
                <a:effectLst/>
                <a:latin typeface="Arial" panose="020B0604020202020204" pitchFamily="34" charset="0"/>
                <a:ea typeface="Calibri" panose="020F0502020204030204" pitchFamily="34" charset="0"/>
                <a:cs typeface="Arial" panose="020B0604020202020204" pitchFamily="34" charset="0"/>
              </a:rPr>
              <a:t>đó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ảnh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vị</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trí</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đối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như</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thế</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nào</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b) </a:t>
            </a:r>
            <a:r>
              <a:rPr lang="en-US" sz="2000" dirty="0" err="1">
                <a:effectLst/>
                <a:latin typeface="Arial" panose="020B0604020202020204" pitchFamily="34" charset="0"/>
                <a:ea typeface="Calibri" panose="020F0502020204030204" pitchFamily="34" charset="0"/>
                <a:cs typeface="Arial" panose="020B0604020202020204" pitchFamily="34" charset="0"/>
              </a:rPr>
              <a:t>Mô</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phỏng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nguyệt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thực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toàn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phần</a:t>
            </a:r>
            <a:r>
              <a:rPr lang="en-US" sz="2000" dirty="0">
                <a:effectLst/>
                <a:latin typeface="Arial" panose="020B0604020202020204" pitchFamily="34" charset="0"/>
                <a:ea typeface="Calibri" panose="020F0502020204030204" pitchFamily="34" charset="0"/>
                <a:cs typeface="Arial" panose="020B0604020202020204" pitchFamily="34" charset="0"/>
              </a:rPr>
              <a:t>. Khi </a:t>
            </a:r>
            <a:r>
              <a:rPr lang="en-US" sz="2000" dirty="0" err="1">
                <a:effectLst/>
                <a:latin typeface="Arial" panose="020B0604020202020204" pitchFamily="34" charset="0"/>
                <a:ea typeface="Calibri" panose="020F0502020204030204" pitchFamily="34" charset="0"/>
                <a:cs typeface="Arial" panose="020B0604020202020204" pitchFamily="34" charset="0"/>
              </a:rPr>
              <a:t>đó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ảnh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vị</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trí</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đối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như</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thế</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nào</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27826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ssolve">
                                      <p:cBhvr>
                                        <p:cTn id="15" dur="500"/>
                                        <p:tgtEl>
                                          <p:spTgt spid="4">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dissolve">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4" name="TextBox 3">
            <a:extLst>
              <a:ext uri="{FF2B5EF4-FFF2-40B4-BE49-F238E27FC236}">
                <a16:creationId xmlns:a16="http://schemas.microsoft.com/office/drawing/2014/main" id="{8AECD925-4CB2-7E5D-0B63-5D53DA50CDF8}"/>
              </a:ext>
            </a:extLst>
          </p:cNvPr>
          <p:cNvSpPr txBox="1"/>
          <p:nvPr/>
        </p:nvSpPr>
        <p:spPr>
          <a:xfrm>
            <a:off x="4261656" y="376341"/>
            <a:ext cx="620683" cy="369332"/>
          </a:xfrm>
          <a:prstGeom prst="rect">
            <a:avLst/>
          </a:prstGeom>
          <a:noFill/>
        </p:spPr>
        <p:txBody>
          <a:bodyPr wrap="none" rtlCol="0">
            <a:spAutoFit/>
          </a:bodyPr>
          <a:lstStyle/>
          <a:p>
            <a:r>
              <a:rPr lang="en-VN" sz="1800" b="1" dirty="0">
                <a:solidFill>
                  <a:srgbClr val="FF0000"/>
                </a:solidFill>
              </a:rPr>
              <a:t>Giải</a:t>
            </a:r>
            <a:endParaRPr lang="en-VN" sz="2000" b="1" dirty="0">
              <a:solidFill>
                <a:srgbClr val="FF0000"/>
              </a:solidFill>
            </a:endParaRPr>
          </a:p>
        </p:txBody>
      </p:sp>
      <p:sp>
        <p:nvSpPr>
          <p:cNvPr id="6" name="TextBox 5">
            <a:extLst>
              <a:ext uri="{FF2B5EF4-FFF2-40B4-BE49-F238E27FC236}">
                <a16:creationId xmlns:a16="http://schemas.microsoft.com/office/drawing/2014/main" id="{712F26AD-4782-2E37-668F-D97CD95AE640}"/>
              </a:ext>
            </a:extLst>
          </p:cNvPr>
          <p:cNvSpPr txBox="1"/>
          <p:nvPr/>
        </p:nvSpPr>
        <p:spPr>
          <a:xfrm>
            <a:off x="351062" y="738831"/>
            <a:ext cx="8441873" cy="1831271"/>
          </a:xfrm>
          <a:prstGeom prst="rect">
            <a:avLst/>
          </a:prstGeom>
          <a:noFill/>
        </p:spPr>
        <p:txBody>
          <a:bodyPr wrap="square">
            <a:spAutoFit/>
          </a:bodyPr>
          <a:lstStyle/>
          <a:p>
            <a:pPr algn="just">
              <a:lnSpc>
                <a:spcPct val="150000"/>
              </a:lnSpc>
              <a:spcBef>
                <a:spcPts val="300"/>
              </a:spcBef>
              <a:spcAft>
                <a:spcPts val="300"/>
              </a:spcAft>
            </a:pPr>
            <a:r>
              <a:rPr lang="vi-VN" sz="1800" dirty="0">
                <a:solidFill>
                  <a:srgbClr val="FF0000"/>
                </a:solidFill>
                <a:effectLst/>
                <a:latin typeface="Arial" panose="020B0604020202020204" pitchFamily="34" charset="0"/>
                <a:ea typeface="Arial" panose="020B0604020202020204" pitchFamily="34" charset="0"/>
                <a:cs typeface="Arial" panose="020B0604020202020204" pitchFamily="34" charset="0"/>
              </a:rPr>
              <a:t>a) </a:t>
            </a:r>
            <a:r>
              <a:rPr lang="vi-VN" sz="1800" dirty="0">
                <a:effectLst/>
                <a:latin typeface="Arial" panose="020B0604020202020204" pitchFamily="34" charset="0"/>
                <a:ea typeface="Arial" panose="020B0604020202020204" pitchFamily="34" charset="0"/>
                <a:cs typeface="Arial" panose="020B0604020202020204" pitchFamily="34" charset="0"/>
              </a:rPr>
              <a:t>Mô phỏng nguyệt thực một phần: Dùng đèn pin loại nhỏ chiếu vào Trái đất, đặt Mặt trăng đằng phía sau hình tròn Trái đất </a:t>
            </a:r>
            <a:r>
              <a:rPr lang="vi-VN" sz="1800">
                <a:effectLst/>
                <a:latin typeface="Arial" panose="020B0604020202020204" pitchFamily="34" charset="0"/>
                <a:ea typeface="Arial" panose="020B0604020202020204" pitchFamily="34" charset="0"/>
                <a:cs typeface="Arial" panose="020B0604020202020204" pitchFamily="34" charset="0"/>
              </a:rPr>
              <a:t>sao </a:t>
            </a:r>
            <a:r>
              <a:rPr lang="en-US" sz="1800">
                <a:effectLst/>
                <a:latin typeface="Arial" panose="020B0604020202020204" pitchFamily="34" charset="0"/>
                <a:ea typeface="Arial" panose="020B0604020202020204" pitchFamily="34" charset="0"/>
                <a:cs typeface="Arial" panose="020B0604020202020204" pitchFamily="34" charset="0"/>
              </a:rPr>
              <a:t>cho</a:t>
            </a:r>
            <a:r>
              <a:rPr lang="vi-VN" sz="1800">
                <a:effectLst/>
                <a:latin typeface="Arial" panose="020B0604020202020204" pitchFamily="34" charset="0"/>
                <a:ea typeface="Arial" panose="020B0604020202020204" pitchFamily="34" charset="0"/>
                <a:cs typeface="Arial" panose="020B0604020202020204" pitchFamily="34" charset="0"/>
              </a:rPr>
              <a:t> </a:t>
            </a:r>
            <a:r>
              <a:rPr lang="vi-VN" sz="1800" dirty="0">
                <a:effectLst/>
                <a:latin typeface="Arial" panose="020B0604020202020204" pitchFamily="34" charset="0"/>
                <a:ea typeface="Arial" panose="020B0604020202020204" pitchFamily="34" charset="0"/>
                <a:cs typeface="Arial" panose="020B0604020202020204" pitchFamily="34" charset="0"/>
              </a:rPr>
              <a:t>1 phần bóng của Trái đất in lên hình tròn biểu tượng mặt trăng ta thu được hình ảnh nguyệt thực.</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Arial" panose="020B0604020202020204" pitchFamily="34" charset="0"/>
                <a:cs typeface="Arial" panose="020B0604020202020204" pitchFamily="34" charset="0"/>
              </a:rPr>
              <a:t>Khi nguyệt thực một phần, hai đường tròn sẽ cắt nhau.</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F54014-CABA-4265-9DF7-0758BDE70F28}"/>
              </a:ext>
            </a:extLst>
          </p:cNvPr>
          <p:cNvSpPr txBox="1"/>
          <p:nvPr/>
        </p:nvSpPr>
        <p:spPr>
          <a:xfrm>
            <a:off x="351062" y="2571750"/>
            <a:ext cx="8441872" cy="2246769"/>
          </a:xfrm>
          <a:prstGeom prst="rect">
            <a:avLst/>
          </a:prstGeom>
          <a:noFill/>
        </p:spPr>
        <p:txBody>
          <a:bodyPr wrap="square">
            <a:spAutoFit/>
          </a:bodyPr>
          <a:lstStyle/>
          <a:p>
            <a:pPr algn="just">
              <a:lnSpc>
                <a:spcPct val="150000"/>
              </a:lnSpc>
              <a:spcBef>
                <a:spcPts val="300"/>
              </a:spcBef>
              <a:spcAft>
                <a:spcPts val="300"/>
              </a:spcAft>
            </a:pPr>
            <a:r>
              <a:rPr lang="vi-VN" sz="1800" dirty="0">
                <a:solidFill>
                  <a:srgbClr val="FF0000"/>
                </a:solidFill>
                <a:effectLst/>
                <a:latin typeface="Arial" panose="020B0604020202020204" pitchFamily="34" charset="0"/>
                <a:ea typeface="Arial" panose="020B0604020202020204" pitchFamily="34" charset="0"/>
                <a:cs typeface="Arial" panose="020B0604020202020204" pitchFamily="34" charset="0"/>
              </a:rPr>
              <a:t>b) </a:t>
            </a:r>
            <a:r>
              <a:rPr lang="vi-VN" sz="1800" dirty="0">
                <a:effectLst/>
                <a:latin typeface="Arial" panose="020B0604020202020204" pitchFamily="34" charset="0"/>
                <a:ea typeface="Arial" panose="020B0604020202020204" pitchFamily="34" charset="0"/>
                <a:cs typeface="Arial" panose="020B0604020202020204" pitchFamily="34" charset="0"/>
              </a:rPr>
              <a:t>Mô phỏng nguyệt thực toàn phần:</a:t>
            </a:r>
            <a:r>
              <a:rPr lang="en-VN" sz="1800" dirty="0">
                <a:latin typeface="Arial" panose="020B0604020202020204" pitchFamily="34" charset="0"/>
                <a:ea typeface="Arial" panose="020B0604020202020204" pitchFamily="34" charset="0"/>
                <a:cs typeface="Arial" panose="020B0604020202020204" pitchFamily="34" charset="0"/>
              </a:rPr>
              <a:t> </a:t>
            </a:r>
            <a:r>
              <a:rPr lang="vi-VN" sz="1800" dirty="0">
                <a:effectLst/>
                <a:latin typeface="Arial" panose="020B0604020202020204" pitchFamily="34" charset="0"/>
                <a:ea typeface="Arial" panose="020B0604020202020204" pitchFamily="34" charset="0"/>
                <a:cs typeface="Arial" panose="020B0604020202020204" pitchFamily="34" charset="0"/>
              </a:rPr>
              <a:t>Dùng đèn pin loại nhỏ chiếu vào Trái đất, đặt Mặt trăng đằng phía sau hình tròn Trái đất </a:t>
            </a:r>
            <a:r>
              <a:rPr lang="vi-VN" sz="1800">
                <a:effectLst/>
                <a:latin typeface="Arial" panose="020B0604020202020204" pitchFamily="34" charset="0"/>
                <a:ea typeface="Arial" panose="020B0604020202020204" pitchFamily="34" charset="0"/>
                <a:cs typeface="Arial" panose="020B0604020202020204" pitchFamily="34" charset="0"/>
              </a:rPr>
              <a:t>sao </a:t>
            </a:r>
            <a:r>
              <a:rPr lang="en-US" sz="1800">
                <a:latin typeface="Arial" panose="020B0604020202020204" pitchFamily="34" charset="0"/>
                <a:ea typeface="Arial" panose="020B0604020202020204" pitchFamily="34" charset="0"/>
                <a:cs typeface="Arial" panose="020B0604020202020204" pitchFamily="34" charset="0"/>
              </a:rPr>
              <a:t>cho</a:t>
            </a:r>
            <a:r>
              <a:rPr lang="vi-VN" sz="1800">
                <a:effectLst/>
                <a:latin typeface="Arial" panose="020B0604020202020204" pitchFamily="34" charset="0"/>
                <a:ea typeface="Arial" panose="020B0604020202020204" pitchFamily="34" charset="0"/>
                <a:cs typeface="Arial" panose="020B0604020202020204" pitchFamily="34" charset="0"/>
              </a:rPr>
              <a:t> </a:t>
            </a:r>
            <a:r>
              <a:rPr lang="vi-VN" sz="1800" dirty="0">
                <a:effectLst/>
                <a:latin typeface="Arial" panose="020B0604020202020204" pitchFamily="34" charset="0"/>
                <a:ea typeface="Arial" panose="020B0604020202020204" pitchFamily="34" charset="0"/>
                <a:cs typeface="Arial" panose="020B0604020202020204" pitchFamily="34" charset="0"/>
              </a:rPr>
              <a:t>toàn bộ bóng của Trái đất in lên hình tròn biểu tượng Mặt trăng ta thu được hình ảnh nguyệt thực.</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Arial" panose="020B0604020202020204" pitchFamily="34" charset="0"/>
                <a:cs typeface="Arial" panose="020B0604020202020204" pitchFamily="34" charset="0"/>
              </a:rPr>
              <a:t>Khi nguyệt thực toàn phần, hai đường tròn không giao nhau: Hai đường tròn đựng nhau.</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25075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strips(downLeft)">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 calcmode="lin" valueType="num">
                                      <p:cBhvr additive="base">
                                        <p:cTn id="28"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2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6DA0043A-97EB-3B56-C110-B2B665C94A28}"/>
              </a:ext>
            </a:extLst>
          </p:cNvPr>
          <p:cNvSpPr txBox="1"/>
          <p:nvPr/>
        </p:nvSpPr>
        <p:spPr>
          <a:xfrm>
            <a:off x="2331643" y="489856"/>
            <a:ext cx="4480714" cy="400110"/>
          </a:xfrm>
          <a:prstGeom prst="rect">
            <a:avLst/>
          </a:prstGeom>
          <a:solidFill>
            <a:srgbClr val="FFFFFF"/>
          </a:solidFill>
        </p:spPr>
        <p:txBody>
          <a:bodyPr wrap="none" rtlCol="0">
            <a:spAutoFit/>
          </a:bodyPr>
          <a:lstStyle/>
          <a:p>
            <a:r>
              <a:rPr lang="en-VN" sz="2000" b="1" dirty="0">
                <a:solidFill>
                  <a:srgbClr val="C00000"/>
                </a:solidFill>
              </a:rPr>
              <a:t>Giải thích các hiện tượng thiên văn</a:t>
            </a:r>
          </a:p>
        </p:txBody>
      </p:sp>
      <p:sp>
        <p:nvSpPr>
          <p:cNvPr id="4" name="TextBox 3">
            <a:extLst>
              <a:ext uri="{FF2B5EF4-FFF2-40B4-BE49-F238E27FC236}">
                <a16:creationId xmlns:a16="http://schemas.microsoft.com/office/drawing/2014/main" id="{BFD8E6F0-565E-5A24-0BA0-A397008760CE}"/>
              </a:ext>
            </a:extLst>
          </p:cNvPr>
          <p:cNvSpPr txBox="1"/>
          <p:nvPr/>
        </p:nvSpPr>
        <p:spPr>
          <a:xfrm>
            <a:off x="318407" y="1017840"/>
            <a:ext cx="8507186" cy="3407279"/>
          </a:xfrm>
          <a:prstGeom prst="rect">
            <a:avLst/>
          </a:prstGeom>
          <a:noFill/>
        </p:spPr>
        <p:txBody>
          <a:bodyPr wrap="square">
            <a:spAutoFit/>
          </a:bodyPr>
          <a:lstStyle/>
          <a:p>
            <a:pPr marL="285750" indent="-285750" algn="just">
              <a:lnSpc>
                <a:spcPct val="200000"/>
              </a:lnSpc>
              <a:spcBef>
                <a:spcPts val="300"/>
              </a:spcBef>
              <a:spcAft>
                <a:spcPts val="3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Khi </a:t>
            </a:r>
            <a:r>
              <a:rPr lang="en-US" sz="1800" dirty="0" err="1">
                <a:effectLst/>
                <a:latin typeface="Arial" panose="020B0604020202020204" pitchFamily="34" charset="0"/>
                <a:ea typeface="Calibri" panose="020F0502020204030204" pitchFamily="34" charset="0"/>
                <a:cs typeface="Arial" panose="020B0604020202020204" pitchFamily="34" charset="0"/>
              </a:rPr>
              <a:t>Mặt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Trời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Trái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Mặt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Trăng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cùng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gần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thẳng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hàng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nhau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thì</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chính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là</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hiện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tượng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nguyệt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thực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một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phần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Vì</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lúc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ánh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sáng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Mặt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Trời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không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thể</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chiếu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tới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một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phần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Mặt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Trăng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và</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bóng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của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Trái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nên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Mặt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Trăng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sẽ</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bị</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khuyết</a:t>
            </a:r>
            <a:r>
              <a:rPr lang="en-US" sz="1800" dirty="0">
                <a:effectLst/>
                <a:latin typeface="Arial" panose="020B0604020202020204" pitchFamily="34" charset="0"/>
                <a:ea typeface="Calibri" panose="020F0502020204030204" pitchFamily="34" charset="0"/>
                <a:cs typeface="Arial" panose="020B0604020202020204" pitchFamily="34" charset="0"/>
              </a:rPr>
              <a:t> 1 </a:t>
            </a:r>
            <a:r>
              <a:rPr lang="en-US" sz="1800" dirty="0" err="1">
                <a:effectLst/>
                <a:latin typeface="Arial" panose="020B0604020202020204" pitchFamily="34" charset="0"/>
                <a:ea typeface="Calibri" panose="020F0502020204030204" pitchFamily="34" charset="0"/>
                <a:cs typeface="Arial" panose="020B0604020202020204" pitchFamily="34" charset="0"/>
              </a:rPr>
              <a:t>phần</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200000"/>
              </a:lnSpc>
              <a:spcBef>
                <a:spcPts val="300"/>
              </a:spcBef>
              <a:spcAft>
                <a:spcPts val="300"/>
              </a:spcAft>
              <a:buFont typeface="Arial" panose="020B0604020202020204" pitchFamily="34" charset="0"/>
              <a:buChar char="•"/>
            </a:pPr>
            <a:r>
              <a:rPr lang="en-US" sz="1800" dirty="0" err="1">
                <a:effectLst/>
                <a:latin typeface="Arial" panose="020B0604020202020204" pitchFamily="34" charset="0"/>
                <a:ea typeface="Calibri" panose="020F0502020204030204" pitchFamily="34" charset="0"/>
                <a:cs typeface="Arial" panose="020B0604020202020204" pitchFamily="34" charset="0"/>
              </a:rPr>
              <a:t>Nguyệt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thực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toàn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phần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là</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hiện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tượng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xảy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ra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khi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Mặt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Trăng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vùng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bóng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tối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của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Trái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Lúc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Mặt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Trăng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sẽ</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bị</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che</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khuất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hoàn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toàn</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62733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629914B2-0086-2A88-F114-8075075BF692}"/>
              </a:ext>
            </a:extLst>
          </p:cNvPr>
          <p:cNvSpPr txBox="1"/>
          <p:nvPr/>
        </p:nvSpPr>
        <p:spPr>
          <a:xfrm>
            <a:off x="536506" y="464893"/>
            <a:ext cx="3259226" cy="400110"/>
          </a:xfrm>
          <a:prstGeom prst="rect">
            <a:avLst/>
          </a:prstGeom>
          <a:solidFill>
            <a:srgbClr val="FFFFFF"/>
          </a:solidFill>
        </p:spPr>
        <p:txBody>
          <a:bodyPr wrap="none" rtlCol="0">
            <a:spAutoFit/>
          </a:bodyPr>
          <a:lstStyle/>
          <a:p>
            <a:r>
              <a:rPr lang="en-VN" sz="2000" b="1" dirty="0">
                <a:solidFill>
                  <a:schemeClr val="accent1">
                    <a:lumMod val="50000"/>
                  </a:schemeClr>
                </a:solidFill>
              </a:rPr>
              <a:t>Tranh luận (SGK – tr.107)</a:t>
            </a:r>
          </a:p>
        </p:txBody>
      </p:sp>
      <p:sp>
        <p:nvSpPr>
          <p:cNvPr id="4" name="TextBox 3">
            <a:extLst>
              <a:ext uri="{FF2B5EF4-FFF2-40B4-BE49-F238E27FC236}">
                <a16:creationId xmlns:a16="http://schemas.microsoft.com/office/drawing/2014/main" id="{6573B130-C6DC-22B2-700D-D07A58020FBB}"/>
              </a:ext>
            </a:extLst>
          </p:cNvPr>
          <p:cNvSpPr txBox="1"/>
          <p:nvPr/>
        </p:nvSpPr>
        <p:spPr>
          <a:xfrm>
            <a:off x="331118" y="889076"/>
            <a:ext cx="8481764" cy="1227900"/>
          </a:xfrm>
          <a:prstGeom prst="rect">
            <a:avLst/>
          </a:prstGeom>
          <a:noFill/>
        </p:spPr>
        <p:txBody>
          <a:bodyPr wrap="square">
            <a:spAutoFit/>
          </a:bodyPr>
          <a:lstStyle/>
          <a:p>
            <a:pPr algn="just">
              <a:lnSpc>
                <a:spcPct val="200000"/>
              </a:lnSpc>
              <a:spcBef>
                <a:spcPts val="300"/>
              </a:spcBef>
              <a:spcAft>
                <a:spcPts val="300"/>
              </a:spcAft>
            </a:pP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rằng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Nói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không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cắt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nhau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cũng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nghĩa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không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giao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nhau</a:t>
            </a:r>
            <a:r>
              <a:rPr lang="en-US" sz="2000" dirty="0">
                <a:effectLst/>
                <a:latin typeface="Arial" panose="020B0604020202020204" pitchFamily="34" charset="0"/>
                <a:ea typeface="Calibri" panose="020F0502020204030204" pitchFamily="34" charset="0"/>
                <a:cs typeface="Arial" panose="020B0604020202020204" pitchFamily="34" charset="0"/>
              </a:rPr>
              <a:t>”. Theo </a:t>
            </a:r>
            <a:r>
              <a:rPr lang="en-US" sz="2000" dirty="0" err="1">
                <a:effectLst/>
                <a:latin typeface="Arial" panose="020B0604020202020204" pitchFamily="34" charset="0"/>
                <a:ea typeface="Calibri" panose="020F0502020204030204" pitchFamily="34" charset="0"/>
                <a:cs typeface="Arial" panose="020B0604020202020204" pitchFamily="34" charset="0"/>
              </a:rPr>
              <a:t>em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đúng</a:t>
            </a:r>
            <a:r>
              <a:rPr lang="en-US" sz="2000" dirty="0">
                <a:effectLst/>
                <a:latin typeface="Arial" panose="020B0604020202020204" pitchFamily="34" charset="0"/>
                <a:ea typeface="Calibri" panose="020F0502020204030204" pitchFamily="34" charset="0"/>
                <a:cs typeface="Arial" panose="020B0604020202020204" pitchFamily="34" charset="0"/>
              </a:rPr>
              <a:t> hay </a:t>
            </a:r>
            <a:r>
              <a:rPr lang="en-US" sz="2000" dirty="0" err="1">
                <a:effectLst/>
                <a:latin typeface="Arial" panose="020B0604020202020204" pitchFamily="34" charset="0"/>
                <a:ea typeface="Calibri" panose="020F0502020204030204" pitchFamily="34" charset="0"/>
                <a:cs typeface="Arial" panose="020B0604020202020204" pitchFamily="34" charset="0"/>
              </a:rPr>
              <a:t>sai</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7BCE092-AC81-5734-3B79-98B46FE118B5}"/>
              </a:ext>
            </a:extLst>
          </p:cNvPr>
          <p:cNvSpPr txBox="1"/>
          <p:nvPr/>
        </p:nvSpPr>
        <p:spPr>
          <a:xfrm>
            <a:off x="4238415" y="2371695"/>
            <a:ext cx="667170" cy="400110"/>
          </a:xfrm>
          <a:prstGeom prst="rect">
            <a:avLst/>
          </a:prstGeom>
          <a:noFill/>
        </p:spPr>
        <p:txBody>
          <a:bodyPr wrap="none" rtlCol="0">
            <a:spAutoFit/>
          </a:bodyPr>
          <a:lstStyle/>
          <a:p>
            <a:r>
              <a:rPr lang="en-VN" sz="2000" b="1" dirty="0">
                <a:solidFill>
                  <a:srgbClr val="FF0000"/>
                </a:solidFill>
              </a:rPr>
              <a:t>Giải</a:t>
            </a:r>
          </a:p>
        </p:txBody>
      </p:sp>
      <p:sp>
        <p:nvSpPr>
          <p:cNvPr id="9" name="TextBox 8">
            <a:extLst>
              <a:ext uri="{FF2B5EF4-FFF2-40B4-BE49-F238E27FC236}">
                <a16:creationId xmlns:a16="http://schemas.microsoft.com/office/drawing/2014/main" id="{04DEB9EE-F431-07EE-D605-A89DA4B2450A}"/>
              </a:ext>
            </a:extLst>
          </p:cNvPr>
          <p:cNvSpPr txBox="1"/>
          <p:nvPr/>
        </p:nvSpPr>
        <p:spPr>
          <a:xfrm>
            <a:off x="331118" y="2771805"/>
            <a:ext cx="8481764" cy="1227900"/>
          </a:xfrm>
          <a:prstGeom prst="rect">
            <a:avLst/>
          </a:prstGeom>
          <a:noFill/>
        </p:spPr>
        <p:txBody>
          <a:bodyPr wrap="square">
            <a:spAutoFit/>
          </a:bodyPr>
          <a:lstStyle/>
          <a:p>
            <a:pPr algn="just">
              <a:lnSpc>
                <a:spcPct val="200000"/>
              </a:lnSpc>
              <a:spcBef>
                <a:spcPts val="300"/>
              </a:spcBef>
              <a:spcAft>
                <a:spcPts val="300"/>
              </a:spcAft>
            </a:pPr>
            <a:r>
              <a:rPr lang="vi-VN" sz="2000" dirty="0">
                <a:effectLst/>
                <a:latin typeface="Arial" panose="020B0604020202020204" pitchFamily="34" charset="0"/>
                <a:ea typeface="Arial" panose="020B0604020202020204" pitchFamily="34" charset="0"/>
                <a:cs typeface="Arial" panose="020B0604020202020204" pitchFamily="34" charset="0"/>
              </a:rPr>
              <a:t>Tròn trả lời sai vì hai đường tròn không cắt nhau thì hai đường tròn có thể tiếp xúc nhau hoặc không giao nhau.</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8176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36329488-5C60-07E7-CD7E-9BAE61DCA221}"/>
                  </a:ext>
                </a:extLst>
              </p:cNvPr>
              <p:cNvGraphicFramePr>
                <a:graphicFrameLocks noGrp="1"/>
              </p:cNvGraphicFramePr>
              <p:nvPr>
                <p:extLst>
                  <p:ext uri="{D42A27DB-BD31-4B8C-83A1-F6EECF244321}">
                    <p14:modId xmlns:p14="http://schemas.microsoft.com/office/powerpoint/2010/main" val="1155259183"/>
                  </p:ext>
                </p:extLst>
              </p:nvPr>
            </p:nvGraphicFramePr>
            <p:xfrm>
              <a:off x="496853" y="377481"/>
              <a:ext cx="8150294" cy="4388538"/>
            </p:xfrm>
            <a:graphic>
              <a:graphicData uri="http://schemas.openxmlformats.org/drawingml/2006/table">
                <a:tbl>
                  <a:tblPr firstRow="1" bandRow="1">
                    <a:tableStyleId>{56689F76-4A55-4DB2-931F-E86F13447C64}</a:tableStyleId>
                  </a:tblPr>
                  <a:tblGrid>
                    <a:gridCol w="4023277">
                      <a:extLst>
                        <a:ext uri="{9D8B030D-6E8A-4147-A177-3AD203B41FA5}">
                          <a16:colId xmlns:a16="http://schemas.microsoft.com/office/drawing/2014/main" val="2442833509"/>
                        </a:ext>
                      </a:extLst>
                    </a:gridCol>
                    <a:gridCol w="1470671">
                      <a:extLst>
                        <a:ext uri="{9D8B030D-6E8A-4147-A177-3AD203B41FA5}">
                          <a16:colId xmlns:a16="http://schemas.microsoft.com/office/drawing/2014/main" val="3886193171"/>
                        </a:ext>
                      </a:extLst>
                    </a:gridCol>
                    <a:gridCol w="2656346">
                      <a:extLst>
                        <a:ext uri="{9D8B030D-6E8A-4147-A177-3AD203B41FA5}">
                          <a16:colId xmlns:a16="http://schemas.microsoft.com/office/drawing/2014/main" val="4274219485"/>
                        </a:ext>
                      </a:extLst>
                    </a:gridCol>
                  </a:tblGrid>
                  <a:tr h="955392">
                    <a:tc>
                      <a:txBody>
                        <a:bodyPr/>
                        <a:lstStyle/>
                        <a:p>
                          <a:pPr algn="ctr">
                            <a:lnSpc>
                              <a:spcPct val="150000"/>
                            </a:lnSpc>
                          </a:pPr>
                          <a:r>
                            <a:rPr lang="en-VN" sz="1800" dirty="0">
                              <a:solidFill>
                                <a:srgbClr val="000000"/>
                              </a:solidFill>
                            </a:rPr>
                            <a:t>Vị trí tương đối của hai đường tròn (O; R) và (O; R’) (R </a:t>
                          </a:r>
                          <a14:m>
                            <m:oMath xmlns:m="http://schemas.openxmlformats.org/officeDocument/2006/math">
                              <m:r>
                                <a:rPr lang="en-VN" sz="1800" i="1" smtClean="0">
                                  <a:solidFill>
                                    <a:srgbClr val="000000"/>
                                  </a:solidFill>
                                  <a:latin typeface="Cambria Math" panose="02040503050406030204" pitchFamily="18" charset="0"/>
                                  <a:ea typeface="Cambria Math" panose="02040503050406030204" pitchFamily="18" charset="0"/>
                                </a:rPr>
                                <m:t>≥</m:t>
                              </m:r>
                            </m:oMath>
                          </a14:m>
                          <a:r>
                            <a:rPr lang="en-VN" sz="1800" dirty="0">
                              <a:solidFill>
                                <a:srgbClr val="000000"/>
                              </a:solidFill>
                            </a:rPr>
                            <a:t> 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pPr algn="ctr">
                            <a:lnSpc>
                              <a:spcPct val="150000"/>
                            </a:lnSpc>
                          </a:pPr>
                          <a:r>
                            <a:rPr lang="en-VN" sz="1800" dirty="0">
                              <a:solidFill>
                                <a:srgbClr val="000000"/>
                              </a:solidFill>
                            </a:rPr>
                            <a:t>Số điểm chung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pPr algn="ctr">
                            <a:lnSpc>
                              <a:spcPct val="150000"/>
                            </a:lnSpc>
                          </a:pPr>
                          <a:r>
                            <a:rPr lang="en-VN" sz="1800" dirty="0">
                              <a:solidFill>
                                <a:srgbClr val="000000"/>
                              </a:solidFill>
                            </a:rPr>
                            <a:t>Hệ thức giữa OO’ với R và 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val="2367482274"/>
                      </a:ext>
                    </a:extLst>
                  </a:tr>
                  <a:tr h="754650">
                    <a:tc>
                      <a:txBody>
                        <a:bodyPr/>
                        <a:lstStyle/>
                        <a:p>
                          <a:pPr algn="ctr"/>
                          <a:r>
                            <a:rPr lang="en-VN" sz="1800" dirty="0">
                              <a:solidFill>
                                <a:srgbClr val="000000"/>
                              </a:solidFill>
                            </a:rPr>
                            <a:t>Hai đường tròn cắt nhau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VN" sz="1800" dirty="0">
                              <a:solidFill>
                                <a:srgbClr val="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VN" sz="1800" dirty="0">
                              <a:solidFill>
                                <a:srgbClr val="000000"/>
                              </a:solidFill>
                            </a:rPr>
                            <a:t>R – R’ &lt; OO’ &lt; R + 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9482350"/>
                      </a:ext>
                    </a:extLst>
                  </a:tr>
                  <a:tr h="1339248">
                    <a:tc>
                      <a:txBody>
                        <a:bodyPr/>
                        <a:lstStyle/>
                        <a:p>
                          <a:pPr algn="ctr">
                            <a:lnSpc>
                              <a:spcPct val="150000"/>
                            </a:lnSpc>
                          </a:pPr>
                          <a:r>
                            <a:rPr lang="en-VN" sz="1800" dirty="0">
                              <a:solidFill>
                                <a:srgbClr val="000000"/>
                              </a:solidFill>
                            </a:rPr>
                            <a:t>Hai đường tròn tiếp xúc nhau:</a:t>
                          </a:r>
                        </a:p>
                        <a:p>
                          <a:pPr marL="285750" indent="-285750" algn="l">
                            <a:lnSpc>
                              <a:spcPct val="150000"/>
                            </a:lnSpc>
                            <a:buFont typeface="Arial" panose="020B0604020202020204" pitchFamily="34" charset="0"/>
                            <a:buChar char="•"/>
                          </a:pPr>
                          <a:r>
                            <a:rPr lang="en-VN" sz="1800" dirty="0">
                              <a:solidFill>
                                <a:srgbClr val="000000"/>
                              </a:solidFill>
                            </a:rPr>
                            <a:t>Tiếp xúc ngoài</a:t>
                          </a:r>
                        </a:p>
                        <a:p>
                          <a:pPr marL="285750" indent="-285750" algn="l">
                            <a:lnSpc>
                              <a:spcPct val="150000"/>
                            </a:lnSpc>
                            <a:buFont typeface="Arial" panose="020B0604020202020204" pitchFamily="34" charset="0"/>
                            <a:buChar char="•"/>
                          </a:pPr>
                          <a:r>
                            <a:rPr lang="en-VN" sz="1800" dirty="0">
                              <a:solidFill>
                                <a:srgbClr val="000000"/>
                              </a:solidFill>
                            </a:rPr>
                            <a:t>Tiếp xúc trong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VN" sz="1800" dirty="0">
                              <a:solidFill>
                                <a:srgbClr val="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en-VN" sz="1800" dirty="0">
                              <a:solidFill>
                                <a:srgbClr val="000000"/>
                              </a:solidFill>
                            </a:rPr>
                            <a:t>OO’ = R + R’</a:t>
                          </a:r>
                        </a:p>
                        <a:p>
                          <a:pPr algn="ctr">
                            <a:lnSpc>
                              <a:spcPct val="150000"/>
                            </a:lnSpc>
                          </a:pPr>
                          <a:r>
                            <a:rPr lang="en-VN" sz="1800" dirty="0">
                              <a:solidFill>
                                <a:srgbClr val="000000"/>
                              </a:solidFill>
                            </a:rPr>
                            <a:t>OO’ = R – R’ &gt;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58900339"/>
                      </a:ext>
                    </a:extLst>
                  </a:tr>
                  <a:tr h="1339248">
                    <a:tc>
                      <a:txBody>
                        <a:bodyPr/>
                        <a:lstStyle/>
                        <a:p>
                          <a:pPr algn="ctr">
                            <a:lnSpc>
                              <a:spcPct val="150000"/>
                            </a:lnSpc>
                          </a:pPr>
                          <a:r>
                            <a:rPr lang="en-VN" sz="1800" dirty="0">
                              <a:solidFill>
                                <a:srgbClr val="000000"/>
                              </a:solidFill>
                            </a:rPr>
                            <a:t>Hai đường tròn không giao nhau:</a:t>
                          </a:r>
                        </a:p>
                        <a:p>
                          <a:pPr marL="285750" indent="-285750" algn="l">
                            <a:lnSpc>
                              <a:spcPct val="150000"/>
                            </a:lnSpc>
                            <a:buFont typeface="Arial" panose="020B0604020202020204" pitchFamily="34" charset="0"/>
                            <a:buChar char="•"/>
                          </a:pPr>
                          <a:r>
                            <a:rPr lang="en-VN" sz="1800" dirty="0">
                              <a:solidFill>
                                <a:srgbClr val="000000"/>
                              </a:solidFill>
                            </a:rPr>
                            <a:t>(O) </a:t>
                          </a:r>
                          <a:r>
                            <a:rPr lang="en-US" sz="1800" dirty="0">
                              <a:solidFill>
                                <a:srgbClr val="000000"/>
                              </a:solidFill>
                            </a:rPr>
                            <a:t>v</a:t>
                          </a:r>
                          <a:r>
                            <a:rPr lang="en-VN" sz="1800" dirty="0">
                              <a:solidFill>
                                <a:srgbClr val="000000"/>
                              </a:solidFill>
                            </a:rPr>
                            <a:t>à (O</a:t>
                          </a:r>
                          <a:r>
                            <a:rPr lang="en-VN" sz="1800">
                              <a:solidFill>
                                <a:srgbClr val="000000"/>
                              </a:solidFill>
                            </a:rPr>
                            <a:t>’)  </a:t>
                          </a:r>
                          <a:r>
                            <a:rPr lang="en-VN" sz="1800" dirty="0">
                              <a:solidFill>
                                <a:srgbClr val="000000"/>
                              </a:solidFill>
                            </a:rPr>
                            <a:t>ngoài nhau</a:t>
                          </a:r>
                        </a:p>
                        <a:p>
                          <a:pPr marL="285750" indent="-285750" algn="l">
                            <a:lnSpc>
                              <a:spcPct val="150000"/>
                            </a:lnSpc>
                            <a:buFont typeface="Arial" panose="020B0604020202020204" pitchFamily="34" charset="0"/>
                            <a:buChar char="•"/>
                          </a:pPr>
                          <a:r>
                            <a:rPr lang="en-VN" sz="1800" dirty="0">
                              <a:solidFill>
                                <a:srgbClr val="000000"/>
                              </a:solidFill>
                            </a:rPr>
                            <a:t>(O) </a:t>
                          </a:r>
                          <a:r>
                            <a:rPr lang="en-US" sz="1800" dirty="0" err="1">
                              <a:solidFill>
                                <a:srgbClr val="000000"/>
                              </a:solidFill>
                            </a:rPr>
                            <a:t>đ</a:t>
                          </a:r>
                          <a:r>
                            <a:rPr lang="en-VN" sz="1800" dirty="0">
                              <a:solidFill>
                                <a:srgbClr val="000000"/>
                              </a:solidFill>
                            </a:rPr>
                            <a:t>ựng (O’)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VN" sz="1800" dirty="0">
                              <a:solidFill>
                                <a:srgbClr val="000000"/>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en-VN" sz="1800" dirty="0">
                              <a:solidFill>
                                <a:srgbClr val="000000"/>
                              </a:solidFill>
                            </a:rPr>
                            <a:t>OO’ &gt; R + R’</a:t>
                          </a:r>
                        </a:p>
                        <a:p>
                          <a:pPr algn="ctr">
                            <a:lnSpc>
                              <a:spcPct val="150000"/>
                            </a:lnSpc>
                          </a:pPr>
                          <a:r>
                            <a:rPr lang="en-VN" sz="1800" dirty="0">
                              <a:solidFill>
                                <a:srgbClr val="000000"/>
                              </a:solidFill>
                            </a:rPr>
                            <a:t>OO’ &lt; R - 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14662669"/>
                      </a:ext>
                    </a:extLst>
                  </a:tr>
                </a:tbl>
              </a:graphicData>
            </a:graphic>
          </p:graphicFrame>
        </mc:Choice>
        <mc:Fallback xmlns="">
          <p:graphicFrame>
            <p:nvGraphicFramePr>
              <p:cNvPr id="6" name="Table 6">
                <a:extLst>
                  <a:ext uri="{FF2B5EF4-FFF2-40B4-BE49-F238E27FC236}">
                    <a16:creationId xmlns:a16="http://schemas.microsoft.com/office/drawing/2014/main" id="{36329488-5C60-07E7-CD7E-9BAE61DCA221}"/>
                  </a:ext>
                </a:extLst>
              </p:cNvPr>
              <p:cNvGraphicFramePr>
                <a:graphicFrameLocks noGrp="1"/>
              </p:cNvGraphicFramePr>
              <p:nvPr>
                <p:extLst>
                  <p:ext uri="{D42A27DB-BD31-4B8C-83A1-F6EECF244321}">
                    <p14:modId xmlns:p14="http://schemas.microsoft.com/office/powerpoint/2010/main" val="1155259183"/>
                  </p:ext>
                </p:extLst>
              </p:nvPr>
            </p:nvGraphicFramePr>
            <p:xfrm>
              <a:off x="496853" y="377481"/>
              <a:ext cx="8150294" cy="4388538"/>
            </p:xfrm>
            <a:graphic>
              <a:graphicData uri="http://schemas.openxmlformats.org/drawingml/2006/table">
                <a:tbl>
                  <a:tblPr firstRow="1" bandRow="1">
                    <a:tableStyleId>{56689F76-4A55-4DB2-931F-E86F13447C64}</a:tableStyleId>
                  </a:tblPr>
                  <a:tblGrid>
                    <a:gridCol w="4023277">
                      <a:extLst>
                        <a:ext uri="{9D8B030D-6E8A-4147-A177-3AD203B41FA5}">
                          <a16:colId xmlns:a16="http://schemas.microsoft.com/office/drawing/2014/main" val="2442833509"/>
                        </a:ext>
                      </a:extLst>
                    </a:gridCol>
                    <a:gridCol w="1470671">
                      <a:extLst>
                        <a:ext uri="{9D8B030D-6E8A-4147-A177-3AD203B41FA5}">
                          <a16:colId xmlns:a16="http://schemas.microsoft.com/office/drawing/2014/main" val="3886193171"/>
                        </a:ext>
                      </a:extLst>
                    </a:gridCol>
                    <a:gridCol w="2656346">
                      <a:extLst>
                        <a:ext uri="{9D8B030D-6E8A-4147-A177-3AD203B41FA5}">
                          <a16:colId xmlns:a16="http://schemas.microsoft.com/office/drawing/2014/main" val="4274219485"/>
                        </a:ext>
                      </a:extLst>
                    </a:gridCol>
                  </a:tblGrid>
                  <a:tr h="955392">
                    <a:tc>
                      <a:txBody>
                        <a:bodyPr/>
                        <a:lstStyle/>
                        <a:p>
                          <a:endParaRPr lang="vi-V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52" t="-637" r="-103030" b="-366242"/>
                          </a:stretch>
                        </a:blipFill>
                      </a:tcPr>
                    </a:tc>
                    <a:tc>
                      <a:txBody>
                        <a:bodyPr/>
                        <a:lstStyle/>
                        <a:p>
                          <a:pPr algn="ctr">
                            <a:lnSpc>
                              <a:spcPct val="150000"/>
                            </a:lnSpc>
                          </a:pPr>
                          <a:r>
                            <a:rPr lang="en-VN" sz="1800" dirty="0">
                              <a:solidFill>
                                <a:srgbClr val="000000"/>
                              </a:solidFill>
                            </a:rPr>
                            <a:t>Số điểm chung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pPr algn="ctr">
                            <a:lnSpc>
                              <a:spcPct val="150000"/>
                            </a:lnSpc>
                          </a:pPr>
                          <a:r>
                            <a:rPr lang="en-VN" sz="1800" dirty="0">
                              <a:solidFill>
                                <a:srgbClr val="000000"/>
                              </a:solidFill>
                            </a:rPr>
                            <a:t>Hệ thức giữa OO’ với R và 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val="2367482274"/>
                      </a:ext>
                    </a:extLst>
                  </a:tr>
                  <a:tr h="754650">
                    <a:tc>
                      <a:txBody>
                        <a:bodyPr/>
                        <a:lstStyle/>
                        <a:p>
                          <a:pPr algn="ctr"/>
                          <a:r>
                            <a:rPr lang="en-VN" sz="1800" dirty="0">
                              <a:solidFill>
                                <a:srgbClr val="000000"/>
                              </a:solidFill>
                            </a:rPr>
                            <a:t>Hai đường tròn cắt nhau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VN" sz="1800" dirty="0">
                              <a:solidFill>
                                <a:srgbClr val="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VN" sz="1800" dirty="0">
                              <a:solidFill>
                                <a:srgbClr val="000000"/>
                              </a:solidFill>
                            </a:rPr>
                            <a:t>R – R’ &lt; OO’ &lt; R + 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9482350"/>
                      </a:ext>
                    </a:extLst>
                  </a:tr>
                  <a:tr h="1339248">
                    <a:tc>
                      <a:txBody>
                        <a:bodyPr/>
                        <a:lstStyle/>
                        <a:p>
                          <a:pPr algn="ctr">
                            <a:lnSpc>
                              <a:spcPct val="150000"/>
                            </a:lnSpc>
                          </a:pPr>
                          <a:r>
                            <a:rPr lang="en-VN" sz="1800" dirty="0">
                              <a:solidFill>
                                <a:srgbClr val="000000"/>
                              </a:solidFill>
                            </a:rPr>
                            <a:t>Hai đường tròn tiếp xúc nhau:</a:t>
                          </a:r>
                        </a:p>
                        <a:p>
                          <a:pPr marL="285750" indent="-285750" algn="l">
                            <a:lnSpc>
                              <a:spcPct val="150000"/>
                            </a:lnSpc>
                            <a:buFont typeface="Arial" panose="020B0604020202020204" pitchFamily="34" charset="0"/>
                            <a:buChar char="•"/>
                          </a:pPr>
                          <a:r>
                            <a:rPr lang="en-VN" sz="1800" dirty="0">
                              <a:solidFill>
                                <a:srgbClr val="000000"/>
                              </a:solidFill>
                            </a:rPr>
                            <a:t>Tiếp xúc ngoài</a:t>
                          </a:r>
                        </a:p>
                        <a:p>
                          <a:pPr marL="285750" indent="-285750" algn="l">
                            <a:lnSpc>
                              <a:spcPct val="150000"/>
                            </a:lnSpc>
                            <a:buFont typeface="Arial" panose="020B0604020202020204" pitchFamily="34" charset="0"/>
                            <a:buChar char="•"/>
                          </a:pPr>
                          <a:r>
                            <a:rPr lang="en-VN" sz="1800" dirty="0">
                              <a:solidFill>
                                <a:srgbClr val="000000"/>
                              </a:solidFill>
                            </a:rPr>
                            <a:t>Tiếp xúc trong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VN" sz="1800" dirty="0">
                              <a:solidFill>
                                <a:srgbClr val="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en-VN" sz="1800" dirty="0">
                              <a:solidFill>
                                <a:srgbClr val="000000"/>
                              </a:solidFill>
                            </a:rPr>
                            <a:t>OO’ = R + R’</a:t>
                          </a:r>
                        </a:p>
                        <a:p>
                          <a:pPr algn="ctr">
                            <a:lnSpc>
                              <a:spcPct val="150000"/>
                            </a:lnSpc>
                          </a:pPr>
                          <a:r>
                            <a:rPr lang="en-VN" sz="1800" dirty="0">
                              <a:solidFill>
                                <a:srgbClr val="000000"/>
                              </a:solidFill>
                            </a:rPr>
                            <a:t>OO’ = R – R’ &gt;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58900339"/>
                      </a:ext>
                    </a:extLst>
                  </a:tr>
                  <a:tr h="1339248">
                    <a:tc>
                      <a:txBody>
                        <a:bodyPr/>
                        <a:lstStyle/>
                        <a:p>
                          <a:pPr algn="ctr">
                            <a:lnSpc>
                              <a:spcPct val="150000"/>
                            </a:lnSpc>
                          </a:pPr>
                          <a:r>
                            <a:rPr lang="en-VN" sz="1800" dirty="0">
                              <a:solidFill>
                                <a:srgbClr val="000000"/>
                              </a:solidFill>
                            </a:rPr>
                            <a:t>Hai đường tròn không giao nhau:</a:t>
                          </a:r>
                        </a:p>
                        <a:p>
                          <a:pPr marL="285750" indent="-285750" algn="l">
                            <a:lnSpc>
                              <a:spcPct val="150000"/>
                            </a:lnSpc>
                            <a:buFont typeface="Arial" panose="020B0604020202020204" pitchFamily="34" charset="0"/>
                            <a:buChar char="•"/>
                          </a:pPr>
                          <a:r>
                            <a:rPr lang="en-VN" sz="1800" dirty="0">
                              <a:solidFill>
                                <a:srgbClr val="000000"/>
                              </a:solidFill>
                            </a:rPr>
                            <a:t>(O) </a:t>
                          </a:r>
                          <a:r>
                            <a:rPr lang="en-US" sz="1800" dirty="0">
                              <a:solidFill>
                                <a:srgbClr val="000000"/>
                              </a:solidFill>
                            </a:rPr>
                            <a:t>v</a:t>
                          </a:r>
                          <a:r>
                            <a:rPr lang="en-VN" sz="1800" dirty="0">
                              <a:solidFill>
                                <a:srgbClr val="000000"/>
                              </a:solidFill>
                            </a:rPr>
                            <a:t>à (O</a:t>
                          </a:r>
                          <a:r>
                            <a:rPr lang="en-VN" sz="1800">
                              <a:solidFill>
                                <a:srgbClr val="000000"/>
                              </a:solidFill>
                            </a:rPr>
                            <a:t>’)  </a:t>
                          </a:r>
                          <a:r>
                            <a:rPr lang="en-VN" sz="1800" dirty="0">
                              <a:solidFill>
                                <a:srgbClr val="000000"/>
                              </a:solidFill>
                            </a:rPr>
                            <a:t>ngoài nhau</a:t>
                          </a:r>
                        </a:p>
                        <a:p>
                          <a:pPr marL="285750" indent="-285750" algn="l">
                            <a:lnSpc>
                              <a:spcPct val="150000"/>
                            </a:lnSpc>
                            <a:buFont typeface="Arial" panose="020B0604020202020204" pitchFamily="34" charset="0"/>
                            <a:buChar char="•"/>
                          </a:pPr>
                          <a:r>
                            <a:rPr lang="en-VN" sz="1800" dirty="0">
                              <a:solidFill>
                                <a:srgbClr val="000000"/>
                              </a:solidFill>
                            </a:rPr>
                            <a:t>(O) </a:t>
                          </a:r>
                          <a:r>
                            <a:rPr lang="en-US" sz="1800" dirty="0" err="1">
                              <a:solidFill>
                                <a:srgbClr val="000000"/>
                              </a:solidFill>
                            </a:rPr>
                            <a:t>đ</a:t>
                          </a:r>
                          <a:r>
                            <a:rPr lang="en-VN" sz="1800" dirty="0">
                              <a:solidFill>
                                <a:srgbClr val="000000"/>
                              </a:solidFill>
                            </a:rPr>
                            <a:t>ựng (O’)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VN" sz="1800" dirty="0">
                              <a:solidFill>
                                <a:srgbClr val="000000"/>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en-VN" sz="1800" dirty="0">
                              <a:solidFill>
                                <a:srgbClr val="000000"/>
                              </a:solidFill>
                            </a:rPr>
                            <a:t>OO’ &gt; R + R’</a:t>
                          </a:r>
                        </a:p>
                        <a:p>
                          <a:pPr algn="ctr">
                            <a:lnSpc>
                              <a:spcPct val="150000"/>
                            </a:lnSpc>
                          </a:pPr>
                          <a:r>
                            <a:rPr lang="en-VN" sz="1800" dirty="0">
                              <a:solidFill>
                                <a:srgbClr val="000000"/>
                              </a:solidFill>
                            </a:rPr>
                            <a:t>OO’ &lt; R - 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14662669"/>
                      </a:ext>
                    </a:extLst>
                  </a:tr>
                </a:tbl>
              </a:graphicData>
            </a:graphic>
          </p:graphicFrame>
        </mc:Fallback>
      </mc:AlternateContent>
    </p:spTree>
    <p:extLst>
      <p:ext uri="{BB962C8B-B14F-4D97-AF65-F5344CB8AC3E}">
        <p14:creationId xmlns:p14="http://schemas.microsoft.com/office/powerpoint/2010/main" val="308519176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5" name="TextBox 4">
            <a:extLst>
              <a:ext uri="{FF2B5EF4-FFF2-40B4-BE49-F238E27FC236}">
                <a16:creationId xmlns:a16="http://schemas.microsoft.com/office/drawing/2014/main" id="{933A4C01-E6BD-4AB4-1F30-9DC4BD0439A1}"/>
              </a:ext>
            </a:extLst>
          </p:cNvPr>
          <p:cNvSpPr txBox="1"/>
          <p:nvPr/>
        </p:nvSpPr>
        <p:spPr>
          <a:xfrm>
            <a:off x="3881741" y="551930"/>
            <a:ext cx="894797" cy="400110"/>
          </a:xfrm>
          <a:prstGeom prst="rect">
            <a:avLst/>
          </a:prstGeom>
          <a:solidFill>
            <a:srgbClr val="FFFFFF"/>
          </a:solidFill>
        </p:spPr>
        <p:txBody>
          <a:bodyPr wrap="none" rtlCol="0">
            <a:spAutoFit/>
          </a:bodyPr>
          <a:lstStyle/>
          <a:p>
            <a:r>
              <a:rPr lang="en-US" sz="2000" b="1" i="1">
                <a:solidFill>
                  <a:srgbClr val="C00000"/>
                </a:solidFill>
              </a:rPr>
              <a:t>Lưu ý</a:t>
            </a:r>
            <a:endParaRPr lang="en-VN" sz="2000" b="1" i="1" dirty="0">
              <a:solidFill>
                <a:srgbClr val="C00000"/>
              </a:solidFill>
            </a:endParaRPr>
          </a:p>
        </p:txBody>
      </p:sp>
      <p:sp>
        <p:nvSpPr>
          <p:cNvPr id="7" name="TextBox 6">
            <a:extLst>
              <a:ext uri="{FF2B5EF4-FFF2-40B4-BE49-F238E27FC236}">
                <a16:creationId xmlns:a16="http://schemas.microsoft.com/office/drawing/2014/main" id="{42B85036-705C-EB57-26B1-F676AAD4C89B}"/>
              </a:ext>
            </a:extLst>
          </p:cNvPr>
          <p:cNvSpPr txBox="1"/>
          <p:nvPr/>
        </p:nvSpPr>
        <p:spPr>
          <a:xfrm>
            <a:off x="327787" y="1043480"/>
            <a:ext cx="8488415" cy="2459006"/>
          </a:xfrm>
          <a:prstGeom prst="rect">
            <a:avLst/>
          </a:prstGeom>
          <a:noFill/>
        </p:spPr>
        <p:txBody>
          <a:bodyPr wrap="square">
            <a:spAutoFit/>
          </a:bodyPr>
          <a:lstStyle/>
          <a:p>
            <a:pPr algn="just">
              <a:lnSpc>
                <a:spcPct val="200000"/>
              </a:lnSpc>
              <a:spcBef>
                <a:spcPts val="300"/>
              </a:spcBef>
              <a:spcAft>
                <a:spcPts val="300"/>
              </a:spcAft>
            </a:pPr>
            <a:r>
              <a:rPr lang="en-US" sz="2000" dirty="0" err="1">
                <a:effectLst/>
                <a:latin typeface="Arial" panose="020B0604020202020204" pitchFamily="34" charset="0"/>
                <a:ea typeface="Calibri" panose="020F0502020204030204" pitchFamily="34" charset="0"/>
                <a:cs typeface="Arial" panose="020B0604020202020204" pitchFamily="34" charset="0"/>
              </a:rPr>
              <a:t>Vị</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trí</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đối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dựa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trên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số</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điểm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chung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Trong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hợp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cắt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nhau</a:t>
            </a:r>
            <a:r>
              <a:rPr lang="en-US" sz="2000" dirty="0">
                <a:effectLst/>
                <a:latin typeface="Arial" panose="020B0604020202020204" pitchFamily="34" charset="0"/>
                <a:ea typeface="Calibri" panose="020F0502020204030204" pitchFamily="34" charset="0"/>
                <a:cs typeface="Arial" panose="020B0604020202020204" pitchFamily="34" charset="0"/>
              </a:rPr>
              <a:t> (2 </a:t>
            </a:r>
            <a:r>
              <a:rPr lang="en-US" sz="2000" dirty="0" err="1">
                <a:effectLst/>
                <a:latin typeface="Arial" panose="020B0604020202020204" pitchFamily="34" charset="0"/>
                <a:ea typeface="Calibri" panose="020F0502020204030204" pitchFamily="34" charset="0"/>
                <a:cs typeface="Arial" panose="020B0604020202020204" pitchFamily="34" charset="0"/>
              </a:rPr>
              <a:t>điểm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chung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thể</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1 </a:t>
            </a:r>
            <a:r>
              <a:rPr lang="en-US" sz="2000" dirty="0" err="1">
                <a:effectLst/>
                <a:latin typeface="Arial" panose="020B0604020202020204" pitchFamily="34" charset="0"/>
                <a:ea typeface="Calibri" panose="020F0502020204030204" pitchFamily="34" charset="0"/>
                <a:cs typeface="Arial" panose="020B0604020202020204" pitchFamily="34" charset="0"/>
              </a:rPr>
              <a:t>điểm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chung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tiếp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xúc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nhau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hoặc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không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điểm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chung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nào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không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giao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nhau</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4347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pic>
        <p:nvPicPr>
          <p:cNvPr id="2" name="Picture 12">
            <a:extLst>
              <a:ext uri="{FF2B5EF4-FFF2-40B4-BE49-F238E27FC236}">
                <a16:creationId xmlns:a16="http://schemas.microsoft.com/office/drawing/2014/main" id="{05846E5F-9652-8941-FA17-8E0259380F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543299" y="755786"/>
            <a:ext cx="2057400" cy="2057400"/>
          </a:xfrm>
          <a:prstGeom prst="rect">
            <a:avLst/>
          </a:prstGeom>
        </p:spPr>
      </p:pic>
      <p:sp>
        <p:nvSpPr>
          <p:cNvPr id="3" name="TextBox 2">
            <a:extLst>
              <a:ext uri="{FF2B5EF4-FFF2-40B4-BE49-F238E27FC236}">
                <a16:creationId xmlns:a16="http://schemas.microsoft.com/office/drawing/2014/main" id="{46D38FC7-2F30-140F-52C9-B8002C00CE52}"/>
              </a:ext>
            </a:extLst>
          </p:cNvPr>
          <p:cNvSpPr txBox="1"/>
          <p:nvPr/>
        </p:nvSpPr>
        <p:spPr>
          <a:xfrm>
            <a:off x="3171615" y="2992800"/>
            <a:ext cx="2800767" cy="646331"/>
          </a:xfrm>
          <a:prstGeom prst="rect">
            <a:avLst/>
          </a:prstGeom>
          <a:noFill/>
        </p:spPr>
        <p:txBody>
          <a:bodyPr wrap="none" rtlCol="0">
            <a:spAutoFit/>
          </a:bodyPr>
          <a:lstStyle/>
          <a:p>
            <a:r>
              <a:rPr lang="en-VN" sz="3600" b="1" dirty="0">
                <a:solidFill>
                  <a:srgbClr val="C00000"/>
                </a:solidFill>
              </a:rPr>
              <a:t>LUYỆN TẬP</a:t>
            </a:r>
          </a:p>
        </p:txBody>
      </p:sp>
    </p:spTree>
    <p:extLst>
      <p:ext uri="{BB962C8B-B14F-4D97-AF65-F5344CB8AC3E}">
        <p14:creationId xmlns:p14="http://schemas.microsoft.com/office/powerpoint/2010/main" val="968693569"/>
      </p:ext>
    </p:extLst>
  </p:cSld>
  <p:clrMapOvr>
    <a:masterClrMapping/>
  </p:clrMapOvr>
  <p:transition spd="med">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Rectangle 1">
            <a:extLst>
              <a:ext uri="{FF2B5EF4-FFF2-40B4-BE49-F238E27FC236}">
                <a16:creationId xmlns:a16="http://schemas.microsoft.com/office/drawing/2014/main" id="{28DA8DAB-81E8-BB1F-07BB-022C15D6B4F8}"/>
              </a:ext>
            </a:extLst>
          </p:cNvPr>
          <p:cNvSpPr/>
          <p:nvPr/>
        </p:nvSpPr>
        <p:spPr>
          <a:xfrm>
            <a:off x="681644" y="541713"/>
            <a:ext cx="7780712" cy="152954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Câu 1.</a:t>
            </a:r>
            <a:r>
              <a:rPr lang="vi-VN" sz="24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 hai đường tròn tiếp xúc nhau thì số điểm chung của hai đường tròn là:</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7E2829F4-AC4A-0250-2BBA-074089EE584A}"/>
              </a:ext>
            </a:extLst>
          </p:cNvPr>
          <p:cNvSpPr/>
          <p:nvPr/>
        </p:nvSpPr>
        <p:spPr>
          <a:xfrm>
            <a:off x="1061258" y="2271107"/>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1</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E0EDFC9E-0AC2-BB83-9A04-B755AC914A76}"/>
              </a:ext>
            </a:extLst>
          </p:cNvPr>
          <p:cNvSpPr/>
          <p:nvPr/>
        </p:nvSpPr>
        <p:spPr>
          <a:xfrm>
            <a:off x="4874030" y="2271107"/>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2</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4824EAE1-7E4F-0748-86E7-B3C95E429AD0}"/>
              </a:ext>
            </a:extLst>
          </p:cNvPr>
          <p:cNvSpPr/>
          <p:nvPr/>
        </p:nvSpPr>
        <p:spPr>
          <a:xfrm>
            <a:off x="1061258" y="3471951"/>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3</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a:extLst>
              <a:ext uri="{FF2B5EF4-FFF2-40B4-BE49-F238E27FC236}">
                <a16:creationId xmlns:a16="http://schemas.microsoft.com/office/drawing/2014/main" id="{79327AE3-DA0C-B131-69C5-00CF56BF200E}"/>
              </a:ext>
            </a:extLst>
          </p:cNvPr>
          <p:cNvSpPr/>
          <p:nvPr/>
        </p:nvSpPr>
        <p:spPr>
          <a:xfrm>
            <a:off x="4874030" y="3471951"/>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4</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a:extLst>
              <a:ext uri="{FF2B5EF4-FFF2-40B4-BE49-F238E27FC236}">
                <a16:creationId xmlns:a16="http://schemas.microsoft.com/office/drawing/2014/main" id="{04B32985-AAED-FA89-6235-212F72CFD5FE}"/>
              </a:ext>
            </a:extLst>
          </p:cNvPr>
          <p:cNvSpPr/>
          <p:nvPr/>
        </p:nvSpPr>
        <p:spPr>
          <a:xfrm>
            <a:off x="1061258" y="2271107"/>
            <a:ext cx="3208712" cy="1000992"/>
          </a:xfrm>
          <a:prstGeom prst="rect">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1</a:t>
            </a:r>
            <a:endParaRPr lang="en-VN"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8186763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4" name="TextBox 3">
            <a:extLst>
              <a:ext uri="{FF2B5EF4-FFF2-40B4-BE49-F238E27FC236}">
                <a16:creationId xmlns:a16="http://schemas.microsoft.com/office/drawing/2014/main" id="{7EDC6705-27D4-83E4-6D78-3D7E007475F7}"/>
              </a:ext>
            </a:extLst>
          </p:cNvPr>
          <p:cNvSpPr txBox="1"/>
          <p:nvPr/>
        </p:nvSpPr>
        <p:spPr>
          <a:xfrm>
            <a:off x="342899" y="514351"/>
            <a:ext cx="8458199" cy="1114344"/>
          </a:xfrm>
          <a:prstGeom prst="rect">
            <a:avLst/>
          </a:prstGeom>
          <a:noFill/>
        </p:spPr>
        <p:txBody>
          <a:bodyPr wrap="square">
            <a:spAutoFit/>
          </a:bodyPr>
          <a:lstStyle/>
          <a:p>
            <a:pPr algn="just">
              <a:lnSpc>
                <a:spcPct val="200000"/>
              </a:lnSpc>
              <a:spcBef>
                <a:spcPts val="300"/>
              </a:spcBef>
              <a:spcAft>
                <a:spcPts val="300"/>
              </a:spcAft>
            </a:pP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khi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nói</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hai</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tròn</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mà</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giải</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thích</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gì</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thêm</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ta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hiểu</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hai</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tròn</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phân</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biệt</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pic>
        <p:nvPicPr>
          <p:cNvPr id="3" name="Picture 2" descr="A close-up of a moon&#10;&#10;Description automatically generated">
            <a:extLst>
              <a:ext uri="{FF2B5EF4-FFF2-40B4-BE49-F238E27FC236}">
                <a16:creationId xmlns:a16="http://schemas.microsoft.com/office/drawing/2014/main" id="{C2D3478F-4D5C-9EF3-8DE4-2347420802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5430" y="1561463"/>
            <a:ext cx="3211555" cy="3026865"/>
          </a:xfrm>
          <a:prstGeom prst="rect">
            <a:avLst/>
          </a:prstGeom>
          <a:noFill/>
        </p:spPr>
      </p:pic>
    </p:spTree>
    <p:extLst>
      <p:ext uri="{BB962C8B-B14F-4D97-AF65-F5344CB8AC3E}">
        <p14:creationId xmlns:p14="http://schemas.microsoft.com/office/powerpoint/2010/main" val="1405886012"/>
      </p:ext>
    </p:extLst>
  </p:cSld>
  <p:clrMapOvr>
    <a:masterClrMapping/>
  </p:clrMapOvr>
  <p:transition spd="med">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Rectangle 1">
            <a:extLst>
              <a:ext uri="{FF2B5EF4-FFF2-40B4-BE49-F238E27FC236}">
                <a16:creationId xmlns:a16="http://schemas.microsoft.com/office/drawing/2014/main" id="{28DA8DAB-81E8-BB1F-07BB-022C15D6B4F8}"/>
              </a:ext>
            </a:extLst>
          </p:cNvPr>
          <p:cNvSpPr/>
          <p:nvPr/>
        </p:nvSpPr>
        <p:spPr>
          <a:xfrm>
            <a:off x="540327" y="541713"/>
            <a:ext cx="8063345" cy="152954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Câu 2.</a:t>
            </a:r>
            <a:r>
              <a:rPr lang="vi-VN" sz="24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 hai đường tròn tiếp xúc ngoài (O; R) và (O’; r) với R &gt; r và OO’ = d. Chọn khẳng định đúng.</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7E2829F4-AC4A-0250-2BBA-074089EE584A}"/>
              </a:ext>
            </a:extLst>
          </p:cNvPr>
          <p:cNvSpPr/>
          <p:nvPr/>
        </p:nvSpPr>
        <p:spPr>
          <a:xfrm>
            <a:off x="1061258" y="2271107"/>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vi-VN"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d = R – r</a:t>
            </a:r>
            <a:r>
              <a:rPr lang="en-VN" sz="2400" dirty="0">
                <a:solidFill>
                  <a:srgbClr val="000000"/>
                </a:solidFill>
                <a:effectLst/>
                <a:latin typeface="Arial" panose="020B0604020202020204" pitchFamily="34" charset="0"/>
                <a:cs typeface="Arial" panose="020B0604020202020204" pitchFamily="34" charset="0"/>
              </a:rPr>
              <a:t> </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E0EDFC9E-0AC2-BB83-9A04-B755AC914A76}"/>
              </a:ext>
            </a:extLst>
          </p:cNvPr>
          <p:cNvSpPr/>
          <p:nvPr/>
        </p:nvSpPr>
        <p:spPr>
          <a:xfrm>
            <a:off x="4874030" y="2271107"/>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vi-VN"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d &gt; R + r</a:t>
            </a:r>
            <a:r>
              <a:rPr lang="en-VN" sz="2400" dirty="0">
                <a:solidFill>
                  <a:srgbClr val="000000"/>
                </a:solidFill>
                <a:effectLst/>
                <a:latin typeface="Arial" panose="020B0604020202020204" pitchFamily="34" charset="0"/>
                <a:cs typeface="Arial" panose="020B0604020202020204" pitchFamily="34" charset="0"/>
              </a:rPr>
              <a:t> </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4824EAE1-7E4F-0748-86E7-B3C95E429AD0}"/>
              </a:ext>
            </a:extLst>
          </p:cNvPr>
          <p:cNvSpPr/>
          <p:nvPr/>
        </p:nvSpPr>
        <p:spPr>
          <a:xfrm>
            <a:off x="1061258" y="3471951"/>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R – r &lt; d &lt; R + r</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a:extLst>
              <a:ext uri="{FF2B5EF4-FFF2-40B4-BE49-F238E27FC236}">
                <a16:creationId xmlns:a16="http://schemas.microsoft.com/office/drawing/2014/main" id="{79327AE3-DA0C-B131-69C5-00CF56BF200E}"/>
              </a:ext>
            </a:extLst>
          </p:cNvPr>
          <p:cNvSpPr/>
          <p:nvPr/>
        </p:nvSpPr>
        <p:spPr>
          <a:xfrm>
            <a:off x="4874030" y="3471951"/>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vi-VN"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d = R + r</a:t>
            </a:r>
            <a:r>
              <a:rPr lang="en-VN" sz="2400" dirty="0">
                <a:solidFill>
                  <a:srgbClr val="000000"/>
                </a:solidFill>
                <a:effectLst/>
                <a:latin typeface="Arial" panose="020B0604020202020204" pitchFamily="34" charset="0"/>
                <a:cs typeface="Arial" panose="020B0604020202020204" pitchFamily="34" charset="0"/>
              </a:rPr>
              <a:t> </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9D2BAEC9-4742-A23C-045C-369913C3621D}"/>
              </a:ext>
            </a:extLst>
          </p:cNvPr>
          <p:cNvSpPr/>
          <p:nvPr/>
        </p:nvSpPr>
        <p:spPr>
          <a:xfrm>
            <a:off x="4874030" y="3471951"/>
            <a:ext cx="3208712" cy="1000992"/>
          </a:xfrm>
          <a:prstGeom prst="rect">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 </a:t>
            </a:r>
            <a:r>
              <a:rPr lang="vi-VN" sz="2400" b="1" dirty="0">
                <a:solidFill>
                  <a:srgbClr val="FF0000"/>
                </a:solidFill>
                <a:effectLst/>
                <a:latin typeface="Arial" panose="020B0604020202020204" pitchFamily="34" charset="0"/>
                <a:ea typeface="Arial" panose="020B0604020202020204" pitchFamily="34" charset="0"/>
                <a:cs typeface="Arial" panose="020B0604020202020204" pitchFamily="34" charset="0"/>
              </a:rPr>
              <a:t>d = R + r</a:t>
            </a:r>
            <a:r>
              <a:rPr lang="en-VN" sz="2400" b="1" dirty="0">
                <a:solidFill>
                  <a:srgbClr val="FF0000"/>
                </a:solidFill>
                <a:effectLst/>
                <a:latin typeface="Arial" panose="020B0604020202020204" pitchFamily="34" charset="0"/>
                <a:cs typeface="Arial" panose="020B0604020202020204" pitchFamily="34" charset="0"/>
              </a:rPr>
              <a:t> </a:t>
            </a:r>
            <a:endParaRPr lang="en-VN"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3425713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strips(downLeft)">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Rectangle 1">
            <a:extLst>
              <a:ext uri="{FF2B5EF4-FFF2-40B4-BE49-F238E27FC236}">
                <a16:creationId xmlns:a16="http://schemas.microsoft.com/office/drawing/2014/main" id="{28DA8DAB-81E8-BB1F-07BB-022C15D6B4F8}"/>
              </a:ext>
            </a:extLst>
          </p:cNvPr>
          <p:cNvSpPr/>
          <p:nvPr/>
        </p:nvSpPr>
        <p:spPr>
          <a:xfrm>
            <a:off x="962891" y="541713"/>
            <a:ext cx="7218218" cy="152954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300"/>
              </a:spcBef>
              <a:spcAft>
                <a:spcPts val="300"/>
              </a:spcAft>
            </a:pPr>
            <a:r>
              <a:rPr lang="vi-VN"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Câu 3.</a:t>
            </a:r>
            <a:r>
              <a:rPr lang="vi-VN" sz="24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 7cm)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 5cm).</a:t>
            </a:r>
          </a:p>
          <a:p>
            <a:pPr marR="30480" algn="ctr">
              <a:lnSpc>
                <a:spcPct val="150000"/>
              </a:lnSpc>
              <a:spcBef>
                <a:spcPts val="300"/>
              </a:spcBef>
              <a:spcAft>
                <a:spcPts val="300"/>
              </a:spcAft>
            </a:pP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IK = 2 cm. Quan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7E2829F4-AC4A-0250-2BBA-074089EE584A}"/>
              </a:ext>
            </a:extLst>
          </p:cNvPr>
          <p:cNvSpPr/>
          <p:nvPr/>
        </p:nvSpPr>
        <p:spPr>
          <a:xfrm>
            <a:off x="1061258" y="2271107"/>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Tiếp xúc trong</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E0EDFC9E-0AC2-BB83-9A04-B755AC914A76}"/>
              </a:ext>
            </a:extLst>
          </p:cNvPr>
          <p:cNvSpPr/>
          <p:nvPr/>
        </p:nvSpPr>
        <p:spPr>
          <a:xfrm>
            <a:off x="4874030" y="2271107"/>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Tiếp xúc ngoài</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4824EAE1-7E4F-0748-86E7-B3C95E429AD0}"/>
              </a:ext>
            </a:extLst>
          </p:cNvPr>
          <p:cNvSpPr/>
          <p:nvPr/>
        </p:nvSpPr>
        <p:spPr>
          <a:xfrm>
            <a:off x="1061258" y="3471951"/>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Cắt nhau</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a:extLst>
              <a:ext uri="{FF2B5EF4-FFF2-40B4-BE49-F238E27FC236}">
                <a16:creationId xmlns:a16="http://schemas.microsoft.com/office/drawing/2014/main" id="{79327AE3-DA0C-B131-69C5-00CF56BF200E}"/>
              </a:ext>
            </a:extLst>
          </p:cNvPr>
          <p:cNvSpPr/>
          <p:nvPr/>
        </p:nvSpPr>
        <p:spPr>
          <a:xfrm>
            <a:off x="4874030" y="3471951"/>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Đựng nhau</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F177168B-F717-B1EB-1223-F092C8F921C1}"/>
              </a:ext>
            </a:extLst>
          </p:cNvPr>
          <p:cNvSpPr/>
          <p:nvPr/>
        </p:nvSpPr>
        <p:spPr>
          <a:xfrm>
            <a:off x="1061258" y="2271107"/>
            <a:ext cx="3208712" cy="1000992"/>
          </a:xfrm>
          <a:prstGeom prst="rect">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r>
              <a:rPr lang="vi-VN"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Tiếp xúc trong</a:t>
            </a:r>
            <a:endParaRPr lang="en-VN"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1812894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trips(down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Rectangle 1">
            <a:extLst>
              <a:ext uri="{FF2B5EF4-FFF2-40B4-BE49-F238E27FC236}">
                <a16:creationId xmlns:a16="http://schemas.microsoft.com/office/drawing/2014/main" id="{28DA8DAB-81E8-BB1F-07BB-022C15D6B4F8}"/>
              </a:ext>
            </a:extLst>
          </p:cNvPr>
          <p:cNvSpPr/>
          <p:nvPr/>
        </p:nvSpPr>
        <p:spPr>
          <a:xfrm>
            <a:off x="532014" y="399011"/>
            <a:ext cx="8079971" cy="1801088"/>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2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Câu 4.</a:t>
            </a:r>
            <a:r>
              <a:rPr lang="vi-VN" sz="22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a:t>
            </a:r>
            <a:r>
              <a:rPr lang="en-US" sz="22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a:t>
            </a:r>
            <a:r>
              <a:rPr lang="en-US" sz="22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a:t>
            </a:r>
            <a:r>
              <a:rPr lang="en-US" sz="22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a:t>
            </a:r>
            <a:r>
              <a:rPr lang="en-US" sz="22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lần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 C. Tam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ABC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7E2829F4-AC4A-0250-2BBA-074089EE584A}"/>
              </a:ext>
            </a:extLst>
          </p:cNvPr>
          <p:cNvSpPr/>
          <p:nvPr/>
        </p:nvSpPr>
        <p:spPr>
          <a:xfrm>
            <a:off x="1061258" y="2455542"/>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Tam giác cân</a:t>
            </a:r>
            <a:endParaRPr lang="en-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E0EDFC9E-0AC2-BB83-9A04-B755AC914A76}"/>
              </a:ext>
            </a:extLst>
          </p:cNvPr>
          <p:cNvSpPr/>
          <p:nvPr/>
        </p:nvSpPr>
        <p:spPr>
          <a:xfrm>
            <a:off x="4874030" y="2455542"/>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Tam giác đều</a:t>
            </a:r>
            <a:endParaRPr lang="en-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4824EAE1-7E4F-0748-86E7-B3C95E429AD0}"/>
              </a:ext>
            </a:extLst>
          </p:cNvPr>
          <p:cNvSpPr/>
          <p:nvPr/>
        </p:nvSpPr>
        <p:spPr>
          <a:xfrm>
            <a:off x="1061258" y="3711977"/>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Tam giác vuông</a:t>
            </a:r>
            <a:endParaRPr lang="en-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a:extLst>
              <a:ext uri="{FF2B5EF4-FFF2-40B4-BE49-F238E27FC236}">
                <a16:creationId xmlns:a16="http://schemas.microsoft.com/office/drawing/2014/main" id="{79327AE3-DA0C-B131-69C5-00CF56BF200E}"/>
              </a:ext>
            </a:extLst>
          </p:cNvPr>
          <p:cNvSpPr/>
          <p:nvPr/>
        </p:nvSpPr>
        <p:spPr>
          <a:xfrm>
            <a:off x="4874030" y="3711977"/>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Tam giác vuông cân</a:t>
            </a:r>
            <a:endParaRPr lang="en-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27D4A2E8-8B86-9203-C3AF-DCA0282C4EC0}"/>
              </a:ext>
            </a:extLst>
          </p:cNvPr>
          <p:cNvSpPr/>
          <p:nvPr/>
        </p:nvSpPr>
        <p:spPr>
          <a:xfrm>
            <a:off x="1061258" y="3711977"/>
            <a:ext cx="3208712" cy="1000992"/>
          </a:xfrm>
          <a:prstGeom prst="rect">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Tam giác vuông</a:t>
            </a:r>
            <a:endParaRPr lang="en-VN" sz="2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7078560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trips(down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Rectangle 1">
            <a:extLst>
              <a:ext uri="{FF2B5EF4-FFF2-40B4-BE49-F238E27FC236}">
                <a16:creationId xmlns:a16="http://schemas.microsoft.com/office/drawing/2014/main" id="{28DA8DAB-81E8-BB1F-07BB-022C15D6B4F8}"/>
              </a:ext>
            </a:extLst>
          </p:cNvPr>
          <p:cNvSpPr/>
          <p:nvPr/>
        </p:nvSpPr>
        <p:spPr>
          <a:xfrm>
            <a:off x="548640" y="532015"/>
            <a:ext cx="8046720" cy="1539240"/>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2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Câu 5.</a:t>
            </a:r>
            <a:r>
              <a:rPr lang="vi-VN" sz="22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 8cm)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 6cm)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cắt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B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OA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tuyến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dây</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7E2829F4-AC4A-0250-2BBA-074089EE584A}"/>
              </a:ext>
            </a:extLst>
          </p:cNvPr>
          <p:cNvSpPr/>
          <p:nvPr/>
        </p:nvSpPr>
        <p:spPr>
          <a:xfrm>
            <a:off x="1061258" y="2340378"/>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AB = 8,6 cm</a:t>
            </a:r>
            <a:endParaRPr lang="en-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E0EDFC9E-0AC2-BB83-9A04-B755AC914A76}"/>
              </a:ext>
            </a:extLst>
          </p:cNvPr>
          <p:cNvSpPr/>
          <p:nvPr/>
        </p:nvSpPr>
        <p:spPr>
          <a:xfrm>
            <a:off x="4874030" y="2340378"/>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AB = 6,9 cm</a:t>
            </a:r>
            <a:endParaRPr lang="en-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4824EAE1-7E4F-0748-86E7-B3C95E429AD0}"/>
              </a:ext>
            </a:extLst>
          </p:cNvPr>
          <p:cNvSpPr/>
          <p:nvPr/>
        </p:nvSpPr>
        <p:spPr>
          <a:xfrm>
            <a:off x="1061258" y="3610493"/>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AB = 4,8 cm</a:t>
            </a:r>
            <a:endParaRPr lang="en-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a:extLst>
              <a:ext uri="{FF2B5EF4-FFF2-40B4-BE49-F238E27FC236}">
                <a16:creationId xmlns:a16="http://schemas.microsoft.com/office/drawing/2014/main" id="{79327AE3-DA0C-B131-69C5-00CF56BF200E}"/>
              </a:ext>
            </a:extLst>
          </p:cNvPr>
          <p:cNvSpPr/>
          <p:nvPr/>
        </p:nvSpPr>
        <p:spPr>
          <a:xfrm>
            <a:off x="4874030" y="3610493"/>
            <a:ext cx="3208712" cy="1000992"/>
          </a:xfrm>
          <a:prstGeom prst="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AB = 9,6 cm</a:t>
            </a:r>
            <a:endParaRPr lang="en-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FF2B6710-D651-2144-AA79-7CB70CEF12CD}"/>
              </a:ext>
            </a:extLst>
          </p:cNvPr>
          <p:cNvSpPr/>
          <p:nvPr/>
        </p:nvSpPr>
        <p:spPr>
          <a:xfrm>
            <a:off x="4874030" y="3610493"/>
            <a:ext cx="3208712" cy="1000992"/>
          </a:xfrm>
          <a:prstGeom prst="rect">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 AB = 9,6 cm</a:t>
            </a:r>
            <a:endParaRPr lang="en-VN" sz="2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4317665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trips(down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3" name="TextBox 2">
            <a:extLst>
              <a:ext uri="{FF2B5EF4-FFF2-40B4-BE49-F238E27FC236}">
                <a16:creationId xmlns:a16="http://schemas.microsoft.com/office/drawing/2014/main" id="{2C6DC221-0E73-9359-58BB-CAAECFFF4F60}"/>
              </a:ext>
            </a:extLst>
          </p:cNvPr>
          <p:cNvSpPr txBox="1"/>
          <p:nvPr/>
        </p:nvSpPr>
        <p:spPr>
          <a:xfrm>
            <a:off x="536506" y="416682"/>
            <a:ext cx="2446504" cy="400110"/>
          </a:xfrm>
          <a:prstGeom prst="rect">
            <a:avLst/>
          </a:prstGeom>
          <a:solidFill>
            <a:srgbClr val="FFFFFF"/>
          </a:solidFill>
        </p:spPr>
        <p:txBody>
          <a:bodyPr wrap="none" rtlCol="0">
            <a:spAutoFit/>
          </a:bodyPr>
          <a:lstStyle/>
          <a:p>
            <a:r>
              <a:rPr lang="en-VN" sz="2000" b="1" dirty="0">
                <a:solidFill>
                  <a:schemeClr val="accent1">
                    <a:lumMod val="50000"/>
                  </a:schemeClr>
                </a:solidFill>
              </a:rPr>
              <a:t>5.24 (SGK – tr.107)</a:t>
            </a:r>
          </a:p>
        </p:txBody>
      </p:sp>
      <p:sp>
        <p:nvSpPr>
          <p:cNvPr id="4" name="TextBox 3">
            <a:extLst>
              <a:ext uri="{FF2B5EF4-FFF2-40B4-BE49-F238E27FC236}">
                <a16:creationId xmlns:a16="http://schemas.microsoft.com/office/drawing/2014/main" id="{50B3E0BF-9581-1DA2-353C-02ED6B6ACBE7}"/>
              </a:ext>
            </a:extLst>
          </p:cNvPr>
          <p:cNvSpPr txBox="1"/>
          <p:nvPr/>
        </p:nvSpPr>
        <p:spPr>
          <a:xfrm>
            <a:off x="324235" y="816792"/>
            <a:ext cx="8404129" cy="1881925"/>
          </a:xfrm>
          <a:prstGeom prst="rect">
            <a:avLst/>
          </a:prstGeom>
          <a:noFill/>
        </p:spPr>
        <p:txBody>
          <a:bodyPr wrap="square" rtlCol="0">
            <a:spAutoFit/>
          </a:bodyPr>
          <a:lstStyle/>
          <a:p>
            <a:pPr algn="just">
              <a:lnSpc>
                <a:spcPct val="150000"/>
              </a:lnSpc>
            </a:pPr>
            <a:r>
              <a:rPr lang="en-VN" sz="2000" dirty="0"/>
              <a:t>Hình 3.57 cho thấy hình ảnh của những đường tròn (là viền ngoài của các sản phẩm) qua cách trình bày một số sản phẩm mây tre đan. Bằng cách đánh số các đường tròn, em hãy chỉ ra một vài cặp đường tròn cắt nhau và vài cặp đường tròn không giao nhau.</a:t>
            </a:r>
          </a:p>
        </p:txBody>
      </p:sp>
      <p:pic>
        <p:nvPicPr>
          <p:cNvPr id="6" name="Picture 5">
            <a:extLst>
              <a:ext uri="{FF2B5EF4-FFF2-40B4-BE49-F238E27FC236}">
                <a16:creationId xmlns:a16="http://schemas.microsoft.com/office/drawing/2014/main" id="{3F91DC31-26BD-72F4-513A-A1C8A45F23F9}"/>
              </a:ext>
            </a:extLst>
          </p:cNvPr>
          <p:cNvPicPr>
            <a:picLocks noChangeAspect="1"/>
          </p:cNvPicPr>
          <p:nvPr/>
        </p:nvPicPr>
        <p:blipFill>
          <a:blip r:embed="rId3"/>
          <a:stretch>
            <a:fillRect/>
          </a:stretch>
        </p:blipFill>
        <p:spPr>
          <a:xfrm>
            <a:off x="5833523" y="2260377"/>
            <a:ext cx="2362826" cy="2549611"/>
          </a:xfrm>
          <a:prstGeom prst="rect">
            <a:avLst/>
          </a:prstGeom>
        </p:spPr>
      </p:pic>
    </p:spTree>
    <p:extLst>
      <p:ext uri="{BB962C8B-B14F-4D97-AF65-F5344CB8AC3E}">
        <p14:creationId xmlns:p14="http://schemas.microsoft.com/office/powerpoint/2010/main" val="189576778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2D7CBCC2-E2DE-3C86-7816-9D9A4245D821}"/>
              </a:ext>
            </a:extLst>
          </p:cNvPr>
          <p:cNvSpPr txBox="1"/>
          <p:nvPr/>
        </p:nvSpPr>
        <p:spPr>
          <a:xfrm>
            <a:off x="4238415" y="359229"/>
            <a:ext cx="667170" cy="400110"/>
          </a:xfrm>
          <a:prstGeom prst="rect">
            <a:avLst/>
          </a:prstGeom>
          <a:noFill/>
        </p:spPr>
        <p:txBody>
          <a:bodyPr wrap="none" rtlCol="0">
            <a:spAutoFit/>
          </a:bodyPr>
          <a:lstStyle/>
          <a:p>
            <a:r>
              <a:rPr lang="en-VN" sz="2000" b="1" dirty="0">
                <a:solidFill>
                  <a:srgbClr val="FF0000"/>
                </a:solidFill>
              </a:rPr>
              <a:t>Giải</a:t>
            </a:r>
          </a:p>
        </p:txBody>
      </p:sp>
      <p:pic>
        <p:nvPicPr>
          <p:cNvPr id="3" name="Picture 2" descr="A group of baskets on a wall&#10;&#10;Description automatically generated">
            <a:extLst>
              <a:ext uri="{FF2B5EF4-FFF2-40B4-BE49-F238E27FC236}">
                <a16:creationId xmlns:a16="http://schemas.microsoft.com/office/drawing/2014/main" id="{ECE5D36D-DE24-3ED6-1305-91230960A2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585" y="915617"/>
            <a:ext cx="3901031" cy="3312267"/>
          </a:xfrm>
          <a:prstGeom prst="rect">
            <a:avLst/>
          </a:prstGeom>
          <a:noFill/>
        </p:spPr>
      </p:pic>
      <p:sp>
        <p:nvSpPr>
          <p:cNvPr id="5" name="TextBox 4">
            <a:extLst>
              <a:ext uri="{FF2B5EF4-FFF2-40B4-BE49-F238E27FC236}">
                <a16:creationId xmlns:a16="http://schemas.microsoft.com/office/drawing/2014/main" id="{A022559C-BA61-2437-F273-E89CEC5DFA22}"/>
              </a:ext>
            </a:extLst>
          </p:cNvPr>
          <p:cNvSpPr txBox="1"/>
          <p:nvPr/>
        </p:nvSpPr>
        <p:spPr>
          <a:xfrm>
            <a:off x="333585" y="915616"/>
            <a:ext cx="4572000" cy="3151504"/>
          </a:xfrm>
          <a:prstGeom prst="rect">
            <a:avLst/>
          </a:prstGeom>
          <a:noFill/>
        </p:spPr>
        <p:txBody>
          <a:bodyPr wrap="square">
            <a:spAutoFit/>
          </a:bodyPr>
          <a:lstStyle/>
          <a:p>
            <a:pPr marL="285750" indent="-285750" algn="just">
              <a:lnSpc>
                <a:spcPct val="200000"/>
              </a:lnSpc>
              <a:spcBef>
                <a:spcPts val="300"/>
              </a:spcBef>
              <a:spcAft>
                <a:spcPts val="300"/>
              </a:spcAft>
              <a:buFont typeface="Arial" panose="020B0604020202020204" pitchFamily="34" charset="0"/>
              <a:buChar char="•"/>
            </a:pPr>
            <a:r>
              <a:rPr lang="vi-VN" sz="2000" dirty="0">
                <a:effectLst/>
                <a:latin typeface="Arial" panose="020B0604020202020204" pitchFamily="34" charset="0"/>
                <a:ea typeface="Calibri" panose="020F0502020204030204" pitchFamily="34" charset="0"/>
                <a:cs typeface="Arial" panose="020B0604020202020204" pitchFamily="34" charset="0"/>
              </a:rPr>
              <a:t>Một vài cặp đường tròn cắt nhau: 2 và 3; 4 và 5; 6 và 9; 8 và 9.</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200000"/>
              </a:lnSpc>
              <a:spcBef>
                <a:spcPts val="300"/>
              </a:spcBef>
              <a:spcAft>
                <a:spcPts val="300"/>
              </a:spcAft>
              <a:buFont typeface="Arial" panose="020B0604020202020204" pitchFamily="34" charset="0"/>
              <a:buChar char="•"/>
            </a:pPr>
            <a:r>
              <a:rPr lang="vi-VN" sz="2000" dirty="0">
                <a:effectLst/>
                <a:latin typeface="Arial" panose="020B0604020202020204" pitchFamily="34" charset="0"/>
                <a:ea typeface="Calibri" panose="020F0502020204030204" pitchFamily="34" charset="0"/>
                <a:cs typeface="Arial" panose="020B0604020202020204" pitchFamily="34" charset="0"/>
              </a:rPr>
              <a:t>Một vài cặp đường tròn không giao nhau: 1 và 2; 1 và 3; 2 và 5; 3 và 6; 5 và 8; 7 và 8</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860676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trips(down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strips(downLeft)">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8B0A3D44-2A97-E8F5-3CC4-B464A878B13C}"/>
              </a:ext>
            </a:extLst>
          </p:cNvPr>
          <p:cNvSpPr txBox="1"/>
          <p:nvPr/>
        </p:nvSpPr>
        <p:spPr>
          <a:xfrm>
            <a:off x="536506" y="563275"/>
            <a:ext cx="2446504" cy="400110"/>
          </a:xfrm>
          <a:prstGeom prst="rect">
            <a:avLst/>
          </a:prstGeom>
          <a:solidFill>
            <a:srgbClr val="FFFFFF"/>
          </a:solidFill>
        </p:spPr>
        <p:txBody>
          <a:bodyPr wrap="none" rtlCol="0">
            <a:spAutoFit/>
          </a:bodyPr>
          <a:lstStyle/>
          <a:p>
            <a:r>
              <a:rPr lang="en-VN" sz="2000" b="1" dirty="0">
                <a:solidFill>
                  <a:schemeClr val="accent1">
                    <a:lumMod val="50000"/>
                  </a:schemeClr>
                </a:solidFill>
              </a:rPr>
              <a:t>5.25 (SGK – tr.107)</a:t>
            </a:r>
          </a:p>
        </p:txBody>
      </p:sp>
      <p:sp>
        <p:nvSpPr>
          <p:cNvPr id="3" name="TextBox 2">
            <a:extLst>
              <a:ext uri="{FF2B5EF4-FFF2-40B4-BE49-F238E27FC236}">
                <a16:creationId xmlns:a16="http://schemas.microsoft.com/office/drawing/2014/main" id="{2CFB4E3B-47EA-64B8-FF9A-66B46E1A9268}"/>
              </a:ext>
            </a:extLst>
          </p:cNvPr>
          <p:cNvSpPr txBox="1"/>
          <p:nvPr/>
        </p:nvSpPr>
        <p:spPr>
          <a:xfrm>
            <a:off x="390717" y="1034470"/>
            <a:ext cx="8362565" cy="3074560"/>
          </a:xfrm>
          <a:prstGeom prst="rect">
            <a:avLst/>
          </a:prstGeom>
          <a:noFill/>
        </p:spPr>
        <p:txBody>
          <a:bodyPr wrap="square" rtlCol="0">
            <a:spAutoFit/>
          </a:bodyPr>
          <a:lstStyle/>
          <a:p>
            <a:pPr algn="just">
              <a:lnSpc>
                <a:spcPct val="200000"/>
              </a:lnSpc>
            </a:pPr>
            <a:r>
              <a:rPr lang="en-VN" sz="2000" dirty="0"/>
              <a:t>Cho hai điểm O và O’ cách nhau một khoảng 5 cm. Mỗi đường tròn sau đây có vị trí tương đối như thế nào đối với đường tròn (O; 3 cm).</a:t>
            </a:r>
          </a:p>
          <a:p>
            <a:pPr algn="just">
              <a:lnSpc>
                <a:spcPct val="200000"/>
              </a:lnSpc>
            </a:pPr>
            <a:r>
              <a:rPr lang="en-VN" sz="2000" dirty="0"/>
              <a:t>a) Đường tròn (O’; 3 cm);	</a:t>
            </a:r>
          </a:p>
          <a:p>
            <a:pPr algn="just">
              <a:lnSpc>
                <a:spcPct val="200000"/>
              </a:lnSpc>
            </a:pPr>
            <a:r>
              <a:rPr lang="en-VN" sz="2000" dirty="0"/>
              <a:t>b) Đường tròn (O’; 1 cm);	</a:t>
            </a:r>
          </a:p>
          <a:p>
            <a:pPr algn="just">
              <a:lnSpc>
                <a:spcPct val="200000"/>
              </a:lnSpc>
            </a:pPr>
            <a:r>
              <a:rPr lang="en-VN" sz="2000" dirty="0"/>
              <a:t>c) Đường tròn (O’; 8 cm)</a:t>
            </a:r>
          </a:p>
        </p:txBody>
      </p:sp>
    </p:spTree>
    <p:extLst>
      <p:ext uri="{BB962C8B-B14F-4D97-AF65-F5344CB8AC3E}">
        <p14:creationId xmlns:p14="http://schemas.microsoft.com/office/powerpoint/2010/main" val="377324042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2216718C-2C98-DBF2-A13A-86674E1B0F4B}"/>
              </a:ext>
            </a:extLst>
          </p:cNvPr>
          <p:cNvSpPr txBox="1"/>
          <p:nvPr/>
        </p:nvSpPr>
        <p:spPr>
          <a:xfrm>
            <a:off x="4238414" y="361012"/>
            <a:ext cx="667170" cy="400110"/>
          </a:xfrm>
          <a:prstGeom prst="rect">
            <a:avLst/>
          </a:prstGeom>
          <a:noFill/>
        </p:spPr>
        <p:txBody>
          <a:bodyPr wrap="none" rtlCol="0">
            <a:spAutoFit/>
          </a:bodyPr>
          <a:lstStyle/>
          <a:p>
            <a:r>
              <a:rPr lang="en-VN" sz="2000" b="1" dirty="0">
                <a:solidFill>
                  <a:srgbClr val="FF0000"/>
                </a:solidFill>
              </a:rPr>
              <a:t>Giải</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12B84DD-D052-79C3-8F12-36B0530B1C36}"/>
                  </a:ext>
                </a:extLst>
              </p:cNvPr>
              <p:cNvSpPr txBox="1"/>
              <p:nvPr/>
            </p:nvSpPr>
            <p:spPr>
              <a:xfrm>
                <a:off x="465364" y="651231"/>
                <a:ext cx="8213271" cy="4190314"/>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R</m:t>
                    </m:r>
                    <m:r>
                      <a:rPr lang="vi-VN" sz="2000" i="0">
                        <a:effectLst/>
                        <a:latin typeface="Cambria Math" panose="02040503050406030204" pitchFamily="18" charset="0"/>
                        <a:ea typeface="Calibri" panose="020F0502020204030204" pitchFamily="34" charset="0"/>
                        <a:cs typeface="Times New Roman" panose="02020603050405020304" pitchFamily="18" charset="0"/>
                      </a:rPr>
                      <m:t>=3 </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m:t>
                    </m:r>
                  </m:oMath>
                </a14:m>
                <a:r>
                  <a:rPr lang="vi-VN" sz="2000" dirty="0">
                    <a:effectLst/>
                    <a:latin typeface="Arial" panose="020B0604020202020204" pitchFamily="34" charset="0"/>
                    <a:ea typeface="Calibri" panose="020F0502020204030204" pitchFamily="34" charset="0"/>
                    <a:cs typeface="Arial" panose="020B0604020202020204" pitchFamily="34" charset="0"/>
                  </a:rPr>
                  <a:t> là bán kính đường tròn tâm O;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r</m:t>
                    </m:r>
                  </m:oMath>
                </a14:m>
                <a:r>
                  <a:rPr lang="vi-VN" sz="2000" dirty="0">
                    <a:effectLst/>
                    <a:latin typeface="Arial" panose="020B0604020202020204" pitchFamily="34" charset="0"/>
                    <a:ea typeface="Calibri" panose="020F0502020204030204" pitchFamily="34" charset="0"/>
                    <a:cs typeface="Arial" panose="020B0604020202020204" pitchFamily="34" charset="0"/>
                  </a:rPr>
                  <a:t> là bán kính đường tròn tâm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effectLst/>
                    <a:latin typeface="Arial" panose="020B0604020202020204" pitchFamily="34" charset="0"/>
                    <a:ea typeface="Calibri" panose="020F0502020204030204" pitchFamily="34" charset="0"/>
                    <a:cs typeface="Arial" panose="020B0604020202020204" pitchFamily="34" charset="0"/>
                  </a:rPr>
                  <a:t>. Khi đó:</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marL="457200" indent="-457200" algn="just">
                  <a:lnSpc>
                    <a:spcPct val="150000"/>
                  </a:lnSpc>
                  <a:spcBef>
                    <a:spcPts val="300"/>
                  </a:spcBef>
                  <a:spcAft>
                    <a:spcPts val="300"/>
                  </a:spcAft>
                  <a:buAutoNum type="alphaLcParenR"/>
                </a:pPr>
                <a:r>
                  <a:rPr lang="vi-VN" sz="2000">
                    <a:effectLst/>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r</m:t>
                    </m:r>
                    <m:r>
                      <a:rPr lang="vi-VN" sz="2000" i="0">
                        <a:effectLst/>
                        <a:latin typeface="Cambria Math" panose="02040503050406030204" pitchFamily="18" charset="0"/>
                        <a:ea typeface="Calibri" panose="020F0502020204030204" pitchFamily="34" charset="0"/>
                        <a:cs typeface="Times New Roman" panose="02020603050405020304" pitchFamily="18" charset="0"/>
                      </a:rPr>
                      <m:t>=3 </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m:t>
                    </m:r>
                  </m:oMath>
                </a14:m>
                <a:r>
                  <a:rPr lang="vi-VN" sz="2000" dirty="0">
                    <a:effectLst/>
                    <a:latin typeface="Arial" panose="020B0604020202020204" pitchFamily="34" charset="0"/>
                    <a:ea typeface="Calibri" panose="020F0502020204030204" pitchFamily="34" charset="0"/>
                    <a:cs typeface="Arial" panose="020B0604020202020204" pitchFamily="34" charset="0"/>
                  </a:rPr>
                  <a:t>, ta có: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R</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r</m:t>
                    </m:r>
                    <m:r>
                      <a:rPr lang="vi-VN" sz="2000" i="0">
                        <a:effectLst/>
                        <a:latin typeface="Cambria Math" panose="02040503050406030204" pitchFamily="18" charset="0"/>
                        <a:ea typeface="Calibri" panose="020F0502020204030204" pitchFamily="34" charset="0"/>
                        <a:cs typeface="Times New Roman" panose="02020603050405020304" pitchFamily="18" charset="0"/>
                      </a:rPr>
                      <m:t>=3 </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m:t>
                    </m:r>
                  </m:oMath>
                </a14:m>
                <a:r>
                  <a:rPr lang="vi-VN" sz="2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300"/>
                  </a:spcBef>
                  <a:spcAft>
                    <a:spcPts val="300"/>
                  </a:spcAft>
                </a:pPr>
                <a:r>
                  <a:rPr lang="vi-VN" sz="2000" dirty="0">
                    <a:latin typeface="Arial" panose="020B0604020202020204" pitchFamily="34" charset="0"/>
                    <a:ea typeface="Calibri" panose="020F0502020204030204" pitchFamily="34" charset="0"/>
                    <a:cs typeface="Arial" panose="020B0604020202020204" pitchFamily="34" charset="0"/>
                  </a:rPr>
                  <a:t>nên</a:t>
                </a:r>
                <a:r>
                  <a:rPr lang="vi-VN"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R</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r</m:t>
                    </m:r>
                    <m:r>
                      <a:rPr lang="vi-VN" sz="2000" i="0">
                        <a:effectLst/>
                        <a:latin typeface="Cambria Math" panose="02040503050406030204" pitchFamily="18" charset="0"/>
                        <a:ea typeface="Calibri" panose="020F0502020204030204" pitchFamily="34" charset="0"/>
                        <a:cs typeface="Times New Roman" panose="02020603050405020304" pitchFamily="18" charset="0"/>
                      </a:rPr>
                      <m:t>=0&lt;5 </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vi-VN" sz="2000" i="0">
                        <a:effectLst/>
                        <a:latin typeface="Cambria Math" panose="02040503050406030204" pitchFamily="18" charset="0"/>
                        <a:ea typeface="Calibri" panose="020F0502020204030204" pitchFamily="34" charset="0"/>
                        <a:cs typeface="Times New Roman" panose="02020603050405020304" pitchFamily="18" charset="0"/>
                      </a:rPr>
                      <m:t>&lt;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R</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r</m:t>
                    </m:r>
                  </m:oMath>
                </a14:m>
                <a:r>
                  <a:rPr lang="vi-VN" sz="2000" dirty="0">
                    <a:effectLst/>
                    <a:latin typeface="Arial" panose="020B0604020202020204" pitchFamily="34" charset="0"/>
                    <a:ea typeface="Arial" panose="020B0604020202020204" pitchFamily="34" charset="0"/>
                    <a:cs typeface="Arial" panose="020B0604020202020204" pitchFamily="34" charset="0"/>
                  </a:rPr>
                  <a:t> Vậy</a:t>
                </a:r>
                <a:r>
                  <a:rPr lang="vi-VN" sz="2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2000" i="0">
                                <a:effectLst/>
                                <a:latin typeface="Cambria Math" panose="02040503050406030204" pitchFamily="18" charset="0"/>
                                <a:ea typeface="Calibri" panose="020F0502020204030204" pitchFamily="34" charset="0"/>
                                <a:cs typeface="Times New Roman" panose="02020603050405020304" pitchFamily="18" charset="0"/>
                              </a:rPr>
                              <m:t>′</m:t>
                            </m:r>
                          </m:sup>
                        </m:sSup>
                      </m:e>
                    </m:d>
                  </m:oMath>
                </a14:m>
                <a:r>
                  <a:rPr lang="vi-VN" sz="2000" dirty="0">
                    <a:effectLst/>
                    <a:latin typeface="Arial" panose="020B0604020202020204" pitchFamily="34" charset="0"/>
                    <a:ea typeface="Calibri" panose="020F0502020204030204" pitchFamily="34" charset="0"/>
                    <a:cs typeface="Arial" panose="020B0604020202020204" pitchFamily="34" charset="0"/>
                  </a:rPr>
                  <a:t> cắt nhau.</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r>
                  <a:rPr lang="vi-VN" sz="2000" dirty="0">
                    <a:effectLst/>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r</m:t>
                    </m:r>
                    <m:r>
                      <a:rPr lang="vi-VN" sz="2000" i="0">
                        <a:effectLst/>
                        <a:latin typeface="Cambria Math" panose="02040503050406030204" pitchFamily="18" charset="0"/>
                        <a:ea typeface="Calibri" panose="020F0502020204030204" pitchFamily="34" charset="0"/>
                        <a:cs typeface="Times New Roman" panose="02020603050405020304" pitchFamily="18" charset="0"/>
                      </a:rPr>
                      <m:t>=1 </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m:t>
                    </m:r>
                  </m:oMath>
                </a14:m>
                <a:r>
                  <a:rPr lang="vi-VN" sz="2000" dirty="0">
                    <a:effectLst/>
                    <a:latin typeface="Arial" panose="020B0604020202020204" pitchFamily="34" charset="0"/>
                    <a:ea typeface="Calibri" panose="020F0502020204030204" pitchFamily="34" charset="0"/>
                    <a:cs typeface="Arial" panose="020B0604020202020204" pitchFamily="34" charset="0"/>
                  </a:rPr>
                  <a:t>, ta có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vi-VN" sz="2000" i="0">
                        <a:effectLst/>
                        <a:latin typeface="Cambria Math" panose="02040503050406030204" pitchFamily="18" charset="0"/>
                        <a:ea typeface="Calibri" panose="020F0502020204030204" pitchFamily="34" charset="0"/>
                        <a:cs typeface="Times New Roman" panose="02020603050405020304" pitchFamily="18" charset="0"/>
                      </a:rPr>
                      <m:t>=5 </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m:t>
                    </m:r>
                    <m:r>
                      <a:rPr lang="vi-VN" sz="2000" i="0">
                        <a:effectLst/>
                        <a:latin typeface="Cambria Math" panose="02040503050406030204" pitchFamily="18" charset="0"/>
                        <a:ea typeface="Calibri" panose="020F0502020204030204" pitchFamily="34" charset="0"/>
                        <a:cs typeface="Times New Roman" panose="02020603050405020304" pitchFamily="18" charset="0"/>
                      </a:rPr>
                      <m:t>&gt;3 </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m:t>
                    </m:r>
                    <m:r>
                      <a:rPr lang="vi-VN" sz="2000" i="0">
                        <a:effectLst/>
                        <a:latin typeface="Cambria Math" panose="02040503050406030204" pitchFamily="18" charset="0"/>
                        <a:ea typeface="Calibri" panose="020F0502020204030204" pitchFamily="34" charset="0"/>
                        <a:cs typeface="Times New Roman" panose="02020603050405020304" pitchFamily="18" charset="0"/>
                      </a:rPr>
                      <m:t>+1 </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R</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r</m:t>
                    </m:r>
                  </m:oMath>
                </a14:m>
                <a:r>
                  <a:rPr lang="vi-VN" sz="2000" dirty="0">
                    <a:effectLst/>
                    <a:latin typeface="Arial" panose="020B0604020202020204" pitchFamily="34" charset="0"/>
                    <a:ea typeface="Calibri" panose="020F0502020204030204" pitchFamily="34" charset="0"/>
                    <a:cs typeface="Arial" panose="020B0604020202020204" pitchFamily="34" charset="0"/>
                  </a:rPr>
                  <a:t> </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a:latin typeface="Arial" panose="020B0604020202020204" pitchFamily="34" charset="0"/>
                    <a:ea typeface="Calibri" panose="020F0502020204030204" pitchFamily="34" charset="0"/>
                    <a:cs typeface="Arial" panose="020B0604020202020204" pitchFamily="34" charset="0"/>
                  </a:rPr>
                  <a:t>Vậy</a:t>
                </a:r>
                <a:r>
                  <a:rPr lang="vi-VN" sz="2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2000" i="0">
                                <a:effectLst/>
                                <a:latin typeface="Cambria Math" panose="02040503050406030204" pitchFamily="18" charset="0"/>
                                <a:ea typeface="Calibri" panose="020F0502020204030204" pitchFamily="34" charset="0"/>
                                <a:cs typeface="Times New Roman" panose="02020603050405020304" pitchFamily="18" charset="0"/>
                              </a:rPr>
                              <m:t>′</m:t>
                            </m:r>
                          </m:sup>
                        </m:sSup>
                      </m:e>
                    </m:d>
                  </m:oMath>
                </a14:m>
                <a:r>
                  <a:rPr lang="vi-VN" sz="2000" dirty="0">
                    <a:effectLst/>
                    <a:latin typeface="Arial" panose="020B0604020202020204" pitchFamily="34" charset="0"/>
                    <a:ea typeface="Calibri" panose="020F0502020204030204" pitchFamily="34" charset="0"/>
                    <a:cs typeface="Arial" panose="020B0604020202020204" pitchFamily="34" charset="0"/>
                  </a:rPr>
                  <a:t> ngoài nhau.</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c) </a:t>
                </a:r>
                <a:r>
                  <a:rPr lang="vi-VN" sz="2000" dirty="0">
                    <a:effectLst/>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r</m:t>
                    </m:r>
                    <m:r>
                      <a:rPr lang="vi-VN" sz="2000" i="0">
                        <a:effectLst/>
                        <a:latin typeface="Cambria Math" panose="02040503050406030204" pitchFamily="18" charset="0"/>
                        <a:ea typeface="Calibri" panose="020F0502020204030204" pitchFamily="34" charset="0"/>
                        <a:cs typeface="Times New Roman" panose="02020603050405020304" pitchFamily="18" charset="0"/>
                      </a:rPr>
                      <m:t>=8 </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m:t>
                    </m:r>
                  </m:oMath>
                </a14:m>
                <a:r>
                  <a:rPr lang="vi-VN" sz="2000" dirty="0">
                    <a:effectLst/>
                    <a:latin typeface="Arial" panose="020B0604020202020204" pitchFamily="34" charset="0"/>
                    <a:ea typeface="Calibri" panose="020F0502020204030204" pitchFamily="34" charset="0"/>
                    <a:cs typeface="Arial" panose="020B0604020202020204" pitchFamily="34" charset="0"/>
                  </a:rPr>
                  <a:t>, ta có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vi-VN" sz="2000" i="0">
                        <a:effectLst/>
                        <a:latin typeface="Cambria Math" panose="02040503050406030204" pitchFamily="18" charset="0"/>
                        <a:ea typeface="Calibri" panose="020F0502020204030204" pitchFamily="34" charset="0"/>
                        <a:cs typeface="Times New Roman" panose="02020603050405020304" pitchFamily="18" charset="0"/>
                      </a:rPr>
                      <m:t>=5 </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m:t>
                    </m:r>
                    <m:r>
                      <a:rPr lang="vi-VN" sz="2000" i="0">
                        <a:effectLst/>
                        <a:latin typeface="Cambria Math" panose="02040503050406030204" pitchFamily="18" charset="0"/>
                        <a:ea typeface="Calibri" panose="020F0502020204030204" pitchFamily="34" charset="0"/>
                        <a:cs typeface="Times New Roman" panose="02020603050405020304" pitchFamily="18" charset="0"/>
                      </a:rPr>
                      <m:t>=8</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m:t>
                    </m:r>
                    <m:r>
                      <a:rPr lang="vi-VN" sz="2000" i="0">
                        <a:effectLst/>
                        <a:latin typeface="Cambria Math" panose="02040503050406030204" pitchFamily="18" charset="0"/>
                        <a:ea typeface="Calibri" panose="020F0502020204030204" pitchFamily="34" charset="0"/>
                        <a:cs typeface="Times New Roman" panose="02020603050405020304" pitchFamily="18" charset="0"/>
                      </a:rPr>
                      <m:t>−3 </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R</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r</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a:latin typeface="Arial" panose="020B0604020202020204" pitchFamily="34" charset="0"/>
                    <a:ea typeface="Calibri" panose="020F0502020204030204" pitchFamily="34" charset="0"/>
                    <a:cs typeface="Arial" panose="020B0604020202020204" pitchFamily="34" charset="0"/>
                  </a:rPr>
                  <a:t>Vậy</a:t>
                </a:r>
                <a:r>
                  <a:rPr lang="vi-VN" sz="2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2000" i="0">
                                <a:effectLst/>
                                <a:latin typeface="Cambria Math" panose="02040503050406030204" pitchFamily="18" charset="0"/>
                                <a:ea typeface="Calibri" panose="020F0502020204030204" pitchFamily="34" charset="0"/>
                                <a:cs typeface="Times New Roman" panose="02020603050405020304" pitchFamily="18" charset="0"/>
                              </a:rPr>
                              <m:t>′</m:t>
                            </m:r>
                          </m:sup>
                        </m:sSup>
                      </m:e>
                    </m:d>
                  </m:oMath>
                </a14:m>
                <a:r>
                  <a:rPr lang="vi-VN" sz="2000" dirty="0">
                    <a:effectLst/>
                    <a:latin typeface="Arial" panose="020B0604020202020204" pitchFamily="34" charset="0"/>
                    <a:ea typeface="Calibri" panose="020F0502020204030204" pitchFamily="34" charset="0"/>
                    <a:cs typeface="Arial" panose="020B0604020202020204" pitchFamily="34" charset="0"/>
                  </a:rPr>
                  <a:t> tiếp xúc trong với nhau.</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a:extLst>
                  <a:ext uri="{FF2B5EF4-FFF2-40B4-BE49-F238E27FC236}">
                    <a16:creationId xmlns:a16="http://schemas.microsoft.com/office/drawing/2014/main" id="{612B84DD-D052-79C3-8F12-36B0530B1C36}"/>
                  </a:ext>
                </a:extLst>
              </p:cNvPr>
              <p:cNvSpPr txBox="1">
                <a:spLocks noRot="1" noChangeAspect="1" noMove="1" noResize="1" noEditPoints="1" noAdjustHandles="1" noChangeArrowheads="1" noChangeShapeType="1" noTextEdit="1"/>
              </p:cNvSpPr>
              <p:nvPr/>
            </p:nvSpPr>
            <p:spPr>
              <a:xfrm>
                <a:off x="465364" y="651231"/>
                <a:ext cx="8213271" cy="4190314"/>
              </a:xfrm>
              <a:prstGeom prst="rect">
                <a:avLst/>
              </a:prstGeom>
              <a:blipFill>
                <a:blip r:embed="rId3"/>
                <a:stretch>
                  <a:fillRect l="-742" r="-742" b="-1747"/>
                </a:stretch>
              </a:blipFill>
            </p:spPr>
            <p:txBody>
              <a:bodyPr/>
              <a:lstStyle/>
              <a:p>
                <a:r>
                  <a:rPr lang="vi-VN">
                    <a:noFill/>
                  </a:rPr>
                  <a:t> </a:t>
                </a:r>
              </a:p>
            </p:txBody>
          </p:sp>
        </mc:Fallback>
      </mc:AlternateContent>
    </p:spTree>
    <p:extLst>
      <p:ext uri="{BB962C8B-B14F-4D97-AF65-F5344CB8AC3E}">
        <p14:creationId xmlns:p14="http://schemas.microsoft.com/office/powerpoint/2010/main" val="23924275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strips(downLeft)">
                                      <p:cBhvr>
                                        <p:cTn id="27" dur="500"/>
                                        <p:tgtEl>
                                          <p:spTgt spid="4">
                                            <p:txEl>
                                              <p:pRg st="3" end="3"/>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strips(downLeft)">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strips(downLeft)">
                                      <p:cBhvr>
                                        <p:cTn id="35" dur="500"/>
                                        <p:tgtEl>
                                          <p:spTgt spid="4">
                                            <p:txEl>
                                              <p:pRg st="5" end="5"/>
                                            </p:txEl>
                                          </p:spTgt>
                                        </p:tgtEl>
                                      </p:cBhvr>
                                    </p:animEffect>
                                  </p:childTnLst>
                                </p:cTn>
                              </p:par>
                              <p:par>
                                <p:cTn id="36" presetID="18" presetClass="entr" presetSubtype="12"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strips(downLeft)">
                                      <p:cBhvr>
                                        <p:cTn id="3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36980405-F65C-1599-FA7B-37C6EFC9839C}"/>
              </a:ext>
            </a:extLst>
          </p:cNvPr>
          <p:cNvSpPr txBox="1"/>
          <p:nvPr/>
        </p:nvSpPr>
        <p:spPr>
          <a:xfrm>
            <a:off x="3248560" y="2898207"/>
            <a:ext cx="2646878" cy="646331"/>
          </a:xfrm>
          <a:prstGeom prst="rect">
            <a:avLst/>
          </a:prstGeom>
          <a:noFill/>
        </p:spPr>
        <p:txBody>
          <a:bodyPr wrap="none" rtlCol="0">
            <a:spAutoFit/>
          </a:bodyPr>
          <a:lstStyle/>
          <a:p>
            <a:r>
              <a:rPr lang="en-VN" sz="3600" b="1" dirty="0">
                <a:solidFill>
                  <a:srgbClr val="C00000"/>
                </a:solidFill>
              </a:rPr>
              <a:t>VẬN DỤNG</a:t>
            </a:r>
          </a:p>
        </p:txBody>
      </p:sp>
      <p:pic>
        <p:nvPicPr>
          <p:cNvPr id="3" name="Picture 13">
            <a:extLst>
              <a:ext uri="{FF2B5EF4-FFF2-40B4-BE49-F238E27FC236}">
                <a16:creationId xmlns:a16="http://schemas.microsoft.com/office/drawing/2014/main" id="{F7B28B94-C63A-CE78-644D-662830C7A8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53601" y="876843"/>
            <a:ext cx="1836797" cy="1836797"/>
          </a:xfrm>
          <a:prstGeom prst="rect">
            <a:avLst/>
          </a:prstGeom>
        </p:spPr>
      </p:pic>
    </p:spTree>
    <p:extLst>
      <p:ext uri="{BB962C8B-B14F-4D97-AF65-F5344CB8AC3E}">
        <p14:creationId xmlns:p14="http://schemas.microsoft.com/office/powerpoint/2010/main" val="2210017500"/>
      </p:ext>
    </p:extLst>
  </p:cSld>
  <p:clrMapOvr>
    <a:masterClrMapping/>
  </p:clrMapOvr>
  <p:transition spd="med">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60129CF5-C681-4C6F-933B-31D916474734}"/>
              </a:ext>
            </a:extLst>
          </p:cNvPr>
          <p:cNvSpPr txBox="1"/>
          <p:nvPr/>
        </p:nvSpPr>
        <p:spPr>
          <a:xfrm>
            <a:off x="593656" y="538180"/>
            <a:ext cx="2446504" cy="400110"/>
          </a:xfrm>
          <a:prstGeom prst="rect">
            <a:avLst/>
          </a:prstGeom>
          <a:solidFill>
            <a:srgbClr val="FFFFFF"/>
          </a:solidFill>
        </p:spPr>
        <p:txBody>
          <a:bodyPr wrap="none" rtlCol="0">
            <a:spAutoFit/>
          </a:bodyPr>
          <a:lstStyle/>
          <a:p>
            <a:r>
              <a:rPr lang="en-VN" sz="2000" b="1" dirty="0">
                <a:solidFill>
                  <a:schemeClr val="accent1">
                    <a:lumMod val="50000"/>
                  </a:schemeClr>
                </a:solidFill>
              </a:rPr>
              <a:t>5.26 (SGK – tr.107)</a:t>
            </a:r>
          </a:p>
        </p:txBody>
      </p:sp>
      <p:sp>
        <p:nvSpPr>
          <p:cNvPr id="3" name="TextBox 2">
            <a:extLst>
              <a:ext uri="{FF2B5EF4-FFF2-40B4-BE49-F238E27FC236}">
                <a16:creationId xmlns:a16="http://schemas.microsoft.com/office/drawing/2014/main" id="{1DF8B1D1-261F-0D5F-D360-9DA09A7614C0}"/>
              </a:ext>
            </a:extLst>
          </p:cNvPr>
          <p:cNvSpPr txBox="1"/>
          <p:nvPr/>
        </p:nvSpPr>
        <p:spPr>
          <a:xfrm>
            <a:off x="306353" y="938290"/>
            <a:ext cx="8531294" cy="3266920"/>
          </a:xfrm>
          <a:prstGeom prst="rect">
            <a:avLst/>
          </a:prstGeom>
          <a:noFill/>
        </p:spPr>
        <p:txBody>
          <a:bodyPr wrap="square" rtlCol="0">
            <a:spAutoFit/>
          </a:bodyPr>
          <a:lstStyle/>
          <a:p>
            <a:pPr algn="just">
              <a:lnSpc>
                <a:spcPct val="150000"/>
              </a:lnSpc>
            </a:pPr>
            <a:r>
              <a:rPr lang="en-VN" sz="2000" dirty="0"/>
              <a:t>Cho ba điểm thẳng hàng O, A và O’. Với mỗi trường hợp sau, hãy viết hệ thức giữa các độ dài OO’, OA và O’A rồi xét xem hai đường tròn (O; OA) và (O’; O’A) tiếp xúc trong hay tiếp xúc ngoài với nhau; vẽ hình để khẳng định dự đoán của mình.</a:t>
            </a:r>
          </a:p>
          <a:p>
            <a:pPr algn="just">
              <a:lnSpc>
                <a:spcPct val="150000"/>
              </a:lnSpc>
            </a:pPr>
            <a:r>
              <a:rPr lang="en-VN" sz="2000" dirty="0"/>
              <a:t>a) Điểm A nằm giữa hai điểm O và O’;</a:t>
            </a:r>
          </a:p>
          <a:p>
            <a:pPr algn="just">
              <a:lnSpc>
                <a:spcPct val="150000"/>
              </a:lnSpc>
            </a:pPr>
            <a:r>
              <a:rPr lang="en-VN" sz="2000" dirty="0"/>
              <a:t>b) Điểm O nằm giữa hai điểm A và O’;</a:t>
            </a:r>
          </a:p>
          <a:p>
            <a:pPr algn="just">
              <a:lnSpc>
                <a:spcPct val="150000"/>
              </a:lnSpc>
            </a:pPr>
            <a:r>
              <a:rPr lang="en-VN" sz="2000" dirty="0"/>
              <a:t>c) Điểm O’ nằm giữa hai điểm A và O. </a:t>
            </a:r>
          </a:p>
        </p:txBody>
      </p:sp>
      <p:sp>
        <p:nvSpPr>
          <p:cNvPr id="4" name="Freeform 26">
            <a:extLst>
              <a:ext uri="{FF2B5EF4-FFF2-40B4-BE49-F238E27FC236}">
                <a16:creationId xmlns:a16="http://schemas.microsoft.com/office/drawing/2014/main" id="{603999B2-B1E8-DA28-0C67-3E7E0B733C90}"/>
              </a:ext>
            </a:extLst>
          </p:cNvPr>
          <p:cNvSpPr/>
          <p:nvPr/>
        </p:nvSpPr>
        <p:spPr>
          <a:xfrm>
            <a:off x="6455529" y="3089927"/>
            <a:ext cx="1525885" cy="1115283"/>
          </a:xfrm>
          <a:custGeom>
            <a:avLst/>
            <a:gdLst/>
            <a:ahLst/>
            <a:cxnLst/>
            <a:rect l="l" t="t" r="r" b="b"/>
            <a:pathLst>
              <a:path w="1525885" h="1115283">
                <a:moveTo>
                  <a:pt x="0" y="0"/>
                </a:moveTo>
                <a:lnTo>
                  <a:pt x="1525884" y="0"/>
                </a:lnTo>
                <a:lnTo>
                  <a:pt x="1525884" y="1115283"/>
                </a:lnTo>
                <a:lnTo>
                  <a:pt x="0" y="11152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89964898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51CA86AC-8619-4DC8-5AF1-B503A06E567E}"/>
              </a:ext>
            </a:extLst>
          </p:cNvPr>
          <p:cNvSpPr txBox="1"/>
          <p:nvPr/>
        </p:nvSpPr>
        <p:spPr>
          <a:xfrm>
            <a:off x="856741" y="1572694"/>
            <a:ext cx="7430518" cy="1998111"/>
          </a:xfrm>
          <a:prstGeom prst="rect">
            <a:avLst/>
          </a:prstGeom>
          <a:noFill/>
        </p:spPr>
        <p:txBody>
          <a:bodyPr wrap="square" rtlCol="0">
            <a:spAutoFit/>
          </a:bodyPr>
          <a:lstStyle/>
          <a:p>
            <a:pPr algn="ctr">
              <a:lnSpc>
                <a:spcPct val="150000"/>
              </a:lnSpc>
            </a:pPr>
            <a:r>
              <a:rPr lang="en-VN" sz="4400" b="1" dirty="0">
                <a:solidFill>
                  <a:schemeClr val="accent1">
                    <a:lumMod val="50000"/>
                  </a:schemeClr>
                </a:solidFill>
                <a:latin typeface="Arial" panose="020B0604020202020204" pitchFamily="34" charset="0"/>
                <a:cs typeface="Arial" panose="020B0604020202020204" pitchFamily="34" charset="0"/>
              </a:rPr>
              <a:t>BÀI 17: </a:t>
            </a:r>
            <a:r>
              <a:rPr lang="en-VN" sz="4400" b="1" dirty="0">
                <a:solidFill>
                  <a:schemeClr val="tx1">
                    <a:lumMod val="90000"/>
                    <a:lumOff val="10000"/>
                  </a:schemeClr>
                </a:solidFill>
                <a:latin typeface="Arial" panose="020B0604020202020204" pitchFamily="34" charset="0"/>
                <a:cs typeface="Arial" panose="020B0604020202020204" pitchFamily="34" charset="0"/>
              </a:rPr>
              <a:t>VỊ TRÍ TƯƠNG ĐỐI CỦA HAI ĐƯỜNG TRÒN</a:t>
            </a:r>
          </a:p>
        </p:txBody>
      </p:sp>
    </p:spTree>
    <p:extLst>
      <p:ext uri="{BB962C8B-B14F-4D97-AF65-F5344CB8AC3E}">
        <p14:creationId xmlns:p14="http://schemas.microsoft.com/office/powerpoint/2010/main" val="4234769592"/>
      </p:ext>
    </p:extLst>
  </p:cSld>
  <p:clrMapOvr>
    <a:masterClrMapping/>
  </p:clrMapOvr>
  <p:transition spd="med">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CB4297E6-23A0-1AF0-8AB1-C4C5E84CBA84}"/>
              </a:ext>
            </a:extLst>
          </p:cNvPr>
          <p:cNvSpPr txBox="1"/>
          <p:nvPr/>
        </p:nvSpPr>
        <p:spPr>
          <a:xfrm>
            <a:off x="4238412" y="475470"/>
            <a:ext cx="667170" cy="400110"/>
          </a:xfrm>
          <a:prstGeom prst="rect">
            <a:avLst/>
          </a:prstGeom>
          <a:noFill/>
        </p:spPr>
        <p:txBody>
          <a:bodyPr wrap="none" rtlCol="0">
            <a:spAutoFit/>
          </a:bodyPr>
          <a:lstStyle/>
          <a:p>
            <a:r>
              <a:rPr lang="en-VN" sz="2000" b="1" dirty="0">
                <a:solidFill>
                  <a:srgbClr val="FF0000"/>
                </a:solidFill>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208D355-7233-1DAB-4C09-4F0846BE994A}"/>
                  </a:ext>
                </a:extLst>
              </p:cNvPr>
              <p:cNvSpPr txBox="1"/>
              <p:nvPr/>
            </p:nvSpPr>
            <p:spPr>
              <a:xfrm>
                <a:off x="953810" y="1073871"/>
                <a:ext cx="7236373" cy="400110"/>
              </a:xfrm>
              <a:prstGeom prst="rect">
                <a:avLst/>
              </a:prstGeom>
              <a:noFill/>
            </p:spPr>
            <p:txBody>
              <a:bodyPr wrap="square">
                <a:spAutoFit/>
              </a:bodyPr>
              <a:lstStyle/>
              <a:p>
                <a:pPr algn="just">
                  <a:spcBef>
                    <a:spcPts val="300"/>
                  </a:spcBef>
                  <a:spcAft>
                    <a:spcPts val="300"/>
                  </a:spcAft>
                </a:pPr>
                <a:r>
                  <a:rPr lang="vi-VN"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OA</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000" dirty="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OA</m:t>
                        </m:r>
                      </m:e>
                    </m:d>
                  </m:oMath>
                </a14:m>
                <a:r>
                  <a:rPr lang="vi-VN" sz="2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vi-VN"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2000" i="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A</m:t>
                        </m:r>
                      </m:e>
                    </m:d>
                  </m:oMath>
                </a14:m>
                <a:r>
                  <a:rPr lang="vi-VN" sz="2000" dirty="0">
                    <a:effectLst/>
                    <a:latin typeface="Arial" panose="020B0604020202020204" pitchFamily="34" charset="0"/>
                    <a:ea typeface="Calibri" panose="020F0502020204030204" pitchFamily="34" charset="0"/>
                    <a:cs typeface="Arial" panose="020B0604020202020204" pitchFamily="34" charset="0"/>
                  </a:rPr>
                  <a:t> tiếp xúc ngoài tại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A</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8208D355-7233-1DAB-4C09-4F0846BE994A}"/>
                  </a:ext>
                </a:extLst>
              </p:cNvPr>
              <p:cNvSpPr txBox="1">
                <a:spLocks noRot="1" noChangeAspect="1" noMove="1" noResize="1" noEditPoints="1" noAdjustHandles="1" noChangeArrowheads="1" noChangeShapeType="1" noTextEdit="1"/>
              </p:cNvSpPr>
              <p:nvPr/>
            </p:nvSpPr>
            <p:spPr>
              <a:xfrm>
                <a:off x="953810" y="1073871"/>
                <a:ext cx="7236373" cy="400110"/>
              </a:xfrm>
              <a:prstGeom prst="rect">
                <a:avLst/>
              </a:prstGeom>
              <a:blipFill>
                <a:blip r:embed="rId3"/>
                <a:stretch>
                  <a:fillRect l="-699" t="-6061" b="-24242"/>
                </a:stretch>
              </a:blipFill>
            </p:spPr>
            <p:txBody>
              <a:bodyPr/>
              <a:lstStyle/>
              <a:p>
                <a:r>
                  <a:rPr lang="en-VN">
                    <a:noFill/>
                  </a:rPr>
                  <a:t> </a:t>
                </a:r>
              </a:p>
            </p:txBody>
          </p:sp>
        </mc:Fallback>
      </mc:AlternateContent>
      <p:pic>
        <p:nvPicPr>
          <p:cNvPr id="5" name="Picture 4" descr="A circle with a line between them&#10;&#10;Description automatically generated with medium confidence">
            <a:extLst>
              <a:ext uri="{FF2B5EF4-FFF2-40B4-BE49-F238E27FC236}">
                <a16:creationId xmlns:a16="http://schemas.microsoft.com/office/drawing/2014/main" id="{91847F6A-7D3C-5839-9EE7-31765E0B8642}"/>
              </a:ext>
            </a:extLst>
          </p:cNvPr>
          <p:cNvPicPr>
            <a:picLocks noChangeAspect="1"/>
          </p:cNvPicPr>
          <p:nvPr/>
        </p:nvPicPr>
        <p:blipFill>
          <a:blip r:embed="rId4"/>
          <a:stretch>
            <a:fillRect/>
          </a:stretch>
        </p:blipFill>
        <p:spPr>
          <a:xfrm>
            <a:off x="2291174" y="1672272"/>
            <a:ext cx="4561652" cy="2995758"/>
          </a:xfrm>
          <a:prstGeom prst="rect">
            <a:avLst/>
          </a:prstGeom>
        </p:spPr>
      </p:pic>
    </p:spTree>
    <p:extLst>
      <p:ext uri="{BB962C8B-B14F-4D97-AF65-F5344CB8AC3E}">
        <p14:creationId xmlns:p14="http://schemas.microsoft.com/office/powerpoint/2010/main" val="388914359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6BC3700-6EF4-890F-4D3F-2614452BC48C}"/>
                  </a:ext>
                </a:extLst>
              </p:cNvPr>
              <p:cNvSpPr txBox="1"/>
              <p:nvPr/>
            </p:nvSpPr>
            <p:spPr>
              <a:xfrm>
                <a:off x="570224" y="335792"/>
                <a:ext cx="8003551" cy="456472"/>
              </a:xfrm>
              <a:prstGeom prst="rect">
                <a:avLst/>
              </a:prstGeom>
              <a:noFill/>
            </p:spPr>
            <p:txBody>
              <a:bodyPr wrap="square">
                <a:spAutoFit/>
              </a:bodyPr>
              <a:lstStyle/>
              <a:p>
                <a:pPr algn="just">
                  <a:lnSpc>
                    <a:spcPct val="150000"/>
                  </a:lnSpc>
                  <a:spcBef>
                    <a:spcPts val="300"/>
                  </a:spcBef>
                  <a:spcAft>
                    <a:spcPts val="300"/>
                  </a:spcAft>
                </a:pPr>
                <a:r>
                  <a:rPr lang="vi-VN"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sSup>
                      <m:sSup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1800" i="0">
                            <a:effectLst/>
                            <a:latin typeface="Cambria Math" panose="02040503050406030204" pitchFamily="18" charset="0"/>
                            <a:ea typeface="Calibri" panose="020F0502020204030204" pitchFamily="34" charset="0"/>
                            <a:cs typeface="Times New Roman" panose="02020603050405020304" pitchFamily="18" charset="0"/>
                          </a:rPr>
                          <m:t>′</m:t>
                        </m:r>
                      </m:sup>
                    </m:sSup>
                    <m:r>
                      <a:rPr lang="vi-VN" sz="18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1800" i="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OA</m:t>
                    </m:r>
                  </m:oMath>
                </a14:m>
                <a:r>
                  <a:rPr lang="vi-VN" sz="1800" dirty="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OA</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1800" i="0">
                                <a:effectLst/>
                                <a:latin typeface="Cambria Math" panose="02040503050406030204" pitchFamily="18" charset="0"/>
                                <a:ea typeface="Calibri" panose="020F0502020204030204" pitchFamily="34" charset="0"/>
                                <a:cs typeface="Times New Roman" panose="02020603050405020304" pitchFamily="18" charset="0"/>
                              </a:rPr>
                              <m:t>′</m:t>
                            </m:r>
                          </m:sup>
                        </m:sSup>
                        <m:r>
                          <a:rPr lang="vi-VN" sz="18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1800" i="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tiếp xúc trong tại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1800" i="0">
                                <a:effectLst/>
                                <a:latin typeface="Cambria Math" panose="02040503050406030204" pitchFamily="18" charset="0"/>
                                <a:ea typeface="Calibri" panose="020F0502020204030204" pitchFamily="34" charset="0"/>
                                <a:cs typeface="Times New Roman" panose="02020603050405020304" pitchFamily="18" charset="0"/>
                              </a:rPr>
                              <m:t>′</m:t>
                            </m:r>
                          </m:sup>
                        </m:sSup>
                      </m:e>
                    </m:d>
                  </m:oMath>
                </a14:m>
                <a:r>
                  <a:rPr lang="vi-VN" sz="1800" dirty="0">
                    <a:effectLst/>
                    <a:latin typeface="Arial" panose="020B0604020202020204" pitchFamily="34" charset="0"/>
                    <a:ea typeface="Calibri" panose="020F0502020204030204" pitchFamily="34" charset="0"/>
                    <a:cs typeface="Arial" panose="020B0604020202020204" pitchFamily="34" charset="0"/>
                  </a:rPr>
                  <a:t> đựng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56BC3700-6EF4-890F-4D3F-2614452BC48C}"/>
                  </a:ext>
                </a:extLst>
              </p:cNvPr>
              <p:cNvSpPr txBox="1">
                <a:spLocks noRot="1" noChangeAspect="1" noMove="1" noResize="1" noEditPoints="1" noAdjustHandles="1" noChangeArrowheads="1" noChangeShapeType="1" noTextEdit="1"/>
              </p:cNvSpPr>
              <p:nvPr/>
            </p:nvSpPr>
            <p:spPr>
              <a:xfrm>
                <a:off x="570224" y="335792"/>
                <a:ext cx="8003551" cy="456472"/>
              </a:xfrm>
              <a:prstGeom prst="rect">
                <a:avLst/>
              </a:prstGeom>
              <a:blipFill>
                <a:blip r:embed="rId3"/>
                <a:stretch>
                  <a:fillRect l="-794" b="-1891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83E77D4-A527-58D9-62B7-41FF1FD97737}"/>
                  </a:ext>
                </a:extLst>
              </p:cNvPr>
              <p:cNvSpPr txBox="1"/>
              <p:nvPr/>
            </p:nvSpPr>
            <p:spPr>
              <a:xfrm>
                <a:off x="570223" y="4160312"/>
                <a:ext cx="8003552" cy="456472"/>
              </a:xfrm>
              <a:prstGeom prst="rect">
                <a:avLst/>
              </a:prstGeom>
              <a:noFill/>
            </p:spPr>
            <p:txBody>
              <a:bodyPr wrap="square">
                <a:spAutoFit/>
              </a:bodyPr>
              <a:lstStyle/>
              <a:p>
                <a:pPr algn="just">
                  <a:lnSpc>
                    <a:spcPct val="150000"/>
                  </a:lnSpc>
                  <a:spcBef>
                    <a:spcPts val="300"/>
                  </a:spcBef>
                  <a:spcAft>
                    <a:spcPts val="300"/>
                  </a:spcAft>
                </a:pPr>
                <a:r>
                  <a:rPr lang="vi-VN"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sSup>
                      <m:sSup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1800" i="0">
                            <a:effectLst/>
                            <a:latin typeface="Cambria Math" panose="02040503050406030204" pitchFamily="18" charset="0"/>
                            <a:ea typeface="Calibri" panose="020F0502020204030204" pitchFamily="34" charset="0"/>
                            <a:cs typeface="Times New Roman" panose="02020603050405020304" pitchFamily="18" charset="0"/>
                          </a:rPr>
                          <m:t>′</m:t>
                        </m:r>
                      </m:sup>
                    </m:sSup>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OA</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1800" dirty="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OA</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1800" i="0">
                                <a:effectLst/>
                                <a:latin typeface="Cambria Math" panose="02040503050406030204" pitchFamily="18" charset="0"/>
                                <a:ea typeface="Calibri" panose="020F0502020204030204" pitchFamily="34" charset="0"/>
                                <a:cs typeface="Times New Roman" panose="02020603050405020304" pitchFamily="18" charset="0"/>
                              </a:rPr>
                              <m:t>′</m:t>
                            </m:r>
                          </m:sup>
                        </m:sSup>
                        <m:r>
                          <a:rPr lang="vi-VN" sz="18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1800" i="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tiếp xúc trong tại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đựng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1800" i="0">
                                <a:effectLst/>
                                <a:latin typeface="Cambria Math" panose="02040503050406030204" pitchFamily="18" charset="0"/>
                                <a:ea typeface="Calibri" panose="020F0502020204030204" pitchFamily="34" charset="0"/>
                                <a:cs typeface="Times New Roman" panose="02020603050405020304" pitchFamily="18" charset="0"/>
                              </a:rPr>
                              <m:t>′</m:t>
                            </m:r>
                          </m:sup>
                        </m:sSup>
                      </m:e>
                    </m:d>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83E77D4-A527-58D9-62B7-41FF1FD97737}"/>
                  </a:ext>
                </a:extLst>
              </p:cNvPr>
              <p:cNvSpPr txBox="1">
                <a:spLocks noRot="1" noChangeAspect="1" noMove="1" noResize="1" noEditPoints="1" noAdjustHandles="1" noChangeArrowheads="1" noChangeShapeType="1" noTextEdit="1"/>
              </p:cNvSpPr>
              <p:nvPr/>
            </p:nvSpPr>
            <p:spPr>
              <a:xfrm>
                <a:off x="570223" y="4160312"/>
                <a:ext cx="8003552" cy="456472"/>
              </a:xfrm>
              <a:prstGeom prst="rect">
                <a:avLst/>
              </a:prstGeom>
              <a:blipFill>
                <a:blip r:embed="rId4"/>
                <a:stretch>
                  <a:fillRect l="-794" b="-18919"/>
                </a:stretch>
              </a:blipFill>
            </p:spPr>
            <p:txBody>
              <a:bodyPr/>
              <a:lstStyle/>
              <a:p>
                <a:r>
                  <a:rPr lang="en-VN">
                    <a:noFill/>
                  </a:rPr>
                  <a:t> </a:t>
                </a:r>
              </a:p>
            </p:txBody>
          </p:sp>
        </mc:Fallback>
      </mc:AlternateContent>
      <p:pic>
        <p:nvPicPr>
          <p:cNvPr id="6" name="Picture 5" descr="A circle with a circle in the center&#10;&#10;Description automatically generated">
            <a:extLst>
              <a:ext uri="{FF2B5EF4-FFF2-40B4-BE49-F238E27FC236}">
                <a16:creationId xmlns:a16="http://schemas.microsoft.com/office/drawing/2014/main" id="{F7A40C92-8075-F52E-58A0-FA790E60B5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7048" y="1131180"/>
            <a:ext cx="2949775" cy="2881140"/>
          </a:xfrm>
          <a:prstGeom prst="rect">
            <a:avLst/>
          </a:prstGeom>
        </p:spPr>
      </p:pic>
      <p:pic>
        <p:nvPicPr>
          <p:cNvPr id="7" name="Picture 6" descr="A circle with a line in the center&#10;&#10;Description automatically generated">
            <a:extLst>
              <a:ext uri="{FF2B5EF4-FFF2-40B4-BE49-F238E27FC236}">
                <a16:creationId xmlns:a16="http://schemas.microsoft.com/office/drawing/2014/main" id="{73C72531-C815-7731-B1F0-1AF255BAC178}"/>
              </a:ext>
            </a:extLst>
          </p:cNvPr>
          <p:cNvPicPr>
            <a:picLocks noChangeAspect="1"/>
          </p:cNvPicPr>
          <p:nvPr/>
        </p:nvPicPr>
        <p:blipFill>
          <a:blip r:embed="rId6"/>
          <a:stretch>
            <a:fillRect/>
          </a:stretch>
        </p:blipFill>
        <p:spPr>
          <a:xfrm>
            <a:off x="4842993" y="1131180"/>
            <a:ext cx="2943959" cy="2873722"/>
          </a:xfrm>
          <a:prstGeom prst="rect">
            <a:avLst/>
          </a:prstGeom>
        </p:spPr>
      </p:pic>
    </p:spTree>
    <p:extLst>
      <p:ext uri="{BB962C8B-B14F-4D97-AF65-F5344CB8AC3E}">
        <p14:creationId xmlns:p14="http://schemas.microsoft.com/office/powerpoint/2010/main" val="35646735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A9E5E4C9-1A1B-5BD5-C3DF-F35CBB7B0C06}"/>
              </a:ext>
            </a:extLst>
          </p:cNvPr>
          <p:cNvSpPr txBox="1"/>
          <p:nvPr/>
        </p:nvSpPr>
        <p:spPr>
          <a:xfrm>
            <a:off x="593656" y="538180"/>
            <a:ext cx="2446504" cy="400110"/>
          </a:xfrm>
          <a:prstGeom prst="rect">
            <a:avLst/>
          </a:prstGeom>
          <a:solidFill>
            <a:srgbClr val="FFFFFF"/>
          </a:solidFill>
        </p:spPr>
        <p:txBody>
          <a:bodyPr wrap="none" rtlCol="0">
            <a:spAutoFit/>
          </a:bodyPr>
          <a:lstStyle/>
          <a:p>
            <a:r>
              <a:rPr lang="en-VN" sz="2000" b="1" dirty="0">
                <a:solidFill>
                  <a:schemeClr val="accent1">
                    <a:lumMod val="50000"/>
                  </a:schemeClr>
                </a:solidFill>
              </a:rPr>
              <a:t>5.27 (SGK – tr.107)</a:t>
            </a:r>
          </a:p>
        </p:txBody>
      </p:sp>
      <p:sp>
        <p:nvSpPr>
          <p:cNvPr id="3" name="TextBox 2">
            <a:extLst>
              <a:ext uri="{FF2B5EF4-FFF2-40B4-BE49-F238E27FC236}">
                <a16:creationId xmlns:a16="http://schemas.microsoft.com/office/drawing/2014/main" id="{1A240A0C-7C73-5889-28FE-315912B6A59F}"/>
              </a:ext>
            </a:extLst>
          </p:cNvPr>
          <p:cNvSpPr txBox="1"/>
          <p:nvPr/>
        </p:nvSpPr>
        <p:spPr>
          <a:xfrm>
            <a:off x="363503" y="938290"/>
            <a:ext cx="8416994" cy="958596"/>
          </a:xfrm>
          <a:prstGeom prst="rect">
            <a:avLst/>
          </a:prstGeom>
          <a:noFill/>
        </p:spPr>
        <p:txBody>
          <a:bodyPr wrap="square" rtlCol="0">
            <a:spAutoFit/>
          </a:bodyPr>
          <a:lstStyle/>
          <a:p>
            <a:pPr algn="just">
              <a:lnSpc>
                <a:spcPct val="150000"/>
              </a:lnSpc>
            </a:pPr>
            <a:r>
              <a:rPr lang="en-VN" sz="2000" dirty="0"/>
              <a:t>Cho hai đường tròn (O) và (O’) tiếp xúc ngoài với nhau tại A. Một đường thẳng qua A cắt (O) tại B và cắt (O’) tại C. Chứng minh rằng OB // O’C.</a:t>
            </a:r>
          </a:p>
        </p:txBody>
      </p:sp>
      <p:pic>
        <p:nvPicPr>
          <p:cNvPr id="4" name="Picture 3" descr="A diagram of circles and lines&#10;&#10;Description automatically generated">
            <a:extLst>
              <a:ext uri="{FF2B5EF4-FFF2-40B4-BE49-F238E27FC236}">
                <a16:creationId xmlns:a16="http://schemas.microsoft.com/office/drawing/2014/main" id="{9816B6C9-3546-7707-FE8E-22D63FA9A06A}"/>
              </a:ext>
            </a:extLst>
          </p:cNvPr>
          <p:cNvPicPr>
            <a:picLocks noChangeAspect="1"/>
          </p:cNvPicPr>
          <p:nvPr/>
        </p:nvPicPr>
        <p:blipFill>
          <a:blip r:embed="rId3"/>
          <a:stretch>
            <a:fillRect/>
          </a:stretch>
        </p:blipFill>
        <p:spPr>
          <a:xfrm>
            <a:off x="2574131" y="1944768"/>
            <a:ext cx="3995737" cy="2660552"/>
          </a:xfrm>
          <a:prstGeom prst="rect">
            <a:avLst/>
          </a:prstGeom>
        </p:spPr>
      </p:pic>
    </p:spTree>
    <p:extLst>
      <p:ext uri="{BB962C8B-B14F-4D97-AF65-F5344CB8AC3E}">
        <p14:creationId xmlns:p14="http://schemas.microsoft.com/office/powerpoint/2010/main" val="58703051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5770C945-060A-1A08-C453-A859AA28C55E}"/>
              </a:ext>
            </a:extLst>
          </p:cNvPr>
          <p:cNvSpPr txBox="1"/>
          <p:nvPr/>
        </p:nvSpPr>
        <p:spPr>
          <a:xfrm>
            <a:off x="4238412" y="475470"/>
            <a:ext cx="667170" cy="400110"/>
          </a:xfrm>
          <a:prstGeom prst="rect">
            <a:avLst/>
          </a:prstGeom>
          <a:noFill/>
        </p:spPr>
        <p:txBody>
          <a:bodyPr wrap="none" rtlCol="0">
            <a:spAutoFit/>
          </a:bodyPr>
          <a:lstStyle/>
          <a:p>
            <a:r>
              <a:rPr lang="en-VN" sz="2000" b="1" dirty="0">
                <a:solidFill>
                  <a:srgbClr val="FF0000"/>
                </a:solidFill>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C0A8F9C-97E7-2406-7335-F4947964585C}"/>
                  </a:ext>
                </a:extLst>
              </p:cNvPr>
              <p:cNvSpPr txBox="1"/>
              <p:nvPr/>
            </p:nvSpPr>
            <p:spPr>
              <a:xfrm>
                <a:off x="485772" y="875580"/>
                <a:ext cx="8172450" cy="3545586"/>
              </a:xfrm>
              <a:prstGeom prst="rect">
                <a:avLst/>
              </a:prstGeom>
              <a:noFill/>
            </p:spPr>
            <p:txBody>
              <a:bodyPr wrap="square">
                <a:spAutoFit/>
              </a:bodyPr>
              <a:lstStyle/>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Do (O) và (O’) tiếp xúc ngoài với nhau tại A nên A nằm giữa O và O’. </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acc>
                      <m:accPr>
                        <m:chr m:val="̂"/>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OAB</m:t>
                        </m:r>
                      </m:e>
                    </m:acc>
                    <m: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accPr>
                      <m:e>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AC</m:t>
                        </m:r>
                      </m:e>
                    </m:acc>
                  </m:oMath>
                </a14:m>
                <a:r>
                  <a:rPr lang="vi-VN" sz="2000" dirty="0">
                    <a:effectLst/>
                    <a:latin typeface="Arial" panose="020B0604020202020204" pitchFamily="34" charset="0"/>
                    <a:ea typeface="Calibri" panose="020F0502020204030204" pitchFamily="34" charset="0"/>
                    <a:cs typeface="Arial" panose="020B0604020202020204" pitchFamily="34" charset="0"/>
                  </a:rPr>
                  <a:t> (đối đỉnh) (1)</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14:m>
                  <m:oMath xmlns:m="http://schemas.openxmlformats.org/officeDocument/2006/math">
                    <m: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OAB</m:t>
                    </m:r>
                  </m:oMath>
                </a14:m>
                <a:r>
                  <a:rPr lang="vi-VN" sz="2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O</m:t>
                    </m:r>
                    <m: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AC</m:t>
                    </m:r>
                  </m:oMath>
                </a14:m>
                <a:r>
                  <a:rPr lang="vi-VN" sz="2000" dirty="0">
                    <a:effectLst/>
                    <a:latin typeface="Arial" panose="020B0604020202020204" pitchFamily="34" charset="0"/>
                    <a:ea typeface="Calibri" panose="020F0502020204030204" pitchFamily="34" charset="0"/>
                    <a:cs typeface="Arial" panose="020B0604020202020204" pitchFamily="34" charset="0"/>
                  </a:rPr>
                  <a:t> là hai tam giác cân, có: </a:t>
                </a:r>
                <a14:m>
                  <m:oMath xmlns:m="http://schemas.openxmlformats.org/officeDocument/2006/math">
                    <m:acc>
                      <m:accPr>
                        <m:chr m:val="̂"/>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OAB</m:t>
                        </m:r>
                      </m:e>
                    </m:acc>
                    <m: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OBA</m:t>
                        </m:r>
                      </m:e>
                    </m:acc>
                  </m:oMath>
                </a14:m>
                <a:r>
                  <a:rPr lang="vi-VN" sz="2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accPr>
                      <m:e>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AC</m:t>
                        </m:r>
                      </m:e>
                    </m:acc>
                    <m: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accPr>
                      <m:e>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CA</m:t>
                        </m:r>
                      </m:e>
                    </m:acc>
                  </m:oMath>
                </a14:m>
                <a:r>
                  <a:rPr lang="vi-VN" sz="2000" dirty="0">
                    <a:effectLst/>
                    <a:latin typeface="Arial" panose="020B0604020202020204" pitchFamily="34" charset="0"/>
                    <a:ea typeface="Calibri" panose="020F0502020204030204" pitchFamily="34" charset="0"/>
                    <a:cs typeface="Arial" panose="020B0604020202020204" pitchFamily="34" charset="0"/>
                  </a:rPr>
                  <a:t> (2)</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Từ (1)(2) suy ra: </a:t>
                </a:r>
                <a14:m>
                  <m:oMath xmlns:m="http://schemas.openxmlformats.org/officeDocument/2006/math">
                    <m:acc>
                      <m:accPr>
                        <m:chr m:val="̂"/>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OBA</m:t>
                        </m:r>
                      </m:e>
                    </m:acc>
                    <m: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accPr>
                      <m:e>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O</m:t>
                            </m:r>
                          </m:e>
                          <m:sup>
                            <m: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CA</m:t>
                        </m:r>
                      </m:e>
                    </m:acc>
                  </m:oMath>
                </a14:m>
                <a:r>
                  <a:rPr lang="vi-VN" sz="2000" dirty="0">
                    <a:effectLst/>
                    <a:latin typeface="Arial" panose="020B0604020202020204" pitchFamily="34" charset="0"/>
                    <a:ea typeface="Calibri" panose="020F0502020204030204" pitchFamily="34" charset="0"/>
                    <a:cs typeface="Arial" panose="020B0604020202020204" pitchFamily="34" charset="0"/>
                  </a:rPr>
                  <a:t>, mà hai góc này so le trong</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000">
                    <a:effectLst/>
                    <a:latin typeface="Arial" panose="020B0604020202020204" pitchFamily="34" charset="0"/>
                    <a:ea typeface="Calibri" panose="020F0502020204030204" pitchFamily="34" charset="0"/>
                    <a:cs typeface="Arial" panose="020B0604020202020204" pitchFamily="34" charset="0"/>
                  </a:rPr>
                  <a:t>Suy ra</a:t>
                </a:r>
                <a:r>
                  <a:rPr lang="vi-VN" sz="2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OB</m:t>
                    </m:r>
                  </m:oMath>
                </a14:m>
                <a:r>
                  <a:rPr lang="vi-VN" sz="2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O</m:t>
                    </m:r>
                    <m: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smtClean="0">
                        <a:effectLst/>
                        <a:latin typeface="Cambria Math" panose="02040503050406030204" pitchFamily="18" charset="0"/>
                        <a:ea typeface="Calibri" panose="020F0502020204030204" pitchFamily="34" charset="0"/>
                        <a:cs typeface="Times New Roman" panose="02020603050405020304" pitchFamily="18" charset="0"/>
                      </a:rPr>
                      <m:t>C</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8C0A8F9C-97E7-2406-7335-F4947964585C}"/>
                  </a:ext>
                </a:extLst>
              </p:cNvPr>
              <p:cNvSpPr txBox="1">
                <a:spLocks noRot="1" noChangeAspect="1" noMove="1" noResize="1" noEditPoints="1" noAdjustHandles="1" noChangeArrowheads="1" noChangeShapeType="1" noTextEdit="1"/>
              </p:cNvSpPr>
              <p:nvPr/>
            </p:nvSpPr>
            <p:spPr>
              <a:xfrm>
                <a:off x="485772" y="875580"/>
                <a:ext cx="8172450" cy="3545586"/>
              </a:xfrm>
              <a:prstGeom prst="rect">
                <a:avLst/>
              </a:prstGeom>
              <a:blipFill>
                <a:blip r:embed="rId3"/>
                <a:stretch>
                  <a:fillRect l="-821" r="-11493"/>
                </a:stretch>
              </a:blipFill>
            </p:spPr>
            <p:txBody>
              <a:bodyPr/>
              <a:lstStyle/>
              <a:p>
                <a:r>
                  <a:rPr lang="en-US">
                    <a:noFill/>
                  </a:rPr>
                  <a:t> </a:t>
                </a:r>
              </a:p>
            </p:txBody>
          </p:sp>
        </mc:Fallback>
      </mc:AlternateContent>
    </p:spTree>
    <p:extLst>
      <p:ext uri="{BB962C8B-B14F-4D97-AF65-F5344CB8AC3E}">
        <p14:creationId xmlns:p14="http://schemas.microsoft.com/office/powerpoint/2010/main" val="244555344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strips(down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p:tgtEl>
                                          <p:spTgt spid="4">
                                            <p:txEl>
                                              <p:pRg st="4" end="4"/>
                                            </p:txEl>
                                          </p:spTgt>
                                        </p:tgtEl>
                                        <p:attrNameLst>
                                          <p:attrName>ppt_x</p:attrName>
                                        </p:attrNameLst>
                                      </p:cBhvr>
                                      <p:tavLst>
                                        <p:tav tm="0">
                                          <p:val>
                                            <p:strVal val="#ppt_x-#ppt_w*1.125000"/>
                                          </p:val>
                                        </p:tav>
                                        <p:tav tm="100000">
                                          <p:val>
                                            <p:strVal val="#ppt_x"/>
                                          </p:val>
                                        </p:tav>
                                      </p:tavLst>
                                    </p:anim>
                                    <p:animEffect transition="in" filter="wipe(right)">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Snip Diagonal Corner Rectangle 1">
            <a:extLst>
              <a:ext uri="{FF2B5EF4-FFF2-40B4-BE49-F238E27FC236}">
                <a16:creationId xmlns:a16="http://schemas.microsoft.com/office/drawing/2014/main" id="{85FB06F6-D88C-C7AF-0BE1-9FE22C4B2FA4}"/>
              </a:ext>
            </a:extLst>
          </p:cNvPr>
          <p:cNvSpPr/>
          <p:nvPr/>
        </p:nvSpPr>
        <p:spPr>
          <a:xfrm>
            <a:off x="1731348" y="673927"/>
            <a:ext cx="5681304" cy="734784"/>
          </a:xfrm>
          <a:prstGeom prst="snip2DiagRect">
            <a:avLst/>
          </a:prstGeom>
          <a:solidFill>
            <a:srgbClr val="FFFF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b="1" dirty="0">
                <a:solidFill>
                  <a:schemeClr val="accent1">
                    <a:lumMod val="50000"/>
                  </a:schemeClr>
                </a:solidFill>
                <a:latin typeface="Arial" panose="020B0604020202020204" pitchFamily="34" charset="0"/>
                <a:cs typeface="Arial" panose="020B0604020202020204" pitchFamily="34" charset="0"/>
              </a:rPr>
              <a:t>HƯỚNG DẪN VỀ NHÀ</a:t>
            </a:r>
          </a:p>
        </p:txBody>
      </p:sp>
      <p:sp>
        <p:nvSpPr>
          <p:cNvPr id="4" name="TextBox 3">
            <a:extLst>
              <a:ext uri="{FF2B5EF4-FFF2-40B4-BE49-F238E27FC236}">
                <a16:creationId xmlns:a16="http://schemas.microsoft.com/office/drawing/2014/main" id="{34AD4B53-C742-E1DE-5DC2-A24D154B6616}"/>
              </a:ext>
            </a:extLst>
          </p:cNvPr>
          <p:cNvSpPr txBox="1"/>
          <p:nvPr/>
        </p:nvSpPr>
        <p:spPr>
          <a:xfrm>
            <a:off x="1549971" y="1679071"/>
            <a:ext cx="6044058" cy="2347566"/>
          </a:xfrm>
          <a:prstGeom prst="rect">
            <a:avLst/>
          </a:prstGeom>
          <a:noFill/>
        </p:spPr>
        <p:txBody>
          <a:bodyPr wrap="square">
            <a:spAutoFit/>
          </a:bodyPr>
          <a:lstStyle/>
          <a:p>
            <a:pPr marL="457200" indent="-457200" algn="just">
              <a:lnSpc>
                <a:spcPct val="200000"/>
              </a:lnSpc>
              <a:spcBef>
                <a:spcPts val="300"/>
              </a:spcBef>
              <a:spcAft>
                <a:spcPts val="300"/>
              </a:spcAft>
              <a:buFont typeface="Arial" panose="020B0604020202020204" pitchFamily="34" charset="0"/>
              <a:buChar char="•"/>
            </a:pPr>
            <a:r>
              <a:rPr lang="pt-BR" sz="2400" dirty="0" err="1">
                <a:effectLst/>
                <a:latin typeface="Arial" panose="020B0604020202020204" pitchFamily="34" charset="0"/>
                <a:ea typeface="Calibri" panose="020F0502020204030204" pitchFamily="34" charset="0"/>
                <a:cs typeface="Arial" panose="020B0604020202020204" pitchFamily="34" charset="0"/>
              </a:rPr>
              <a:t>Ghi</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nhớ</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kiến</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thức</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trong</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bài</a:t>
            </a:r>
            <a:r>
              <a:rPr lang="pt-BR"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457200" indent="-457200">
              <a:lnSpc>
                <a:spcPct val="200000"/>
              </a:lnSpc>
              <a:spcBef>
                <a:spcPts val="300"/>
              </a:spcBef>
              <a:spcAft>
                <a:spcPts val="300"/>
              </a:spcAft>
              <a:buFont typeface="Arial" panose="020B0604020202020204" pitchFamily="34" charset="0"/>
              <a:buChar char="•"/>
            </a:pPr>
            <a:r>
              <a:rPr lang="pt-BR" sz="2400" dirty="0" err="1">
                <a:effectLst/>
                <a:latin typeface="Arial" panose="020B0604020202020204" pitchFamily="34" charset="0"/>
                <a:ea typeface="Calibri" panose="020F0502020204030204" pitchFamily="34" charset="0"/>
                <a:cs typeface="Arial" panose="020B0604020202020204" pitchFamily="34" charset="0"/>
              </a:rPr>
              <a:t>Hoàn</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thành</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bài</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tập</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trong</a:t>
            </a:r>
            <a:r>
              <a:rPr lang="pt-BR" sz="2400" dirty="0">
                <a:effectLst/>
                <a:latin typeface="Arial" panose="020B0604020202020204" pitchFamily="34" charset="0"/>
                <a:ea typeface="Calibri" panose="020F0502020204030204" pitchFamily="34" charset="0"/>
                <a:cs typeface="Arial" panose="020B0604020202020204" pitchFamily="34" charset="0"/>
              </a:rPr>
              <a:t> SBT.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457200" indent="-457200" algn="just">
              <a:lnSpc>
                <a:spcPct val="200000"/>
              </a:lnSpc>
              <a:spcBef>
                <a:spcPts val="300"/>
              </a:spcBef>
              <a:spcAft>
                <a:spcPts val="300"/>
              </a:spcAft>
              <a:buFont typeface="Arial" panose="020B0604020202020204" pitchFamily="34" charset="0"/>
              <a:buChar char="•"/>
            </a:pPr>
            <a:r>
              <a:rPr lang="pt-BR" sz="2400" dirty="0" err="1">
                <a:effectLst/>
                <a:latin typeface="Arial" panose="020B0604020202020204" pitchFamily="34" charset="0"/>
                <a:ea typeface="Calibri" panose="020F0502020204030204" pitchFamily="34" charset="0"/>
                <a:cs typeface="Arial" panose="020B0604020202020204" pitchFamily="34" charset="0"/>
              </a:rPr>
              <a:t>Chuẩn</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bị</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bài</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sau</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b="1" i="1" dirty="0">
                <a:effectLst/>
                <a:latin typeface="Arial" panose="020B0604020202020204" pitchFamily="34" charset="0"/>
                <a:ea typeface="Calibri" panose="020F0502020204030204" pitchFamily="34" charset="0"/>
                <a:cs typeface="Arial" panose="020B0604020202020204" pitchFamily="34" charset="0"/>
              </a:rPr>
              <a:t>“</a:t>
            </a:r>
            <a:r>
              <a:rPr lang="vi-VN" sz="2400" b="1" i="1" dirty="0">
                <a:effectLst/>
                <a:latin typeface="Arial" panose="020B0604020202020204" pitchFamily="34" charset="0"/>
                <a:ea typeface="Calibri" panose="020F0502020204030204" pitchFamily="34" charset="0"/>
                <a:cs typeface="Arial" panose="020B0604020202020204" pitchFamily="34" charset="0"/>
              </a:rPr>
              <a:t>Luyện tập chung</a:t>
            </a:r>
            <a:r>
              <a:rPr lang="pt-BR" sz="2400" b="1" i="1" dirty="0">
                <a:effectLst/>
                <a:latin typeface="Arial" panose="020B0604020202020204" pitchFamily="34" charset="0"/>
                <a:ea typeface="Calibri" panose="020F0502020204030204" pitchFamily="34" charset="0"/>
                <a:cs typeface="Arial" panose="020B0604020202020204" pitchFamily="34" charset="0"/>
              </a:rPr>
              <a:t>”.</a:t>
            </a:r>
            <a:endParaRPr lang="en-VN" sz="2400" i="1"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152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3E0AA0A0-A40D-A865-6836-A2C17D9DA9E9}"/>
              </a:ext>
            </a:extLst>
          </p:cNvPr>
          <p:cNvSpPr txBox="1"/>
          <p:nvPr/>
        </p:nvSpPr>
        <p:spPr>
          <a:xfrm>
            <a:off x="856741" y="1064863"/>
            <a:ext cx="7430518" cy="3013774"/>
          </a:xfrm>
          <a:prstGeom prst="rect">
            <a:avLst/>
          </a:prstGeom>
          <a:noFill/>
        </p:spPr>
        <p:txBody>
          <a:bodyPr wrap="square" rtlCol="0">
            <a:spAutoFit/>
          </a:bodyPr>
          <a:lstStyle/>
          <a:p>
            <a:pPr algn="ctr">
              <a:lnSpc>
                <a:spcPct val="150000"/>
              </a:lnSpc>
            </a:pPr>
            <a:r>
              <a:rPr lang="en-VN" sz="4400" b="1" dirty="0">
                <a:solidFill>
                  <a:schemeClr val="accent6">
                    <a:lumMod val="50000"/>
                  </a:schemeClr>
                </a:solidFill>
                <a:latin typeface="Arial" panose="020B0604020202020204" pitchFamily="34" charset="0"/>
                <a:cs typeface="Arial" panose="020B0604020202020204" pitchFamily="34" charset="0"/>
              </a:rPr>
              <a:t>BÀI HỌC KẾT THÚC,</a:t>
            </a:r>
          </a:p>
          <a:p>
            <a:pPr algn="ctr">
              <a:lnSpc>
                <a:spcPct val="150000"/>
              </a:lnSpc>
            </a:pPr>
            <a:r>
              <a:rPr lang="en-VN" sz="4400" b="1" dirty="0">
                <a:solidFill>
                  <a:schemeClr val="accent6">
                    <a:lumMod val="50000"/>
                  </a:schemeClr>
                </a:solidFill>
                <a:latin typeface="Arial" panose="020B0604020202020204" pitchFamily="34" charset="0"/>
                <a:cs typeface="Arial" panose="020B0604020202020204" pitchFamily="34" charset="0"/>
              </a:rPr>
              <a:t>CẢM ƠN CÁC EM</a:t>
            </a:r>
          </a:p>
          <a:p>
            <a:pPr algn="ctr">
              <a:lnSpc>
                <a:spcPct val="150000"/>
              </a:lnSpc>
            </a:pPr>
            <a:r>
              <a:rPr lang="en-VN" sz="4400" b="1" dirty="0">
                <a:solidFill>
                  <a:schemeClr val="accent6">
                    <a:lumMod val="50000"/>
                  </a:schemeClr>
                </a:solidFill>
                <a:latin typeface="Arial" panose="020B0604020202020204" pitchFamily="34" charset="0"/>
                <a:cs typeface="Arial" panose="020B0604020202020204" pitchFamily="34" charset="0"/>
              </a:rPr>
              <a:t>ĐÃ LẮNG NGHE</a:t>
            </a:r>
          </a:p>
        </p:txBody>
      </p:sp>
      <p:sp>
        <p:nvSpPr>
          <p:cNvPr id="3" name="Freeform 11">
            <a:extLst>
              <a:ext uri="{FF2B5EF4-FFF2-40B4-BE49-F238E27FC236}">
                <a16:creationId xmlns:a16="http://schemas.microsoft.com/office/drawing/2014/main" id="{83F4F69D-6072-DADC-7EE1-ABAE9C412C4A}"/>
              </a:ext>
            </a:extLst>
          </p:cNvPr>
          <p:cNvSpPr/>
          <p:nvPr/>
        </p:nvSpPr>
        <p:spPr>
          <a:xfrm>
            <a:off x="0" y="0"/>
            <a:ext cx="1784750" cy="1531620"/>
          </a:xfrm>
          <a:custGeom>
            <a:avLst/>
            <a:gdLst/>
            <a:ahLst/>
            <a:cxnLst/>
            <a:rect l="l" t="t" r="r" b="b"/>
            <a:pathLst>
              <a:path w="1305342" h="1146328">
                <a:moveTo>
                  <a:pt x="0" y="0"/>
                </a:moveTo>
                <a:lnTo>
                  <a:pt x="1305343" y="0"/>
                </a:lnTo>
                <a:lnTo>
                  <a:pt x="1305343" y="1146328"/>
                </a:lnTo>
                <a:lnTo>
                  <a:pt x="0" y="11463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8">
            <a:extLst>
              <a:ext uri="{FF2B5EF4-FFF2-40B4-BE49-F238E27FC236}">
                <a16:creationId xmlns:a16="http://schemas.microsoft.com/office/drawing/2014/main" id="{4B0BE201-D8E4-32FE-9B52-04CCCFF1FD96}"/>
              </a:ext>
            </a:extLst>
          </p:cNvPr>
          <p:cNvSpPr/>
          <p:nvPr/>
        </p:nvSpPr>
        <p:spPr>
          <a:xfrm>
            <a:off x="7210452" y="3229127"/>
            <a:ext cx="1458068" cy="1699020"/>
          </a:xfrm>
          <a:custGeom>
            <a:avLst/>
            <a:gdLst/>
            <a:ahLst/>
            <a:cxnLst/>
            <a:rect l="l" t="t" r="r" b="b"/>
            <a:pathLst>
              <a:path w="1458068" h="1699020">
                <a:moveTo>
                  <a:pt x="0" y="0"/>
                </a:moveTo>
                <a:lnTo>
                  <a:pt x="1458068" y="0"/>
                </a:lnTo>
                <a:lnTo>
                  <a:pt x="1458068" y="1699020"/>
                </a:lnTo>
                <a:lnTo>
                  <a:pt x="0" y="16990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38222619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FC12946B-DE38-96D1-4921-3C4A9B66FBAC}"/>
              </a:ext>
            </a:extLst>
          </p:cNvPr>
          <p:cNvSpPr txBox="1"/>
          <p:nvPr/>
        </p:nvSpPr>
        <p:spPr>
          <a:xfrm>
            <a:off x="481543" y="408827"/>
            <a:ext cx="6168676" cy="1015663"/>
          </a:xfrm>
          <a:prstGeom prst="rect">
            <a:avLst/>
          </a:prstGeom>
          <a:noFill/>
        </p:spPr>
        <p:txBody>
          <a:bodyPr wrap="none" rtlCol="0">
            <a:spAutoFit/>
          </a:bodyPr>
          <a:lstStyle/>
          <a:p>
            <a:pPr marL="514350" indent="-514350">
              <a:buAutoNum type="arabicPeriod"/>
            </a:pPr>
            <a:r>
              <a:rPr lang="en-VN" sz="3200" b="1" u="sng">
                <a:solidFill>
                  <a:schemeClr val="accent1">
                    <a:lumMod val="50000"/>
                  </a:schemeClr>
                </a:solidFill>
              </a:rPr>
              <a:t>Hai </a:t>
            </a:r>
            <a:r>
              <a:rPr lang="en-VN" sz="3200" b="1" u="sng" dirty="0">
                <a:solidFill>
                  <a:schemeClr val="accent1">
                    <a:lumMod val="50000"/>
                  </a:schemeClr>
                </a:solidFill>
              </a:rPr>
              <a:t>đường tròn </a:t>
            </a:r>
            <a:r>
              <a:rPr lang="en-VN" sz="3200" b="1" u="sng">
                <a:solidFill>
                  <a:schemeClr val="accent1">
                    <a:lumMod val="50000"/>
                  </a:schemeClr>
                </a:solidFill>
              </a:rPr>
              <a:t>cắt nhau</a:t>
            </a:r>
            <a:endParaRPr lang="en-US" sz="3200" b="1" u="sng">
              <a:solidFill>
                <a:schemeClr val="accent1">
                  <a:lumMod val="50000"/>
                </a:schemeClr>
              </a:solidFill>
            </a:endParaRPr>
          </a:p>
          <a:p>
            <a:r>
              <a:rPr lang="en-US" sz="2800" b="1">
                <a:solidFill>
                  <a:schemeClr val="accent1">
                    <a:lumMod val="50000"/>
                  </a:schemeClr>
                </a:solidFill>
              </a:rPr>
              <a:t>* Tìm hiểu hai đường tròn cắt nhau</a:t>
            </a:r>
            <a:endParaRPr lang="en-VN" sz="2800" b="1" dirty="0">
              <a:solidFill>
                <a:schemeClr val="accent1">
                  <a:lumMod val="50000"/>
                </a:schemeClr>
              </a:solidFill>
            </a:endParaRPr>
          </a:p>
        </p:txBody>
      </p:sp>
      <p:sp>
        <p:nvSpPr>
          <p:cNvPr id="3" name="TextBox 2">
            <a:extLst>
              <a:ext uri="{FF2B5EF4-FFF2-40B4-BE49-F238E27FC236}">
                <a16:creationId xmlns:a16="http://schemas.microsoft.com/office/drawing/2014/main" id="{F4FEF279-17B1-1449-E40A-1BCCB7CB8079}"/>
              </a:ext>
            </a:extLst>
          </p:cNvPr>
          <p:cNvSpPr txBox="1"/>
          <p:nvPr/>
        </p:nvSpPr>
        <p:spPr>
          <a:xfrm>
            <a:off x="370658" y="1392133"/>
            <a:ext cx="3430747" cy="400110"/>
          </a:xfrm>
          <a:prstGeom prst="rect">
            <a:avLst/>
          </a:prstGeom>
          <a:solidFill>
            <a:srgbClr val="FFFFFF"/>
          </a:solidFill>
        </p:spPr>
        <p:txBody>
          <a:bodyPr wrap="none" rtlCol="0">
            <a:spAutoFit/>
          </a:bodyPr>
          <a:lstStyle/>
          <a:p>
            <a:r>
              <a:rPr lang="en-VN" sz="2000" b="1" dirty="0">
                <a:solidFill>
                  <a:schemeClr val="accent1">
                    <a:lumMod val="50000"/>
                  </a:schemeClr>
                </a:solidFill>
              </a:rPr>
              <a:t>Hoạt động 1 (SGK – tr.104)</a:t>
            </a:r>
          </a:p>
        </p:txBody>
      </p:sp>
      <p:sp>
        <p:nvSpPr>
          <p:cNvPr id="5" name="TextBox 4">
            <a:extLst>
              <a:ext uri="{FF2B5EF4-FFF2-40B4-BE49-F238E27FC236}">
                <a16:creationId xmlns:a16="http://schemas.microsoft.com/office/drawing/2014/main" id="{E7C1C296-1334-BBB3-F2BA-FD4E6EF65872}"/>
              </a:ext>
            </a:extLst>
          </p:cNvPr>
          <p:cNvSpPr txBox="1"/>
          <p:nvPr/>
        </p:nvSpPr>
        <p:spPr>
          <a:xfrm>
            <a:off x="643345" y="1821236"/>
            <a:ext cx="4961165" cy="400110"/>
          </a:xfrm>
          <a:prstGeom prst="rect">
            <a:avLst/>
          </a:prstGeom>
          <a:noFill/>
        </p:spPr>
        <p:txBody>
          <a:bodyPr wrap="square">
            <a:spAutoFit/>
          </a:bodyPr>
          <a:lstStyle/>
          <a:p>
            <a:pPr algn="just">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Cho </a:t>
            </a:r>
            <a:r>
              <a:rPr lang="en-US" sz="2000" dirty="0" err="1">
                <a:effectLst/>
                <a:latin typeface="Arial" panose="020B0604020202020204" pitchFamily="34" charset="0"/>
                <a:ea typeface="Calibri" panose="020F0502020204030204" pitchFamily="34" charset="0"/>
                <a:cs typeface="Arial" panose="020B0604020202020204" pitchFamily="34" charset="0"/>
              </a:rPr>
              <a:t>hình</a:t>
            </a:r>
            <a:r>
              <a:rPr lang="en-US" sz="2000" dirty="0">
                <a:effectLst/>
                <a:latin typeface="Arial" panose="020B0604020202020204" pitchFamily="34" charset="0"/>
                <a:ea typeface="Calibri" panose="020F0502020204030204" pitchFamily="34" charset="0"/>
                <a:cs typeface="Arial" panose="020B0604020202020204" pitchFamily="34" charset="0"/>
              </a:rPr>
              <a:t> 5.31, </a:t>
            </a:r>
            <a:r>
              <a:rPr lang="en-US" sz="2000" dirty="0" err="1">
                <a:effectLst/>
                <a:latin typeface="Arial" panose="020B0604020202020204" pitchFamily="34" charset="0"/>
                <a:ea typeface="Calibri" panose="020F0502020204030204" pitchFamily="34" charset="0"/>
                <a:cs typeface="Arial" panose="020B0604020202020204" pitchFamily="34" charset="0"/>
              </a:rPr>
              <a:t>trong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giả</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sử</a:t>
            </a:r>
            <a:r>
              <a:rPr lang="en-US" sz="2000" dirty="0">
                <a:effectLst/>
                <a:latin typeface="Arial" panose="020B0604020202020204" pitchFamily="34" charset="0"/>
                <a:ea typeface="Calibri" panose="020F0502020204030204" pitchFamily="34" charset="0"/>
                <a:cs typeface="Arial" panose="020B0604020202020204" pitchFamily="34" charset="0"/>
              </a:rPr>
              <a:t> O’A &lt; OA.</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18AD09F-85D4-0200-D2A2-016EA3636547}"/>
              </a:ext>
            </a:extLst>
          </p:cNvPr>
          <p:cNvSpPr txBox="1"/>
          <p:nvPr/>
        </p:nvSpPr>
        <p:spPr>
          <a:xfrm>
            <a:off x="473528" y="3722264"/>
            <a:ext cx="8293282" cy="958596"/>
          </a:xfrm>
          <a:prstGeom prst="rect">
            <a:avLst/>
          </a:prstGeom>
          <a:noFill/>
        </p:spPr>
        <p:txBody>
          <a:bodyPr wrap="square">
            <a:spAutoFit/>
          </a:bodyPr>
          <a:lstStyle/>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Ta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OA – O’A &lt; OO’ &lt; OA + O’A. </a:t>
            </a:r>
            <a:r>
              <a:rPr lang="en-US" sz="2000" dirty="0" err="1">
                <a:effectLst/>
                <a:latin typeface="Arial" panose="020B0604020202020204" pitchFamily="34" charset="0"/>
                <a:ea typeface="Calibri" panose="020F0502020204030204" pitchFamily="34" charset="0"/>
                <a:cs typeface="Arial" panose="020B0604020202020204" pitchFamily="34" charset="0"/>
              </a:rPr>
              <a:t>Hãy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vẽ</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(O; OA)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(O’; O’A)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này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mấy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điểm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chung</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pic>
        <p:nvPicPr>
          <p:cNvPr id="8" name="Picture 7" descr="A triangle with a blue and red text&#10;&#10;Description automatically generated">
            <a:extLst>
              <a:ext uri="{FF2B5EF4-FFF2-40B4-BE49-F238E27FC236}">
                <a16:creationId xmlns:a16="http://schemas.microsoft.com/office/drawing/2014/main" id="{4A5036D2-A3F7-6167-E341-923821CBBCB5}"/>
              </a:ext>
            </a:extLst>
          </p:cNvPr>
          <p:cNvPicPr>
            <a:picLocks noChangeAspect="1"/>
          </p:cNvPicPr>
          <p:nvPr/>
        </p:nvPicPr>
        <p:blipFill>
          <a:blip r:embed="rId3"/>
          <a:stretch>
            <a:fillRect/>
          </a:stretch>
        </p:blipFill>
        <p:spPr>
          <a:xfrm>
            <a:off x="5604510" y="1728440"/>
            <a:ext cx="2901208" cy="1993824"/>
          </a:xfrm>
          <a:prstGeom prst="rect">
            <a:avLst/>
          </a:prstGeom>
        </p:spPr>
      </p:pic>
    </p:spTree>
    <p:extLst>
      <p:ext uri="{BB962C8B-B14F-4D97-AF65-F5344CB8AC3E}">
        <p14:creationId xmlns:p14="http://schemas.microsoft.com/office/powerpoint/2010/main" val="235895292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3ECDB672-C25A-139D-2328-801F7997124F}"/>
              </a:ext>
            </a:extLst>
          </p:cNvPr>
          <p:cNvSpPr txBox="1"/>
          <p:nvPr/>
        </p:nvSpPr>
        <p:spPr>
          <a:xfrm>
            <a:off x="4238415" y="489856"/>
            <a:ext cx="667170" cy="400110"/>
          </a:xfrm>
          <a:prstGeom prst="rect">
            <a:avLst/>
          </a:prstGeom>
          <a:noFill/>
        </p:spPr>
        <p:txBody>
          <a:bodyPr wrap="none" rtlCol="0">
            <a:spAutoFit/>
          </a:bodyPr>
          <a:lstStyle/>
          <a:p>
            <a:r>
              <a:rPr lang="en-VN" sz="2000" b="1" dirty="0">
                <a:solidFill>
                  <a:srgbClr val="FF0000"/>
                </a:solidFill>
              </a:rPr>
              <a:t>Giải</a:t>
            </a:r>
          </a:p>
        </p:txBody>
      </p:sp>
      <p:pic>
        <p:nvPicPr>
          <p:cNvPr id="3" name="Picture 2" descr="A diagram of circles and a triangle&#10;&#10;Description automatically generated">
            <a:extLst>
              <a:ext uri="{FF2B5EF4-FFF2-40B4-BE49-F238E27FC236}">
                <a16:creationId xmlns:a16="http://schemas.microsoft.com/office/drawing/2014/main" id="{3EB48411-62E4-36B6-34EF-E850361BC97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626859" y="1067587"/>
            <a:ext cx="3890282" cy="2649097"/>
          </a:xfrm>
          <a:prstGeom prst="rect">
            <a:avLst/>
          </a:prstGeom>
          <a:noFill/>
        </p:spPr>
      </p:pic>
      <p:sp>
        <p:nvSpPr>
          <p:cNvPr id="5" name="TextBox 4">
            <a:extLst>
              <a:ext uri="{FF2B5EF4-FFF2-40B4-BE49-F238E27FC236}">
                <a16:creationId xmlns:a16="http://schemas.microsoft.com/office/drawing/2014/main" id="{A52DD8BD-9BCF-FC3A-C89C-AD57EECC9310}"/>
              </a:ext>
            </a:extLst>
          </p:cNvPr>
          <p:cNvSpPr txBox="1"/>
          <p:nvPr/>
        </p:nvSpPr>
        <p:spPr>
          <a:xfrm>
            <a:off x="2286000" y="3894305"/>
            <a:ext cx="4572000" cy="400110"/>
          </a:xfrm>
          <a:prstGeom prst="rect">
            <a:avLst/>
          </a:prstGeom>
          <a:noFill/>
        </p:spPr>
        <p:txBody>
          <a:bodyPr wrap="square">
            <a:spAutoFit/>
          </a:bodyPr>
          <a:lstStyle/>
          <a:p>
            <a:pPr algn="ctr">
              <a:spcBef>
                <a:spcPts val="300"/>
              </a:spcBef>
              <a:spcAft>
                <a:spcPts val="3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Hai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tròn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chung</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51650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6190569A-FA12-1FD7-3B1F-9AD12C4263EB}"/>
              </a:ext>
            </a:extLst>
          </p:cNvPr>
          <p:cNvSpPr txBox="1"/>
          <p:nvPr/>
        </p:nvSpPr>
        <p:spPr>
          <a:xfrm>
            <a:off x="3621258" y="417016"/>
            <a:ext cx="1901483" cy="523220"/>
          </a:xfrm>
          <a:prstGeom prst="rect">
            <a:avLst/>
          </a:prstGeom>
          <a:solidFill>
            <a:srgbClr val="FFFFFF"/>
          </a:solidFill>
        </p:spPr>
        <p:txBody>
          <a:bodyPr wrap="none" rtlCol="0">
            <a:spAutoFit/>
          </a:bodyPr>
          <a:lstStyle/>
          <a:p>
            <a:r>
              <a:rPr lang="en-VN" sz="2800" b="1" dirty="0">
                <a:solidFill>
                  <a:srgbClr val="C00000"/>
                </a:solidFill>
              </a:rPr>
              <a:t>Khái niệm</a:t>
            </a:r>
          </a:p>
        </p:txBody>
      </p:sp>
      <p:sp>
        <p:nvSpPr>
          <p:cNvPr id="4" name="TextBox 3">
            <a:extLst>
              <a:ext uri="{FF2B5EF4-FFF2-40B4-BE49-F238E27FC236}">
                <a16:creationId xmlns:a16="http://schemas.microsoft.com/office/drawing/2014/main" id="{9B6DDA08-123B-9F4F-8497-F978597A5E6F}"/>
              </a:ext>
            </a:extLst>
          </p:cNvPr>
          <p:cNvSpPr txBox="1"/>
          <p:nvPr/>
        </p:nvSpPr>
        <p:spPr>
          <a:xfrm>
            <a:off x="498020" y="940236"/>
            <a:ext cx="8147957" cy="1685846"/>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Nếu hai đường tròn có đúng hai điểm chung thì ta nói đó là hai đường tròn cắt nhau. Hai điểm chung gọi là hai giao điểm </a:t>
            </a:r>
            <a:r>
              <a:rPr lang="vi-VN" sz="2400">
                <a:effectLst/>
                <a:latin typeface="Arial" panose="020B0604020202020204" pitchFamily="34" charset="0"/>
                <a:ea typeface="Times New Roman" panose="02020603050405020304" pitchFamily="18" charset="0"/>
                <a:cs typeface="Arial" panose="020B0604020202020204" pitchFamily="34" charset="0"/>
              </a:rPr>
              <a:t>của chúng.</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2BECC8C-EA24-AB77-2F5D-47C90FAECF39}"/>
              </a:ext>
            </a:extLst>
          </p:cNvPr>
          <p:cNvSpPr txBox="1"/>
          <p:nvPr/>
        </p:nvSpPr>
        <p:spPr>
          <a:xfrm>
            <a:off x="3719840" y="2729467"/>
            <a:ext cx="1704313" cy="523220"/>
          </a:xfrm>
          <a:prstGeom prst="rect">
            <a:avLst/>
          </a:prstGeom>
          <a:solidFill>
            <a:srgbClr val="FFFFFF"/>
          </a:solidFill>
        </p:spPr>
        <p:txBody>
          <a:bodyPr wrap="none" rtlCol="0">
            <a:spAutoFit/>
          </a:bodyPr>
          <a:lstStyle/>
          <a:p>
            <a:r>
              <a:rPr lang="en-VN" sz="2800" b="1" dirty="0">
                <a:solidFill>
                  <a:srgbClr val="C00000"/>
                </a:solidFill>
              </a:rPr>
              <a:t>Nhận xét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8C074EE-E974-AD28-F229-D202CABBC38B}"/>
                  </a:ext>
                </a:extLst>
              </p:cNvPr>
              <p:cNvSpPr txBox="1"/>
              <p:nvPr/>
            </p:nvSpPr>
            <p:spPr>
              <a:xfrm>
                <a:off x="1227952" y="3364717"/>
                <a:ext cx="6688090" cy="1131848"/>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Hai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cắt nhau khi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&lt;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&lt;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&gt;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A8C074EE-E974-AD28-F229-D202CABBC38B}"/>
                  </a:ext>
                </a:extLst>
              </p:cNvPr>
              <p:cNvSpPr txBox="1">
                <a:spLocks noRot="1" noChangeAspect="1" noMove="1" noResize="1" noEditPoints="1" noAdjustHandles="1" noChangeArrowheads="1" noChangeShapeType="1" noTextEdit="1"/>
              </p:cNvSpPr>
              <p:nvPr/>
            </p:nvSpPr>
            <p:spPr>
              <a:xfrm>
                <a:off x="1227952" y="3364717"/>
                <a:ext cx="6688090" cy="1131848"/>
              </a:xfrm>
              <a:prstGeom prst="rect">
                <a:avLst/>
              </a:prstGeom>
              <a:blipFill>
                <a:blip r:embed="rId3"/>
                <a:stretch>
                  <a:fillRect l="-1366" r="-1366" b="-11828"/>
                </a:stretch>
              </a:blipFill>
            </p:spPr>
            <p:txBody>
              <a:bodyPr/>
              <a:lstStyle/>
              <a:p>
                <a:r>
                  <a:rPr lang="en-US">
                    <a:noFill/>
                  </a:rPr>
                  <a:t> </a:t>
                </a:r>
              </a:p>
            </p:txBody>
          </p:sp>
        </mc:Fallback>
      </mc:AlternateContent>
    </p:spTree>
    <p:extLst>
      <p:ext uri="{BB962C8B-B14F-4D97-AF65-F5344CB8AC3E}">
        <p14:creationId xmlns:p14="http://schemas.microsoft.com/office/powerpoint/2010/main" val="153191621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8353654C-28FB-3607-CABD-FE6389D0B343}"/>
              </a:ext>
            </a:extLst>
          </p:cNvPr>
          <p:cNvSpPr txBox="1"/>
          <p:nvPr/>
        </p:nvSpPr>
        <p:spPr>
          <a:xfrm>
            <a:off x="457199" y="531317"/>
            <a:ext cx="2787943" cy="400110"/>
          </a:xfrm>
          <a:prstGeom prst="rect">
            <a:avLst/>
          </a:prstGeom>
          <a:solidFill>
            <a:srgbClr val="FFFFFF"/>
          </a:solidFill>
        </p:spPr>
        <p:txBody>
          <a:bodyPr wrap="none" rtlCol="0">
            <a:spAutoFit/>
          </a:bodyPr>
          <a:lstStyle/>
          <a:p>
            <a:r>
              <a:rPr lang="en-VN" sz="2000" b="1" dirty="0">
                <a:solidFill>
                  <a:schemeClr val="accent1">
                    <a:lumMod val="50000"/>
                  </a:schemeClr>
                </a:solidFill>
              </a:rPr>
              <a:t>Ví dụ 1 (SGK – tr.104)</a:t>
            </a:r>
          </a:p>
        </p:txBody>
      </p:sp>
      <p:sp>
        <p:nvSpPr>
          <p:cNvPr id="4" name="TextBox 3">
            <a:extLst>
              <a:ext uri="{FF2B5EF4-FFF2-40B4-BE49-F238E27FC236}">
                <a16:creationId xmlns:a16="http://schemas.microsoft.com/office/drawing/2014/main" id="{F3F30EAF-07BC-810E-858A-3C36279C6D20}"/>
              </a:ext>
            </a:extLst>
          </p:cNvPr>
          <p:cNvSpPr txBox="1"/>
          <p:nvPr/>
        </p:nvSpPr>
        <p:spPr>
          <a:xfrm>
            <a:off x="498021" y="931427"/>
            <a:ext cx="8147958" cy="1227900"/>
          </a:xfrm>
          <a:prstGeom prst="rect">
            <a:avLst/>
          </a:prstGeom>
          <a:noFill/>
        </p:spPr>
        <p:txBody>
          <a:bodyPr wrap="square">
            <a:spAutoFit/>
          </a:bodyPr>
          <a:lstStyle/>
          <a:p>
            <a:pPr algn="just">
              <a:lnSpc>
                <a:spcPct val="200000"/>
              </a:lnSpc>
              <a:spcBef>
                <a:spcPts val="300"/>
              </a:spcBef>
              <a:spcAft>
                <a:spcPts val="300"/>
              </a:spcAf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hai</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O’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OO’ = 5 cm.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giải</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thích</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tại</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hai</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tròn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 4 cm)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 3 cm)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cắt</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nhau</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EABA5D8-AEDD-E590-D236-E4139F44D4E9}"/>
              </a:ext>
            </a:extLst>
          </p:cNvPr>
          <p:cNvSpPr txBox="1"/>
          <p:nvPr/>
        </p:nvSpPr>
        <p:spPr>
          <a:xfrm>
            <a:off x="4238415" y="2383236"/>
            <a:ext cx="667170" cy="400110"/>
          </a:xfrm>
          <a:prstGeom prst="rect">
            <a:avLst/>
          </a:prstGeom>
          <a:noFill/>
        </p:spPr>
        <p:txBody>
          <a:bodyPr wrap="none" rtlCol="0">
            <a:spAutoFit/>
          </a:bodyPr>
          <a:lstStyle/>
          <a:p>
            <a:r>
              <a:rPr lang="en-VN" sz="2000" b="1" dirty="0">
                <a:solidFill>
                  <a:srgbClr val="FF0000"/>
                </a:solidFill>
              </a:rPr>
              <a:t>Giải</a:t>
            </a:r>
          </a:p>
        </p:txBody>
      </p:sp>
      <p:sp>
        <p:nvSpPr>
          <p:cNvPr id="6" name="TextBox 5">
            <a:extLst>
              <a:ext uri="{FF2B5EF4-FFF2-40B4-BE49-F238E27FC236}">
                <a16:creationId xmlns:a16="http://schemas.microsoft.com/office/drawing/2014/main" id="{214102FD-FB3F-0C8E-390B-7DDC60BB116A}"/>
              </a:ext>
            </a:extLst>
          </p:cNvPr>
          <p:cNvSpPr txBox="1"/>
          <p:nvPr/>
        </p:nvSpPr>
        <p:spPr>
          <a:xfrm>
            <a:off x="587170" y="2783346"/>
            <a:ext cx="6229350" cy="1843453"/>
          </a:xfrm>
          <a:prstGeom prst="rect">
            <a:avLst/>
          </a:prstGeom>
          <a:noFill/>
        </p:spPr>
        <p:txBody>
          <a:bodyPr wrap="square" rtlCol="0">
            <a:spAutoFit/>
          </a:bodyPr>
          <a:lstStyle/>
          <a:p>
            <a:pPr>
              <a:lnSpc>
                <a:spcPct val="200000"/>
              </a:lnSpc>
            </a:pPr>
            <a:r>
              <a:rPr lang="en-VN" sz="2000" dirty="0"/>
              <a:t>Đặt R = 4 cm; R’ = 3 cm, ta thấy 1 cm &lt; 5 cm &lt; 7 cm, </a:t>
            </a:r>
          </a:p>
          <a:p>
            <a:pPr>
              <a:lnSpc>
                <a:spcPct val="200000"/>
              </a:lnSpc>
            </a:pPr>
            <a:r>
              <a:rPr lang="en-VN" sz="2000" dirty="0"/>
              <a:t>nên R – R’ &lt; OO’ &lt; R + R’.</a:t>
            </a:r>
          </a:p>
          <a:p>
            <a:pPr>
              <a:lnSpc>
                <a:spcPct val="200000"/>
              </a:lnSpc>
            </a:pPr>
            <a:r>
              <a:rPr lang="en-VN" sz="2000" dirty="0"/>
              <a:t>Do đó, hai đường tròn đã cho cắt nhau. </a:t>
            </a:r>
          </a:p>
        </p:txBody>
      </p:sp>
    </p:spTree>
    <p:extLst>
      <p:ext uri="{BB962C8B-B14F-4D97-AF65-F5344CB8AC3E}">
        <p14:creationId xmlns:p14="http://schemas.microsoft.com/office/powerpoint/2010/main" val="41598143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wipe(left)">
                                      <p:cBhvr>
                                        <p:cTn id="3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62"/>
        <p:cNvGrpSpPr/>
        <p:nvPr/>
      </p:nvGrpSpPr>
      <p:grpSpPr>
        <a:xfrm>
          <a:off x="0" y="0"/>
          <a:ext cx="0" cy="0"/>
          <a:chOff x="0" y="0"/>
          <a:chExt cx="0" cy="0"/>
        </a:xfrm>
      </p:grpSpPr>
      <p:sp>
        <p:nvSpPr>
          <p:cNvPr id="2" name="TextBox 1">
            <a:extLst>
              <a:ext uri="{FF2B5EF4-FFF2-40B4-BE49-F238E27FC236}">
                <a16:creationId xmlns:a16="http://schemas.microsoft.com/office/drawing/2014/main" id="{F8E05185-7009-64AD-0A4A-CC9D69AD2422}"/>
              </a:ext>
            </a:extLst>
          </p:cNvPr>
          <p:cNvSpPr txBox="1"/>
          <p:nvPr/>
        </p:nvSpPr>
        <p:spPr>
          <a:xfrm>
            <a:off x="375556" y="647686"/>
            <a:ext cx="3373039" cy="400110"/>
          </a:xfrm>
          <a:prstGeom prst="rect">
            <a:avLst/>
          </a:prstGeom>
          <a:solidFill>
            <a:srgbClr val="FFFFFF"/>
          </a:solidFill>
        </p:spPr>
        <p:txBody>
          <a:bodyPr wrap="none" rtlCol="0">
            <a:spAutoFit/>
          </a:bodyPr>
          <a:lstStyle/>
          <a:p>
            <a:r>
              <a:rPr lang="en-VN" sz="2000" b="1" dirty="0">
                <a:solidFill>
                  <a:schemeClr val="accent1">
                    <a:lumMod val="50000"/>
                  </a:schemeClr>
                </a:solidFill>
              </a:rPr>
              <a:t>Luyện tập 1 (SGK – tr.105)</a:t>
            </a:r>
          </a:p>
        </p:txBody>
      </p:sp>
      <p:sp>
        <p:nvSpPr>
          <p:cNvPr id="4" name="TextBox 3">
            <a:extLst>
              <a:ext uri="{FF2B5EF4-FFF2-40B4-BE49-F238E27FC236}">
                <a16:creationId xmlns:a16="http://schemas.microsoft.com/office/drawing/2014/main" id="{CDF9466A-ED1F-BD38-3A41-67CFC34D7910}"/>
              </a:ext>
            </a:extLst>
          </p:cNvPr>
          <p:cNvSpPr txBox="1"/>
          <p:nvPr/>
        </p:nvSpPr>
        <p:spPr>
          <a:xfrm>
            <a:off x="375556" y="1047796"/>
            <a:ext cx="8392888" cy="2535951"/>
          </a:xfrm>
          <a:prstGeom prst="rect">
            <a:avLst/>
          </a:prstGeom>
          <a:noFill/>
        </p:spPr>
        <p:txBody>
          <a:bodyPr wrap="square">
            <a:spAutoFit/>
          </a:bodyPr>
          <a:lstStyle/>
          <a:p>
            <a:pPr algn="just">
              <a:lnSpc>
                <a:spcPct val="20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Cho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(O; 5 cm)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điểm</a:t>
            </a:r>
            <a:r>
              <a:rPr lang="en-US" sz="2000" dirty="0">
                <a:effectLst/>
                <a:latin typeface="Arial" panose="020B0604020202020204" pitchFamily="34" charset="0"/>
                <a:ea typeface="Calibri" panose="020F0502020204030204" pitchFamily="34" charset="0"/>
                <a:cs typeface="Arial" panose="020B0604020202020204" pitchFamily="34" charset="0"/>
              </a:rPr>
              <a:t> I </a:t>
            </a:r>
            <a:r>
              <a:rPr lang="en-US" sz="2000" dirty="0" err="1">
                <a:effectLst/>
                <a:latin typeface="Arial" panose="020B0604020202020204" pitchFamily="34" charset="0"/>
                <a:ea typeface="Calibri" panose="020F0502020204030204" pitchFamily="34" charset="0"/>
                <a:cs typeface="Arial" panose="020B0604020202020204" pitchFamily="34" charset="0"/>
              </a:rPr>
              <a:t>cách</a:t>
            </a:r>
            <a:r>
              <a:rPr lang="en-US" sz="2000" dirty="0">
                <a:effectLst/>
                <a:latin typeface="Arial" panose="020B0604020202020204" pitchFamily="34" charset="0"/>
                <a:ea typeface="Calibri" panose="020F0502020204030204" pitchFamily="34" charset="0"/>
                <a:cs typeface="Arial" panose="020B0604020202020204" pitchFamily="34" charset="0"/>
              </a:rPr>
              <a:t> O </a:t>
            </a:r>
            <a:r>
              <a:rPr lang="en-US" sz="2000" dirty="0" err="1">
                <a:effectLst/>
                <a:latin typeface="Arial" panose="020B0604020202020204" pitchFamily="34" charset="0"/>
                <a:ea typeface="Calibri" panose="020F0502020204030204" pitchFamily="34" charset="0"/>
                <a:cs typeface="Arial" panose="020B0604020202020204" pitchFamily="34" charset="0"/>
              </a:rPr>
              <a:t>một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khoảng</a:t>
            </a:r>
            <a:r>
              <a:rPr lang="en-US" sz="2000" dirty="0">
                <a:effectLst/>
                <a:latin typeface="Arial" panose="020B0604020202020204" pitchFamily="34" charset="0"/>
                <a:ea typeface="Calibri" panose="020F0502020204030204" pitchFamily="34" charset="0"/>
                <a:cs typeface="Arial" panose="020B0604020202020204" pitchFamily="34" charset="0"/>
              </a:rPr>
              <a:t> 2 cm. </a:t>
            </a:r>
            <a:r>
              <a:rPr lang="en-US" sz="2000" dirty="0" err="1">
                <a:effectLst/>
                <a:latin typeface="Arial" panose="020B0604020202020204" pitchFamily="34" charset="0"/>
                <a:ea typeface="Calibri" panose="020F0502020204030204" pitchFamily="34" charset="0"/>
                <a:cs typeface="Arial" panose="020B0604020202020204" pitchFamily="34" charset="0"/>
              </a:rPr>
              <a:t>Xác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định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vị</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trí</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đối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đã</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tròn</a:t>
            </a:r>
            <a:r>
              <a:rPr lang="en-US" sz="2000" dirty="0">
                <a:effectLst/>
                <a:latin typeface="Arial" panose="020B0604020202020204" pitchFamily="34" charset="0"/>
                <a:ea typeface="Calibri" panose="020F0502020204030204" pitchFamily="34" charset="0"/>
                <a:cs typeface="Arial" panose="020B0604020202020204" pitchFamily="34" charset="0"/>
              </a:rPr>
              <a:t> (I; r) </a:t>
            </a:r>
            <a:r>
              <a:rPr lang="en-US" sz="2000" dirty="0" err="1">
                <a:effectLst/>
                <a:latin typeface="Arial" panose="020B0604020202020204" pitchFamily="34" charset="0"/>
                <a:ea typeface="Calibri" panose="020F0502020204030204" pitchFamily="34" charset="0"/>
                <a:cs typeface="Arial" panose="020B0604020202020204" pitchFamily="34" charset="0"/>
              </a:rPr>
              <a:t>trong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mỗi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hợp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sau</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200000"/>
              </a:lnSpc>
              <a:spcBef>
                <a:spcPts val="300"/>
              </a:spcBef>
              <a:spcAft>
                <a:spcPts val="300"/>
              </a:spcAft>
            </a:pPr>
            <a:r>
              <a:rPr lang="en-US" sz="2000" dirty="0">
                <a:latin typeface="Arial" panose="020B0604020202020204" pitchFamily="34" charset="0"/>
                <a:ea typeface="Arial" panose="020B0604020202020204" pitchFamily="34" charset="0"/>
                <a:cs typeface="Arial" panose="020B0604020202020204" pitchFamily="34" charset="0"/>
              </a:rPr>
              <a:t>	a) r = 4 cm;				b) r = 6 cm</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06137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theme/theme1.xml><?xml version="1.0" encoding="utf-8"?>
<a:theme xmlns:a="http://schemas.openxmlformats.org/drawingml/2006/main" name="Early Mathematical Concepts for Pre-K by Slidesgo">
  <a:themeElements>
    <a:clrScheme name="Simple Light">
      <a:dk1>
        <a:srgbClr val="1A4A4B"/>
      </a:dk1>
      <a:lt1>
        <a:srgbClr val="FFFCF4"/>
      </a:lt1>
      <a:dk2>
        <a:srgbClr val="FFD1D1"/>
      </a:dk2>
      <a:lt2>
        <a:srgbClr val="F7D78A"/>
      </a:lt2>
      <a:accent1>
        <a:srgbClr val="FF7171"/>
      </a:accent1>
      <a:accent2>
        <a:srgbClr val="CAC4F3"/>
      </a:accent2>
      <a:accent3>
        <a:srgbClr val="BEEBB4"/>
      </a:accent3>
      <a:accent4>
        <a:srgbClr val="378E90"/>
      </a:accent4>
      <a:accent5>
        <a:srgbClr val="C9E0EC"/>
      </a:accent5>
      <a:accent6>
        <a:srgbClr val="9FD5D6"/>
      </a:accent6>
      <a:hlink>
        <a:srgbClr val="1A4A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TotalTime>
  <Words>3008</Words>
  <Application>Microsoft Office PowerPoint</Application>
  <PresentationFormat>On-screen Show (16:9)</PresentationFormat>
  <Paragraphs>204</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Cambria Math</vt:lpstr>
      <vt:lpstr>Balsamiq Sans</vt:lpstr>
      <vt:lpstr>Roboto Condensed Light</vt:lpstr>
      <vt:lpstr>Arial</vt:lpstr>
      <vt:lpstr>Nunito</vt:lpstr>
      <vt:lpstr>Early Mathematical Concepts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ADMIN</cp:lastModifiedBy>
  <cp:revision>9</cp:revision>
  <dcterms:modified xsi:type="dcterms:W3CDTF">2024-12-23T14:11:16Z</dcterms:modified>
</cp:coreProperties>
</file>