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73" r:id="rId4"/>
    <p:sldId id="257" r:id="rId5"/>
    <p:sldId id="1148" r:id="rId6"/>
    <p:sldId id="266" r:id="rId7"/>
    <p:sldId id="268" r:id="rId8"/>
    <p:sldId id="270" r:id="rId9"/>
    <p:sldId id="267" r:id="rId10"/>
    <p:sldId id="1146" r:id="rId11"/>
    <p:sldId id="269" r:id="rId12"/>
    <p:sldId id="1152" r:id="rId13"/>
    <p:sldId id="1149" r:id="rId14"/>
    <p:sldId id="1151" r:id="rId15"/>
    <p:sldId id="1147" r:id="rId16"/>
    <p:sldId id="1142" r:id="rId17"/>
    <p:sldId id="261" r:id="rId18"/>
    <p:sldId id="1143" r:id="rId19"/>
    <p:sldId id="1144" r:id="rId20"/>
    <p:sldId id="1145" r:id="rId21"/>
    <p:sldId id="262" r:id="rId22"/>
    <p:sldId id="279" r:id="rId23"/>
    <p:sldId id="283" r:id="rId24"/>
    <p:sldId id="282" r:id="rId25"/>
    <p:sldId id="281" r:id="rId26"/>
    <p:sldId id="280" r:id="rId27"/>
    <p:sldId id="278" r:id="rId28"/>
    <p:sldId id="265" r:id="rId29"/>
    <p:sldId id="272" r:id="rId30"/>
    <p:sldId id="1136" r:id="rId31"/>
    <p:sldId id="1137" r:id="rId32"/>
    <p:sldId id="1138" r:id="rId33"/>
    <p:sldId id="1139" r:id="rId34"/>
    <p:sldId id="1140" r:id="rId35"/>
    <p:sldId id="1153" r:id="rId36"/>
    <p:sldId id="277" r:id="rId37"/>
    <p:sldId id="264" r:id="rId38"/>
  </p:sldIdLst>
  <p:sldSz cx="18288000" cy="10287000"/>
  <p:notesSz cx="6858000" cy="9144000"/>
  <p:embeddedFontLst>
    <p:embeddedFont>
      <p:font typeface="Mitr SemiBold" panose="020B0604020202020204" charset="-34"/>
      <p:bold r:id="rId40"/>
    </p:embeddedFont>
    <p:embeddedFont>
      <p:font typeface="Cooper Black" panose="0208090404030B020404" pitchFamily="18" charset="0"/>
      <p:regular r:id="rId41"/>
    </p:embeddedFont>
    <p:embeddedFont>
      <p:font typeface="Lexend Deca" panose="020B0604020202020204" charset="0"/>
      <p:regular r:id="rId42"/>
      <p:bold r:id="rId43"/>
    </p:embeddedFont>
    <p:embeddedFont>
      <p:font typeface="Moontime" panose="020B0604020202020204" charset="0"/>
      <p:regular r:id="rId44"/>
    </p:embeddedFont>
    <p:embeddedFont>
      <p:font typeface="Glacial Indifference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Lucida Sans Unicode" panose="020B0602030504020204" pitchFamily="3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FF99"/>
    <a:srgbClr val="FFFF99"/>
    <a:srgbClr val="FEF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24AA8-643D-431F-8E76-9819E3DFE4B2}" v="745" dt="2023-08-09T07:16:58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467" autoAdjust="0"/>
  </p:normalViewPr>
  <p:slideViewPr>
    <p:cSldViewPr>
      <p:cViewPr varScale="1">
        <p:scale>
          <a:sx n="57" d="100"/>
          <a:sy n="57" d="100"/>
        </p:scale>
        <p:origin x="7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E4A24AA8-643D-431F-8E76-9819E3DFE4B2}"/>
    <pc:docChg chg="undo custSel addSld delSld modSld sldOrd modMainMaster">
      <pc:chgData name="Duyên Lương" userId="3a9e482f-ceb4-484a-8eab-f708ff3e9a36" providerId="ADAL" clId="{E4A24AA8-643D-431F-8E76-9819E3DFE4B2}" dt="2023-08-09T07:18:13.814" v="2684"/>
      <pc:docMkLst>
        <pc:docMk/>
      </pc:docMkLst>
      <pc:sldChg chg="modSp mod setBg">
        <pc:chgData name="Duyên Lương" userId="3a9e482f-ceb4-484a-8eab-f708ff3e9a36" providerId="ADAL" clId="{E4A24AA8-643D-431F-8E76-9819E3DFE4B2}" dt="2023-08-09T03:31:09.635" v="334"/>
        <pc:sldMkLst>
          <pc:docMk/>
          <pc:sldMk cId="0" sldId="256"/>
        </pc:sldMkLst>
        <pc:spChg chg="mod">
          <ac:chgData name="Duyên Lương" userId="3a9e482f-ceb4-484a-8eab-f708ff3e9a36" providerId="ADAL" clId="{E4A24AA8-643D-431F-8E76-9819E3DFE4B2}" dt="2023-08-09T03:21:34.855" v="107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40.201" v="109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18.251" v="100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37.416" v="108" actId="1076"/>
          <ac:spMkLst>
            <pc:docMk/>
            <pc:sldMk cId="0" sldId="256"/>
            <ac:spMk id="7" creationId="{00000000-0000-0000-0000-000000000000}"/>
          </ac:spMkLst>
        </pc:spChg>
      </pc:sldChg>
      <pc:sldChg chg="addSp delSp modSp mod ord setBg modAnim">
        <pc:chgData name="Duyên Lương" userId="3a9e482f-ceb4-484a-8eab-f708ff3e9a36" providerId="ADAL" clId="{E4A24AA8-643D-431F-8E76-9819E3DFE4B2}" dt="2023-08-09T04:45:34.565" v="626"/>
        <pc:sldMkLst>
          <pc:docMk/>
          <pc:sldMk cId="0" sldId="257"/>
        </pc:sldMkLst>
        <pc:spChg chg="mod">
          <ac:chgData name="Duyên Lương" userId="3a9e482f-ceb4-484a-8eab-f708ff3e9a36" providerId="ADAL" clId="{E4A24AA8-643D-431F-8E76-9819E3DFE4B2}" dt="2023-08-09T04:08:34.342" v="553" actId="1076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3.938" v="407" actId="478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4.882" v="408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6.606" v="409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1.643" v="404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2.113" v="405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2.777" v="406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23.581" v="400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25.120" v="401" actId="478"/>
          <ac:spMkLst>
            <pc:docMk/>
            <pc:sldMk cId="0" sldId="257"/>
            <ac:spMk id="10" creationId="{00000000-0000-0000-0000-000000000000}"/>
          </ac:spMkLst>
        </pc:spChg>
        <pc:spChg chg="mod ord">
          <ac:chgData name="Duyên Lương" userId="3a9e482f-ceb4-484a-8eab-f708ff3e9a36" providerId="ADAL" clId="{E4A24AA8-643D-431F-8E76-9819E3DFE4B2}" dt="2023-08-09T04:08:17.310" v="551" actId="1076"/>
          <ac:spMkLst>
            <pc:docMk/>
            <pc:sldMk cId="0" sldId="257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3:53:45.775" v="462" actId="478"/>
          <ac:spMkLst>
            <pc:docMk/>
            <pc:sldMk cId="0" sldId="257"/>
            <ac:spMk id="12" creationId="{4CC6341D-5AAD-C570-602B-24D6EA16A301}"/>
          </ac:spMkLst>
        </pc:spChg>
        <pc:spChg chg="add mod">
          <ac:chgData name="Duyên Lương" userId="3a9e482f-ceb4-484a-8eab-f708ff3e9a36" providerId="ADAL" clId="{E4A24AA8-643D-431F-8E76-9819E3DFE4B2}" dt="2023-08-09T04:08:40.079" v="555" actId="1076"/>
          <ac:spMkLst>
            <pc:docMk/>
            <pc:sldMk cId="0" sldId="257"/>
            <ac:spMk id="14" creationId="{E97B1572-09F4-3437-F529-30A36DF07250}"/>
          </ac:spMkLst>
        </pc:spChg>
        <pc:spChg chg="mod">
          <ac:chgData name="Duyên Lương" userId="3a9e482f-ceb4-484a-8eab-f708ff3e9a36" providerId="ADAL" clId="{E4A24AA8-643D-431F-8E76-9819E3DFE4B2}" dt="2023-08-09T03:53:58.704" v="467"/>
          <ac:spMkLst>
            <pc:docMk/>
            <pc:sldMk cId="0" sldId="257"/>
            <ac:spMk id="16" creationId="{B3474DD0-D70F-F1E6-4832-A5EF5ECEE273}"/>
          </ac:spMkLst>
        </pc:spChg>
        <pc:spChg chg="add mod">
          <ac:chgData name="Duyên Lương" userId="3a9e482f-ceb4-484a-8eab-f708ff3e9a36" providerId="ADAL" clId="{E4A24AA8-643D-431F-8E76-9819E3DFE4B2}" dt="2023-08-09T04:08:37.439" v="554" actId="1076"/>
          <ac:spMkLst>
            <pc:docMk/>
            <pc:sldMk cId="0" sldId="257"/>
            <ac:spMk id="17" creationId="{8993494B-68CA-5F6D-D082-8E167618DD06}"/>
          </ac:spMkLst>
        </pc:spChg>
        <pc:spChg chg="add mod">
          <ac:chgData name="Duyên Lương" userId="3a9e482f-ceb4-484a-8eab-f708ff3e9a36" providerId="ADAL" clId="{E4A24AA8-643D-431F-8E76-9819E3DFE4B2}" dt="2023-08-09T04:09:38.103" v="559"/>
          <ac:spMkLst>
            <pc:docMk/>
            <pc:sldMk cId="0" sldId="257"/>
            <ac:spMk id="18" creationId="{BED3BF24-E1DD-EFAD-B6CB-8906CADAEE7D}"/>
          </ac:spMkLst>
        </pc:spChg>
        <pc:spChg chg="add mod">
          <ac:chgData name="Duyên Lương" userId="3a9e482f-ceb4-484a-8eab-f708ff3e9a36" providerId="ADAL" clId="{E4A24AA8-643D-431F-8E76-9819E3DFE4B2}" dt="2023-08-09T04:09:38.103" v="559"/>
          <ac:spMkLst>
            <pc:docMk/>
            <pc:sldMk cId="0" sldId="257"/>
            <ac:spMk id="19" creationId="{B36852FB-D896-55DD-4E03-4B7F9CC28A7C}"/>
          </ac:spMkLst>
        </pc:spChg>
        <pc:grpChg chg="add mod">
          <ac:chgData name="Duyên Lương" userId="3a9e482f-ceb4-484a-8eab-f708ff3e9a36" providerId="ADAL" clId="{E4A24AA8-643D-431F-8E76-9819E3DFE4B2}" dt="2023-08-09T03:54:15.522" v="475" actId="1076"/>
          <ac:grpSpMkLst>
            <pc:docMk/>
            <pc:sldMk cId="0" sldId="257"/>
            <ac:grpSpMk id="15" creationId="{46C8B60D-8BB3-E8A6-AE62-4A6A3A42D4CF}"/>
          </ac:grpSpMkLst>
        </pc:grpChg>
        <pc:picChg chg="add mod">
          <ac:chgData name="Duyên Lương" userId="3a9e482f-ceb4-484a-8eab-f708ff3e9a36" providerId="ADAL" clId="{E4A24AA8-643D-431F-8E76-9819E3DFE4B2}" dt="2023-08-09T04:08:44.378" v="557" actId="1076"/>
          <ac:picMkLst>
            <pc:docMk/>
            <pc:sldMk cId="0" sldId="257"/>
            <ac:picMk id="13" creationId="{C392AD0E-6A97-DE09-4D71-E63D6395FFF1}"/>
          </ac:picMkLst>
        </pc:picChg>
        <pc:picChg chg="add mod">
          <ac:chgData name="Duyên Lương" userId="3a9e482f-ceb4-484a-8eab-f708ff3e9a36" providerId="ADAL" clId="{E4A24AA8-643D-431F-8E76-9819E3DFE4B2}" dt="2023-08-09T03:54:01.741" v="468" actId="166"/>
          <ac:picMkLst>
            <pc:docMk/>
            <pc:sldMk cId="0" sldId="257"/>
            <ac:picMk id="2050" creationId="{08DC84D1-877A-A3CE-492E-4DA4E67787D8}"/>
          </ac:picMkLst>
        </pc:picChg>
        <pc:picChg chg="add del">
          <ac:chgData name="Duyên Lương" userId="3a9e482f-ceb4-484a-8eab-f708ff3e9a36" providerId="ADAL" clId="{E4A24AA8-643D-431F-8E76-9819E3DFE4B2}" dt="2023-08-09T03:53:54.129" v="466" actId="478"/>
          <ac:picMkLst>
            <pc:docMk/>
            <pc:sldMk cId="0" sldId="257"/>
            <ac:picMk id="2052" creationId="{E9931D4B-0A92-AE93-0760-59A8E905437D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4:51:41.402" v="711" actId="403"/>
        <pc:sldMkLst>
          <pc:docMk/>
          <pc:sldMk cId="0" sldId="258"/>
        </pc:sldMkLst>
        <pc:spChg chg="del">
          <ac:chgData name="Duyên Lương" userId="3a9e482f-ceb4-484a-8eab-f708ff3e9a36" providerId="ADAL" clId="{E4A24AA8-643D-431F-8E76-9819E3DFE4B2}" dt="2023-08-09T03:28:44.873" v="300" actId="478"/>
          <ac:spMkLst>
            <pc:docMk/>
            <pc:sldMk cId="0" sldId="258"/>
            <ac:spMk id="4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49:59.517" v="678" actId="1076"/>
          <ac:spMkLst>
            <pc:docMk/>
            <pc:sldMk cId="0" sldId="258"/>
            <ac:spMk id="4" creationId="{3482AB93-BBC2-C075-F60B-C6E97D025315}"/>
          </ac:spMkLst>
        </pc:spChg>
        <pc:spChg chg="del">
          <ac:chgData name="Duyên Lương" userId="3a9e482f-ceb4-484a-8eab-f708ff3e9a36" providerId="ADAL" clId="{E4A24AA8-643D-431F-8E76-9819E3DFE4B2}" dt="2023-08-09T03:28:46.369" v="301" actId="478"/>
          <ac:spMkLst>
            <pc:docMk/>
            <pc:sldMk cId="0" sldId="258"/>
            <ac:spMk id="7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50:29.458" v="687" actId="1076"/>
          <ac:spMkLst>
            <pc:docMk/>
            <pc:sldMk cId="0" sldId="258"/>
            <ac:spMk id="8" creationId="{7BBF93E5-952D-B18B-0E73-57177B5A1FD6}"/>
          </ac:spMkLst>
        </pc:spChg>
        <pc:spChg chg="add mod">
          <ac:chgData name="Duyên Lương" userId="3a9e482f-ceb4-484a-8eab-f708ff3e9a36" providerId="ADAL" clId="{E4A24AA8-643D-431F-8E76-9819E3DFE4B2}" dt="2023-08-09T04:50:44.032" v="693" actId="403"/>
          <ac:spMkLst>
            <pc:docMk/>
            <pc:sldMk cId="0" sldId="258"/>
            <ac:spMk id="9" creationId="{EDA24E2C-99C3-D221-BB3C-AA95766E0A91}"/>
          </ac:spMkLst>
        </pc:spChg>
        <pc:spChg chg="add mod">
          <ac:chgData name="Duyên Lương" userId="3a9e482f-ceb4-484a-8eab-f708ff3e9a36" providerId="ADAL" clId="{E4A24AA8-643D-431F-8E76-9819E3DFE4B2}" dt="2023-08-09T04:51:41.402" v="711" actId="403"/>
          <ac:spMkLst>
            <pc:docMk/>
            <pc:sldMk cId="0" sldId="258"/>
            <ac:spMk id="10" creationId="{E38D3915-D6B8-3FB2-1354-7D3118831DF4}"/>
          </ac:spMkLst>
        </pc:spChg>
        <pc:grpChg chg="del">
          <ac:chgData name="Duyên Lương" userId="3a9e482f-ceb4-484a-8eab-f708ff3e9a36" providerId="ADAL" clId="{E4A24AA8-643D-431F-8E76-9819E3DFE4B2}" dt="2023-08-09T03:28:46.834" v="302" actId="478"/>
          <ac:grpSpMkLst>
            <pc:docMk/>
            <pc:sldMk cId="0" sldId="258"/>
            <ac:grpSpMk id="5" creationId="{00000000-0000-0000-0000-000000000000}"/>
          </ac:grpSpMkLst>
        </pc:grpChg>
        <pc:picChg chg="add mod">
          <ac:chgData name="Duyên Lương" userId="3a9e482f-ceb4-484a-8eab-f708ff3e9a36" providerId="ADAL" clId="{E4A24AA8-643D-431F-8E76-9819E3DFE4B2}" dt="2023-08-09T04:49:41.086" v="670" actId="14100"/>
          <ac:picMkLst>
            <pc:docMk/>
            <pc:sldMk cId="0" sldId="258"/>
            <ac:picMk id="11" creationId="{9284448A-20AF-5F82-D30C-ACABF3D15E1D}"/>
          </ac:picMkLst>
        </pc:picChg>
        <pc:picChg chg="add mod">
          <ac:chgData name="Duyên Lương" userId="3a9e482f-ceb4-484a-8eab-f708ff3e9a36" providerId="ADAL" clId="{E4A24AA8-643D-431F-8E76-9819E3DFE4B2}" dt="2023-08-09T04:50:35.391" v="690" actId="1076"/>
          <ac:picMkLst>
            <pc:docMk/>
            <pc:sldMk cId="0" sldId="258"/>
            <ac:picMk id="12" creationId="{53F117C9-65FE-0BC7-0FC5-4922A7EFAE15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4:55:49.928" v="805" actId="20577"/>
        <pc:sldMkLst>
          <pc:docMk/>
          <pc:sldMk cId="0" sldId="259"/>
        </pc:sldMkLst>
        <pc:spChg chg="mod">
          <ac:chgData name="Duyên Lương" userId="3a9e482f-ceb4-484a-8eab-f708ff3e9a36" providerId="ADAL" clId="{E4A24AA8-643D-431F-8E76-9819E3DFE4B2}" dt="2023-08-09T04:55:18.151" v="786" actId="14100"/>
          <ac:spMkLst>
            <pc:docMk/>
            <pc:sldMk cId="0" sldId="259"/>
            <ac:spMk id="4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4:55:15.345" v="785" actId="478"/>
          <ac:spMkLst>
            <pc:docMk/>
            <pc:sldMk cId="0" sldId="259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30:11.041" v="325" actId="478"/>
          <ac:spMkLst>
            <pc:docMk/>
            <pc:sldMk cId="0" sldId="259"/>
            <ac:spMk id="6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54:08.952" v="759" actId="1076"/>
          <ac:spMkLst>
            <pc:docMk/>
            <pc:sldMk cId="0" sldId="259"/>
            <ac:spMk id="6" creationId="{E410EB8C-EB50-1B39-A4CE-8AF8A2BBB4EA}"/>
          </ac:spMkLst>
        </pc:spChg>
        <pc:spChg chg="del">
          <ac:chgData name="Duyên Lương" userId="3a9e482f-ceb4-484a-8eab-f708ff3e9a36" providerId="ADAL" clId="{E4A24AA8-643D-431F-8E76-9819E3DFE4B2}" dt="2023-08-09T03:30:12.308" v="326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0:09.584" v="323" actId="478"/>
          <ac:spMkLst>
            <pc:docMk/>
            <pc:sldMk cId="0" sldId="259"/>
            <ac:spMk id="8" creationId="{00000000-0000-0000-0000-000000000000}"/>
          </ac:spMkLst>
        </pc:spChg>
        <pc:graphicFrameChg chg="add mod modGraphic">
          <ac:chgData name="Duyên Lương" userId="3a9e482f-ceb4-484a-8eab-f708ff3e9a36" providerId="ADAL" clId="{E4A24AA8-643D-431F-8E76-9819E3DFE4B2}" dt="2023-08-09T04:55:49.928" v="805" actId="20577"/>
          <ac:graphicFrameMkLst>
            <pc:docMk/>
            <pc:sldMk cId="0" sldId="259"/>
            <ac:graphicFrameMk id="9" creationId="{6D7C9E92-F497-FA48-B7FF-5E20D8FBF825}"/>
          </ac:graphicFrameMkLst>
        </pc:graphicFrameChg>
        <pc:picChg chg="add del mod">
          <ac:chgData name="Duyên Lương" userId="3a9e482f-ceb4-484a-8eab-f708ff3e9a36" providerId="ADAL" clId="{E4A24AA8-643D-431F-8E76-9819E3DFE4B2}" dt="2023-08-09T04:54:22.130" v="762" actId="478"/>
          <ac:picMkLst>
            <pc:docMk/>
            <pc:sldMk cId="0" sldId="259"/>
            <ac:picMk id="10" creationId="{DB8BA68F-F4C8-B9FC-6C1F-A36004CDF513}"/>
          </ac:picMkLst>
        </pc:picChg>
        <pc:picChg chg="add del mod">
          <ac:chgData name="Duyên Lương" userId="3a9e482f-ceb4-484a-8eab-f708ff3e9a36" providerId="ADAL" clId="{E4A24AA8-643D-431F-8E76-9819E3DFE4B2}" dt="2023-08-09T04:54:22.796" v="763" actId="478"/>
          <ac:picMkLst>
            <pc:docMk/>
            <pc:sldMk cId="0" sldId="259"/>
            <ac:picMk id="11" creationId="{686FD5F4-F843-28CD-5066-1ED59BD1F1DB}"/>
          </ac:picMkLst>
        </pc:picChg>
        <pc:picChg chg="add del mod">
          <ac:chgData name="Duyên Lương" userId="3a9e482f-ceb4-484a-8eab-f708ff3e9a36" providerId="ADAL" clId="{E4A24AA8-643D-431F-8E76-9819E3DFE4B2}" dt="2023-08-09T04:54:23.346" v="764" actId="478"/>
          <ac:picMkLst>
            <pc:docMk/>
            <pc:sldMk cId="0" sldId="259"/>
            <ac:picMk id="12" creationId="{FB1FB0FC-97C1-1FD4-B770-AA78497F9F8A}"/>
          </ac:picMkLst>
        </pc:picChg>
        <pc:picChg chg="add del mod">
          <ac:chgData name="Duyên Lương" userId="3a9e482f-ceb4-484a-8eab-f708ff3e9a36" providerId="ADAL" clId="{E4A24AA8-643D-431F-8E76-9819E3DFE4B2}" dt="2023-08-09T04:54:23.797" v="765" actId="478"/>
          <ac:picMkLst>
            <pc:docMk/>
            <pc:sldMk cId="0" sldId="259"/>
            <ac:picMk id="13" creationId="{374E669D-BEF5-75A3-91A4-B7DFCB8E55A3}"/>
          </ac:picMkLst>
        </pc:picChg>
        <pc:picChg chg="add del mod">
          <ac:chgData name="Duyên Lương" userId="3a9e482f-ceb4-484a-8eab-f708ff3e9a36" providerId="ADAL" clId="{E4A24AA8-643D-431F-8E76-9819E3DFE4B2}" dt="2023-08-09T04:54:24.312" v="766" actId="478"/>
          <ac:picMkLst>
            <pc:docMk/>
            <pc:sldMk cId="0" sldId="259"/>
            <ac:picMk id="14" creationId="{664AA556-4E85-7424-D236-C94B190D6BBC}"/>
          </ac:picMkLst>
        </pc:picChg>
        <pc:picChg chg="add mod">
          <ac:chgData name="Duyên Lương" userId="3a9e482f-ceb4-484a-8eab-f708ff3e9a36" providerId="ADAL" clId="{E4A24AA8-643D-431F-8E76-9819E3DFE4B2}" dt="2023-08-09T04:55:06.030" v="783" actId="1076"/>
          <ac:picMkLst>
            <pc:docMk/>
            <pc:sldMk cId="0" sldId="259"/>
            <ac:picMk id="1026" creationId="{8D76D8A6-F305-801C-298A-4B35FB790553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5:31:17.480" v="1238"/>
        <pc:sldMkLst>
          <pc:docMk/>
          <pc:sldMk cId="0" sldId="260"/>
        </pc:sldMkLst>
        <pc:spChg chg="del">
          <ac:chgData name="Duyên Lương" userId="3a9e482f-ceb4-484a-8eab-f708ff3e9a36" providerId="ADAL" clId="{E4A24AA8-643D-431F-8E76-9819E3DFE4B2}" dt="2023-08-09T03:34:04.264" v="340" actId="478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03.421" v="339" actId="478"/>
          <ac:spMkLst>
            <pc:docMk/>
            <pc:sldMk cId="0" sldId="260"/>
            <ac:spMk id="3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14:15.308" v="963"/>
          <ac:spMkLst>
            <pc:docMk/>
            <pc:sldMk cId="0" sldId="260"/>
            <ac:spMk id="3" creationId="{C47EAE8A-B7A9-01BF-0A84-2239C33ACAE1}"/>
          </ac:spMkLst>
        </pc:spChg>
        <pc:spChg chg="del">
          <ac:chgData name="Duyên Lương" userId="3a9e482f-ceb4-484a-8eab-f708ff3e9a36" providerId="ADAL" clId="{E4A24AA8-643D-431F-8E76-9819E3DFE4B2}" dt="2023-08-09T03:34:07.461" v="343" actId="478"/>
          <ac:spMkLst>
            <pc:docMk/>
            <pc:sldMk cId="0" sldId="260"/>
            <ac:spMk id="4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14:15.308" v="963"/>
          <ac:spMkLst>
            <pc:docMk/>
            <pc:sldMk cId="0" sldId="260"/>
            <ac:spMk id="4" creationId="{A01997AB-91A0-5203-CD17-3D1D542BB876}"/>
          </ac:spMkLst>
        </pc:spChg>
        <pc:spChg chg="del">
          <ac:chgData name="Duyên Lương" userId="3a9e482f-ceb4-484a-8eab-f708ff3e9a36" providerId="ADAL" clId="{E4A24AA8-643D-431F-8E76-9819E3DFE4B2}" dt="2023-08-09T03:34:07.063" v="342" actId="478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5:12:34.833" v="906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05.172" v="341" actId="478"/>
          <ac:spMkLst>
            <pc:docMk/>
            <pc:sldMk cId="0" sldId="260"/>
            <ac:spMk id="7" creationId="{00000000-0000-0000-0000-000000000000}"/>
          </ac:spMkLst>
        </pc:spChg>
        <pc:spChg chg="add mod ord">
          <ac:chgData name="Duyên Lương" userId="3a9e482f-ceb4-484a-8eab-f708ff3e9a36" providerId="ADAL" clId="{E4A24AA8-643D-431F-8E76-9819E3DFE4B2}" dt="2023-08-09T05:19:33.341" v="1053" actId="1076"/>
          <ac:spMkLst>
            <pc:docMk/>
            <pc:sldMk cId="0" sldId="260"/>
            <ac:spMk id="7" creationId="{54C65A5E-F7CA-9E24-0993-03FC233876B4}"/>
          </ac:spMkLst>
        </pc:spChg>
        <pc:spChg chg="del mod">
          <ac:chgData name="Duyên Lương" userId="3a9e482f-ceb4-484a-8eab-f708ff3e9a36" providerId="ADAL" clId="{E4A24AA8-643D-431F-8E76-9819E3DFE4B2}" dt="2023-08-09T03:34:09.979" v="346" actId="478"/>
          <ac:spMkLst>
            <pc:docMk/>
            <pc:sldMk cId="0" sldId="260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10.675" v="347" actId="478"/>
          <ac:spMkLst>
            <pc:docMk/>
            <pc:sldMk cId="0" sldId="260"/>
            <ac:spMk id="9" creationId="{00000000-0000-0000-0000-000000000000}"/>
          </ac:spMkLst>
        </pc:spChg>
        <pc:spChg chg="add mod ord">
          <ac:chgData name="Duyên Lương" userId="3a9e482f-ceb4-484a-8eab-f708ff3e9a36" providerId="ADAL" clId="{E4A24AA8-643D-431F-8E76-9819E3DFE4B2}" dt="2023-08-09T05:18:09.835" v="1020" actId="1076"/>
          <ac:spMkLst>
            <pc:docMk/>
            <pc:sldMk cId="0" sldId="260"/>
            <ac:spMk id="9" creationId="{0F984B5C-A447-7E39-3842-10E7EE7FB0AF}"/>
          </ac:spMkLst>
        </pc:spChg>
        <pc:spChg chg="add mod">
          <ac:chgData name="Duyên Lương" userId="3a9e482f-ceb4-484a-8eab-f708ff3e9a36" providerId="ADAL" clId="{E4A24AA8-643D-431F-8E76-9819E3DFE4B2}" dt="2023-08-09T05:12:57.034" v="921" actId="403"/>
          <ac:spMkLst>
            <pc:docMk/>
            <pc:sldMk cId="0" sldId="260"/>
            <ac:spMk id="10" creationId="{75F78F69-5125-2D23-8D1B-528F059BE2E8}"/>
          </ac:spMkLst>
        </pc:spChg>
        <pc:spChg chg="add mod">
          <ac:chgData name="Duyên Lương" userId="3a9e482f-ceb4-484a-8eab-f708ff3e9a36" providerId="ADAL" clId="{E4A24AA8-643D-431F-8E76-9819E3DFE4B2}" dt="2023-08-09T05:26:40.451" v="1200" actId="20577"/>
          <ac:spMkLst>
            <pc:docMk/>
            <pc:sldMk cId="0" sldId="260"/>
            <ac:spMk id="11" creationId="{92B06E5E-9FBC-EE69-B831-8ED0BA7649A8}"/>
          </ac:spMkLst>
        </pc:spChg>
        <pc:spChg chg="add mod ord">
          <ac:chgData name="Duyên Lương" userId="3a9e482f-ceb4-484a-8eab-f708ff3e9a36" providerId="ADAL" clId="{E4A24AA8-643D-431F-8E76-9819E3DFE4B2}" dt="2023-08-09T05:18:05.624" v="1018" actId="14100"/>
          <ac:spMkLst>
            <pc:docMk/>
            <pc:sldMk cId="0" sldId="260"/>
            <ac:spMk id="14" creationId="{8E60501D-CF06-BFCF-1A76-C855C6931882}"/>
          </ac:spMkLst>
        </pc:spChg>
        <pc:spChg chg="add mod ord">
          <ac:chgData name="Duyên Lương" userId="3a9e482f-ceb4-484a-8eab-f708ff3e9a36" providerId="ADAL" clId="{E4A24AA8-643D-431F-8E76-9819E3DFE4B2}" dt="2023-08-09T05:18:24.415" v="1026" actId="14100"/>
          <ac:spMkLst>
            <pc:docMk/>
            <pc:sldMk cId="0" sldId="260"/>
            <ac:spMk id="16" creationId="{AC685D63-FD68-54F0-2352-41EF0B938593}"/>
          </ac:spMkLst>
        </pc:spChg>
        <pc:spChg chg="add mod ord">
          <ac:chgData name="Duyên Lương" userId="3a9e482f-ceb4-484a-8eab-f708ff3e9a36" providerId="ADAL" clId="{E4A24AA8-643D-431F-8E76-9819E3DFE4B2}" dt="2023-08-09T05:20:19.274" v="1077" actId="1076"/>
          <ac:spMkLst>
            <pc:docMk/>
            <pc:sldMk cId="0" sldId="260"/>
            <ac:spMk id="18" creationId="{DAD051AF-4252-AB25-A628-7223388374C2}"/>
          </ac:spMkLst>
        </pc:spChg>
        <pc:spChg chg="add mod ord">
          <ac:chgData name="Duyên Lương" userId="3a9e482f-ceb4-484a-8eab-f708ff3e9a36" providerId="ADAL" clId="{E4A24AA8-643D-431F-8E76-9819E3DFE4B2}" dt="2023-08-09T05:18:49.978" v="1035" actId="14100"/>
          <ac:spMkLst>
            <pc:docMk/>
            <pc:sldMk cId="0" sldId="260"/>
            <ac:spMk id="20" creationId="{F37B6EC8-33AE-2B7B-0238-EDDC38BD0D3E}"/>
          </ac:spMkLst>
        </pc:spChg>
        <pc:spChg chg="add mod">
          <ac:chgData name="Duyên Lương" userId="3a9e482f-ceb4-484a-8eab-f708ff3e9a36" providerId="ADAL" clId="{E4A24AA8-643D-431F-8E76-9819E3DFE4B2}" dt="2023-08-09T05:16:53.010" v="996" actId="1076"/>
          <ac:spMkLst>
            <pc:docMk/>
            <pc:sldMk cId="0" sldId="260"/>
            <ac:spMk id="22" creationId="{607F72AF-C906-6CA1-BC4F-323680732E5D}"/>
          </ac:spMkLst>
        </pc:spChg>
        <pc:spChg chg="add mod ord">
          <ac:chgData name="Duyên Lương" userId="3a9e482f-ceb4-484a-8eab-f708ff3e9a36" providerId="ADAL" clId="{E4A24AA8-643D-431F-8E76-9819E3DFE4B2}" dt="2023-08-09T05:17:09.565" v="1002" actId="1076"/>
          <ac:spMkLst>
            <pc:docMk/>
            <pc:sldMk cId="0" sldId="260"/>
            <ac:spMk id="24" creationId="{86636DEC-D129-7366-0657-CA83210756B7}"/>
          </ac:spMkLst>
        </pc:spChg>
        <pc:spChg chg="mod">
          <ac:chgData name="Duyên Lương" userId="3a9e482f-ceb4-484a-8eab-f708ff3e9a36" providerId="ADAL" clId="{E4A24AA8-643D-431F-8E76-9819E3DFE4B2}" dt="2023-08-09T05:16:55.980" v="997"/>
          <ac:spMkLst>
            <pc:docMk/>
            <pc:sldMk cId="0" sldId="260"/>
            <ac:spMk id="26" creationId="{5F8987CF-7E20-3236-E148-419D6C847087}"/>
          </ac:spMkLst>
        </pc:spChg>
        <pc:spChg chg="mod">
          <ac:chgData name="Duyên Lương" userId="3a9e482f-ceb4-484a-8eab-f708ff3e9a36" providerId="ADAL" clId="{E4A24AA8-643D-431F-8E76-9819E3DFE4B2}" dt="2023-08-09T05:16:55.980" v="997"/>
          <ac:spMkLst>
            <pc:docMk/>
            <pc:sldMk cId="0" sldId="260"/>
            <ac:spMk id="27" creationId="{7225DF34-BEA1-B6EA-5D40-1FE6A786EA54}"/>
          </ac:spMkLst>
        </pc:spChg>
        <pc:spChg chg="mod">
          <ac:chgData name="Duyên Lương" userId="3a9e482f-ceb4-484a-8eab-f708ff3e9a36" providerId="ADAL" clId="{E4A24AA8-643D-431F-8E76-9819E3DFE4B2}" dt="2023-08-09T05:17:11.798" v="1003"/>
          <ac:spMkLst>
            <pc:docMk/>
            <pc:sldMk cId="0" sldId="260"/>
            <ac:spMk id="29" creationId="{562100D7-0B2C-A2FC-DD33-9AA48BC6F14F}"/>
          </ac:spMkLst>
        </pc:spChg>
        <pc:spChg chg="mod">
          <ac:chgData name="Duyên Lương" userId="3a9e482f-ceb4-484a-8eab-f708ff3e9a36" providerId="ADAL" clId="{E4A24AA8-643D-431F-8E76-9819E3DFE4B2}" dt="2023-08-09T05:17:11.798" v="1003"/>
          <ac:spMkLst>
            <pc:docMk/>
            <pc:sldMk cId="0" sldId="260"/>
            <ac:spMk id="30" creationId="{110B78B8-113B-C224-771B-F7AC3D4312F4}"/>
          </ac:spMkLst>
        </pc:spChg>
        <pc:spChg chg="mod">
          <ac:chgData name="Duyên Lương" userId="3a9e482f-ceb4-484a-8eab-f708ff3e9a36" providerId="ADAL" clId="{E4A24AA8-643D-431F-8E76-9819E3DFE4B2}" dt="2023-08-09T05:17:15.422" v="1005"/>
          <ac:spMkLst>
            <pc:docMk/>
            <pc:sldMk cId="0" sldId="260"/>
            <ac:spMk id="32" creationId="{763E83A5-F9C5-4548-F148-0F5FF3F496C9}"/>
          </ac:spMkLst>
        </pc:spChg>
        <pc:spChg chg="mod">
          <ac:chgData name="Duyên Lương" userId="3a9e482f-ceb4-484a-8eab-f708ff3e9a36" providerId="ADAL" clId="{E4A24AA8-643D-431F-8E76-9819E3DFE4B2}" dt="2023-08-09T05:17:15.422" v="1005"/>
          <ac:spMkLst>
            <pc:docMk/>
            <pc:sldMk cId="0" sldId="260"/>
            <ac:spMk id="33" creationId="{34CC6C7D-50FB-E3EC-3938-73D3E233705F}"/>
          </ac:spMkLst>
        </pc:spChg>
        <pc:spChg chg="mod">
          <ac:chgData name="Duyên Lương" userId="3a9e482f-ceb4-484a-8eab-f708ff3e9a36" providerId="ADAL" clId="{E4A24AA8-643D-431F-8E76-9819E3DFE4B2}" dt="2023-08-09T05:17:19.320" v="1007"/>
          <ac:spMkLst>
            <pc:docMk/>
            <pc:sldMk cId="0" sldId="260"/>
            <ac:spMk id="35" creationId="{E562B1D6-12B5-4FE7-D077-00156135864B}"/>
          </ac:spMkLst>
        </pc:spChg>
        <pc:spChg chg="mod">
          <ac:chgData name="Duyên Lương" userId="3a9e482f-ceb4-484a-8eab-f708ff3e9a36" providerId="ADAL" clId="{E4A24AA8-643D-431F-8E76-9819E3DFE4B2}" dt="2023-08-09T05:17:19.320" v="1007"/>
          <ac:spMkLst>
            <pc:docMk/>
            <pc:sldMk cId="0" sldId="260"/>
            <ac:spMk id="36" creationId="{AB856C62-4CF2-30B5-4490-3C946CDFA31D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7" creationId="{DAEABB89-CA0F-33C0-918D-94B5554AC3A6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8" creationId="{D4C4C803-1696-36B1-B69C-DCB561D58C55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9" creationId="{FC3C42B8-18AA-4848-61EC-E5334FA13EAB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40" creationId="{15AE0700-73C0-A336-4AAE-25E6560916B4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41" creationId="{23E4E9D9-98CE-72A1-DCAB-BC81AE30DAE8}"/>
          </ac:spMkLst>
        </pc:spChg>
        <pc:spChg chg="mod">
          <ac:chgData name="Duyên Lương" userId="3a9e482f-ceb4-484a-8eab-f708ff3e9a36" providerId="ADAL" clId="{E4A24AA8-643D-431F-8E76-9819E3DFE4B2}" dt="2023-08-09T05:18:29.386" v="1028"/>
          <ac:spMkLst>
            <pc:docMk/>
            <pc:sldMk cId="0" sldId="260"/>
            <ac:spMk id="43" creationId="{F36C3CF7-50B0-11A4-74EE-B7D1F3A0A1DF}"/>
          </ac:spMkLst>
        </pc:spChg>
        <pc:spChg chg="mod">
          <ac:chgData name="Duyên Lương" userId="3a9e482f-ceb4-484a-8eab-f708ff3e9a36" providerId="ADAL" clId="{E4A24AA8-643D-431F-8E76-9819E3DFE4B2}" dt="2023-08-09T05:18:29.386" v="1028"/>
          <ac:spMkLst>
            <pc:docMk/>
            <pc:sldMk cId="0" sldId="260"/>
            <ac:spMk id="44" creationId="{5E9B76E4-025A-F846-1059-FE032A5F5E01}"/>
          </ac:spMkLst>
        </pc:spChg>
        <pc:spChg chg="mod">
          <ac:chgData name="Duyên Lương" userId="3a9e482f-ceb4-484a-8eab-f708ff3e9a36" providerId="ADAL" clId="{E4A24AA8-643D-431F-8E76-9819E3DFE4B2}" dt="2023-08-09T05:18:52.574" v="1037"/>
          <ac:spMkLst>
            <pc:docMk/>
            <pc:sldMk cId="0" sldId="260"/>
            <ac:spMk id="46" creationId="{79151FE1-C8F3-3978-A864-512DC159AA46}"/>
          </ac:spMkLst>
        </pc:spChg>
        <pc:spChg chg="mod">
          <ac:chgData name="Duyên Lương" userId="3a9e482f-ceb4-484a-8eab-f708ff3e9a36" providerId="ADAL" clId="{E4A24AA8-643D-431F-8E76-9819E3DFE4B2}" dt="2023-08-09T05:18:52.574" v="1037"/>
          <ac:spMkLst>
            <pc:docMk/>
            <pc:sldMk cId="0" sldId="260"/>
            <ac:spMk id="47" creationId="{793D910A-DCFC-0705-5E78-945A0B2BA2A9}"/>
          </ac:spMkLst>
        </pc:spChg>
        <pc:spChg chg="mod">
          <ac:chgData name="Duyên Lương" userId="3a9e482f-ceb4-484a-8eab-f708ff3e9a36" providerId="ADAL" clId="{E4A24AA8-643D-431F-8E76-9819E3DFE4B2}" dt="2023-08-09T05:19:11.335" v="1046"/>
          <ac:spMkLst>
            <pc:docMk/>
            <pc:sldMk cId="0" sldId="260"/>
            <ac:spMk id="49" creationId="{671409E2-B1BC-5414-3067-6724A1A75455}"/>
          </ac:spMkLst>
        </pc:spChg>
        <pc:spChg chg="mod">
          <ac:chgData name="Duyên Lương" userId="3a9e482f-ceb4-484a-8eab-f708ff3e9a36" providerId="ADAL" clId="{E4A24AA8-643D-431F-8E76-9819E3DFE4B2}" dt="2023-08-09T05:19:11.335" v="1046"/>
          <ac:spMkLst>
            <pc:docMk/>
            <pc:sldMk cId="0" sldId="260"/>
            <ac:spMk id="50" creationId="{3DBB3B9E-9AD8-3D59-CDB5-6CCA3E0485A0}"/>
          </ac:spMkLst>
        </pc:spChg>
        <pc:spChg chg="mod">
          <ac:chgData name="Duyên Lương" userId="3a9e482f-ceb4-484a-8eab-f708ff3e9a36" providerId="ADAL" clId="{E4A24AA8-643D-431F-8E76-9819E3DFE4B2}" dt="2023-08-09T05:19:40.051" v="1054"/>
          <ac:spMkLst>
            <pc:docMk/>
            <pc:sldMk cId="0" sldId="260"/>
            <ac:spMk id="52" creationId="{BF87DDF5-3931-8866-96F3-BEC56045762D}"/>
          </ac:spMkLst>
        </pc:spChg>
        <pc:spChg chg="mod">
          <ac:chgData name="Duyên Lương" userId="3a9e482f-ceb4-484a-8eab-f708ff3e9a36" providerId="ADAL" clId="{E4A24AA8-643D-431F-8E76-9819E3DFE4B2}" dt="2023-08-09T05:19:40.051" v="1054"/>
          <ac:spMkLst>
            <pc:docMk/>
            <pc:sldMk cId="0" sldId="260"/>
            <ac:spMk id="53" creationId="{6B12D184-8E68-A08D-E908-C89109A21055}"/>
          </ac:spMkLst>
        </pc:spChg>
        <pc:spChg chg="add mod">
          <ac:chgData name="Duyên Lương" userId="3a9e482f-ceb4-484a-8eab-f708ff3e9a36" providerId="ADAL" clId="{E4A24AA8-643D-431F-8E76-9819E3DFE4B2}" dt="2023-08-09T05:20:09.238" v="1076" actId="20577"/>
          <ac:spMkLst>
            <pc:docMk/>
            <pc:sldMk cId="0" sldId="260"/>
            <ac:spMk id="54" creationId="{9D535580-79F9-5CD5-BB24-626825770D02}"/>
          </ac:spMkLst>
        </pc:spChg>
        <pc:spChg chg="mod">
          <ac:chgData name="Duyên Lương" userId="3a9e482f-ceb4-484a-8eab-f708ff3e9a36" providerId="ADAL" clId="{E4A24AA8-643D-431F-8E76-9819E3DFE4B2}" dt="2023-08-09T05:20:28.045" v="1079"/>
          <ac:spMkLst>
            <pc:docMk/>
            <pc:sldMk cId="0" sldId="260"/>
            <ac:spMk id="56" creationId="{0FDB9A26-86F2-8C2A-B719-C2C3A47484E4}"/>
          </ac:spMkLst>
        </pc:spChg>
        <pc:spChg chg="mod">
          <ac:chgData name="Duyên Lương" userId="3a9e482f-ceb4-484a-8eab-f708ff3e9a36" providerId="ADAL" clId="{E4A24AA8-643D-431F-8E76-9819E3DFE4B2}" dt="2023-08-09T05:20:28.045" v="1079"/>
          <ac:spMkLst>
            <pc:docMk/>
            <pc:sldMk cId="0" sldId="260"/>
            <ac:spMk id="57" creationId="{CD64A399-0B2B-5CC6-EDCE-860BF14DE0E1}"/>
          </ac:spMkLst>
        </pc:spChg>
        <pc:spChg chg="add mod">
          <ac:chgData name="Duyên Lương" userId="3a9e482f-ceb4-484a-8eab-f708ff3e9a36" providerId="ADAL" clId="{E4A24AA8-643D-431F-8E76-9819E3DFE4B2}" dt="2023-08-09T05:20:56.275" v="1094" actId="14100"/>
          <ac:spMkLst>
            <pc:docMk/>
            <pc:sldMk cId="0" sldId="260"/>
            <ac:spMk id="58" creationId="{2B6545CA-F3E0-E7A4-7056-18DFCE171B3E}"/>
          </ac:spMkLst>
        </pc:spChg>
        <pc:spChg chg="mod">
          <ac:chgData name="Duyên Lương" userId="3a9e482f-ceb4-484a-8eab-f708ff3e9a36" providerId="ADAL" clId="{E4A24AA8-643D-431F-8E76-9819E3DFE4B2}" dt="2023-08-09T05:21:02.122" v="1096"/>
          <ac:spMkLst>
            <pc:docMk/>
            <pc:sldMk cId="0" sldId="260"/>
            <ac:spMk id="60" creationId="{CF15EC30-6012-5E03-0339-85AB87A1BF8A}"/>
          </ac:spMkLst>
        </pc:spChg>
        <pc:spChg chg="mod">
          <ac:chgData name="Duyên Lương" userId="3a9e482f-ceb4-484a-8eab-f708ff3e9a36" providerId="ADAL" clId="{E4A24AA8-643D-431F-8E76-9819E3DFE4B2}" dt="2023-08-09T05:21:02.122" v="1096"/>
          <ac:spMkLst>
            <pc:docMk/>
            <pc:sldMk cId="0" sldId="260"/>
            <ac:spMk id="61" creationId="{98856A28-29C7-1DCE-B025-EE4B47073A73}"/>
          </ac:spMkLst>
        </pc:spChg>
        <pc:spChg chg="add mod">
          <ac:chgData name="Duyên Lương" userId="3a9e482f-ceb4-484a-8eab-f708ff3e9a36" providerId="ADAL" clId="{E4A24AA8-643D-431F-8E76-9819E3DFE4B2}" dt="2023-08-09T05:22:46.255" v="1120" actId="20577"/>
          <ac:spMkLst>
            <pc:docMk/>
            <pc:sldMk cId="0" sldId="260"/>
            <ac:spMk id="62" creationId="{5CDF004D-ED63-4AFA-56DB-8AD4C42B0DB7}"/>
          </ac:spMkLst>
        </pc:spChg>
        <pc:spChg chg="mod">
          <ac:chgData name="Duyên Lương" userId="3a9e482f-ceb4-484a-8eab-f708ff3e9a36" providerId="ADAL" clId="{E4A24AA8-643D-431F-8E76-9819E3DFE4B2}" dt="2023-08-09T05:22:53.132" v="1121"/>
          <ac:spMkLst>
            <pc:docMk/>
            <pc:sldMk cId="0" sldId="260"/>
            <ac:spMk id="64" creationId="{311B62EA-CCC9-D778-10C2-60A3AFA5B22F}"/>
          </ac:spMkLst>
        </pc:spChg>
        <pc:spChg chg="mod">
          <ac:chgData name="Duyên Lương" userId="3a9e482f-ceb4-484a-8eab-f708ff3e9a36" providerId="ADAL" clId="{E4A24AA8-643D-431F-8E76-9819E3DFE4B2}" dt="2023-08-09T05:22:53.132" v="1121"/>
          <ac:spMkLst>
            <pc:docMk/>
            <pc:sldMk cId="0" sldId="260"/>
            <ac:spMk id="65" creationId="{6B489FCD-762F-ADD3-3CAA-386017005920}"/>
          </ac:spMkLst>
        </pc:spChg>
        <pc:spChg chg="add mod">
          <ac:chgData name="Duyên Lương" userId="3a9e482f-ceb4-484a-8eab-f708ff3e9a36" providerId="ADAL" clId="{E4A24AA8-643D-431F-8E76-9819E3DFE4B2}" dt="2023-08-09T05:23:32.169" v="1146" actId="114"/>
          <ac:spMkLst>
            <pc:docMk/>
            <pc:sldMk cId="0" sldId="260"/>
            <ac:spMk id="66" creationId="{28CCE995-A3F4-1664-2C02-70FE2FDCD9B8}"/>
          </ac:spMkLst>
        </pc:spChg>
        <pc:spChg chg="mod">
          <ac:chgData name="Duyên Lương" userId="3a9e482f-ceb4-484a-8eab-f708ff3e9a36" providerId="ADAL" clId="{E4A24AA8-643D-431F-8E76-9819E3DFE4B2}" dt="2023-08-09T05:25:00.471" v="1185" actId="207"/>
          <ac:spMkLst>
            <pc:docMk/>
            <pc:sldMk cId="0" sldId="260"/>
            <ac:spMk id="69" creationId="{88449D84-1D7C-F9C4-AAB6-D6F8E35846C7}"/>
          </ac:spMkLst>
        </pc:spChg>
        <pc:spChg chg="mod">
          <ac:chgData name="Duyên Lương" userId="3a9e482f-ceb4-484a-8eab-f708ff3e9a36" providerId="ADAL" clId="{E4A24AA8-643D-431F-8E76-9819E3DFE4B2}" dt="2023-08-09T05:25:00.471" v="1185" actId="207"/>
          <ac:spMkLst>
            <pc:docMk/>
            <pc:sldMk cId="0" sldId="260"/>
            <ac:spMk id="70" creationId="{FC3DEE3A-3DBA-BC3E-628C-5EB75400D790}"/>
          </ac:spMkLst>
        </pc:spChg>
        <pc:spChg chg="add mod">
          <ac:chgData name="Duyên Lương" userId="3a9e482f-ceb4-484a-8eab-f708ff3e9a36" providerId="ADAL" clId="{E4A24AA8-643D-431F-8E76-9819E3DFE4B2}" dt="2023-08-09T05:24:56.269" v="1184" actId="207"/>
          <ac:spMkLst>
            <pc:docMk/>
            <pc:sldMk cId="0" sldId="260"/>
            <ac:spMk id="71" creationId="{473DB101-D99C-920E-1FC3-BE873CBBDE06}"/>
          </ac:spMkLst>
        </pc:spChg>
        <pc:grpChg chg="add mod">
          <ac:chgData name="Duyên Lương" userId="3a9e482f-ceb4-484a-8eab-f708ff3e9a36" providerId="ADAL" clId="{E4A24AA8-643D-431F-8E76-9819E3DFE4B2}" dt="2023-08-09T05:16:53.010" v="996" actId="1076"/>
          <ac:grpSpMkLst>
            <pc:docMk/>
            <pc:sldMk cId="0" sldId="260"/>
            <ac:grpSpMk id="2" creationId="{7B3560ED-C88D-CB87-2748-E4C6AED93007}"/>
          </ac:grpSpMkLst>
        </pc:grpChg>
        <pc:grpChg chg="add mod">
          <ac:chgData name="Duyên Lương" userId="3a9e482f-ceb4-484a-8eab-f708ff3e9a36" providerId="ADAL" clId="{E4A24AA8-643D-431F-8E76-9819E3DFE4B2}" dt="2023-08-09T05:16:57.884" v="998" actId="1076"/>
          <ac:grpSpMkLst>
            <pc:docMk/>
            <pc:sldMk cId="0" sldId="260"/>
            <ac:grpSpMk id="25" creationId="{8D4BECF7-670E-2EA9-51ED-CB0EECE7A876}"/>
          </ac:grpSpMkLst>
        </pc:grpChg>
        <pc:grpChg chg="add mod">
          <ac:chgData name="Duyên Lương" userId="3a9e482f-ceb4-484a-8eab-f708ff3e9a36" providerId="ADAL" clId="{E4A24AA8-643D-431F-8E76-9819E3DFE4B2}" dt="2023-08-09T05:17:58.742" v="1015" actId="14100"/>
          <ac:grpSpMkLst>
            <pc:docMk/>
            <pc:sldMk cId="0" sldId="260"/>
            <ac:grpSpMk id="28" creationId="{1AEEF22B-8654-BE24-F209-82D02ECA9B22}"/>
          </ac:grpSpMkLst>
        </pc:grpChg>
        <pc:grpChg chg="add mod">
          <ac:chgData name="Duyên Lương" userId="3a9e482f-ceb4-484a-8eab-f708ff3e9a36" providerId="ADAL" clId="{E4A24AA8-643D-431F-8E76-9819E3DFE4B2}" dt="2023-08-09T05:18:17.162" v="1024" actId="1036"/>
          <ac:grpSpMkLst>
            <pc:docMk/>
            <pc:sldMk cId="0" sldId="260"/>
            <ac:grpSpMk id="31" creationId="{9AB8985C-6B51-0DDA-0D28-8EE1F3FCC7D2}"/>
          </ac:grpSpMkLst>
        </pc:grpChg>
        <pc:grpChg chg="add mod">
          <ac:chgData name="Duyên Lương" userId="3a9e482f-ceb4-484a-8eab-f708ff3e9a36" providerId="ADAL" clId="{E4A24AA8-643D-431F-8E76-9819E3DFE4B2}" dt="2023-08-09T05:18:26.928" v="1027" actId="14100"/>
          <ac:grpSpMkLst>
            <pc:docMk/>
            <pc:sldMk cId="0" sldId="260"/>
            <ac:grpSpMk id="34" creationId="{9EBC2DD4-1C1A-DBE2-5774-1945EDD39697}"/>
          </ac:grpSpMkLst>
        </pc:grpChg>
        <pc:grpChg chg="add mod">
          <ac:chgData name="Duyên Lương" userId="3a9e482f-ceb4-484a-8eab-f708ff3e9a36" providerId="ADAL" clId="{E4A24AA8-643D-431F-8E76-9819E3DFE4B2}" dt="2023-08-09T05:18:41.887" v="1033" actId="14100"/>
          <ac:grpSpMkLst>
            <pc:docMk/>
            <pc:sldMk cId="0" sldId="260"/>
            <ac:grpSpMk id="42" creationId="{98EA28F9-AEBB-9A53-1AC6-F13F335A809A}"/>
          </ac:grpSpMkLst>
        </pc:grpChg>
        <pc:grpChg chg="add mod">
          <ac:chgData name="Duyên Lương" userId="3a9e482f-ceb4-484a-8eab-f708ff3e9a36" providerId="ADAL" clId="{E4A24AA8-643D-431F-8E76-9819E3DFE4B2}" dt="2023-08-09T05:20:19.274" v="1077" actId="1076"/>
          <ac:grpSpMkLst>
            <pc:docMk/>
            <pc:sldMk cId="0" sldId="260"/>
            <ac:grpSpMk id="45" creationId="{E5F54D8B-9F71-21D5-29FF-057E815F6BE1}"/>
          </ac:grpSpMkLst>
        </pc:grpChg>
        <pc:grpChg chg="add mod">
          <ac:chgData name="Duyên Lương" userId="3a9e482f-ceb4-484a-8eab-f708ff3e9a36" providerId="ADAL" clId="{E4A24AA8-643D-431F-8E76-9819E3DFE4B2}" dt="2023-08-09T05:20:22.634" v="1078" actId="14100"/>
          <ac:grpSpMkLst>
            <pc:docMk/>
            <pc:sldMk cId="0" sldId="260"/>
            <ac:grpSpMk id="48" creationId="{75BEEDB9-BE25-E225-1C8E-46CD9F3A2A2A}"/>
          </ac:grpSpMkLst>
        </pc:grpChg>
        <pc:grpChg chg="add mod">
          <ac:chgData name="Duyên Lương" userId="3a9e482f-ceb4-484a-8eab-f708ff3e9a36" providerId="ADAL" clId="{E4A24AA8-643D-431F-8E76-9819E3DFE4B2}" dt="2023-08-09T05:19:44.512" v="1055" actId="1076"/>
          <ac:grpSpMkLst>
            <pc:docMk/>
            <pc:sldMk cId="0" sldId="260"/>
            <ac:grpSpMk id="51" creationId="{4470F0E4-9792-B110-2B61-D82F3F28255B}"/>
          </ac:grpSpMkLst>
        </pc:grpChg>
        <pc:grpChg chg="add mod">
          <ac:chgData name="Duyên Lương" userId="3a9e482f-ceb4-484a-8eab-f708ff3e9a36" providerId="ADAL" clId="{E4A24AA8-643D-431F-8E76-9819E3DFE4B2}" dt="2023-08-09T05:20:58.571" v="1095" actId="14100"/>
          <ac:grpSpMkLst>
            <pc:docMk/>
            <pc:sldMk cId="0" sldId="260"/>
            <ac:grpSpMk id="55" creationId="{F550B7E6-BF52-F0AC-874A-88171344CDE2}"/>
          </ac:grpSpMkLst>
        </pc:grpChg>
        <pc:grpChg chg="add mod">
          <ac:chgData name="Duyên Lương" userId="3a9e482f-ceb4-484a-8eab-f708ff3e9a36" providerId="ADAL" clId="{E4A24AA8-643D-431F-8E76-9819E3DFE4B2}" dt="2023-08-09T05:22:43.542" v="1119" actId="14100"/>
          <ac:grpSpMkLst>
            <pc:docMk/>
            <pc:sldMk cId="0" sldId="260"/>
            <ac:grpSpMk id="59" creationId="{814D97F7-AA7A-9D5E-E585-D563E314D380}"/>
          </ac:grpSpMkLst>
        </pc:grpChg>
        <pc:grpChg chg="add mod">
          <ac:chgData name="Duyên Lương" userId="3a9e482f-ceb4-484a-8eab-f708ff3e9a36" providerId="ADAL" clId="{E4A24AA8-643D-431F-8E76-9819E3DFE4B2}" dt="2023-08-09T05:23:01.826" v="1123" actId="14100"/>
          <ac:grpSpMkLst>
            <pc:docMk/>
            <pc:sldMk cId="0" sldId="260"/>
            <ac:grpSpMk id="63" creationId="{684691C9-0B67-4727-56B4-574ABB3839ED}"/>
          </ac:grpSpMkLst>
        </pc:grpChg>
        <pc:grpChg chg="add mod">
          <ac:chgData name="Duyên Lương" userId="3a9e482f-ceb4-484a-8eab-f708ff3e9a36" providerId="ADAL" clId="{E4A24AA8-643D-431F-8E76-9819E3DFE4B2}" dt="2023-08-09T05:25:00.471" v="1185" actId="207"/>
          <ac:grpSpMkLst>
            <pc:docMk/>
            <pc:sldMk cId="0" sldId="260"/>
            <ac:grpSpMk id="68" creationId="{B7FCC8A3-B4BB-5115-B162-A7024F986515}"/>
          </ac:grpSpMkLst>
        </pc:grpChg>
        <pc:picChg chg="add mod">
          <ac:chgData name="Duyên Lương" userId="3a9e482f-ceb4-484a-8eab-f708ff3e9a36" providerId="ADAL" clId="{E4A24AA8-643D-431F-8E76-9819E3DFE4B2}" dt="2023-08-09T04:59:46.016" v="881" actId="14100"/>
          <ac:picMkLst>
            <pc:docMk/>
            <pc:sldMk cId="0" sldId="260"/>
            <ac:picMk id="12" creationId="{55E02ADC-32B3-8BF7-0C90-20D1F95FDC5F}"/>
          </ac:picMkLst>
        </pc:picChg>
        <pc:picChg chg="add mod">
          <ac:chgData name="Duyên Lương" userId="3a9e482f-ceb4-484a-8eab-f708ff3e9a36" providerId="ADAL" clId="{E4A24AA8-643D-431F-8E76-9819E3DFE4B2}" dt="2023-08-09T05:31:10.047" v="1237" actId="1076"/>
          <ac:picMkLst>
            <pc:docMk/>
            <pc:sldMk cId="0" sldId="260"/>
            <ac:picMk id="67" creationId="{C27B873A-5B31-75BA-6337-1B12B34735F8}"/>
          </ac:picMkLst>
        </pc:picChg>
        <pc:picChg chg="add mod">
          <ac:chgData name="Duyên Lương" userId="3a9e482f-ceb4-484a-8eab-f708ff3e9a36" providerId="ADAL" clId="{E4A24AA8-643D-431F-8E76-9819E3DFE4B2}" dt="2023-08-09T05:26:42.627" v="1203" actId="1038"/>
          <ac:picMkLst>
            <pc:docMk/>
            <pc:sldMk cId="0" sldId="260"/>
            <ac:picMk id="72" creationId="{339DA84D-07F9-7D5A-396D-5FBCD8786D05}"/>
          </ac:picMkLst>
        </pc:picChg>
        <pc:picChg chg="add mod">
          <ac:chgData name="Duyên Lương" userId="3a9e482f-ceb4-484a-8eab-f708ff3e9a36" providerId="ADAL" clId="{E4A24AA8-643D-431F-8E76-9819E3DFE4B2}" dt="2023-08-09T05:27:02.505" v="1208" actId="1076"/>
          <ac:picMkLst>
            <pc:docMk/>
            <pc:sldMk cId="0" sldId="260"/>
            <ac:picMk id="73" creationId="{31985F1C-8F98-E6A6-0472-F3D49709E38D}"/>
          </ac:picMkLst>
        </pc:picChg>
        <pc:picChg chg="add mod">
          <ac:chgData name="Duyên Lương" userId="3a9e482f-ceb4-484a-8eab-f708ff3e9a36" providerId="ADAL" clId="{E4A24AA8-643D-431F-8E76-9819E3DFE4B2}" dt="2023-08-09T05:27:06.533" v="1210" actId="1076"/>
          <ac:picMkLst>
            <pc:docMk/>
            <pc:sldMk cId="0" sldId="260"/>
            <ac:picMk id="74" creationId="{739CEFDD-DA88-11ED-DE72-5E6F6CFF939A}"/>
          </ac:picMkLst>
        </pc:picChg>
        <pc:picChg chg="add mod">
          <ac:chgData name="Duyên Lương" userId="3a9e482f-ceb4-484a-8eab-f708ff3e9a36" providerId="ADAL" clId="{E4A24AA8-643D-431F-8E76-9819E3DFE4B2}" dt="2023-08-09T05:27:14.804" v="1212" actId="1076"/>
          <ac:picMkLst>
            <pc:docMk/>
            <pc:sldMk cId="0" sldId="260"/>
            <ac:picMk id="75" creationId="{9E585D61-FD6A-AA24-C75F-A6932E45D8CB}"/>
          </ac:picMkLst>
        </pc:picChg>
        <pc:picChg chg="add mod">
          <ac:chgData name="Duyên Lương" userId="3a9e482f-ceb4-484a-8eab-f708ff3e9a36" providerId="ADAL" clId="{E4A24AA8-643D-431F-8E76-9819E3DFE4B2}" dt="2023-08-09T05:27:19.664" v="1214" actId="1076"/>
          <ac:picMkLst>
            <pc:docMk/>
            <pc:sldMk cId="0" sldId="260"/>
            <ac:picMk id="76" creationId="{41689F0D-1C61-6A7A-2295-ECBF0860B21B}"/>
          </ac:picMkLst>
        </pc:picChg>
        <pc:picChg chg="add mod">
          <ac:chgData name="Duyên Lương" userId="3a9e482f-ceb4-484a-8eab-f708ff3e9a36" providerId="ADAL" clId="{E4A24AA8-643D-431F-8E76-9819E3DFE4B2}" dt="2023-08-09T05:27:23.660" v="1216" actId="1076"/>
          <ac:picMkLst>
            <pc:docMk/>
            <pc:sldMk cId="0" sldId="260"/>
            <ac:picMk id="77" creationId="{102FCE8E-4C2F-494C-A2B8-845073F7A49C}"/>
          </ac:picMkLst>
        </pc:picChg>
        <pc:picChg chg="add mod">
          <ac:chgData name="Duyên Lương" userId="3a9e482f-ceb4-484a-8eab-f708ff3e9a36" providerId="ADAL" clId="{E4A24AA8-643D-431F-8E76-9819E3DFE4B2}" dt="2023-08-09T05:27:27.714" v="1218" actId="1076"/>
          <ac:picMkLst>
            <pc:docMk/>
            <pc:sldMk cId="0" sldId="260"/>
            <ac:picMk id="78" creationId="{D9766548-CC0B-222C-FAA0-0A617AA75FBF}"/>
          </ac:picMkLst>
        </pc:picChg>
        <pc:picChg chg="add mod">
          <ac:chgData name="Duyên Lương" userId="3a9e482f-ceb4-484a-8eab-f708ff3e9a36" providerId="ADAL" clId="{E4A24AA8-643D-431F-8E76-9819E3DFE4B2}" dt="2023-08-09T05:27:31.545" v="1220" actId="1076"/>
          <ac:picMkLst>
            <pc:docMk/>
            <pc:sldMk cId="0" sldId="260"/>
            <ac:picMk id="79" creationId="{966C84D4-85D4-E2F4-172E-1ECB3A92BE31}"/>
          </ac:picMkLst>
        </pc:picChg>
        <pc:picChg chg="add mod">
          <ac:chgData name="Duyên Lương" userId="3a9e482f-ceb4-484a-8eab-f708ff3e9a36" providerId="ADAL" clId="{E4A24AA8-643D-431F-8E76-9819E3DFE4B2}" dt="2023-08-09T05:27:34.978" v="1222" actId="1076"/>
          <ac:picMkLst>
            <pc:docMk/>
            <pc:sldMk cId="0" sldId="260"/>
            <ac:picMk id="80" creationId="{009BFE27-6891-2CB4-F572-F7212D523A17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5:33:27.017" v="1268" actId="207"/>
        <pc:sldMkLst>
          <pc:docMk/>
          <pc:sldMk cId="1918165051" sldId="261"/>
        </pc:sldMkLst>
        <pc:spChg chg="del">
          <ac:chgData name="Duyên Lương" userId="3a9e482f-ceb4-484a-8eab-f708ff3e9a36" providerId="ADAL" clId="{E4A24AA8-643D-431F-8E76-9819E3DFE4B2}" dt="2023-08-09T03:34:30.290" v="351" actId="478"/>
          <ac:spMkLst>
            <pc:docMk/>
            <pc:sldMk cId="1918165051" sldId="261"/>
            <ac:spMk id="2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5:32:06.830" v="1248"/>
          <ac:spMkLst>
            <pc:docMk/>
            <pc:sldMk cId="1918165051" sldId="261"/>
            <ac:spMk id="2" creationId="{D2D660D2-A2BC-A789-372C-C2D45AA9A857}"/>
          </ac:spMkLst>
        </pc:spChg>
        <pc:spChg chg="del">
          <ac:chgData name="Duyên Lương" userId="3a9e482f-ceb4-484a-8eab-f708ff3e9a36" providerId="ADAL" clId="{E4A24AA8-643D-431F-8E76-9819E3DFE4B2}" dt="2023-08-09T03:34:31.867" v="353" actId="478"/>
          <ac:spMkLst>
            <pc:docMk/>
            <pc:sldMk cId="1918165051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3.607" v="355" actId="478"/>
          <ac:spMkLst>
            <pc:docMk/>
            <pc:sldMk cId="1918165051" sldId="261"/>
            <ac:spMk id="1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31:50.367" v="1239" actId="478"/>
          <ac:spMkLst>
            <pc:docMk/>
            <pc:sldMk cId="1918165051" sldId="261"/>
            <ac:spMk id="1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13:14.366" v="925" actId="478"/>
          <ac:spMkLst>
            <pc:docMk/>
            <pc:sldMk cId="1918165051" sldId="261"/>
            <ac:spMk id="1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9.582" v="358" actId="478"/>
          <ac:spMkLst>
            <pc:docMk/>
            <pc:sldMk cId="1918165051" sldId="261"/>
            <ac:spMk id="1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29.531" v="350" actId="478"/>
          <ac:spMkLst>
            <pc:docMk/>
            <pc:sldMk cId="1918165051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41.744" v="360" actId="478"/>
          <ac:spMkLst>
            <pc:docMk/>
            <pc:sldMk cId="1918165051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43.872" v="362" actId="478"/>
          <ac:spMkLst>
            <pc:docMk/>
            <pc:sldMk cId="1918165051" sldId="261"/>
            <ac:spMk id="1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1.512" v="352" actId="478"/>
          <ac:spMkLst>
            <pc:docMk/>
            <pc:sldMk cId="1918165051" sldId="261"/>
            <ac:spMk id="20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3.198" v="354" actId="478"/>
          <ac:spMkLst>
            <pc:docMk/>
            <pc:sldMk cId="1918165051" sldId="261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5:31:51.988" v="1241" actId="478"/>
          <ac:spMkLst>
            <pc:docMk/>
            <pc:sldMk cId="1918165051" sldId="261"/>
            <ac:spMk id="22" creationId="{CF30BCD4-AA9B-90E3-C38A-0D8E39BF9276}"/>
          </ac:spMkLst>
        </pc:spChg>
        <pc:spChg chg="add mod">
          <ac:chgData name="Duyên Lương" userId="3a9e482f-ceb4-484a-8eab-f708ff3e9a36" providerId="ADAL" clId="{E4A24AA8-643D-431F-8E76-9819E3DFE4B2}" dt="2023-08-09T05:33:27.017" v="1268" actId="207"/>
          <ac:spMkLst>
            <pc:docMk/>
            <pc:sldMk cId="1918165051" sldId="261"/>
            <ac:spMk id="23" creationId="{384CDDD9-3374-1B6C-53CE-6010FC80F170}"/>
          </ac:spMkLst>
        </pc:spChg>
        <pc:grpChg chg="del mod">
          <ac:chgData name="Duyên Lương" userId="3a9e482f-ceb4-484a-8eab-f708ff3e9a36" providerId="ADAL" clId="{E4A24AA8-643D-431F-8E76-9819E3DFE4B2}" dt="2023-08-09T05:32:34.722" v="1252" actId="478"/>
          <ac:grpSpMkLst>
            <pc:docMk/>
            <pc:sldMk cId="1918165051" sldId="261"/>
            <ac:grpSpMk id="3" creationId="{00000000-0000-0000-0000-000000000000}"/>
          </ac:grpSpMkLst>
        </pc:grpChg>
        <pc:grpChg chg="del mod">
          <ac:chgData name="Duyên Lương" userId="3a9e482f-ceb4-484a-8eab-f708ff3e9a36" providerId="ADAL" clId="{E4A24AA8-643D-431F-8E76-9819E3DFE4B2}" dt="2023-08-09T05:32:35.443" v="1253" actId="478"/>
          <ac:grpSpMkLst>
            <pc:docMk/>
            <pc:sldMk cId="1918165051" sldId="261"/>
            <ac:grpSpMk id="6" creationId="{00000000-0000-0000-0000-000000000000}"/>
          </ac:grpSpMkLst>
        </pc:grpChg>
        <pc:grpChg chg="del mod">
          <ac:chgData name="Duyên Lương" userId="3a9e482f-ceb4-484a-8eab-f708ff3e9a36" providerId="ADAL" clId="{E4A24AA8-643D-431F-8E76-9819E3DFE4B2}" dt="2023-08-09T05:32:36.085" v="1254" actId="478"/>
          <ac:grpSpMkLst>
            <pc:docMk/>
            <pc:sldMk cId="1918165051" sldId="261"/>
            <ac:grpSpMk id="9" creationId="{00000000-0000-0000-0000-000000000000}"/>
          </ac:grpSpMkLst>
        </pc:grpChg>
        <pc:picChg chg="add del mod">
          <ac:chgData name="Duyên Lương" userId="3a9e482f-ceb4-484a-8eab-f708ff3e9a36" providerId="ADAL" clId="{E4A24AA8-643D-431F-8E76-9819E3DFE4B2}" dt="2023-08-09T05:23:54.614" v="1147" actId="21"/>
          <ac:picMkLst>
            <pc:docMk/>
            <pc:sldMk cId="1918165051" sldId="261"/>
            <ac:picMk id="24" creationId="{33A4CB5B-8B4E-DEBD-0997-5DE72A07A2B7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5:54:10.086" v="1476" actId="1076"/>
        <pc:sldMkLst>
          <pc:docMk/>
          <pc:sldMk cId="0" sldId="262"/>
        </pc:sldMkLst>
        <pc:spChg chg="del">
          <ac:chgData name="Duyên Lương" userId="3a9e482f-ceb4-484a-8eab-f708ff3e9a36" providerId="ADAL" clId="{E4A24AA8-643D-431F-8E76-9819E3DFE4B2}" dt="2023-08-09T03:35:08.376" v="369" actId="478"/>
          <ac:spMkLst>
            <pc:docMk/>
            <pc:sldMk cId="0" sldId="262"/>
            <ac:spMk id="2" creationId="{00000000-0000-0000-0000-000000000000}"/>
          </ac:spMkLst>
        </pc:spChg>
        <pc:spChg chg="del mod ord">
          <ac:chgData name="Duyên Lương" userId="3a9e482f-ceb4-484a-8eab-f708ff3e9a36" providerId="ADAL" clId="{E4A24AA8-643D-431F-8E76-9819E3DFE4B2}" dt="2023-08-09T05:36:34.667" v="1304" actId="478"/>
          <ac:spMkLst>
            <pc:docMk/>
            <pc:sldMk cId="0" sldId="262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33:38.938" v="1269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05.301" v="367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02.747" v="364" actId="478"/>
          <ac:spMkLst>
            <pc:docMk/>
            <pc:sldMk cId="0" sldId="262"/>
            <ac:spMk id="8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35:04.361" v="366" actId="478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34:04.074" v="1284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39:11.498" v="1329" actId="1036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5:33:54.286" v="1281" actId="1076"/>
          <ac:spMkLst>
            <pc:docMk/>
            <pc:sldMk cId="0" sldId="262"/>
            <ac:spMk id="12" creationId="{5D0A758C-B296-5337-C51F-13DCEDFE6CCD}"/>
          </ac:spMkLst>
        </pc:spChg>
        <pc:spChg chg="add del mod">
          <ac:chgData name="Duyên Lương" userId="3a9e482f-ceb4-484a-8eab-f708ff3e9a36" providerId="ADAL" clId="{E4A24AA8-643D-431F-8E76-9819E3DFE4B2}" dt="2023-08-09T05:38:05.500" v="1316" actId="478"/>
          <ac:spMkLst>
            <pc:docMk/>
            <pc:sldMk cId="0" sldId="262"/>
            <ac:spMk id="19" creationId="{0DD0216F-90C2-61AD-BA51-B9CBE1850D6F}"/>
          </ac:spMkLst>
        </pc:spChg>
        <pc:spChg chg="add del mod">
          <ac:chgData name="Duyên Lương" userId="3a9e482f-ceb4-484a-8eab-f708ff3e9a36" providerId="ADAL" clId="{E4A24AA8-643D-431F-8E76-9819E3DFE4B2}" dt="2023-08-09T05:38:07.151" v="1317" actId="478"/>
          <ac:spMkLst>
            <pc:docMk/>
            <pc:sldMk cId="0" sldId="262"/>
            <ac:spMk id="20" creationId="{D312831C-B9E0-FC91-75B0-1386E4349F23}"/>
          </ac:spMkLst>
        </pc:spChg>
        <pc:grpChg chg="del">
          <ac:chgData name="Duyên Lương" userId="3a9e482f-ceb4-484a-8eab-f708ff3e9a36" providerId="ADAL" clId="{E4A24AA8-643D-431F-8E76-9819E3DFE4B2}" dt="2023-08-09T03:35:07.012" v="368" actId="478"/>
          <ac:grpSpMkLst>
            <pc:docMk/>
            <pc:sldMk cId="0" sldId="262"/>
            <ac:grpSpMk id="3" creationId="{00000000-0000-0000-0000-000000000000}"/>
          </ac:grpSpMkLst>
        </pc:grpChg>
        <pc:graphicFrameChg chg="add mod modGraphic">
          <ac:chgData name="Duyên Lương" userId="3a9e482f-ceb4-484a-8eab-f708ff3e9a36" providerId="ADAL" clId="{E4A24AA8-643D-431F-8E76-9819E3DFE4B2}" dt="2023-08-09T05:54:10.086" v="1476" actId="1076"/>
          <ac:graphicFrameMkLst>
            <pc:docMk/>
            <pc:sldMk cId="0" sldId="262"/>
            <ac:graphicFrameMk id="13" creationId="{F0401902-A2D9-BB18-F510-0FED1194B6E1}"/>
          </ac:graphicFrameMkLst>
        </pc:graphicFrame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4" creationId="{72E4E7E9-721F-044B-EE4F-BE5D1B941343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5" creationId="{CCC650AB-E349-4312-490A-89AF4ECBDF49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6" creationId="{B8073B7A-43B8-A411-17D1-443F7AC38A58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7" creationId="{E11C9EF0-2847-2760-231E-BF8222F1B843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8" creationId="{5D22CFE3-3EE6-3CAE-7F61-0C7E58051269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6:18:39.204" v="1789" actId="1076"/>
        <pc:sldMkLst>
          <pc:docMk/>
          <pc:sldMk cId="3164099971" sldId="263"/>
        </pc:sldMkLst>
        <pc:spChg chg="del">
          <ac:chgData name="Duyên Lương" userId="3a9e482f-ceb4-484a-8eab-f708ff3e9a36" providerId="ADAL" clId="{E4A24AA8-643D-431F-8E76-9819E3DFE4B2}" dt="2023-08-09T03:35:34.082" v="372" actId="478"/>
          <ac:spMkLst>
            <pc:docMk/>
            <pc:sldMk cId="3164099971" sldId="263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1.662" v="380" actId="478"/>
          <ac:spMkLst>
            <pc:docMk/>
            <pc:sldMk cId="3164099971" sldId="263"/>
            <ac:spMk id="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7.365" v="375" actId="478"/>
          <ac:spMkLst>
            <pc:docMk/>
            <pc:sldMk cId="3164099971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5.802" v="373" actId="478"/>
          <ac:spMkLst>
            <pc:docMk/>
            <pc:sldMk cId="3164099971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6.994" v="374" actId="478"/>
          <ac:spMkLst>
            <pc:docMk/>
            <pc:sldMk cId="3164099971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0.674" v="379" actId="478"/>
          <ac:spMkLst>
            <pc:docMk/>
            <pc:sldMk cId="3164099971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2.361" v="381" actId="478"/>
          <ac:spMkLst>
            <pc:docMk/>
            <pc:sldMk cId="3164099971" sldId="263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9.680" v="378" actId="478"/>
          <ac:spMkLst>
            <pc:docMk/>
            <pc:sldMk cId="3164099971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8.163" v="376" actId="478"/>
          <ac:spMkLst>
            <pc:docMk/>
            <pc:sldMk cId="3164099971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9.052" v="377" actId="478"/>
          <ac:spMkLst>
            <pc:docMk/>
            <pc:sldMk cId="3164099971" sldId="263"/>
            <ac:spMk id="11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8:39.204" v="1789" actId="1076"/>
          <ac:spMkLst>
            <pc:docMk/>
            <pc:sldMk cId="3164099971" sldId="263"/>
            <ac:spMk id="12" creationId="{79DA48D9-6FF8-00A8-3791-34A17A23C0B7}"/>
          </ac:spMkLst>
        </pc:sp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3164099971" sldId="263"/>
            <ac:picMk id="13" creationId="{BC2B3041-CB80-1A44-90A2-FC38CC942149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3164099971" sldId="263"/>
            <ac:picMk id="14" creationId="{9149B310-0FED-B78C-B24B-307004E299BE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3164099971" sldId="263"/>
            <ac:picMk id="15" creationId="{8F7DD7AE-2799-CA99-EED0-C25DAD0D6E11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3164099971" sldId="263"/>
            <ac:picMk id="16" creationId="{B145BB2C-8CBA-4431-F7C2-818A34A0A54E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3164099971" sldId="263"/>
            <ac:picMk id="17" creationId="{4139EDB9-DB1F-E8D7-7FBF-E562232807E8}"/>
          </ac:picMkLst>
        </pc:picChg>
        <pc:picChg chg="add mod">
          <ac:chgData name="Duyên Lương" userId="3a9e482f-ceb4-484a-8eab-f708ff3e9a36" providerId="ADAL" clId="{E4A24AA8-643D-431F-8E76-9819E3DFE4B2}" dt="2023-08-09T06:17:33.759" v="1771" actId="1076"/>
          <ac:picMkLst>
            <pc:docMk/>
            <pc:sldMk cId="3164099971" sldId="263"/>
            <ac:picMk id="18" creationId="{73CA4B45-395B-47B4-9F39-6511EE779E6D}"/>
          </ac:picMkLst>
        </pc:picChg>
        <pc:picChg chg="add mod">
          <ac:chgData name="Duyên Lương" userId="3a9e482f-ceb4-484a-8eab-f708ff3e9a36" providerId="ADAL" clId="{E4A24AA8-643D-431F-8E76-9819E3DFE4B2}" dt="2023-08-09T06:08:38.133" v="1743" actId="11530"/>
          <ac:picMkLst>
            <pc:docMk/>
            <pc:sldMk cId="3164099971" sldId="263"/>
            <ac:picMk id="19" creationId="{7770DAC9-5A5C-31D8-6256-48D150E3A49C}"/>
          </ac:picMkLst>
        </pc:picChg>
        <pc:picChg chg="add mod">
          <ac:chgData name="Duyên Lương" userId="3a9e482f-ceb4-484a-8eab-f708ff3e9a36" providerId="ADAL" clId="{E4A24AA8-643D-431F-8E76-9819E3DFE4B2}" dt="2023-08-09T06:08:41.858" v="1744" actId="11530"/>
          <ac:picMkLst>
            <pc:docMk/>
            <pc:sldMk cId="3164099971" sldId="263"/>
            <ac:picMk id="20" creationId="{507B1057-FAE3-9718-7ABF-3FC69E661B75}"/>
          </ac:picMkLst>
        </pc:picChg>
        <pc:picChg chg="add mod">
          <ac:chgData name="Duyên Lương" userId="3a9e482f-ceb4-484a-8eab-f708ff3e9a36" providerId="ADAL" clId="{E4A24AA8-643D-431F-8E76-9819E3DFE4B2}" dt="2023-08-09T06:08:44.994" v="1745" actId="11530"/>
          <ac:picMkLst>
            <pc:docMk/>
            <pc:sldMk cId="3164099971" sldId="263"/>
            <ac:picMk id="21" creationId="{A946D700-434F-44C5-B7FB-7F1657E6E361}"/>
          </ac:picMkLst>
        </pc:picChg>
        <pc:picChg chg="add mod">
          <ac:chgData name="Duyên Lương" userId="3a9e482f-ceb4-484a-8eab-f708ff3e9a36" providerId="ADAL" clId="{E4A24AA8-643D-431F-8E76-9819E3DFE4B2}" dt="2023-08-09T06:08:47.793" v="1746" actId="11530"/>
          <ac:picMkLst>
            <pc:docMk/>
            <pc:sldMk cId="3164099971" sldId="263"/>
            <ac:picMk id="22" creationId="{DCC268B0-D5B6-6A01-FDE8-79B93720CA10}"/>
          </ac:picMkLst>
        </pc:picChg>
      </pc:sldChg>
      <pc:sldChg chg="addSp delSp modSp mod setBg">
        <pc:chgData name="Duyên Lương" userId="3a9e482f-ceb4-484a-8eab-f708ff3e9a36" providerId="ADAL" clId="{E4A24AA8-643D-431F-8E76-9819E3DFE4B2}" dt="2023-08-09T07:11:24.212" v="2582" actId="1076"/>
        <pc:sldMkLst>
          <pc:docMk/>
          <pc:sldMk cId="0" sldId="264"/>
        </pc:sldMkLst>
        <pc:spChg chg="del">
          <ac:chgData name="Duyên Lương" userId="3a9e482f-ceb4-484a-8eab-f708ff3e9a36" providerId="ADAL" clId="{E4A24AA8-643D-431F-8E76-9819E3DFE4B2}" dt="2023-08-09T03:36:59.894" v="393" actId="478"/>
          <ac:spMkLst>
            <pc:docMk/>
            <pc:sldMk cId="0" sldId="264"/>
            <ac:spMk id="7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7:11:24.212" v="2582" actId="1076"/>
          <ac:spMkLst>
            <pc:docMk/>
            <pc:sldMk cId="0" sldId="264"/>
            <ac:spMk id="9" creationId="{9FFE9EBB-5C9F-CC2E-8D16-1FB86C29A4AD}"/>
          </ac:spMkLst>
        </pc:spChg>
      </pc:sldChg>
      <pc:sldChg chg="addSp delSp modSp mod ord setBg modAnim">
        <pc:chgData name="Duyên Lương" userId="3a9e482f-ceb4-484a-8eab-f708ff3e9a36" providerId="ADAL" clId="{E4A24AA8-643D-431F-8E76-9819E3DFE4B2}" dt="2023-08-09T06:27:18.600" v="1924" actId="1076"/>
        <pc:sldMkLst>
          <pc:docMk/>
          <pc:sldMk cId="0" sldId="265"/>
        </pc:sldMkLst>
        <pc:spChg chg="del">
          <ac:chgData name="Duyên Lương" userId="3a9e482f-ceb4-484a-8eab-f708ff3e9a36" providerId="ADAL" clId="{E4A24AA8-643D-431F-8E76-9819E3DFE4B2}" dt="2023-08-09T03:36:16.577" v="389" actId="478"/>
          <ac:spMkLst>
            <pc:docMk/>
            <pc:sldMk cId="0" sldId="265"/>
            <ac:spMk id="2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9:32.795" v="1866" actId="207"/>
          <ac:spMkLst>
            <pc:docMk/>
            <pc:sldMk cId="0" sldId="265"/>
            <ac:spMk id="2" creationId="{0B406DDB-4C6E-0A5C-9D6C-BCEDDAE019D2}"/>
          </ac:spMkLst>
        </pc:spChg>
        <pc:spChg chg="del">
          <ac:chgData name="Duyên Lương" userId="3a9e482f-ceb4-484a-8eab-f708ff3e9a36" providerId="ADAL" clId="{E4A24AA8-643D-431F-8E76-9819E3DFE4B2}" dt="2023-08-09T03:36:13.407" v="387" actId="478"/>
          <ac:spMkLst>
            <pc:docMk/>
            <pc:sldMk cId="0" sldId="265"/>
            <ac:spMk id="3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6:24:43.839" v="1892"/>
          <ac:spMkLst>
            <pc:docMk/>
            <pc:sldMk cId="0" sldId="265"/>
            <ac:spMk id="3" creationId="{EFAC68F5-BCC9-F2F8-C482-175B99258A43}"/>
          </ac:spMkLst>
        </pc:spChg>
        <pc:spChg chg="del mod">
          <ac:chgData name="Duyên Lương" userId="3a9e482f-ceb4-484a-8eab-f708ff3e9a36" providerId="ADAL" clId="{E4A24AA8-643D-431F-8E76-9819E3DFE4B2}" dt="2023-08-09T06:19:39.201" v="1868" actId="478"/>
          <ac:spMkLst>
            <pc:docMk/>
            <pc:sldMk cId="0" sldId="265"/>
            <ac:spMk id="4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8:23.518" v="1786" actId="14100"/>
          <ac:spMkLst>
            <pc:docMk/>
            <pc:sldMk cId="0" sldId="265"/>
            <ac:spMk id="5" creationId="{4868344F-3141-708A-762F-BE08AEE8E5A4}"/>
          </ac:spMkLst>
        </pc:spChg>
        <pc:spChg chg="add mod ord">
          <ac:chgData name="Duyên Lương" userId="3a9e482f-ceb4-484a-8eab-f708ff3e9a36" providerId="ADAL" clId="{E4A24AA8-643D-431F-8E76-9819E3DFE4B2}" dt="2023-08-09T06:25:42.139" v="1911" actId="166"/>
          <ac:spMkLst>
            <pc:docMk/>
            <pc:sldMk cId="0" sldId="265"/>
            <ac:spMk id="6" creationId="{F1C277BB-329D-34B7-38CF-84AB0BD61091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8" creationId="{59685124-BC14-B2EC-1F71-78DCD3CC93C9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9" creationId="{DEF943D4-4013-F007-1BDF-E5C22824B6D4}"/>
          </ac:spMkLst>
        </pc:spChg>
        <pc:spChg chg="add mod">
          <ac:chgData name="Duyên Lương" userId="3a9e482f-ceb4-484a-8eab-f708ff3e9a36" providerId="ADAL" clId="{E4A24AA8-643D-431F-8E76-9819E3DFE4B2}" dt="2023-08-09T06:21:00.457" v="1890" actId="1036"/>
          <ac:spMkLst>
            <pc:docMk/>
            <pc:sldMk cId="0" sldId="265"/>
            <ac:spMk id="10" creationId="{8CB1F654-6B1C-3FF2-237B-12198E75E909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11" creationId="{49559BFF-7C5C-CCC3-F671-94351E45B675}"/>
          </ac:spMkLst>
        </pc:spChg>
        <pc:spChg chg="add mod">
          <ac:chgData name="Duyên Lương" userId="3a9e482f-ceb4-484a-8eab-f708ff3e9a36" providerId="ADAL" clId="{E4A24AA8-643D-431F-8E76-9819E3DFE4B2}" dt="2023-08-09T06:25:00.528" v="1896" actId="207"/>
          <ac:spMkLst>
            <pc:docMk/>
            <pc:sldMk cId="0" sldId="265"/>
            <ac:spMk id="12" creationId="{1F76D8DD-61E3-67E4-8D59-9C1419C78B36}"/>
          </ac:spMkLst>
        </pc:spChg>
        <pc:spChg chg="add mod">
          <ac:chgData name="Duyên Lương" userId="3a9e482f-ceb4-484a-8eab-f708ff3e9a36" providerId="ADAL" clId="{E4A24AA8-643D-431F-8E76-9819E3DFE4B2}" dt="2023-08-09T06:25:14.296" v="1900" actId="14100"/>
          <ac:spMkLst>
            <pc:docMk/>
            <pc:sldMk cId="0" sldId="265"/>
            <ac:spMk id="13" creationId="{91B3B6BD-2BEC-B22D-2A42-83809D8D3358}"/>
          </ac:spMkLst>
        </pc:spChg>
        <pc:spChg chg="add mod">
          <ac:chgData name="Duyên Lương" userId="3a9e482f-ceb4-484a-8eab-f708ff3e9a36" providerId="ADAL" clId="{E4A24AA8-643D-431F-8E76-9819E3DFE4B2}" dt="2023-08-09T06:25:22.241" v="1903" actId="14100"/>
          <ac:spMkLst>
            <pc:docMk/>
            <pc:sldMk cId="0" sldId="265"/>
            <ac:spMk id="14" creationId="{D9865602-3EEA-6E1B-0CB2-08512194566A}"/>
          </ac:spMkLst>
        </pc:spChg>
        <pc:spChg chg="add mod">
          <ac:chgData name="Duyên Lương" userId="3a9e482f-ceb4-484a-8eab-f708ff3e9a36" providerId="ADAL" clId="{E4A24AA8-643D-431F-8E76-9819E3DFE4B2}" dt="2023-08-09T06:25:29.676" v="1906" actId="14100"/>
          <ac:spMkLst>
            <pc:docMk/>
            <pc:sldMk cId="0" sldId="265"/>
            <ac:spMk id="15" creationId="{74BC83B1-8774-319C-7964-09B2944CA89B}"/>
          </ac:spMkLst>
        </pc:spChg>
        <pc:spChg chg="add mod">
          <ac:chgData name="Duyên Lương" userId="3a9e482f-ceb4-484a-8eab-f708ff3e9a36" providerId="ADAL" clId="{E4A24AA8-643D-431F-8E76-9819E3DFE4B2}" dt="2023-08-09T06:25:35.682" v="1909" actId="14100"/>
          <ac:spMkLst>
            <pc:docMk/>
            <pc:sldMk cId="0" sldId="265"/>
            <ac:spMk id="16" creationId="{2F5C601B-1474-A4A3-DEAC-20C25ACFECEB}"/>
          </ac:spMkLst>
        </pc:spChg>
        <pc:spChg chg="add del mod">
          <ac:chgData name="Duyên Lương" userId="3a9e482f-ceb4-484a-8eab-f708ff3e9a36" providerId="ADAL" clId="{E4A24AA8-643D-431F-8E76-9819E3DFE4B2}" dt="2023-08-09T06:27:14.834" v="1923" actId="478"/>
          <ac:spMkLst>
            <pc:docMk/>
            <pc:sldMk cId="0" sldId="265"/>
            <ac:spMk id="17" creationId="{4ABA3527-19B5-8F73-2BB3-9665616A8153}"/>
          </ac:spMkLst>
        </pc:spChg>
        <pc:spChg chg="add mod">
          <ac:chgData name="Duyên Lương" userId="3a9e482f-ceb4-484a-8eab-f708ff3e9a36" providerId="ADAL" clId="{E4A24AA8-643D-431F-8E76-9819E3DFE4B2}" dt="2023-08-09T06:27:18.600" v="1924" actId="1076"/>
          <ac:spMkLst>
            <pc:docMk/>
            <pc:sldMk cId="0" sldId="265"/>
            <ac:spMk id="18" creationId="{0A2DB0B1-18DC-D25B-9A7F-DDCBBF7855A8}"/>
          </ac:spMkLst>
        </pc:spChg>
        <pc:spChg chg="add mod">
          <ac:chgData name="Duyên Lương" userId="3a9e482f-ceb4-484a-8eab-f708ff3e9a36" providerId="ADAL" clId="{E4A24AA8-643D-431F-8E76-9819E3DFE4B2}" dt="2023-08-09T06:27:10.375" v="1921" actId="1076"/>
          <ac:spMkLst>
            <pc:docMk/>
            <pc:sldMk cId="0" sldId="265"/>
            <ac:spMk id="19" creationId="{A99F3164-991F-AA0C-1205-579F05F9D497}"/>
          </ac:spMkLst>
        </pc:spChg>
        <pc:spChg chg="add mod">
          <ac:chgData name="Duyên Lương" userId="3a9e482f-ceb4-484a-8eab-f708ff3e9a36" providerId="ADAL" clId="{E4A24AA8-643D-431F-8E76-9819E3DFE4B2}" dt="2023-08-09T06:27:07.184" v="1920" actId="1076"/>
          <ac:spMkLst>
            <pc:docMk/>
            <pc:sldMk cId="0" sldId="265"/>
            <ac:spMk id="20" creationId="{C961D421-D7A0-BD0A-F8BC-E539A5248877}"/>
          </ac:spMkLst>
        </pc:spChg>
        <pc:picChg chg="add del mod">
          <ac:chgData name="Duyên Lương" userId="3a9e482f-ceb4-484a-8eab-f708ff3e9a36" providerId="ADAL" clId="{E4A24AA8-643D-431F-8E76-9819E3DFE4B2}" dt="2023-08-09T06:19:36.891" v="1867" actId="478"/>
          <ac:picMkLst>
            <pc:docMk/>
            <pc:sldMk cId="0" sldId="265"/>
            <ac:picMk id="7" creationId="{A98D7A0F-6C39-A90C-C802-A334FB05E0E9}"/>
          </ac:picMkLst>
        </pc:picChg>
      </pc:sldChg>
      <pc:sldChg chg="addSp delSp modSp mod setBg">
        <pc:chgData name="Duyên Lương" userId="3a9e482f-ceb4-484a-8eab-f708ff3e9a36" providerId="ADAL" clId="{E4A24AA8-643D-431F-8E76-9819E3DFE4B2}" dt="2023-08-09T03:32:06.572" v="336"/>
        <pc:sldMkLst>
          <pc:docMk/>
          <pc:sldMk cId="549616646" sldId="266"/>
        </pc:sldMkLst>
        <pc:spChg chg="mod">
          <ac:chgData name="Duyên Lương" userId="3a9e482f-ceb4-484a-8eab-f708ff3e9a36" providerId="ADAL" clId="{E4A24AA8-643D-431F-8E76-9819E3DFE4B2}" dt="2023-08-09T03:26:59.629" v="296" actId="1076"/>
          <ac:spMkLst>
            <pc:docMk/>
            <pc:sldMk cId="549616646" sldId="266"/>
            <ac:spMk id="2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4:19.538" v="225" actId="1076"/>
          <ac:spMkLst>
            <pc:docMk/>
            <pc:sldMk cId="549616646" sldId="266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25:30.631" v="254"/>
          <ac:spMkLst>
            <pc:docMk/>
            <pc:sldMk cId="549616646" sldId="266"/>
            <ac:spMk id="6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25:30.631" v="252" actId="478"/>
          <ac:spMkLst>
            <pc:docMk/>
            <pc:sldMk cId="549616646" sldId="266"/>
            <ac:spMk id="7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6:28.621" v="289" actId="1076"/>
          <ac:spMkLst>
            <pc:docMk/>
            <pc:sldMk cId="549616646" sldId="266"/>
            <ac:spMk id="8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6:33.847" v="290" actId="1076"/>
          <ac:spMkLst>
            <pc:docMk/>
            <pc:sldMk cId="549616646" sldId="266"/>
            <ac:spMk id="9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3:27:05.003" v="297" actId="1076"/>
          <ac:spMkLst>
            <pc:docMk/>
            <pc:sldMk cId="549616646" sldId="266"/>
            <ac:spMk id="10" creationId="{80B85FEA-5FBA-C079-7E55-3FB435AA8846}"/>
          </ac:spMkLst>
        </pc:spChg>
      </pc:sldChg>
      <pc:sldChg chg="addSp delSp modSp mod ord setBg delAnim modAnim">
        <pc:chgData name="Duyên Lương" userId="3a9e482f-ceb4-484a-8eab-f708ff3e9a36" providerId="ADAL" clId="{E4A24AA8-643D-431F-8E76-9819E3DFE4B2}" dt="2023-08-09T04:52:28.335" v="723" actId="1076"/>
        <pc:sldMkLst>
          <pc:docMk/>
          <pc:sldMk cId="2675946599" sldId="267"/>
        </pc:sldMkLst>
        <pc:spChg chg="add mod">
          <ac:chgData name="Duyên Lương" userId="3a9e482f-ceb4-484a-8eab-f708ff3e9a36" providerId="ADAL" clId="{E4A24AA8-643D-431F-8E76-9819E3DFE4B2}" dt="2023-08-09T04:52:11.756" v="716" actId="403"/>
          <ac:spMkLst>
            <pc:docMk/>
            <pc:sldMk cId="2675946599" sldId="267"/>
            <ac:spMk id="4" creationId="{A092E26D-9962-6891-4E71-3E6C6275F062}"/>
          </ac:spMkLst>
        </pc:spChg>
        <pc:spChg chg="add mod">
          <ac:chgData name="Duyên Lương" userId="3a9e482f-ceb4-484a-8eab-f708ff3e9a36" providerId="ADAL" clId="{E4A24AA8-643D-431F-8E76-9819E3DFE4B2}" dt="2023-08-09T04:52:21.345" v="721" actId="403"/>
          <ac:spMkLst>
            <pc:docMk/>
            <pc:sldMk cId="2675946599" sldId="267"/>
            <ac:spMk id="5" creationId="{D4AE4241-16E0-9324-5EC4-7EB5133859D3}"/>
          </ac:spMkLst>
        </pc:spChg>
        <pc:spChg chg="add mod">
          <ac:chgData name="Duyên Lương" userId="3a9e482f-ceb4-484a-8eab-f708ff3e9a36" providerId="ADAL" clId="{E4A24AA8-643D-431F-8E76-9819E3DFE4B2}" dt="2023-08-09T04:52:24.381" v="722" actId="403"/>
          <ac:spMkLst>
            <pc:docMk/>
            <pc:sldMk cId="2675946599" sldId="267"/>
            <ac:spMk id="6" creationId="{49E21A5D-764D-9EFF-15AC-DF63B397016D}"/>
          </ac:spMkLst>
        </pc:spChg>
        <pc:spChg chg="add mod">
          <ac:chgData name="Duyên Lương" userId="3a9e482f-ceb4-484a-8eab-f708ff3e9a36" providerId="ADAL" clId="{E4A24AA8-643D-431F-8E76-9819E3DFE4B2}" dt="2023-08-09T04:50:05.863" v="680"/>
          <ac:spMkLst>
            <pc:docMk/>
            <pc:sldMk cId="2675946599" sldId="267"/>
            <ac:spMk id="8" creationId="{4FACB8AA-6925-13B2-CF5B-A1632B0BAF96}"/>
          </ac:spMkLst>
        </pc:spChg>
        <pc:spChg chg="del">
          <ac:chgData name="Duyên Lương" userId="3a9e482f-ceb4-484a-8eab-f708ff3e9a36" providerId="ADAL" clId="{E4A24AA8-643D-431F-8E76-9819E3DFE4B2}" dt="2023-08-09T03:28:58.342" v="305" actId="478"/>
          <ac:spMkLst>
            <pc:docMk/>
            <pc:sldMk cId="2675946599" sldId="267"/>
            <ac:spMk id="8" creationId="{7BBF93E5-952D-B18B-0E73-57177B5A1FD6}"/>
          </ac:spMkLst>
        </pc:spChg>
        <pc:spChg chg="del">
          <ac:chgData name="Duyên Lương" userId="3a9e482f-ceb4-484a-8eab-f708ff3e9a36" providerId="ADAL" clId="{E4A24AA8-643D-431F-8E76-9819E3DFE4B2}" dt="2023-08-09T03:29:00.928" v="308" actId="478"/>
          <ac:spMkLst>
            <pc:docMk/>
            <pc:sldMk cId="2675946599" sldId="267"/>
            <ac:spMk id="9" creationId="{EDA24E2C-99C3-D221-BB3C-AA95766E0A91}"/>
          </ac:spMkLst>
        </pc:spChg>
        <pc:spChg chg="del">
          <ac:chgData name="Duyên Lương" userId="3a9e482f-ceb4-484a-8eab-f708ff3e9a36" providerId="ADAL" clId="{E4A24AA8-643D-431F-8E76-9819E3DFE4B2}" dt="2023-08-09T03:28:59.299" v="306" actId="478"/>
          <ac:spMkLst>
            <pc:docMk/>
            <pc:sldMk cId="2675946599" sldId="267"/>
            <ac:spMk id="10" creationId="{E38D3915-D6B8-3FB2-1354-7D3118831DF4}"/>
          </ac:spMkLst>
        </pc:spChg>
        <pc:picChg chg="add mod">
          <ac:chgData name="Duyên Lương" userId="3a9e482f-ceb4-484a-8eab-f708ff3e9a36" providerId="ADAL" clId="{E4A24AA8-643D-431F-8E76-9819E3DFE4B2}" dt="2023-08-09T04:51:52.283" v="713" actId="14100"/>
          <ac:picMkLst>
            <pc:docMk/>
            <pc:sldMk cId="2675946599" sldId="267"/>
            <ac:picMk id="7" creationId="{A6684193-A8E5-6BC7-103A-0E95614CEC1B}"/>
          </ac:picMkLst>
        </pc:picChg>
        <pc:picChg chg="del">
          <ac:chgData name="Duyên Lương" userId="3a9e482f-ceb4-484a-8eab-f708ff3e9a36" providerId="ADAL" clId="{E4A24AA8-643D-431F-8E76-9819E3DFE4B2}" dt="2023-08-09T03:29:01.381" v="309" actId="478"/>
          <ac:picMkLst>
            <pc:docMk/>
            <pc:sldMk cId="2675946599" sldId="267"/>
            <ac:picMk id="11" creationId="{9284448A-20AF-5F82-D30C-ACABF3D15E1D}"/>
          </ac:picMkLst>
        </pc:picChg>
        <pc:picChg chg="del">
          <ac:chgData name="Duyên Lương" userId="3a9e482f-ceb4-484a-8eab-f708ff3e9a36" providerId="ADAL" clId="{E4A24AA8-643D-431F-8E76-9819E3DFE4B2}" dt="2023-08-09T03:29:00.028" v="307" actId="478"/>
          <ac:picMkLst>
            <pc:docMk/>
            <pc:sldMk cId="2675946599" sldId="267"/>
            <ac:picMk id="12" creationId="{53F117C9-65FE-0BC7-0FC5-4922A7EFAE15}"/>
          </ac:picMkLst>
        </pc:picChg>
        <pc:picChg chg="add mod">
          <ac:chgData name="Duyên Lương" userId="3a9e482f-ceb4-484a-8eab-f708ff3e9a36" providerId="ADAL" clId="{E4A24AA8-643D-431F-8E76-9819E3DFE4B2}" dt="2023-08-09T04:52:28.335" v="723" actId="1076"/>
          <ac:picMkLst>
            <pc:docMk/>
            <pc:sldMk cId="2675946599" sldId="267"/>
            <ac:picMk id="13" creationId="{5F472C14-6BD2-318E-1273-1FDC63D8AAB1}"/>
          </ac:picMkLst>
        </pc:picChg>
      </pc:sldChg>
      <pc:sldChg chg="addSp modSp mod setBg modAnim">
        <pc:chgData name="Duyên Lương" userId="3a9e482f-ceb4-484a-8eab-f708ff3e9a36" providerId="ADAL" clId="{E4A24AA8-643D-431F-8E76-9819E3DFE4B2}" dt="2023-08-09T04:53:50.806" v="757" actId="1076"/>
        <pc:sldMkLst>
          <pc:docMk/>
          <pc:sldMk cId="3740611144" sldId="268"/>
        </pc:sldMkLst>
        <pc:spChg chg="add mod">
          <ac:chgData name="Duyên Lương" userId="3a9e482f-ceb4-484a-8eab-f708ff3e9a36" providerId="ADAL" clId="{E4A24AA8-643D-431F-8E76-9819E3DFE4B2}" dt="2023-08-09T04:53:44.147" v="755" actId="403"/>
          <ac:spMkLst>
            <pc:docMk/>
            <pc:sldMk cId="3740611144" sldId="268"/>
            <ac:spMk id="4" creationId="{6F9609AE-4DCE-2C46-49F5-22F24CB5BA67}"/>
          </ac:spMkLst>
        </pc:spChg>
        <pc:spChg chg="add mod">
          <ac:chgData name="Duyên Lương" userId="3a9e482f-ceb4-484a-8eab-f708ff3e9a36" providerId="ADAL" clId="{E4A24AA8-643D-431F-8E76-9819E3DFE4B2}" dt="2023-08-09T04:53:39.032" v="752" actId="1076"/>
          <ac:spMkLst>
            <pc:docMk/>
            <pc:sldMk cId="3740611144" sldId="268"/>
            <ac:spMk id="5" creationId="{9C9A8599-995B-13AE-C97F-49F4836DBD9B}"/>
          </ac:spMkLst>
        </pc:spChg>
        <pc:spChg chg="add mod">
          <ac:chgData name="Duyên Lương" userId="3a9e482f-ceb4-484a-8eab-f708ff3e9a36" providerId="ADAL" clId="{E4A24AA8-643D-431F-8E76-9819E3DFE4B2}" dt="2023-08-09T04:53:50.806" v="757" actId="1076"/>
          <ac:spMkLst>
            <pc:docMk/>
            <pc:sldMk cId="3740611144" sldId="268"/>
            <ac:spMk id="8" creationId="{9C5ED513-EFA1-0CA9-FE8E-14F1B1235FED}"/>
          </ac:spMkLst>
        </pc:spChg>
        <pc:spChg chg="add mod">
          <ac:chgData name="Duyên Lương" userId="3a9e482f-ceb4-484a-8eab-f708ff3e9a36" providerId="ADAL" clId="{E4A24AA8-643D-431F-8E76-9819E3DFE4B2}" dt="2023-08-09T04:50:10.738" v="683"/>
          <ac:spMkLst>
            <pc:docMk/>
            <pc:sldMk cId="3740611144" sldId="268"/>
            <ac:spMk id="9" creationId="{EF9BBAC7-5576-7511-32D8-AB6CDCA18A76}"/>
          </ac:spMkLst>
        </pc:spChg>
        <pc:picChg chg="add mod">
          <ac:chgData name="Duyên Lương" userId="3a9e482f-ceb4-484a-8eab-f708ff3e9a36" providerId="ADAL" clId="{E4A24AA8-643D-431F-8E76-9819E3DFE4B2}" dt="2023-08-09T04:53:25.747" v="746" actId="14100"/>
          <ac:picMkLst>
            <pc:docMk/>
            <pc:sldMk cId="3740611144" sldId="268"/>
            <ac:picMk id="6" creationId="{905AA698-8CE4-7344-F9E3-171BCD976E54}"/>
          </ac:picMkLst>
        </pc:picChg>
        <pc:picChg chg="add mod">
          <ac:chgData name="Duyên Lương" userId="3a9e482f-ceb4-484a-8eab-f708ff3e9a36" providerId="ADAL" clId="{E4A24AA8-643D-431F-8E76-9819E3DFE4B2}" dt="2023-08-09T04:53:46.579" v="756" actId="1076"/>
          <ac:picMkLst>
            <pc:docMk/>
            <pc:sldMk cId="3740611144" sldId="268"/>
            <ac:picMk id="7" creationId="{7D8841DC-51A2-206F-FF96-75BA7FF147E7}"/>
          </ac:picMkLst>
        </pc:picChg>
      </pc:sldChg>
      <pc:sldChg chg="add del setBg">
        <pc:chgData name="Duyên Lương" userId="3a9e482f-ceb4-484a-8eab-f708ff3e9a36" providerId="ADAL" clId="{E4A24AA8-643D-431F-8E76-9819E3DFE4B2}" dt="2023-08-09T03:29:07.116" v="315"/>
        <pc:sldMkLst>
          <pc:docMk/>
          <pc:sldMk cId="3850463644" sldId="268"/>
        </pc:sldMkLst>
      </pc:sldChg>
      <pc:sldChg chg="add del setBg">
        <pc:chgData name="Duyên Lương" userId="3a9e482f-ceb4-484a-8eab-f708ff3e9a36" providerId="ADAL" clId="{E4A24AA8-643D-431F-8E76-9819E3DFE4B2}" dt="2023-08-09T03:29:06.854" v="314"/>
        <pc:sldMkLst>
          <pc:docMk/>
          <pc:sldMk cId="114038562" sldId="269"/>
        </pc:sldMkLst>
      </pc:sldChg>
      <pc:sldChg chg="addSp delSp modSp mod setBg modAnim">
        <pc:chgData name="Duyên Lương" userId="3a9e482f-ceb4-484a-8eab-f708ff3e9a36" providerId="ADAL" clId="{E4A24AA8-643D-431F-8E76-9819E3DFE4B2}" dt="2023-08-09T04:53:05.341" v="737" actId="403"/>
        <pc:sldMkLst>
          <pc:docMk/>
          <pc:sldMk cId="1493879733" sldId="269"/>
        </pc:sldMkLst>
        <pc:spChg chg="add mod">
          <ac:chgData name="Duyên Lương" userId="3a9e482f-ceb4-484a-8eab-f708ff3e9a36" providerId="ADAL" clId="{E4A24AA8-643D-431F-8E76-9819E3DFE4B2}" dt="2023-08-09T04:52:50.002" v="731" actId="14100"/>
          <ac:spMkLst>
            <pc:docMk/>
            <pc:sldMk cId="1493879733" sldId="269"/>
            <ac:spMk id="4" creationId="{B4D83288-85C3-E058-682B-CAEE5435E747}"/>
          </ac:spMkLst>
        </pc:spChg>
        <pc:spChg chg="add mod">
          <ac:chgData name="Duyên Lương" userId="3a9e482f-ceb4-484a-8eab-f708ff3e9a36" providerId="ADAL" clId="{E4A24AA8-643D-431F-8E76-9819E3DFE4B2}" dt="2023-08-09T04:53:05.341" v="737" actId="403"/>
          <ac:spMkLst>
            <pc:docMk/>
            <pc:sldMk cId="1493879733" sldId="269"/>
            <ac:spMk id="5" creationId="{5980A3CF-8FB4-103E-F704-766C8D812D83}"/>
          </ac:spMkLst>
        </pc:spChg>
        <pc:spChg chg="add mod">
          <ac:chgData name="Duyên Lương" userId="3a9e482f-ceb4-484a-8eab-f708ff3e9a36" providerId="ADAL" clId="{E4A24AA8-643D-431F-8E76-9819E3DFE4B2}" dt="2023-08-09T04:53:02.023" v="735" actId="403"/>
          <ac:spMkLst>
            <pc:docMk/>
            <pc:sldMk cId="1493879733" sldId="269"/>
            <ac:spMk id="6" creationId="{017C7AA1-2BDF-819C-76BB-A940C884A046}"/>
          </ac:spMkLst>
        </pc:spChg>
        <pc:spChg chg="add mod">
          <ac:chgData name="Duyên Lương" userId="3a9e482f-ceb4-484a-8eab-f708ff3e9a36" providerId="ADAL" clId="{E4A24AA8-643D-431F-8E76-9819E3DFE4B2}" dt="2023-08-09T04:50:06.679" v="681"/>
          <ac:spMkLst>
            <pc:docMk/>
            <pc:sldMk cId="1493879733" sldId="269"/>
            <ac:spMk id="9" creationId="{FCCB825D-91BD-D103-E359-5F3CEDB52C6D}"/>
          </ac:spMkLst>
        </pc:spChg>
        <pc:spChg chg="add del mod">
          <ac:chgData name="Duyên Lương" userId="3a9e482f-ceb4-484a-8eab-f708ff3e9a36" providerId="ADAL" clId="{E4A24AA8-643D-431F-8E76-9819E3DFE4B2}" dt="2023-08-09T04:52:33.305" v="724" actId="478"/>
          <ac:spMkLst>
            <pc:docMk/>
            <pc:sldMk cId="1493879733" sldId="269"/>
            <ac:spMk id="10" creationId="{1BE66AAA-8FE2-BEE1-BEEF-84A5E22347DD}"/>
          </ac:spMkLst>
        </pc:spChg>
        <pc:picChg chg="add mod">
          <ac:chgData name="Duyên Lương" userId="3a9e482f-ceb4-484a-8eab-f708ff3e9a36" providerId="ADAL" clId="{E4A24AA8-643D-431F-8E76-9819E3DFE4B2}" dt="2023-08-09T04:52:59.059" v="734" actId="1076"/>
          <ac:picMkLst>
            <pc:docMk/>
            <pc:sldMk cId="1493879733" sldId="269"/>
            <ac:picMk id="7" creationId="{50B38604-9C44-0767-7F62-E99DACC5B6AF}"/>
          </ac:picMkLst>
        </pc:picChg>
        <pc:picChg chg="add mod">
          <ac:chgData name="Duyên Lương" userId="3a9e482f-ceb4-484a-8eab-f708ff3e9a36" providerId="ADAL" clId="{E4A24AA8-643D-431F-8E76-9819E3DFE4B2}" dt="2023-08-09T04:52:44.188" v="728" actId="14100"/>
          <ac:picMkLst>
            <pc:docMk/>
            <pc:sldMk cId="1493879733" sldId="269"/>
            <ac:picMk id="8" creationId="{B89BD0DD-D4C0-5DD9-73B9-15EFF834EBF9}"/>
          </ac:picMkLst>
        </pc:picChg>
      </pc:sldChg>
      <pc:sldChg chg="addSp modSp mod setBg modAnim">
        <pc:chgData name="Duyên Lương" userId="3a9e482f-ceb4-484a-8eab-f708ff3e9a36" providerId="ADAL" clId="{E4A24AA8-643D-431F-8E76-9819E3DFE4B2}" dt="2023-08-09T04:51:37.642" v="710" actId="1076"/>
        <pc:sldMkLst>
          <pc:docMk/>
          <pc:sldMk cId="3862273360" sldId="270"/>
        </pc:sldMkLst>
        <pc:spChg chg="add mod">
          <ac:chgData name="Duyên Lương" userId="3a9e482f-ceb4-484a-8eab-f708ff3e9a36" providerId="ADAL" clId="{E4A24AA8-643D-431F-8E76-9819E3DFE4B2}" dt="2023-08-09T04:51:17.751" v="702" actId="14100"/>
          <ac:spMkLst>
            <pc:docMk/>
            <pc:sldMk cId="3862273360" sldId="270"/>
            <ac:spMk id="4" creationId="{97027F63-751E-1112-5490-B4DCBC317693}"/>
          </ac:spMkLst>
        </pc:spChg>
        <pc:spChg chg="add mod">
          <ac:chgData name="Duyên Lương" userId="3a9e482f-ceb4-484a-8eab-f708ff3e9a36" providerId="ADAL" clId="{E4A24AA8-643D-431F-8E76-9819E3DFE4B2}" dt="2023-08-09T04:51:32.457" v="707" actId="403"/>
          <ac:spMkLst>
            <pc:docMk/>
            <pc:sldMk cId="3862273360" sldId="270"/>
            <ac:spMk id="5" creationId="{9C1595D0-EF68-8763-3152-520C51CB1734}"/>
          </ac:spMkLst>
        </pc:spChg>
        <pc:spChg chg="add mod">
          <ac:chgData name="Duyên Lương" userId="3a9e482f-ceb4-484a-8eab-f708ff3e9a36" providerId="ADAL" clId="{E4A24AA8-643D-431F-8E76-9819E3DFE4B2}" dt="2023-08-09T04:51:34.856" v="709" actId="403"/>
          <ac:spMkLst>
            <pc:docMk/>
            <pc:sldMk cId="3862273360" sldId="270"/>
            <ac:spMk id="6" creationId="{E767E1D8-E15E-C1EE-FB01-BBB339D09057}"/>
          </ac:spMkLst>
        </pc:spChg>
        <pc:spChg chg="add mod">
          <ac:chgData name="Duyên Lương" userId="3a9e482f-ceb4-484a-8eab-f708ff3e9a36" providerId="ADAL" clId="{E4A24AA8-643D-431F-8E76-9819E3DFE4B2}" dt="2023-08-09T04:50:05.001" v="679"/>
          <ac:spMkLst>
            <pc:docMk/>
            <pc:sldMk cId="3862273360" sldId="270"/>
            <ac:spMk id="9" creationId="{F7EA6A90-8875-A329-2868-868207AA5855}"/>
          </ac:spMkLst>
        </pc:spChg>
        <pc:picChg chg="add mod">
          <ac:chgData name="Duyên Lương" userId="3a9e482f-ceb4-484a-8eab-f708ff3e9a36" providerId="ADAL" clId="{E4A24AA8-643D-431F-8E76-9819E3DFE4B2}" dt="2023-08-09T04:51:01.500" v="697" actId="14100"/>
          <ac:picMkLst>
            <pc:docMk/>
            <pc:sldMk cId="3862273360" sldId="270"/>
            <ac:picMk id="7" creationId="{D4F59B20-629C-7C5F-6235-282BE7E6B061}"/>
          </ac:picMkLst>
        </pc:picChg>
        <pc:picChg chg="add mod">
          <ac:chgData name="Duyên Lương" userId="3a9e482f-ceb4-484a-8eab-f708ff3e9a36" providerId="ADAL" clId="{E4A24AA8-643D-431F-8E76-9819E3DFE4B2}" dt="2023-08-09T04:51:37.642" v="710" actId="1076"/>
          <ac:picMkLst>
            <pc:docMk/>
            <pc:sldMk cId="3862273360" sldId="270"/>
            <ac:picMk id="8" creationId="{FDBF618A-BA5F-7CE4-3FB9-CADD0D9987E0}"/>
          </ac:picMkLst>
        </pc:picChg>
      </pc:sldChg>
      <pc:sldChg chg="add del setBg">
        <pc:chgData name="Duyên Lương" userId="3a9e482f-ceb4-484a-8eab-f708ff3e9a36" providerId="ADAL" clId="{E4A24AA8-643D-431F-8E76-9819E3DFE4B2}" dt="2023-08-09T03:29:06.645" v="313"/>
        <pc:sldMkLst>
          <pc:docMk/>
          <pc:sldMk cId="3931483916" sldId="270"/>
        </pc:sldMkLst>
      </pc:sldChg>
      <pc:sldChg chg="addSp delSp modSp new del mod modAnim">
        <pc:chgData name="Duyên Lương" userId="3a9e482f-ceb4-484a-8eab-f708ff3e9a36" providerId="ADAL" clId="{E4A24AA8-643D-431F-8E76-9819E3DFE4B2}" dt="2023-08-09T07:11:09.768" v="2575" actId="47"/>
        <pc:sldMkLst>
          <pc:docMk/>
          <pc:sldMk cId="1812308105" sldId="271"/>
        </pc:sldMkLst>
        <pc:spChg chg="add del mod">
          <ac:chgData name="Duyên Lương" userId="3a9e482f-ceb4-484a-8eab-f708ff3e9a36" providerId="ADAL" clId="{E4A24AA8-643D-431F-8E76-9819E3DFE4B2}" dt="2023-08-09T07:10:22.026" v="2557" actId="478"/>
          <ac:spMkLst>
            <pc:docMk/>
            <pc:sldMk cId="1812308105" sldId="271"/>
            <ac:spMk id="2" creationId="{E9A692B8-4A33-45A1-3449-0893753AC184}"/>
          </ac:spMkLst>
        </pc:spChg>
        <pc:spChg chg="add mod">
          <ac:chgData name="Duyên Lương" userId="3a9e482f-ceb4-484a-8eab-f708ff3e9a36" providerId="ADAL" clId="{E4A24AA8-643D-431F-8E76-9819E3DFE4B2}" dt="2023-08-09T07:10:24.637" v="2558" actId="1076"/>
          <ac:spMkLst>
            <pc:docMk/>
            <pc:sldMk cId="1812308105" sldId="271"/>
            <ac:spMk id="3" creationId="{7295FF14-4671-CB6C-F5B8-B84FA2C6F916}"/>
          </ac:spMkLst>
        </pc:spChg>
      </pc:sldChg>
      <pc:sldChg chg="addSp delSp modSp new mod delAnim modAnim">
        <pc:chgData name="Duyên Lương" userId="3a9e482f-ceb4-484a-8eab-f708ff3e9a36" providerId="ADAL" clId="{E4A24AA8-643D-431F-8E76-9819E3DFE4B2}" dt="2023-08-09T06:34:42.883" v="2005" actId="166"/>
        <pc:sldMkLst>
          <pc:docMk/>
          <pc:sldMk cId="3250563315" sldId="272"/>
        </pc:sldMkLst>
        <pc:spChg chg="add mod">
          <ac:chgData name="Duyên Lương" userId="3a9e482f-ceb4-484a-8eab-f708ff3e9a36" providerId="ADAL" clId="{E4A24AA8-643D-431F-8E76-9819E3DFE4B2}" dt="2023-08-09T06:34:29.989" v="1999" actId="1076"/>
          <ac:spMkLst>
            <pc:docMk/>
            <pc:sldMk cId="3250563315" sldId="272"/>
            <ac:spMk id="2" creationId="{3F09F796-DE03-CF85-B2AE-ABF63A72A044}"/>
          </ac:spMkLst>
        </pc:spChg>
        <pc:spChg chg="add mod ord">
          <ac:chgData name="Duyên Lương" userId="3a9e482f-ceb4-484a-8eab-f708ff3e9a36" providerId="ADAL" clId="{E4A24AA8-643D-431F-8E76-9819E3DFE4B2}" dt="2023-08-09T06:34:42.883" v="2005" actId="166"/>
          <ac:spMkLst>
            <pc:docMk/>
            <pc:sldMk cId="3250563315" sldId="272"/>
            <ac:spMk id="3" creationId="{B1771A0E-9D2B-6A6A-AE57-CAD27BCC8166}"/>
          </ac:spMkLst>
        </pc:spChg>
        <pc:spChg chg="add del mod">
          <ac:chgData name="Duyên Lương" userId="3a9e482f-ceb4-484a-8eab-f708ff3e9a36" providerId="ADAL" clId="{E4A24AA8-643D-431F-8E76-9819E3DFE4B2}" dt="2023-08-09T06:32:59.711" v="1959" actId="478"/>
          <ac:spMkLst>
            <pc:docMk/>
            <pc:sldMk cId="3250563315" sldId="272"/>
            <ac:spMk id="6" creationId="{94EE9EDB-9B92-B552-0A01-465E77531779}"/>
          </ac:spMkLst>
        </pc:spChg>
        <pc:spChg chg="add del mod">
          <ac:chgData name="Duyên Lương" userId="3a9e482f-ceb4-484a-8eab-f708ff3e9a36" providerId="ADAL" clId="{E4A24AA8-643D-431F-8E76-9819E3DFE4B2}" dt="2023-08-09T06:33:00.494" v="1960" actId="478"/>
          <ac:spMkLst>
            <pc:docMk/>
            <pc:sldMk cId="3250563315" sldId="272"/>
            <ac:spMk id="7" creationId="{5C488CDE-50A7-5CC8-54A0-6936AC0DF105}"/>
          </ac:spMkLst>
        </pc:spChg>
        <pc:spChg chg="add del mod">
          <ac:chgData name="Duyên Lương" userId="3a9e482f-ceb4-484a-8eab-f708ff3e9a36" providerId="ADAL" clId="{E4A24AA8-643D-431F-8E76-9819E3DFE4B2}" dt="2023-08-09T06:33:01.245" v="1961" actId="478"/>
          <ac:spMkLst>
            <pc:docMk/>
            <pc:sldMk cId="3250563315" sldId="272"/>
            <ac:spMk id="8" creationId="{6206E0F8-25CF-4DFA-9555-7AD9054ED6E8}"/>
          </ac:spMkLst>
        </pc:spChg>
        <pc:spChg chg="add del mod">
          <ac:chgData name="Duyên Lương" userId="3a9e482f-ceb4-484a-8eab-f708ff3e9a36" providerId="ADAL" clId="{E4A24AA8-643D-431F-8E76-9819E3DFE4B2}" dt="2023-08-09T06:33:02.344" v="1962" actId="478"/>
          <ac:spMkLst>
            <pc:docMk/>
            <pc:sldMk cId="3250563315" sldId="272"/>
            <ac:spMk id="9" creationId="{B0BC3FB4-596D-D71F-342B-F3A567DE43B0}"/>
          </ac:spMkLst>
        </pc:spChg>
        <pc:spChg chg="add del mod">
          <ac:chgData name="Duyên Lương" userId="3a9e482f-ceb4-484a-8eab-f708ff3e9a36" providerId="ADAL" clId="{E4A24AA8-643D-431F-8E76-9819E3DFE4B2}" dt="2023-08-09T06:33:03.546" v="1963" actId="478"/>
          <ac:spMkLst>
            <pc:docMk/>
            <pc:sldMk cId="3250563315" sldId="272"/>
            <ac:spMk id="10" creationId="{32B83521-E04F-A26B-45B7-06B103EBBD24}"/>
          </ac:spMkLst>
        </pc:spChg>
        <pc:spChg chg="add del mod ord">
          <ac:chgData name="Duyên Lương" userId="3a9e482f-ceb4-484a-8eab-f708ff3e9a36" providerId="ADAL" clId="{E4A24AA8-643D-431F-8E76-9819E3DFE4B2}" dt="2023-08-09T06:32:52.969" v="1956" actId="478"/>
          <ac:spMkLst>
            <pc:docMk/>
            <pc:sldMk cId="3250563315" sldId="272"/>
            <ac:spMk id="11" creationId="{4E4F3B85-2075-03FD-E0BE-34AB9AAA5605}"/>
          </ac:spMkLst>
        </pc:spChg>
        <pc:spChg chg="add mod">
          <ac:chgData name="Duyên Lương" userId="3a9e482f-ceb4-484a-8eab-f708ff3e9a36" providerId="ADAL" clId="{E4A24AA8-643D-431F-8E76-9819E3DFE4B2}" dt="2023-08-09T06:33:51.298" v="1983" actId="1076"/>
          <ac:spMkLst>
            <pc:docMk/>
            <pc:sldMk cId="3250563315" sldId="272"/>
            <ac:spMk id="12" creationId="{C86730DD-EEA8-4BFA-4CDE-79D5EB6A23CE}"/>
          </ac:spMkLst>
        </pc:spChg>
        <pc:spChg chg="add mod">
          <ac:chgData name="Duyên Lương" userId="3a9e482f-ceb4-484a-8eab-f708ff3e9a36" providerId="ADAL" clId="{E4A24AA8-643D-431F-8E76-9819E3DFE4B2}" dt="2023-08-09T06:33:57.010" v="1985" actId="1076"/>
          <ac:spMkLst>
            <pc:docMk/>
            <pc:sldMk cId="3250563315" sldId="272"/>
            <ac:spMk id="13" creationId="{3D170E6B-6BE3-01C6-DC92-A27CA1F43E4F}"/>
          </ac:spMkLst>
        </pc:spChg>
        <pc:spChg chg="add mod ord">
          <ac:chgData name="Duyên Lương" userId="3a9e482f-ceb4-484a-8eab-f708ff3e9a36" providerId="ADAL" clId="{E4A24AA8-643D-431F-8E76-9819E3DFE4B2}" dt="2023-08-09T06:34:27.460" v="1998" actId="14100"/>
          <ac:spMkLst>
            <pc:docMk/>
            <pc:sldMk cId="3250563315" sldId="272"/>
            <ac:spMk id="14" creationId="{C77AA62F-A4D2-56EA-9198-5AD17E7059EB}"/>
          </ac:spMkLst>
        </pc:spChg>
        <pc:picChg chg="add del mod ord">
          <ac:chgData name="Duyên Lương" userId="3a9e482f-ceb4-484a-8eab-f708ff3e9a36" providerId="ADAL" clId="{E4A24AA8-643D-431F-8E76-9819E3DFE4B2}" dt="2023-08-09T06:34:39.289" v="2004" actId="21"/>
          <ac:picMkLst>
            <pc:docMk/>
            <pc:sldMk cId="3250563315" sldId="272"/>
            <ac:picMk id="4" creationId="{985DD5FD-8406-A1CA-4474-11AE02C5A023}"/>
          </ac:picMkLst>
        </pc:picChg>
        <pc:picChg chg="add del mod">
          <ac:chgData name="Duyên Lương" userId="3a9e482f-ceb4-484a-8eab-f708ff3e9a36" providerId="ADAL" clId="{E4A24AA8-643D-431F-8E76-9819E3DFE4B2}" dt="2023-08-09T06:34:39.289" v="2004" actId="21"/>
          <ac:picMkLst>
            <pc:docMk/>
            <pc:sldMk cId="3250563315" sldId="272"/>
            <ac:picMk id="5" creationId="{160B3CAB-57EB-3B75-AB81-CF8670B715C3}"/>
          </ac:picMkLst>
        </pc:picChg>
      </pc:sldChg>
      <pc:sldChg chg="addSp modSp new mod modAnim">
        <pc:chgData name="Duyên Lương" userId="3a9e482f-ceb4-484a-8eab-f708ff3e9a36" providerId="ADAL" clId="{E4A24AA8-643D-431F-8E76-9819E3DFE4B2}" dt="2023-08-09T07:18:13.814" v="2684"/>
        <pc:sldMkLst>
          <pc:docMk/>
          <pc:sldMk cId="2133344619" sldId="273"/>
        </pc:sldMkLst>
        <pc:spChg chg="add mod">
          <ac:chgData name="Duyên Lương" userId="3a9e482f-ceb4-484a-8eab-f708ff3e9a36" providerId="ADAL" clId="{E4A24AA8-643D-431F-8E76-9819E3DFE4B2}" dt="2023-08-09T04:10:02.076" v="569" actId="207"/>
          <ac:spMkLst>
            <pc:docMk/>
            <pc:sldMk cId="2133344619" sldId="273"/>
            <ac:spMk id="2" creationId="{0F239E87-E101-4565-4494-28A5C6FE3EB2}"/>
          </ac:spMkLst>
        </pc:spChg>
        <pc:spChg chg="mod">
          <ac:chgData name="Duyên Lương" userId="3a9e482f-ceb4-484a-8eab-f708ff3e9a36" providerId="ADAL" clId="{E4A24AA8-643D-431F-8E76-9819E3DFE4B2}" dt="2023-08-09T03:53:00.464" v="454"/>
          <ac:spMkLst>
            <pc:docMk/>
            <pc:sldMk cId="2133344619" sldId="273"/>
            <ac:spMk id="4" creationId="{D1E7C2BC-99E1-81F1-57D7-0A9E55DC9A62}"/>
          </ac:spMkLst>
        </pc:spChg>
        <pc:spChg chg="add mod">
          <ac:chgData name="Duyên Lương" userId="3a9e482f-ceb4-484a-8eab-f708ff3e9a36" providerId="ADAL" clId="{E4A24AA8-643D-431F-8E76-9819E3DFE4B2}" dt="2023-08-09T04:09:42.961" v="561" actId="1076"/>
          <ac:spMkLst>
            <pc:docMk/>
            <pc:sldMk cId="2133344619" sldId="273"/>
            <ac:spMk id="5" creationId="{EC8089C8-EC26-387D-0F0B-D2D10A441932}"/>
          </ac:spMkLst>
        </pc:spChg>
        <pc:spChg chg="add mod">
          <ac:chgData name="Duyên Lương" userId="3a9e482f-ceb4-484a-8eab-f708ff3e9a36" providerId="ADAL" clId="{E4A24AA8-643D-431F-8E76-9819E3DFE4B2}" dt="2023-08-09T04:09:51.078" v="567" actId="1076"/>
          <ac:spMkLst>
            <pc:docMk/>
            <pc:sldMk cId="2133344619" sldId="273"/>
            <ac:spMk id="6" creationId="{EF286435-7494-CAF8-8C90-01CEEC64D45B}"/>
          </ac:spMkLst>
        </pc:spChg>
        <pc:spChg chg="add mod">
          <ac:chgData name="Duyên Lương" userId="3a9e482f-ceb4-484a-8eab-f708ff3e9a36" providerId="ADAL" clId="{E4A24AA8-643D-431F-8E76-9819E3DFE4B2}" dt="2023-08-09T04:10:52.934" v="576" actId="207"/>
          <ac:spMkLst>
            <pc:docMk/>
            <pc:sldMk cId="2133344619" sldId="273"/>
            <ac:spMk id="7" creationId="{01DF313C-DFA6-CF47-F27A-9801C7906D0E}"/>
          </ac:spMkLst>
        </pc:spChg>
        <pc:grpChg chg="add mod ord">
          <ac:chgData name="Duyên Lương" userId="3a9e482f-ceb4-484a-8eab-f708ff3e9a36" providerId="ADAL" clId="{E4A24AA8-643D-431F-8E76-9819E3DFE4B2}" dt="2023-08-09T04:10:36.160" v="574" actId="166"/>
          <ac:grpSpMkLst>
            <pc:docMk/>
            <pc:sldMk cId="2133344619" sldId="273"/>
            <ac:grpSpMk id="3" creationId="{48DC7FF3-5B58-E0A4-3F71-34BF926EB171}"/>
          </ac:grpSpMkLst>
        </pc:grpChg>
      </pc:sldChg>
      <pc:sldChg chg="addSp delSp modSp mod delAnim modAnim">
        <pc:chgData name="Duyên Lương" userId="3a9e482f-ceb4-484a-8eab-f708ff3e9a36" providerId="ADAL" clId="{E4A24AA8-643D-431F-8E76-9819E3DFE4B2}" dt="2023-08-09T04:45:43.416" v="627"/>
        <pc:sldMkLst>
          <pc:docMk/>
          <pc:sldMk cId="2909247944" sldId="274"/>
        </pc:sldMkLst>
        <pc:spChg chg="add mod">
          <ac:chgData name="Duyên Lương" userId="3a9e482f-ceb4-484a-8eab-f708ff3e9a36" providerId="ADAL" clId="{E4A24AA8-643D-431F-8E76-9819E3DFE4B2}" dt="2023-08-09T04:45:06.123" v="621" actId="403"/>
          <ac:spMkLst>
            <pc:docMk/>
            <pc:sldMk cId="2909247944" sldId="274"/>
            <ac:spMk id="4" creationId="{FB3699D0-CB41-6519-9350-A3EE22386EAC}"/>
          </ac:spMkLst>
        </pc:spChg>
        <pc:spChg chg="mod">
          <ac:chgData name="Duyên Lương" userId="3a9e482f-ceb4-484a-8eab-f708ff3e9a36" providerId="ADAL" clId="{E4A24AA8-643D-431F-8E76-9819E3DFE4B2}" dt="2023-08-09T04:45:18.409" v="625" actId="14100"/>
          <ac:spMkLst>
            <pc:docMk/>
            <pc:sldMk cId="2909247944" sldId="274"/>
            <ac:spMk id="11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4:11:10.872" v="578" actId="478"/>
          <ac:spMkLst>
            <pc:docMk/>
            <pc:sldMk cId="2909247944" sldId="274"/>
            <ac:spMk id="14" creationId="{E97B1572-09F4-3437-F529-30A36DF07250}"/>
          </ac:spMkLst>
        </pc:spChg>
        <pc:spChg chg="del">
          <ac:chgData name="Duyên Lương" userId="3a9e482f-ceb4-484a-8eab-f708ff3e9a36" providerId="ADAL" clId="{E4A24AA8-643D-431F-8E76-9819E3DFE4B2}" dt="2023-08-09T04:11:12.091" v="579" actId="478"/>
          <ac:spMkLst>
            <pc:docMk/>
            <pc:sldMk cId="2909247944" sldId="274"/>
            <ac:spMk id="17" creationId="{8993494B-68CA-5F6D-D082-8E167618DD06}"/>
          </ac:spMkLst>
        </pc:spChg>
        <pc:picChg chg="add mod modCrop">
          <ac:chgData name="Duyên Lương" userId="3a9e482f-ceb4-484a-8eab-f708ff3e9a36" providerId="ADAL" clId="{E4A24AA8-643D-431F-8E76-9819E3DFE4B2}" dt="2023-08-09T04:44:27.865" v="590" actId="1076"/>
          <ac:picMkLst>
            <pc:docMk/>
            <pc:sldMk cId="2909247944" sldId="274"/>
            <ac:picMk id="3" creationId="{F843A018-5AA0-EFEA-2F14-E2E2C464597A}"/>
          </ac:picMkLst>
        </pc:picChg>
        <pc:picChg chg="del">
          <ac:chgData name="Duyên Lương" userId="3a9e482f-ceb4-484a-8eab-f708ff3e9a36" providerId="ADAL" clId="{E4A24AA8-643D-431F-8E76-9819E3DFE4B2}" dt="2023-08-09T04:11:09.164" v="577" actId="478"/>
          <ac:picMkLst>
            <pc:docMk/>
            <pc:sldMk cId="2909247944" sldId="274"/>
            <ac:picMk id="13" creationId="{C392AD0E-6A97-DE09-4D71-E63D6395FFF1}"/>
          </ac:picMkLst>
        </pc:picChg>
        <pc:picChg chg="mod">
          <ac:chgData name="Duyên Lương" userId="3a9e482f-ceb4-484a-8eab-f708ff3e9a36" providerId="ADAL" clId="{E4A24AA8-643D-431F-8E76-9819E3DFE4B2}" dt="2023-08-09T04:44:11.903" v="586" actId="1076"/>
          <ac:picMkLst>
            <pc:docMk/>
            <pc:sldMk cId="2909247944" sldId="274"/>
            <ac:picMk id="2050" creationId="{08DC84D1-877A-A3CE-492E-4DA4E67787D8}"/>
          </ac:picMkLst>
        </pc:picChg>
      </pc:sldChg>
      <pc:sldChg chg="addSp delSp modSp new mod">
        <pc:chgData name="Duyên Lương" userId="3a9e482f-ceb4-484a-8eab-f708ff3e9a36" providerId="ADAL" clId="{E4A24AA8-643D-431F-8E76-9819E3DFE4B2}" dt="2023-08-09T04:49:30.573" v="668" actId="478"/>
        <pc:sldMkLst>
          <pc:docMk/>
          <pc:sldMk cId="295332533" sldId="275"/>
        </pc:sldMkLst>
        <pc:spChg chg="mod">
          <ac:chgData name="Duyên Lương" userId="3a9e482f-ceb4-484a-8eab-f708ff3e9a36" providerId="ADAL" clId="{E4A24AA8-643D-431F-8E76-9819E3DFE4B2}" dt="2023-08-09T04:46:32.288" v="629"/>
          <ac:spMkLst>
            <pc:docMk/>
            <pc:sldMk cId="295332533" sldId="275"/>
            <ac:spMk id="3" creationId="{613CB4D2-872B-D18B-1A0A-5597C6BC3F46}"/>
          </ac:spMkLst>
        </pc:spChg>
        <pc:spChg chg="add del mod">
          <ac:chgData name="Duyên Lương" userId="3a9e482f-ceb4-484a-8eab-f708ff3e9a36" providerId="ADAL" clId="{E4A24AA8-643D-431F-8E76-9819E3DFE4B2}" dt="2023-08-09T04:48:14.963" v="649" actId="478"/>
          <ac:spMkLst>
            <pc:docMk/>
            <pc:sldMk cId="295332533" sldId="275"/>
            <ac:spMk id="4" creationId="{DA1974EA-2D53-C87A-0BA5-3CC010A8C3BC}"/>
          </ac:spMkLst>
        </pc:spChg>
        <pc:spChg chg="add mod">
          <ac:chgData name="Duyên Lương" userId="3a9e482f-ceb4-484a-8eab-f708ff3e9a36" providerId="ADAL" clId="{E4A24AA8-643D-431F-8E76-9819E3DFE4B2}" dt="2023-08-09T04:49:01.920" v="665" actId="1076"/>
          <ac:spMkLst>
            <pc:docMk/>
            <pc:sldMk cId="295332533" sldId="275"/>
            <ac:spMk id="5" creationId="{074723A3-69E9-D7DE-ED71-F33BCABE217F}"/>
          </ac:spMkLst>
        </pc:spChg>
        <pc:spChg chg="add mod">
          <ac:chgData name="Duyên Lương" userId="3a9e482f-ceb4-484a-8eab-f708ff3e9a36" providerId="ADAL" clId="{E4A24AA8-643D-431F-8E76-9819E3DFE4B2}" dt="2023-08-09T04:48:43.167" v="657" actId="14100"/>
          <ac:spMkLst>
            <pc:docMk/>
            <pc:sldMk cId="295332533" sldId="275"/>
            <ac:spMk id="6" creationId="{2F02A5EA-9AB2-834A-23AE-D1B30332F8C3}"/>
          </ac:spMkLst>
        </pc:spChg>
        <pc:spChg chg="add mod">
          <ac:chgData name="Duyên Lương" userId="3a9e482f-ceb4-484a-8eab-f708ff3e9a36" providerId="ADAL" clId="{E4A24AA8-643D-431F-8E76-9819E3DFE4B2}" dt="2023-08-09T04:48:56.313" v="662" actId="1076"/>
          <ac:spMkLst>
            <pc:docMk/>
            <pc:sldMk cId="295332533" sldId="275"/>
            <ac:spMk id="7" creationId="{6A7939DB-A5AF-639B-AF7A-25D5EB4D28CA}"/>
          </ac:spMkLst>
        </pc:spChg>
        <pc:spChg chg="add mod">
          <ac:chgData name="Duyên Lương" userId="3a9e482f-ceb4-484a-8eab-f708ff3e9a36" providerId="ADAL" clId="{E4A24AA8-643D-431F-8E76-9819E3DFE4B2}" dt="2023-08-09T04:49:23.094" v="666"/>
          <ac:spMkLst>
            <pc:docMk/>
            <pc:sldMk cId="295332533" sldId="275"/>
            <ac:spMk id="8" creationId="{BA36520B-ECFB-AEE3-CFD0-0BB8F4F340E6}"/>
          </ac:spMkLst>
        </pc:spChg>
        <pc:spChg chg="add del mod">
          <ac:chgData name="Duyên Lương" userId="3a9e482f-ceb4-484a-8eab-f708ff3e9a36" providerId="ADAL" clId="{E4A24AA8-643D-431F-8E76-9819E3DFE4B2}" dt="2023-08-09T04:49:30.573" v="668" actId="478"/>
          <ac:spMkLst>
            <pc:docMk/>
            <pc:sldMk cId="295332533" sldId="275"/>
            <ac:spMk id="9" creationId="{4B9675B6-37B6-42C2-4E4D-F7EFF5B45892}"/>
          </ac:spMkLst>
        </pc:spChg>
        <pc:grpChg chg="add mod">
          <ac:chgData name="Duyên Lương" userId="3a9e482f-ceb4-484a-8eab-f708ff3e9a36" providerId="ADAL" clId="{E4A24AA8-643D-431F-8E76-9819E3DFE4B2}" dt="2023-08-09T04:46:32.288" v="629"/>
          <ac:grpSpMkLst>
            <pc:docMk/>
            <pc:sldMk cId="295332533" sldId="275"/>
            <ac:grpSpMk id="2" creationId="{F8AFD41B-3A6D-9FCD-9C2F-B5BF1DEA0C81}"/>
          </ac:grpSpMkLst>
        </pc:grpChg>
      </pc:sldChg>
      <pc:sldChg chg="modSp mod">
        <pc:chgData name="Duyên Lương" userId="3a9e482f-ceb4-484a-8eab-f708ff3e9a36" providerId="ADAL" clId="{E4A24AA8-643D-431F-8E76-9819E3DFE4B2}" dt="2023-08-09T04:57:11.952" v="828" actId="207"/>
        <pc:sldMkLst>
          <pc:docMk/>
          <pc:sldMk cId="908856140" sldId="276"/>
        </pc:sldMkLst>
        <pc:spChg chg="mod">
          <ac:chgData name="Duyên Lương" userId="3a9e482f-ceb4-484a-8eab-f708ff3e9a36" providerId="ADAL" clId="{E4A24AA8-643D-431F-8E76-9819E3DFE4B2}" dt="2023-08-09T04:56:18.042" v="822" actId="20577"/>
          <ac:spMkLst>
            <pc:docMk/>
            <pc:sldMk cId="908856140" sldId="276"/>
            <ac:spMk id="5" creationId="{074723A3-69E9-D7DE-ED71-F33BCABE217F}"/>
          </ac:spMkLst>
        </pc:spChg>
        <pc:spChg chg="mod">
          <ac:chgData name="Duyên Lương" userId="3a9e482f-ceb4-484a-8eab-f708ff3e9a36" providerId="ADAL" clId="{E4A24AA8-643D-431F-8E76-9819E3DFE4B2}" dt="2023-08-09T04:56:55.875" v="826" actId="207"/>
          <ac:spMkLst>
            <pc:docMk/>
            <pc:sldMk cId="908856140" sldId="276"/>
            <ac:spMk id="6" creationId="{2F02A5EA-9AB2-834A-23AE-D1B30332F8C3}"/>
          </ac:spMkLst>
        </pc:spChg>
        <pc:spChg chg="mod">
          <ac:chgData name="Duyên Lương" userId="3a9e482f-ceb4-484a-8eab-f708ff3e9a36" providerId="ADAL" clId="{E4A24AA8-643D-431F-8E76-9819E3DFE4B2}" dt="2023-08-09T04:57:11.952" v="828" actId="207"/>
          <ac:spMkLst>
            <pc:docMk/>
            <pc:sldMk cId="908856140" sldId="276"/>
            <ac:spMk id="7" creationId="{6A7939DB-A5AF-639B-AF7A-25D5EB4D28CA}"/>
          </ac:spMkLst>
        </pc:spChg>
        <pc:spChg chg="mod">
          <ac:chgData name="Duyên Lương" userId="3a9e482f-ceb4-484a-8eab-f708ff3e9a36" providerId="ADAL" clId="{E4A24AA8-643D-431F-8E76-9819E3DFE4B2}" dt="2023-08-09T04:57:00.975" v="827" actId="1076"/>
          <ac:spMkLst>
            <pc:docMk/>
            <pc:sldMk cId="908856140" sldId="276"/>
            <ac:spMk id="8" creationId="{BA36520B-ECFB-AEE3-CFD0-0BB8F4F340E6}"/>
          </ac:spMkLst>
        </pc:spChg>
      </pc:sldChg>
      <pc:sldChg chg="addSp modSp mod ord modAnim">
        <pc:chgData name="Duyên Lương" userId="3a9e482f-ceb4-484a-8eab-f708ff3e9a36" providerId="ADAL" clId="{E4A24AA8-643D-431F-8E76-9819E3DFE4B2}" dt="2023-08-09T07:11:03.297" v="2574" actId="404"/>
        <pc:sldMkLst>
          <pc:docMk/>
          <pc:sldMk cId="2832794428" sldId="277"/>
        </pc:sldMkLst>
        <pc:spChg chg="add mod">
          <ac:chgData name="Duyên Lương" userId="3a9e482f-ceb4-484a-8eab-f708ff3e9a36" providerId="ADAL" clId="{E4A24AA8-643D-431F-8E76-9819E3DFE4B2}" dt="2023-08-09T07:11:03.297" v="2574" actId="404"/>
          <ac:spMkLst>
            <pc:docMk/>
            <pc:sldMk cId="2832794428" sldId="277"/>
            <ac:spMk id="4" creationId="{8949E2B3-3817-91E6-E48E-308244F843BC}"/>
          </ac:spMkLst>
        </pc:spChg>
        <pc:spChg chg="mod">
          <ac:chgData name="Duyên Lương" userId="3a9e482f-ceb4-484a-8eab-f708ff3e9a36" providerId="ADAL" clId="{E4A24AA8-643D-431F-8E76-9819E3DFE4B2}" dt="2023-08-09T07:10:38.992" v="2564" actId="1076"/>
          <ac:spMkLst>
            <pc:docMk/>
            <pc:sldMk cId="2832794428" sldId="277"/>
            <ac:spMk id="5" creationId="{074723A3-69E9-D7DE-ED71-F33BCABE217F}"/>
          </ac:spMkLst>
        </pc:spChg>
      </pc:sldChg>
      <pc:sldChg chg="addSp modSp mod modAnim">
        <pc:chgData name="Duyên Lương" userId="3a9e482f-ceb4-484a-8eab-f708ff3e9a36" providerId="ADAL" clId="{E4A24AA8-643D-431F-8E76-9819E3DFE4B2}" dt="2023-08-09T06:18:30.243" v="1787" actId="403"/>
        <pc:sldMkLst>
          <pc:docMk/>
          <pc:sldMk cId="2872282386" sldId="278"/>
        </pc:sldMkLst>
        <pc:spChg chg="mod">
          <ac:chgData name="Duyên Lương" userId="3a9e482f-ceb4-484a-8eab-f708ff3e9a36" providerId="ADAL" clId="{E4A24AA8-643D-431F-8E76-9819E3DFE4B2}" dt="2023-08-09T06:18:30.243" v="1787" actId="403"/>
          <ac:spMkLst>
            <pc:docMk/>
            <pc:sldMk cId="2872282386" sldId="278"/>
            <ac:spMk id="12" creationId="{5D0A758C-B296-5337-C51F-13DCEDFE6CCD}"/>
          </ac:spMkLst>
        </pc:spChg>
        <pc:spChg chg="mod">
          <ac:chgData name="Duyên Lương" userId="3a9e482f-ceb4-484a-8eab-f708ff3e9a36" providerId="ADAL" clId="{E4A24AA8-643D-431F-8E76-9819E3DFE4B2}" dt="2023-08-09T06:02:43.153" v="1613" actId="1076"/>
          <ac:spMkLst>
            <pc:docMk/>
            <pc:sldMk cId="2872282386" sldId="278"/>
            <ac:spMk id="19" creationId="{0DD0216F-90C2-61AD-BA51-B9CBE1850D6F}"/>
          </ac:spMkLst>
        </pc:spChg>
        <pc:spChg chg="mod">
          <ac:chgData name="Duyên Lương" userId="3a9e482f-ceb4-484a-8eab-f708ff3e9a36" providerId="ADAL" clId="{E4A24AA8-643D-431F-8E76-9819E3DFE4B2}" dt="2023-08-09T06:03:34.026" v="1634" actId="1038"/>
          <ac:spMkLst>
            <pc:docMk/>
            <pc:sldMk cId="2872282386" sldId="278"/>
            <ac:spMk id="20" creationId="{D312831C-B9E0-FC91-75B0-1386E4349F23}"/>
          </ac:spMkLst>
        </pc:spChg>
        <pc:graphicFrameChg chg="mod">
          <ac:chgData name="Duyên Lương" userId="3a9e482f-ceb4-484a-8eab-f708ff3e9a36" providerId="ADAL" clId="{E4A24AA8-643D-431F-8E76-9819E3DFE4B2}" dt="2023-08-09T05:38:34.701" v="1321"/>
          <ac:graphicFrameMkLst>
            <pc:docMk/>
            <pc:sldMk cId="2872282386" sldId="278"/>
            <ac:graphicFrameMk id="13" creationId="{F0401902-A2D9-BB18-F510-0FED1194B6E1}"/>
          </ac:graphicFrameMkLst>
        </pc:graphicFrameChg>
        <pc:cxnChg chg="add mod">
          <ac:chgData name="Duyên Lương" userId="3a9e482f-ceb4-484a-8eab-f708ff3e9a36" providerId="ADAL" clId="{E4A24AA8-643D-431F-8E76-9819E3DFE4B2}" dt="2023-08-09T06:02:59.094" v="1619" actId="14100"/>
          <ac:cxnSpMkLst>
            <pc:docMk/>
            <pc:sldMk cId="2872282386" sldId="278"/>
            <ac:cxnSpMk id="2" creationId="{73C4DF60-D77E-380A-815C-A28984C68C64}"/>
          </ac:cxnSpMkLst>
        </pc:cxnChg>
        <pc:cxnChg chg="add mod">
          <ac:chgData name="Duyên Lương" userId="3a9e482f-ceb4-484a-8eab-f708ff3e9a36" providerId="ADAL" clId="{E4A24AA8-643D-431F-8E76-9819E3DFE4B2}" dt="2023-08-09T06:03:54.452" v="1641" actId="14100"/>
          <ac:cxnSpMkLst>
            <pc:docMk/>
            <pc:sldMk cId="2872282386" sldId="278"/>
            <ac:cxnSpMk id="5" creationId="{A24EBC89-B369-6163-4F77-641451B6D92E}"/>
          </ac:cxnSpMkLst>
        </pc:cxnChg>
      </pc:sldChg>
      <pc:sldChg chg="addSp delSp modSp mod delAnim modAnim">
        <pc:chgData name="Duyên Lương" userId="3a9e482f-ceb4-484a-8eab-f708ff3e9a36" providerId="ADAL" clId="{E4A24AA8-643D-431F-8E76-9819E3DFE4B2}" dt="2023-08-09T05:55:42.150" v="1497"/>
        <pc:sldMkLst>
          <pc:docMk/>
          <pc:sldMk cId="1520540357" sldId="279"/>
        </pc:sldMkLst>
        <pc:spChg chg="del">
          <ac:chgData name="Duyên Lương" userId="3a9e482f-ceb4-484a-8eab-f708ff3e9a36" providerId="ADAL" clId="{E4A24AA8-643D-431F-8E76-9819E3DFE4B2}" dt="2023-08-09T05:39:45.055" v="1333" actId="478"/>
          <ac:spMkLst>
            <pc:docMk/>
            <pc:sldMk cId="1520540357" sldId="279"/>
            <ac:spMk id="4" creationId="{6F9609AE-4DCE-2C46-49F5-22F24CB5BA67}"/>
          </ac:spMkLst>
        </pc:spChg>
        <pc:spChg chg="del">
          <ac:chgData name="Duyên Lương" userId="3a9e482f-ceb4-484a-8eab-f708ff3e9a36" providerId="ADAL" clId="{E4A24AA8-643D-431F-8E76-9819E3DFE4B2}" dt="2023-08-09T05:39:43.444" v="1331" actId="478"/>
          <ac:spMkLst>
            <pc:docMk/>
            <pc:sldMk cId="1520540357" sldId="279"/>
            <ac:spMk id="5" creationId="{9C9A8599-995B-13AE-C97F-49F4836DBD9B}"/>
          </ac:spMkLst>
        </pc:spChg>
        <pc:spChg chg="del">
          <ac:chgData name="Duyên Lương" userId="3a9e482f-ceb4-484a-8eab-f708ff3e9a36" providerId="ADAL" clId="{E4A24AA8-643D-431F-8E76-9819E3DFE4B2}" dt="2023-08-09T05:39:42.415" v="1330" actId="478"/>
          <ac:spMkLst>
            <pc:docMk/>
            <pc:sldMk cId="1520540357" sldId="279"/>
            <ac:spMk id="8" creationId="{9C5ED513-EFA1-0CA9-FE8E-14F1B1235FED}"/>
          </ac:spMkLst>
        </pc:spChg>
        <pc:spChg chg="add del mod">
          <ac:chgData name="Duyên Lương" userId="3a9e482f-ceb4-484a-8eab-f708ff3e9a36" providerId="ADAL" clId="{E4A24AA8-643D-431F-8E76-9819E3DFE4B2}" dt="2023-08-09T05:40:32.412" v="1383" actId="404"/>
          <ac:spMkLst>
            <pc:docMk/>
            <pc:sldMk cId="1520540357" sldId="279"/>
            <ac:spMk id="9" creationId="{EF9BBAC7-5576-7511-32D8-AB6CDCA18A76}"/>
          </ac:spMkLst>
        </pc:spChg>
        <pc:spChg chg="add mod">
          <ac:chgData name="Duyên Lương" userId="3a9e482f-ceb4-484a-8eab-f708ff3e9a36" providerId="ADAL" clId="{E4A24AA8-643D-431F-8E76-9819E3DFE4B2}" dt="2023-08-09T05:41:47.839" v="1397" actId="14100"/>
          <ac:spMkLst>
            <pc:docMk/>
            <pc:sldMk cId="1520540357" sldId="279"/>
            <ac:spMk id="11" creationId="{34105719-15F0-8FFE-F9FD-3F134A1B1256}"/>
          </ac:spMkLst>
        </pc:spChg>
        <pc:spChg chg="add mod">
          <ac:chgData name="Duyên Lương" userId="3a9e482f-ceb4-484a-8eab-f708ff3e9a36" providerId="ADAL" clId="{E4A24AA8-643D-431F-8E76-9819E3DFE4B2}" dt="2023-08-09T05:45:10.693" v="1462" actId="1076"/>
          <ac:spMkLst>
            <pc:docMk/>
            <pc:sldMk cId="1520540357" sldId="279"/>
            <ac:spMk id="13" creationId="{66100F48-2469-ED8F-EF6F-35CAEF5F95CA}"/>
          </ac:spMkLst>
        </pc:spChg>
        <pc:spChg chg="add mod">
          <ac:chgData name="Duyên Lương" userId="3a9e482f-ceb4-484a-8eab-f708ff3e9a36" providerId="ADAL" clId="{E4A24AA8-643D-431F-8E76-9819E3DFE4B2}" dt="2023-08-09T05:53:34.534" v="1469" actId="207"/>
          <ac:spMkLst>
            <pc:docMk/>
            <pc:sldMk cId="1520540357" sldId="279"/>
            <ac:spMk id="14" creationId="{5A532E50-200E-9B0C-1030-F0A8A4D4C86F}"/>
          </ac:spMkLst>
        </pc:spChg>
        <pc:spChg chg="add mod">
          <ac:chgData name="Duyên Lương" userId="3a9e482f-ceb4-484a-8eab-f708ff3e9a36" providerId="ADAL" clId="{E4A24AA8-643D-431F-8E76-9819E3DFE4B2}" dt="2023-08-09T05:43:48.281" v="1448" actId="1076"/>
          <ac:spMkLst>
            <pc:docMk/>
            <pc:sldMk cId="1520540357" sldId="279"/>
            <ac:spMk id="15" creationId="{510EA8B6-49B6-7D5D-6675-D5984FACBF0F}"/>
          </ac:spMkLst>
        </pc:spChg>
        <pc:spChg chg="add mod">
          <ac:chgData name="Duyên Lương" userId="3a9e482f-ceb4-484a-8eab-f708ff3e9a36" providerId="ADAL" clId="{E4A24AA8-643D-431F-8E76-9819E3DFE4B2}" dt="2023-08-09T05:45:07.659" v="1461" actId="1076"/>
          <ac:spMkLst>
            <pc:docMk/>
            <pc:sldMk cId="1520540357" sldId="279"/>
            <ac:spMk id="18" creationId="{9E702BC0-AC7C-A4AF-C489-F70EEDB2403E}"/>
          </ac:spMkLst>
        </pc:spChg>
        <pc:spChg chg="add mod">
          <ac:chgData name="Duyên Lương" userId="3a9e482f-ceb4-484a-8eab-f708ff3e9a36" providerId="ADAL" clId="{E4A24AA8-643D-431F-8E76-9819E3DFE4B2}" dt="2023-08-09T05:45:12.455" v="1463" actId="1076"/>
          <ac:spMkLst>
            <pc:docMk/>
            <pc:sldMk cId="1520540357" sldId="279"/>
            <ac:spMk id="19" creationId="{B9EF9842-9EEF-46A9-063D-4DEB52DFBC8C}"/>
          </ac:spMkLst>
        </pc:spChg>
        <pc:picChg chg="del">
          <ac:chgData name="Duyên Lương" userId="3a9e482f-ceb4-484a-8eab-f708ff3e9a36" providerId="ADAL" clId="{E4A24AA8-643D-431F-8E76-9819E3DFE4B2}" dt="2023-08-09T05:39:45.559" v="1334" actId="478"/>
          <ac:picMkLst>
            <pc:docMk/>
            <pc:sldMk cId="1520540357" sldId="279"/>
            <ac:picMk id="6" creationId="{905AA698-8CE4-7344-F9E3-171BCD976E54}"/>
          </ac:picMkLst>
        </pc:picChg>
        <pc:picChg chg="del">
          <ac:chgData name="Duyên Lương" userId="3a9e482f-ceb4-484a-8eab-f708ff3e9a36" providerId="ADAL" clId="{E4A24AA8-643D-431F-8E76-9819E3DFE4B2}" dt="2023-08-09T05:39:43.926" v="1332" actId="478"/>
          <ac:picMkLst>
            <pc:docMk/>
            <pc:sldMk cId="1520540357" sldId="279"/>
            <ac:picMk id="7" creationId="{7D8841DC-51A2-206F-FF96-75BA7FF147E7}"/>
          </ac:picMkLst>
        </pc:picChg>
        <pc:cxnChg chg="add mod">
          <ac:chgData name="Duyên Lương" userId="3a9e482f-ceb4-484a-8eab-f708ff3e9a36" providerId="ADAL" clId="{E4A24AA8-643D-431F-8E76-9819E3DFE4B2}" dt="2023-08-09T05:43:59.052" v="1454" actId="1036"/>
          <ac:cxnSpMkLst>
            <pc:docMk/>
            <pc:sldMk cId="1520540357" sldId="279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6:02:06.297" v="1602" actId="14100"/>
        <pc:sldMkLst>
          <pc:docMk/>
          <pc:sldMk cId="3463608880" sldId="280"/>
        </pc:sldMkLst>
        <pc:spChg chg="mod">
          <ac:chgData name="Duyên Lương" userId="3a9e482f-ceb4-484a-8eab-f708ff3e9a36" providerId="ADAL" clId="{E4A24AA8-643D-431F-8E76-9819E3DFE4B2}" dt="2023-08-09T05:54:33.163" v="1481"/>
          <ac:spMkLst>
            <pc:docMk/>
            <pc:sldMk cId="3463608880" sldId="280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6:02:06.297" v="1602" actId="14100"/>
          <ac:spMkLst>
            <pc:docMk/>
            <pc:sldMk cId="3463608880" sldId="280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5:15.252" v="1493" actId="1076"/>
          <ac:spMkLst>
            <pc:docMk/>
            <pc:sldMk cId="3463608880" sldId="280"/>
            <ac:spMk id="14" creationId="{5A532E50-200E-9B0C-1030-F0A8A4D4C86F}"/>
          </ac:spMkLst>
        </pc:spChg>
        <pc:spChg chg="del">
          <ac:chgData name="Duyên Lương" userId="3a9e482f-ceb4-484a-8eab-f708ff3e9a36" providerId="ADAL" clId="{E4A24AA8-643D-431F-8E76-9819E3DFE4B2}" dt="2023-08-09T05:55:08.757" v="1491" actId="478"/>
          <ac:spMkLst>
            <pc:docMk/>
            <pc:sldMk cId="3463608880" sldId="280"/>
            <ac:spMk id="15" creationId="{510EA8B6-49B6-7D5D-6675-D5984FACBF0F}"/>
          </ac:spMkLst>
        </pc:spChg>
        <pc:cxnChg chg="del">
          <ac:chgData name="Duyên Lương" userId="3a9e482f-ceb4-484a-8eab-f708ff3e9a36" providerId="ADAL" clId="{E4A24AA8-643D-431F-8E76-9819E3DFE4B2}" dt="2023-08-09T05:55:09.736" v="1492" actId="478"/>
          <ac:cxnSpMkLst>
            <pc:docMk/>
            <pc:sldMk cId="3463608880" sldId="280"/>
            <ac:cxnSpMk id="17" creationId="{9857338E-B35C-B047-D507-D34F9B5F83C3}"/>
          </ac:cxnSpMkLst>
        </pc:cxnChg>
      </pc:sldChg>
      <pc:sldChg chg="modSp mod modAnim">
        <pc:chgData name="Duyên Lương" userId="3a9e482f-ceb4-484a-8eab-f708ff3e9a36" providerId="ADAL" clId="{E4A24AA8-643D-431F-8E76-9819E3DFE4B2}" dt="2023-08-09T06:01:31.035" v="1599" actId="1076"/>
        <pc:sldMkLst>
          <pc:docMk/>
          <pc:sldMk cId="3345964545" sldId="281"/>
        </pc:sldMkLst>
        <pc:spChg chg="mod">
          <ac:chgData name="Duyên Lương" userId="3a9e482f-ceb4-484a-8eab-f708ff3e9a36" providerId="ADAL" clId="{E4A24AA8-643D-431F-8E76-9819E3DFE4B2}" dt="2023-08-09T06:00:44.315" v="1532" actId="1076"/>
          <ac:spMkLst>
            <pc:docMk/>
            <pc:sldMk cId="3345964545" sldId="281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6:00:06.468" v="1527" actId="14100"/>
          <ac:spMkLst>
            <pc:docMk/>
            <pc:sldMk cId="3345964545" sldId="281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6:01:31.035" v="1599" actId="1076"/>
          <ac:spMkLst>
            <pc:docMk/>
            <pc:sldMk cId="3345964545" sldId="281"/>
            <ac:spMk id="14" creationId="{5A532E50-200E-9B0C-1030-F0A8A4D4C86F}"/>
          </ac:spMkLst>
        </pc:spChg>
        <pc:spChg chg="mod">
          <ac:chgData name="Duyên Lương" userId="3a9e482f-ceb4-484a-8eab-f708ff3e9a36" providerId="ADAL" clId="{E4A24AA8-643D-431F-8E76-9819E3DFE4B2}" dt="2023-08-09T06:01:26.649" v="1598" actId="1076"/>
          <ac:spMkLst>
            <pc:docMk/>
            <pc:sldMk cId="3345964545" sldId="281"/>
            <ac:spMk id="15" creationId="{510EA8B6-49B6-7D5D-6675-D5984FACBF0F}"/>
          </ac:spMkLst>
        </pc:spChg>
        <pc:spChg chg="mod">
          <ac:chgData name="Duyên Lương" userId="3a9e482f-ceb4-484a-8eab-f708ff3e9a36" providerId="ADAL" clId="{E4A24AA8-643D-431F-8E76-9819E3DFE4B2}" dt="2023-08-09T06:01:13.721" v="1593" actId="1076"/>
          <ac:spMkLst>
            <pc:docMk/>
            <pc:sldMk cId="3345964545" sldId="281"/>
            <ac:spMk id="18" creationId="{9E702BC0-AC7C-A4AF-C489-F70EEDB2403E}"/>
          </ac:spMkLst>
        </pc:spChg>
        <pc:spChg chg="mod">
          <ac:chgData name="Duyên Lương" userId="3a9e482f-ceb4-484a-8eab-f708ff3e9a36" providerId="ADAL" clId="{E4A24AA8-643D-431F-8E76-9819E3DFE4B2}" dt="2023-08-09T06:00:08.329" v="1528" actId="1076"/>
          <ac:spMkLst>
            <pc:docMk/>
            <pc:sldMk cId="3345964545" sldId="281"/>
            <ac:spMk id="19" creationId="{B9EF9842-9EEF-46A9-063D-4DEB52DFBC8C}"/>
          </ac:spMkLst>
        </pc:spChg>
        <pc:cxnChg chg="mod">
          <ac:chgData name="Duyên Lương" userId="3a9e482f-ceb4-484a-8eab-f708ff3e9a36" providerId="ADAL" clId="{E4A24AA8-643D-431F-8E76-9819E3DFE4B2}" dt="2023-08-09T06:00:56.003" v="1535" actId="14100"/>
          <ac:cxnSpMkLst>
            <pc:docMk/>
            <pc:sldMk cId="3345964545" sldId="281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5:59:06.541" v="1519" actId="207"/>
        <pc:sldMkLst>
          <pc:docMk/>
          <pc:sldMk cId="293218724" sldId="282"/>
        </pc:sldMkLst>
        <pc:spChg chg="mod">
          <ac:chgData name="Duyên Lương" userId="3a9e482f-ceb4-484a-8eab-f708ff3e9a36" providerId="ADAL" clId="{E4A24AA8-643D-431F-8E76-9819E3DFE4B2}" dt="2023-08-09T05:54:16.839" v="1477"/>
          <ac:spMkLst>
            <pc:docMk/>
            <pc:sldMk cId="293218724" sldId="282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5:59:06.541" v="1519" actId="207"/>
          <ac:spMkLst>
            <pc:docMk/>
            <pc:sldMk cId="293218724" sldId="282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4:58.455" v="1487" actId="20577"/>
          <ac:spMkLst>
            <pc:docMk/>
            <pc:sldMk cId="293218724" sldId="282"/>
            <ac:spMk id="14" creationId="{5A532E50-200E-9B0C-1030-F0A8A4D4C86F}"/>
          </ac:spMkLst>
        </pc:spChg>
        <pc:spChg chg="del">
          <ac:chgData name="Duyên Lương" userId="3a9e482f-ceb4-484a-8eab-f708ff3e9a36" providerId="ADAL" clId="{E4A24AA8-643D-431F-8E76-9819E3DFE4B2}" dt="2023-08-09T05:55:00.511" v="1488" actId="478"/>
          <ac:spMkLst>
            <pc:docMk/>
            <pc:sldMk cId="293218724" sldId="282"/>
            <ac:spMk id="15" creationId="{510EA8B6-49B6-7D5D-6675-D5984FACBF0F}"/>
          </ac:spMkLst>
        </pc:spChg>
        <pc:spChg chg="mod">
          <ac:chgData name="Duyên Lương" userId="3a9e482f-ceb4-484a-8eab-f708ff3e9a36" providerId="ADAL" clId="{E4A24AA8-643D-431F-8E76-9819E3DFE4B2}" dt="2023-08-09T05:58:50.155" v="1517" actId="1076"/>
          <ac:spMkLst>
            <pc:docMk/>
            <pc:sldMk cId="293218724" sldId="282"/>
            <ac:spMk id="19" creationId="{B9EF9842-9EEF-46A9-063D-4DEB52DFBC8C}"/>
          </ac:spMkLst>
        </pc:spChg>
        <pc:cxnChg chg="del">
          <ac:chgData name="Duyên Lương" userId="3a9e482f-ceb4-484a-8eab-f708ff3e9a36" providerId="ADAL" clId="{E4A24AA8-643D-431F-8E76-9819E3DFE4B2}" dt="2023-08-09T05:55:01.495" v="1489" actId="478"/>
          <ac:cxnSpMkLst>
            <pc:docMk/>
            <pc:sldMk cId="293218724" sldId="282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5:58:14.516" v="1513" actId="207"/>
        <pc:sldMkLst>
          <pc:docMk/>
          <pc:sldMk cId="3054891992" sldId="283"/>
        </pc:sldMkLst>
        <pc:spChg chg="mod">
          <ac:chgData name="Duyên Lương" userId="3a9e482f-ceb4-484a-8eab-f708ff3e9a36" providerId="ADAL" clId="{E4A24AA8-643D-431F-8E76-9819E3DFE4B2}" dt="2023-08-09T05:53:58.570" v="1470"/>
          <ac:spMkLst>
            <pc:docMk/>
            <pc:sldMk cId="3054891992" sldId="283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5:58:14.516" v="1513" actId="207"/>
          <ac:spMkLst>
            <pc:docMk/>
            <pc:sldMk cId="3054891992" sldId="283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4:51.540" v="1486" actId="1076"/>
          <ac:spMkLst>
            <pc:docMk/>
            <pc:sldMk cId="3054891992" sldId="283"/>
            <ac:spMk id="14" creationId="{5A532E50-200E-9B0C-1030-F0A8A4D4C86F}"/>
          </ac:spMkLst>
        </pc:spChg>
        <pc:spChg chg="del mod">
          <ac:chgData name="Duyên Lương" userId="3a9e482f-ceb4-484a-8eab-f708ff3e9a36" providerId="ADAL" clId="{E4A24AA8-643D-431F-8E76-9819E3DFE4B2}" dt="2023-08-09T05:54:42.821" v="1483" actId="478"/>
          <ac:spMkLst>
            <pc:docMk/>
            <pc:sldMk cId="3054891992" sldId="283"/>
            <ac:spMk id="15" creationId="{510EA8B6-49B6-7D5D-6675-D5984FACBF0F}"/>
          </ac:spMkLst>
        </pc:spChg>
        <pc:cxnChg chg="del">
          <ac:chgData name="Duyên Lương" userId="3a9e482f-ceb4-484a-8eab-f708ff3e9a36" providerId="ADAL" clId="{E4A24AA8-643D-431F-8E76-9819E3DFE4B2}" dt="2023-08-09T05:54:43.941" v="1484" actId="478"/>
          <ac:cxnSpMkLst>
            <pc:docMk/>
            <pc:sldMk cId="3054891992" sldId="283"/>
            <ac:cxnSpMk id="17" creationId="{9857338E-B35C-B047-D507-D34F9B5F83C3}"/>
          </ac:cxnSpMkLst>
        </pc:cxnChg>
      </pc:sldChg>
      <pc:sldChg chg="addSp delSp modSp mod">
        <pc:chgData name="Duyên Lương" userId="3a9e482f-ceb4-484a-8eab-f708ff3e9a36" providerId="ADAL" clId="{E4A24AA8-643D-431F-8E76-9819E3DFE4B2}" dt="2023-08-09T07:12:18.112" v="2583" actId="207"/>
        <pc:sldMkLst>
          <pc:docMk/>
          <pc:sldMk cId="3320344517" sldId="1136"/>
        </pc:sldMkLst>
        <pc:spChg chg="mod">
          <ac:chgData name="Duyên Lương" userId="3a9e482f-ceb4-484a-8eab-f708ff3e9a36" providerId="ADAL" clId="{E4A24AA8-643D-431F-8E76-9819E3DFE4B2}" dt="2023-08-09T07:12:18.112" v="2583" actId="207"/>
          <ac:spMkLst>
            <pc:docMk/>
            <pc:sldMk cId="3320344517" sldId="1136"/>
            <ac:spMk id="11" creationId="{A877B1C2-E988-1ED8-B406-B6CA3FE9A180}"/>
          </ac:spMkLst>
        </pc:spChg>
        <pc:spChg chg="mod">
          <ac:chgData name="Duyên Lương" userId="3a9e482f-ceb4-484a-8eab-f708ff3e9a36" providerId="ADAL" clId="{E4A24AA8-643D-431F-8E76-9819E3DFE4B2}" dt="2023-08-09T07:04:26.388" v="2480" actId="1076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04:30.144" v="2481" actId="1076"/>
          <ac:spMkLst>
            <pc:docMk/>
            <pc:sldMk cId="3320344517" sldId="1136"/>
            <ac:spMk id="28" creationId="{C4C447EA-A1A6-D729-1F5C-9C181542EC0E}"/>
          </ac:spMkLst>
        </pc:spChg>
        <pc:spChg chg="mod">
          <ac:chgData name="Duyên Lương" userId="3a9e482f-ceb4-484a-8eab-f708ff3e9a36" providerId="ADAL" clId="{E4A24AA8-643D-431F-8E76-9819E3DFE4B2}" dt="2023-08-09T07:07:23.575" v="2523" actId="20577"/>
          <ac:spMkLst>
            <pc:docMk/>
            <pc:sldMk cId="3320344517" sldId="1136"/>
            <ac:spMk id="39" creationId="{88E5B911-0BE5-0C70-9ACD-FA5682C9DA53}"/>
          </ac:spMkLst>
        </pc:spChg>
        <pc:picChg chg="add del mod">
          <ac:chgData name="Duyên Lương" userId="3a9e482f-ceb4-484a-8eab-f708ff3e9a36" providerId="ADAL" clId="{E4A24AA8-643D-431F-8E76-9819E3DFE4B2}" dt="2023-08-09T06:35:55.991" v="2063" actId="21"/>
          <ac:picMkLst>
            <pc:docMk/>
            <pc:sldMk cId="3320344517" sldId="1136"/>
            <ac:picMk id="2" creationId="{93108F47-C377-1F00-900C-5C99D05B5C6C}"/>
          </ac:picMkLst>
        </pc:picChg>
        <pc:picChg chg="add del mod">
          <ac:chgData name="Duyên Lương" userId="3a9e482f-ceb4-484a-8eab-f708ff3e9a36" providerId="ADAL" clId="{E4A24AA8-643D-431F-8E76-9819E3DFE4B2}" dt="2023-08-09T06:35:55.991" v="2063" actId="21"/>
          <ac:picMkLst>
            <pc:docMk/>
            <pc:sldMk cId="3320344517" sldId="1136"/>
            <ac:picMk id="3" creationId="{7CEE3B17-2F9A-BBD6-B79D-01213DCE5FD8}"/>
          </ac:picMkLst>
        </pc:picChg>
        <pc:picChg chg="add mod">
          <ac:chgData name="Duyên Lương" userId="3a9e482f-ceb4-484a-8eab-f708ff3e9a36" providerId="ADAL" clId="{E4A24AA8-643D-431F-8E76-9819E3DFE4B2}" dt="2023-08-09T07:04:15.912" v="2476" actId="1076"/>
          <ac:picMkLst>
            <pc:docMk/>
            <pc:sldMk cId="3320344517" sldId="1136"/>
            <ac:picMk id="6146" creationId="{862485A2-1539-6ACA-CBD1-F1C298FC09AF}"/>
          </ac:picMkLst>
        </pc:picChg>
        <pc:picChg chg="add mod">
          <ac:chgData name="Duyên Lương" userId="3a9e482f-ceb4-484a-8eab-f708ff3e9a36" providerId="ADAL" clId="{E4A24AA8-643D-431F-8E76-9819E3DFE4B2}" dt="2023-08-09T07:04:22.792" v="2479" actId="14100"/>
          <ac:picMkLst>
            <pc:docMk/>
            <pc:sldMk cId="3320344517" sldId="1136"/>
            <ac:picMk id="6148" creationId="{582FED41-3BCD-4BAB-4C7C-668AA5839E9C}"/>
          </ac:picMkLst>
        </pc:picChg>
      </pc:sldChg>
      <pc:sldChg chg="addSp delSp modSp mod modAnim">
        <pc:chgData name="Duyên Lương" userId="3a9e482f-ceb4-484a-8eab-f708ff3e9a36" providerId="ADAL" clId="{E4A24AA8-643D-431F-8E76-9819E3DFE4B2}" dt="2023-08-09T07:12:27.531" v="2587"/>
        <pc:sldMkLst>
          <pc:docMk/>
          <pc:sldMk cId="4152978843" sldId="1137"/>
        </pc:sldMkLst>
        <pc:spChg chg="add del mod">
          <ac:chgData name="Duyên Lương" userId="3a9e482f-ceb4-484a-8eab-f708ff3e9a36" providerId="ADAL" clId="{E4A24AA8-643D-431F-8E76-9819E3DFE4B2}" dt="2023-08-09T07:12:24.294" v="2586"/>
          <ac:spMkLst>
            <pc:docMk/>
            <pc:sldMk cId="4152978843" sldId="1137"/>
            <ac:spMk id="4" creationId="{D6C6DC12-0931-0708-E3B2-70CE31C2F8B7}"/>
          </ac:spMkLst>
        </pc:spChg>
        <pc:spChg chg="add mod">
          <ac:chgData name="Duyên Lương" userId="3a9e482f-ceb4-484a-8eab-f708ff3e9a36" providerId="ADAL" clId="{E4A24AA8-643D-431F-8E76-9819E3DFE4B2}" dt="2023-08-09T07:12:27.531" v="2587"/>
          <ac:spMkLst>
            <pc:docMk/>
            <pc:sldMk cId="4152978843" sldId="1137"/>
            <ac:spMk id="5" creationId="{B136B976-9C59-2309-3EA5-2509DC2D2CE8}"/>
          </ac:spMkLst>
        </pc:spChg>
        <pc:spChg chg="del">
          <ac:chgData name="Duyên Lương" userId="3a9e482f-ceb4-484a-8eab-f708ff3e9a36" providerId="ADAL" clId="{E4A24AA8-643D-431F-8E76-9819E3DFE4B2}" dt="2023-08-09T07:12:22.124" v="2584" actId="478"/>
          <ac:spMkLst>
            <pc:docMk/>
            <pc:sldMk cId="4152978843" sldId="1137"/>
            <ac:spMk id="11" creationId="{17A67EB4-FBFD-E36A-6D6D-4EA9C40B504A}"/>
          </ac:spMkLst>
        </pc:spChg>
        <pc:spChg chg="del mod">
          <ac:chgData name="Duyên Lương" userId="3a9e482f-ceb4-484a-8eab-f708ff3e9a36" providerId="ADAL" clId="{E4A24AA8-643D-431F-8E76-9819E3DFE4B2}" dt="2023-08-09T06:36:14.958" v="2108" actId="478"/>
          <ac:spMkLst>
            <pc:docMk/>
            <pc:sldMk cId="4152978843" sldId="1137"/>
            <ac:spMk id="13" creationId="{F9D869AC-F9F8-3C8A-2F9B-3747CF7177B9}"/>
          </ac:spMkLst>
        </pc:spChg>
        <pc:spChg chg="mod">
          <ac:chgData name="Duyên Lương" userId="3a9e482f-ceb4-484a-8eab-f708ff3e9a36" providerId="ADAL" clId="{E4A24AA8-643D-431F-8E76-9819E3DFE4B2}" dt="2023-08-09T07:07:19.824" v="2522" actId="20577"/>
          <ac:spMkLst>
            <pc:docMk/>
            <pc:sldMk cId="4152978843" sldId="1137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05:50.308" v="2504" actId="1076"/>
          <ac:spMkLst>
            <pc:docMk/>
            <pc:sldMk cId="4152978843" sldId="1137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06:52.837" v="2515" actId="1076"/>
          <ac:spMkLst>
            <pc:docMk/>
            <pc:sldMk cId="4152978843" sldId="1137"/>
            <ac:spMk id="28" creationId="{C4C447EA-A1A6-D729-1F5C-9C181542EC0E}"/>
          </ac:spMkLst>
        </pc:spChg>
        <pc:picChg chg="add del mod">
          <ac:chgData name="Duyên Lương" userId="3a9e482f-ceb4-484a-8eab-f708ff3e9a36" providerId="ADAL" clId="{E4A24AA8-643D-431F-8E76-9819E3DFE4B2}" dt="2023-08-09T06:36:56.105" v="2133" actId="21"/>
          <ac:picMkLst>
            <pc:docMk/>
            <pc:sldMk cId="4152978843" sldId="1137"/>
            <ac:picMk id="2" creationId="{EE6713EB-5291-E392-F3DA-E9DD21EE7F6D}"/>
          </ac:picMkLst>
        </pc:picChg>
        <pc:picChg chg="add del mod">
          <ac:chgData name="Duyên Lương" userId="3a9e482f-ceb4-484a-8eab-f708ff3e9a36" providerId="ADAL" clId="{E4A24AA8-643D-431F-8E76-9819E3DFE4B2}" dt="2023-08-09T06:36:56.105" v="2133" actId="21"/>
          <ac:picMkLst>
            <pc:docMk/>
            <pc:sldMk cId="4152978843" sldId="1137"/>
            <ac:picMk id="3" creationId="{2B737413-B244-AE98-B7EA-381E5D1DF31A}"/>
          </ac:picMkLst>
        </pc:picChg>
        <pc:picChg chg="add mod">
          <ac:chgData name="Duyên Lương" userId="3a9e482f-ceb4-484a-8eab-f708ff3e9a36" providerId="ADAL" clId="{E4A24AA8-643D-431F-8E76-9819E3DFE4B2}" dt="2023-08-09T07:06:44.420" v="2513" actId="1036"/>
          <ac:picMkLst>
            <pc:docMk/>
            <pc:sldMk cId="4152978843" sldId="1137"/>
            <ac:picMk id="7170" creationId="{95BA9DF3-9A7A-5E3B-FBC5-9BC306A27CD5}"/>
          </ac:picMkLst>
        </pc:picChg>
        <pc:picChg chg="add mod">
          <ac:chgData name="Duyên Lương" userId="3a9e482f-ceb4-484a-8eab-f708ff3e9a36" providerId="ADAL" clId="{E4A24AA8-643D-431F-8E76-9819E3DFE4B2}" dt="2023-08-09T07:06:48.024" v="2514" actId="14100"/>
          <ac:picMkLst>
            <pc:docMk/>
            <pc:sldMk cId="4152978843" sldId="1137"/>
            <ac:picMk id="7172" creationId="{7BAA0DEE-29FF-11C3-B659-7F4E2FBF8FCB}"/>
          </ac:picMkLst>
        </pc:picChg>
      </pc:sldChg>
      <pc:sldChg chg="addSp delSp modSp mod ord">
        <pc:chgData name="Duyên Lương" userId="3a9e482f-ceb4-484a-8eab-f708ff3e9a36" providerId="ADAL" clId="{E4A24AA8-643D-431F-8E76-9819E3DFE4B2}" dt="2023-08-09T07:16:37.051" v="2650" actId="1076"/>
        <pc:sldMkLst>
          <pc:docMk/>
          <pc:sldMk cId="3420653854" sldId="1138"/>
        </pc:sldMkLst>
        <pc:spChg chg="add mod">
          <ac:chgData name="Duyên Lương" userId="3a9e482f-ceb4-484a-8eab-f708ff3e9a36" providerId="ADAL" clId="{E4A24AA8-643D-431F-8E76-9819E3DFE4B2}" dt="2023-08-09T07:12:30.378" v="2589"/>
          <ac:spMkLst>
            <pc:docMk/>
            <pc:sldMk cId="3420653854" sldId="1138"/>
            <ac:spMk id="4" creationId="{DB47275D-10EA-CBA4-A5D3-C3F87F5ACAD0}"/>
          </ac:spMkLst>
        </pc:spChg>
        <pc:spChg chg="del">
          <ac:chgData name="Duyên Lương" userId="3a9e482f-ceb4-484a-8eab-f708ff3e9a36" providerId="ADAL" clId="{E4A24AA8-643D-431F-8E76-9819E3DFE4B2}" dt="2023-08-09T07:12:30.043" v="2588" actId="478"/>
          <ac:spMkLst>
            <pc:docMk/>
            <pc:sldMk cId="3420653854" sldId="1138"/>
            <ac:spMk id="11" creationId="{47D768CF-42D0-E727-4C8C-B26CEE7680B5}"/>
          </ac:spMkLst>
        </pc:spChg>
        <pc:spChg chg="del">
          <ac:chgData name="Duyên Lương" userId="3a9e482f-ceb4-484a-8eab-f708ff3e9a36" providerId="ADAL" clId="{E4A24AA8-643D-431F-8E76-9819E3DFE4B2}" dt="2023-08-09T06:36:23.595" v="2110" actId="478"/>
          <ac:spMkLst>
            <pc:docMk/>
            <pc:sldMk cId="3420653854" sldId="1138"/>
            <ac:spMk id="13" creationId="{A28E5D95-0933-38ED-8016-6DDF0ADEA272}"/>
          </ac:spMkLst>
        </pc:spChg>
        <pc:spChg chg="mod">
          <ac:chgData name="Duyên Lương" userId="3a9e482f-ceb4-484a-8eab-f708ff3e9a36" providerId="ADAL" clId="{E4A24AA8-643D-431F-8E76-9819E3DFE4B2}" dt="2023-08-09T07:15:42.107" v="2621" actId="14100"/>
          <ac:spMkLst>
            <pc:docMk/>
            <pc:sldMk cId="3420653854" sldId="1138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5:33.450" v="2609" actId="14100"/>
          <ac:spMkLst>
            <pc:docMk/>
            <pc:sldMk cId="3420653854" sldId="1138"/>
            <ac:spMk id="28" creationId="{C4C447EA-A1A6-D729-1F5C-9C181542EC0E}"/>
          </ac:spMkLst>
        </pc:spChg>
        <pc:spChg chg="mod">
          <ac:chgData name="Duyên Lương" userId="3a9e482f-ceb4-484a-8eab-f708ff3e9a36" providerId="ADAL" clId="{E4A24AA8-643D-431F-8E76-9819E3DFE4B2}" dt="2023-08-09T07:07:06.142" v="2517" actId="120"/>
          <ac:spMkLst>
            <pc:docMk/>
            <pc:sldMk cId="3420653854" sldId="1138"/>
            <ac:spMk id="39" creationId="{88E5B911-0BE5-0C70-9ACD-FA5682C9DA53}"/>
          </ac:spMkLst>
        </pc:spChg>
        <pc:picChg chg="add del mod">
          <ac:chgData name="Duyên Lương" userId="3a9e482f-ceb4-484a-8eab-f708ff3e9a36" providerId="ADAL" clId="{E4A24AA8-643D-431F-8E76-9819E3DFE4B2}" dt="2023-08-09T06:37:32.126" v="2189" actId="21"/>
          <ac:picMkLst>
            <pc:docMk/>
            <pc:sldMk cId="3420653854" sldId="1138"/>
            <ac:picMk id="2" creationId="{349AE91C-D1FF-B48D-E2D6-26E197BCDB1A}"/>
          </ac:picMkLst>
        </pc:picChg>
        <pc:picChg chg="add del mod">
          <ac:chgData name="Duyên Lương" userId="3a9e482f-ceb4-484a-8eab-f708ff3e9a36" providerId="ADAL" clId="{E4A24AA8-643D-431F-8E76-9819E3DFE4B2}" dt="2023-08-09T06:37:32.126" v="2189" actId="21"/>
          <ac:picMkLst>
            <pc:docMk/>
            <pc:sldMk cId="3420653854" sldId="1138"/>
            <ac:picMk id="3" creationId="{B86C989D-F38A-5909-2D9A-12ECE3B18DB4}"/>
          </ac:picMkLst>
        </pc:picChg>
        <pc:picChg chg="add mod">
          <ac:chgData name="Duyên Lương" userId="3a9e482f-ceb4-484a-8eab-f708ff3e9a36" providerId="ADAL" clId="{E4A24AA8-643D-431F-8E76-9819E3DFE4B2}" dt="2023-08-09T07:16:37.051" v="2650" actId="1076"/>
          <ac:picMkLst>
            <pc:docMk/>
            <pc:sldMk cId="3420653854" sldId="1138"/>
            <ac:picMk id="5122" creationId="{202F07EE-3AC7-3230-130B-7C6AB09ACFD5}"/>
          </ac:picMkLst>
        </pc:picChg>
        <pc:picChg chg="add mod">
          <ac:chgData name="Duyên Lương" userId="3a9e482f-ceb4-484a-8eab-f708ff3e9a36" providerId="ADAL" clId="{E4A24AA8-643D-431F-8E76-9819E3DFE4B2}" dt="2023-08-09T07:16:33.899" v="2649" actId="1076"/>
          <ac:picMkLst>
            <pc:docMk/>
            <pc:sldMk cId="3420653854" sldId="1138"/>
            <ac:picMk id="5124" creationId="{A6CEF786-F5E4-38F5-4ACC-A37DE0DFD573}"/>
          </ac:picMkLst>
        </pc:picChg>
      </pc:sldChg>
      <pc:sldChg chg="addSp delSp modSp mod">
        <pc:chgData name="Duyên Lương" userId="3a9e482f-ceb4-484a-8eab-f708ff3e9a36" providerId="ADAL" clId="{E4A24AA8-643D-431F-8E76-9819E3DFE4B2}" dt="2023-08-09T07:16:23.792" v="2647" actId="1076"/>
        <pc:sldMkLst>
          <pc:docMk/>
          <pc:sldMk cId="1703544520" sldId="1139"/>
        </pc:sldMkLst>
        <pc:spChg chg="add mod">
          <ac:chgData name="Duyên Lương" userId="3a9e482f-ceb4-484a-8eab-f708ff3e9a36" providerId="ADAL" clId="{E4A24AA8-643D-431F-8E76-9819E3DFE4B2}" dt="2023-08-09T07:12:33.446" v="2591"/>
          <ac:spMkLst>
            <pc:docMk/>
            <pc:sldMk cId="1703544520" sldId="1139"/>
            <ac:spMk id="4" creationId="{6122AF09-8757-7BB2-1226-7526E0C16C68}"/>
          </ac:spMkLst>
        </pc:spChg>
        <pc:spChg chg="del">
          <ac:chgData name="Duyên Lương" userId="3a9e482f-ceb4-484a-8eab-f708ff3e9a36" providerId="ADAL" clId="{E4A24AA8-643D-431F-8E76-9819E3DFE4B2}" dt="2023-08-09T07:12:33.085" v="2590" actId="478"/>
          <ac:spMkLst>
            <pc:docMk/>
            <pc:sldMk cId="1703544520" sldId="1139"/>
            <ac:spMk id="11" creationId="{DAF59532-8100-D39D-EE6B-3437F44F464D}"/>
          </ac:spMkLst>
        </pc:spChg>
        <pc:spChg chg="del">
          <ac:chgData name="Duyên Lương" userId="3a9e482f-ceb4-484a-8eab-f708ff3e9a36" providerId="ADAL" clId="{E4A24AA8-643D-431F-8E76-9819E3DFE4B2}" dt="2023-08-09T06:36:20.973" v="2109" actId="478"/>
          <ac:spMkLst>
            <pc:docMk/>
            <pc:sldMk cId="1703544520" sldId="1139"/>
            <ac:spMk id="13" creationId="{F9D869AC-F9F8-3C8A-2F9B-3747CF7177B9}"/>
          </ac:spMkLst>
        </pc:spChg>
        <pc:spChg chg="mod">
          <ac:chgData name="Duyên Lương" userId="3a9e482f-ceb4-484a-8eab-f708ff3e9a36" providerId="ADAL" clId="{E4A24AA8-643D-431F-8E76-9819E3DFE4B2}" dt="2023-08-09T06:55:50.198" v="2399" actId="1076"/>
          <ac:spMkLst>
            <pc:docMk/>
            <pc:sldMk cId="1703544520" sldId="1139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16:13.806" v="2635" actId="20577"/>
          <ac:spMkLst>
            <pc:docMk/>
            <pc:sldMk cId="1703544520" sldId="1139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6:18.381" v="2644" actId="20577"/>
          <ac:spMkLst>
            <pc:docMk/>
            <pc:sldMk cId="1703544520" sldId="1139"/>
            <ac:spMk id="28" creationId="{C4C447EA-A1A6-D729-1F5C-9C181542EC0E}"/>
          </ac:spMkLst>
        </pc:spChg>
        <pc:picChg chg="add del mod">
          <ac:chgData name="Duyên Lương" userId="3a9e482f-ceb4-484a-8eab-f708ff3e9a36" providerId="ADAL" clId="{E4A24AA8-643D-431F-8E76-9819E3DFE4B2}" dt="2023-08-09T06:55:06.563" v="2383" actId="478"/>
          <ac:picMkLst>
            <pc:docMk/>
            <pc:sldMk cId="1703544520" sldId="1139"/>
            <ac:picMk id="2" creationId="{269F3009-E03B-28F8-5C9E-367D832F7E9A}"/>
          </ac:picMkLst>
        </pc:picChg>
        <pc:picChg chg="add del mod">
          <ac:chgData name="Duyên Lương" userId="3a9e482f-ceb4-484a-8eab-f708ff3e9a36" providerId="ADAL" clId="{E4A24AA8-643D-431F-8E76-9819E3DFE4B2}" dt="2023-08-09T06:37:40.889" v="2193" actId="478"/>
          <ac:picMkLst>
            <pc:docMk/>
            <pc:sldMk cId="1703544520" sldId="1139"/>
            <ac:picMk id="3" creationId="{3C9B78A4-2898-F175-49C8-3E568A3415C8}"/>
          </ac:picMkLst>
        </pc:picChg>
        <pc:picChg chg="add mod">
          <ac:chgData name="Duyên Lương" userId="3a9e482f-ceb4-484a-8eab-f708ff3e9a36" providerId="ADAL" clId="{E4A24AA8-643D-431F-8E76-9819E3DFE4B2}" dt="2023-08-09T07:16:21.897" v="2646" actId="1076"/>
          <ac:picMkLst>
            <pc:docMk/>
            <pc:sldMk cId="1703544520" sldId="1139"/>
            <ac:picMk id="3074" creationId="{60288F41-64E1-8731-BCED-E4EFA18D8654}"/>
          </ac:picMkLst>
        </pc:picChg>
        <pc:picChg chg="add mod">
          <ac:chgData name="Duyên Lương" userId="3a9e482f-ceb4-484a-8eab-f708ff3e9a36" providerId="ADAL" clId="{E4A24AA8-643D-431F-8E76-9819E3DFE4B2}" dt="2023-08-09T07:16:23.792" v="2647" actId="1076"/>
          <ac:picMkLst>
            <pc:docMk/>
            <pc:sldMk cId="1703544520" sldId="1139"/>
            <ac:picMk id="3076" creationId="{20564B12-D5F8-175A-F39B-12E2B199C57A}"/>
          </ac:picMkLst>
        </pc:picChg>
      </pc:sldChg>
      <pc:sldChg chg="addSp delSp modSp mod">
        <pc:chgData name="Duyên Lương" userId="3a9e482f-ceb4-484a-8eab-f708ff3e9a36" providerId="ADAL" clId="{E4A24AA8-643D-431F-8E76-9819E3DFE4B2}" dt="2023-08-09T07:17:08.207" v="2682" actId="14100"/>
        <pc:sldMkLst>
          <pc:docMk/>
          <pc:sldMk cId="3661357275" sldId="1140"/>
        </pc:sldMkLst>
        <pc:spChg chg="add mod">
          <ac:chgData name="Duyên Lương" userId="3a9e482f-ceb4-484a-8eab-f708ff3e9a36" providerId="ADAL" clId="{E4A24AA8-643D-431F-8E76-9819E3DFE4B2}" dt="2023-08-09T07:12:37.377" v="2593"/>
          <ac:spMkLst>
            <pc:docMk/>
            <pc:sldMk cId="3661357275" sldId="1140"/>
            <ac:spMk id="3" creationId="{0B9ADCED-25E1-C536-B57C-8B5DC47C25B0}"/>
          </ac:spMkLst>
        </pc:spChg>
        <pc:spChg chg="del">
          <ac:chgData name="Duyên Lương" userId="3a9e482f-ceb4-484a-8eab-f708ff3e9a36" providerId="ADAL" clId="{E4A24AA8-643D-431F-8E76-9819E3DFE4B2}" dt="2023-08-09T07:12:36.480" v="2592" actId="478"/>
          <ac:spMkLst>
            <pc:docMk/>
            <pc:sldMk cId="3661357275" sldId="1140"/>
            <ac:spMk id="11" creationId="{DAF59532-8100-D39D-EE6B-3437F44F464D}"/>
          </ac:spMkLst>
        </pc:spChg>
        <pc:spChg chg="mod">
          <ac:chgData name="Duyên Lương" userId="3a9e482f-ceb4-484a-8eab-f708ff3e9a36" providerId="ADAL" clId="{E4A24AA8-643D-431F-8E76-9819E3DFE4B2}" dt="2023-08-09T07:17:08.207" v="2682" actId="14100"/>
          <ac:spMkLst>
            <pc:docMk/>
            <pc:sldMk cId="3661357275" sldId="1140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17:02.029" v="2681" actId="1076"/>
          <ac:spMkLst>
            <pc:docMk/>
            <pc:sldMk cId="3661357275" sldId="1140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6:52.562" v="2667" actId="20577"/>
          <ac:spMkLst>
            <pc:docMk/>
            <pc:sldMk cId="3661357275" sldId="1140"/>
            <ac:spMk id="28" creationId="{C4C447EA-A1A6-D729-1F5C-9C181542EC0E}"/>
          </ac:spMkLst>
        </pc:spChg>
        <pc:picChg chg="del">
          <ac:chgData name="Duyên Lương" userId="3a9e482f-ceb4-484a-8eab-f708ff3e9a36" providerId="ADAL" clId="{E4A24AA8-643D-431F-8E76-9819E3DFE4B2}" dt="2023-08-09T06:54:37.992" v="2381" actId="478"/>
          <ac:picMkLst>
            <pc:docMk/>
            <pc:sldMk cId="3661357275" sldId="1140"/>
            <ac:picMk id="2" creationId="{269F3009-E03B-28F8-5C9E-367D832F7E9A}"/>
          </ac:picMkLst>
        </pc:picChg>
        <pc:picChg chg="add mod">
          <ac:chgData name="Duyên Lương" userId="3a9e482f-ceb4-484a-8eab-f708ff3e9a36" providerId="ADAL" clId="{E4A24AA8-643D-431F-8E76-9819E3DFE4B2}" dt="2023-08-09T07:09:50.550" v="2555" actId="14100"/>
          <ac:picMkLst>
            <pc:docMk/>
            <pc:sldMk cId="3661357275" sldId="1140"/>
            <ac:picMk id="8194" creationId="{5896C7B0-5A57-6706-6379-075D0544FCE4}"/>
          </ac:picMkLst>
        </pc:picChg>
        <pc:picChg chg="add mod">
          <ac:chgData name="Duyên Lương" userId="3a9e482f-ceb4-484a-8eab-f708ff3e9a36" providerId="ADAL" clId="{E4A24AA8-643D-431F-8E76-9819E3DFE4B2}" dt="2023-08-09T07:12:40.066" v="2594" actId="1035"/>
          <ac:picMkLst>
            <pc:docMk/>
            <pc:sldMk cId="3661357275" sldId="1140"/>
            <ac:picMk id="8196" creationId="{136A4772-2E98-05CE-02FE-E89F1C010F35}"/>
          </ac:picMkLst>
        </pc:picChg>
      </pc:sldChg>
      <pc:sldMasterChg chg="setBg modSldLayout">
        <pc:chgData name="Duyên Lương" userId="3a9e482f-ceb4-484a-8eab-f708ff3e9a36" providerId="ADAL" clId="{E4A24AA8-643D-431F-8E76-9819E3DFE4B2}" dt="2023-08-09T03:32:35.825" v="338"/>
        <pc:sldMasterMkLst>
          <pc:docMk/>
          <pc:sldMasterMk cId="0" sldId="2147483648"/>
        </pc:sldMasterMkLst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978B2-124C-4ABF-AB40-3C6C5DBA9EB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29511-502C-40A7-9233-23E792CE7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2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9511-502C-40A7-9233-23E792CE7A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DCF0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45330" y="2539732"/>
            <a:ext cx="2265684" cy="1879104"/>
            <a:chOff x="1022665" y="1603366"/>
            <a:chExt cx="1132842" cy="939552"/>
          </a:xfrm>
        </p:grpSpPr>
        <p:sp>
          <p:nvSpPr>
            <p:cNvPr id="10" name="Google Shape;10;p2"/>
            <p:cNvSpPr/>
            <p:nvPr/>
          </p:nvSpPr>
          <p:spPr>
            <a:xfrm>
              <a:off x="1433176" y="1855282"/>
              <a:ext cx="722331" cy="687636"/>
            </a:xfrm>
            <a:custGeom>
              <a:avLst/>
              <a:gdLst/>
              <a:ahLst/>
              <a:cxnLst/>
              <a:rect l="l" t="t" r="r" b="b"/>
              <a:pathLst>
                <a:path w="22485" h="21405" extrusionOk="0">
                  <a:moveTo>
                    <a:pt x="2129" y="1"/>
                  </a:moveTo>
                  <a:cubicBezTo>
                    <a:pt x="853" y="1"/>
                    <a:pt x="0" y="1908"/>
                    <a:pt x="1368" y="2646"/>
                  </a:cubicBezTo>
                  <a:cubicBezTo>
                    <a:pt x="7865" y="6103"/>
                    <a:pt x="13274" y="11000"/>
                    <a:pt x="17819" y="16729"/>
                  </a:cubicBezTo>
                  <a:cubicBezTo>
                    <a:pt x="18459" y="17561"/>
                    <a:pt x="19099" y="18361"/>
                    <a:pt x="19771" y="19161"/>
                  </a:cubicBezTo>
                  <a:cubicBezTo>
                    <a:pt x="20123" y="19545"/>
                    <a:pt x="20443" y="19897"/>
                    <a:pt x="20795" y="20249"/>
                  </a:cubicBezTo>
                  <a:cubicBezTo>
                    <a:pt x="21116" y="20633"/>
                    <a:pt x="21436" y="21049"/>
                    <a:pt x="21820" y="21338"/>
                  </a:cubicBezTo>
                  <a:cubicBezTo>
                    <a:pt x="21881" y="21384"/>
                    <a:pt x="21953" y="21404"/>
                    <a:pt x="22024" y="21404"/>
                  </a:cubicBezTo>
                  <a:cubicBezTo>
                    <a:pt x="22250" y="21404"/>
                    <a:pt x="22484" y="21204"/>
                    <a:pt x="22460" y="20985"/>
                  </a:cubicBezTo>
                  <a:cubicBezTo>
                    <a:pt x="22396" y="20121"/>
                    <a:pt x="21948" y="19193"/>
                    <a:pt x="21628" y="18393"/>
                  </a:cubicBezTo>
                  <a:cubicBezTo>
                    <a:pt x="21276" y="17529"/>
                    <a:pt x="20828" y="16665"/>
                    <a:pt x="20347" y="15865"/>
                  </a:cubicBezTo>
                  <a:cubicBezTo>
                    <a:pt x="19323" y="14232"/>
                    <a:pt x="18107" y="12696"/>
                    <a:pt x="16827" y="11256"/>
                  </a:cubicBezTo>
                  <a:cubicBezTo>
                    <a:pt x="14298" y="8343"/>
                    <a:pt x="11386" y="5783"/>
                    <a:pt x="8249" y="3542"/>
                  </a:cubicBezTo>
                  <a:cubicBezTo>
                    <a:pt x="6521" y="2294"/>
                    <a:pt x="4696" y="1174"/>
                    <a:pt x="2808" y="182"/>
                  </a:cubicBezTo>
                  <a:cubicBezTo>
                    <a:pt x="2575" y="56"/>
                    <a:pt x="2346" y="1"/>
                    <a:pt x="2129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47048" y="2078255"/>
              <a:ext cx="621330" cy="185393"/>
            </a:xfrm>
            <a:custGeom>
              <a:avLst/>
              <a:gdLst/>
              <a:ahLst/>
              <a:cxnLst/>
              <a:rect l="l" t="t" r="r" b="b"/>
              <a:pathLst>
                <a:path w="19341" h="5771" extrusionOk="0">
                  <a:moveTo>
                    <a:pt x="2462" y="0"/>
                  </a:moveTo>
                  <a:cubicBezTo>
                    <a:pt x="2121" y="0"/>
                    <a:pt x="1781" y="9"/>
                    <a:pt x="1441" y="26"/>
                  </a:cubicBezTo>
                  <a:cubicBezTo>
                    <a:pt x="1" y="90"/>
                    <a:pt x="33" y="2106"/>
                    <a:pt x="1441" y="2234"/>
                  </a:cubicBezTo>
                  <a:cubicBezTo>
                    <a:pt x="4418" y="2522"/>
                    <a:pt x="7394" y="2746"/>
                    <a:pt x="10307" y="3387"/>
                  </a:cubicBezTo>
                  <a:cubicBezTo>
                    <a:pt x="11747" y="3707"/>
                    <a:pt x="13155" y="4091"/>
                    <a:pt x="14564" y="4507"/>
                  </a:cubicBezTo>
                  <a:cubicBezTo>
                    <a:pt x="15268" y="4731"/>
                    <a:pt x="15972" y="5019"/>
                    <a:pt x="16708" y="5179"/>
                  </a:cubicBezTo>
                  <a:cubicBezTo>
                    <a:pt x="17444" y="5339"/>
                    <a:pt x="18244" y="5467"/>
                    <a:pt x="18980" y="5755"/>
                  </a:cubicBezTo>
                  <a:cubicBezTo>
                    <a:pt x="19008" y="5765"/>
                    <a:pt x="19035" y="5770"/>
                    <a:pt x="19059" y="5770"/>
                  </a:cubicBezTo>
                  <a:cubicBezTo>
                    <a:pt x="19260" y="5770"/>
                    <a:pt x="19340" y="5450"/>
                    <a:pt x="19141" y="5307"/>
                  </a:cubicBezTo>
                  <a:cubicBezTo>
                    <a:pt x="18468" y="4891"/>
                    <a:pt x="17892" y="4379"/>
                    <a:pt x="17252" y="3931"/>
                  </a:cubicBezTo>
                  <a:cubicBezTo>
                    <a:pt x="16580" y="3483"/>
                    <a:pt x="15844" y="3194"/>
                    <a:pt x="15140" y="2874"/>
                  </a:cubicBezTo>
                  <a:cubicBezTo>
                    <a:pt x="13699" y="2266"/>
                    <a:pt x="12259" y="1754"/>
                    <a:pt x="10755" y="1306"/>
                  </a:cubicBezTo>
                  <a:cubicBezTo>
                    <a:pt x="8101" y="564"/>
                    <a:pt x="5269" y="0"/>
                    <a:pt x="246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8508" y="1793797"/>
              <a:ext cx="339047" cy="333843"/>
            </a:xfrm>
            <a:custGeom>
              <a:avLst/>
              <a:gdLst/>
              <a:ahLst/>
              <a:cxnLst/>
              <a:rect l="l" t="t" r="r" b="b"/>
              <a:pathLst>
                <a:path w="10554" h="10392" extrusionOk="0">
                  <a:moveTo>
                    <a:pt x="1267" y="0"/>
                  </a:moveTo>
                  <a:cubicBezTo>
                    <a:pt x="591" y="0"/>
                    <a:pt x="1" y="985"/>
                    <a:pt x="636" y="1488"/>
                  </a:cubicBezTo>
                  <a:cubicBezTo>
                    <a:pt x="3900" y="4112"/>
                    <a:pt x="7069" y="6865"/>
                    <a:pt x="9597" y="10193"/>
                  </a:cubicBezTo>
                  <a:cubicBezTo>
                    <a:pt x="9697" y="10333"/>
                    <a:pt x="9838" y="10392"/>
                    <a:pt x="9974" y="10392"/>
                  </a:cubicBezTo>
                  <a:cubicBezTo>
                    <a:pt x="10274" y="10392"/>
                    <a:pt x="10554" y="10107"/>
                    <a:pt x="10334" y="9777"/>
                  </a:cubicBezTo>
                  <a:cubicBezTo>
                    <a:pt x="8093" y="6032"/>
                    <a:pt x="5309" y="2608"/>
                    <a:pt x="1692" y="143"/>
                  </a:cubicBezTo>
                  <a:cubicBezTo>
                    <a:pt x="1553" y="44"/>
                    <a:pt x="1408" y="0"/>
                    <a:pt x="1267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2665" y="1873400"/>
              <a:ext cx="287679" cy="96182"/>
            </a:xfrm>
            <a:custGeom>
              <a:avLst/>
              <a:gdLst/>
              <a:ahLst/>
              <a:cxnLst/>
              <a:rect l="l" t="t" r="r" b="b"/>
              <a:pathLst>
                <a:path w="8955" h="2994" extrusionOk="0">
                  <a:moveTo>
                    <a:pt x="1133" y="0"/>
                  </a:moveTo>
                  <a:cubicBezTo>
                    <a:pt x="582" y="0"/>
                    <a:pt x="157" y="497"/>
                    <a:pt x="64" y="994"/>
                  </a:cubicBezTo>
                  <a:cubicBezTo>
                    <a:pt x="0" y="1506"/>
                    <a:pt x="320" y="2114"/>
                    <a:pt x="896" y="2210"/>
                  </a:cubicBezTo>
                  <a:cubicBezTo>
                    <a:pt x="3265" y="2626"/>
                    <a:pt x="5857" y="2466"/>
                    <a:pt x="8322" y="2978"/>
                  </a:cubicBezTo>
                  <a:cubicBezTo>
                    <a:pt x="8361" y="2989"/>
                    <a:pt x="8399" y="2994"/>
                    <a:pt x="8435" y="2994"/>
                  </a:cubicBezTo>
                  <a:cubicBezTo>
                    <a:pt x="8829" y="2994"/>
                    <a:pt x="8954" y="2389"/>
                    <a:pt x="8514" y="2242"/>
                  </a:cubicBezTo>
                  <a:cubicBezTo>
                    <a:pt x="7906" y="2018"/>
                    <a:pt x="7330" y="1730"/>
                    <a:pt x="6689" y="1506"/>
                  </a:cubicBezTo>
                  <a:cubicBezTo>
                    <a:pt x="6145" y="1282"/>
                    <a:pt x="5569" y="1090"/>
                    <a:pt x="4993" y="898"/>
                  </a:cubicBezTo>
                  <a:cubicBezTo>
                    <a:pt x="3745" y="482"/>
                    <a:pt x="2497" y="98"/>
                    <a:pt x="1184" y="2"/>
                  </a:cubicBezTo>
                  <a:cubicBezTo>
                    <a:pt x="1167" y="1"/>
                    <a:pt x="1150" y="0"/>
                    <a:pt x="1133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555" y="1603366"/>
              <a:ext cx="310584" cy="178519"/>
            </a:xfrm>
            <a:custGeom>
              <a:avLst/>
              <a:gdLst/>
              <a:ahLst/>
              <a:cxnLst/>
              <a:rect l="l" t="t" r="r" b="b"/>
              <a:pathLst>
                <a:path w="9668" h="5557" extrusionOk="0">
                  <a:moveTo>
                    <a:pt x="1104" y="0"/>
                  </a:moveTo>
                  <a:cubicBezTo>
                    <a:pt x="715" y="0"/>
                    <a:pt x="323" y="219"/>
                    <a:pt x="161" y="598"/>
                  </a:cubicBezTo>
                  <a:cubicBezTo>
                    <a:pt x="1" y="1014"/>
                    <a:pt x="97" y="1622"/>
                    <a:pt x="577" y="1847"/>
                  </a:cubicBezTo>
                  <a:cubicBezTo>
                    <a:pt x="1313" y="2167"/>
                    <a:pt x="2113" y="2391"/>
                    <a:pt x="2881" y="2647"/>
                  </a:cubicBezTo>
                  <a:cubicBezTo>
                    <a:pt x="3618" y="2871"/>
                    <a:pt x="4322" y="3159"/>
                    <a:pt x="5058" y="3447"/>
                  </a:cubicBezTo>
                  <a:cubicBezTo>
                    <a:pt x="6466" y="4055"/>
                    <a:pt x="7874" y="4727"/>
                    <a:pt x="9219" y="5527"/>
                  </a:cubicBezTo>
                  <a:cubicBezTo>
                    <a:pt x="9255" y="5548"/>
                    <a:pt x="9291" y="5557"/>
                    <a:pt x="9327" y="5557"/>
                  </a:cubicBezTo>
                  <a:cubicBezTo>
                    <a:pt x="9513" y="5557"/>
                    <a:pt x="9668" y="5310"/>
                    <a:pt x="9507" y="5175"/>
                  </a:cubicBezTo>
                  <a:cubicBezTo>
                    <a:pt x="8290" y="4119"/>
                    <a:pt x="7042" y="3127"/>
                    <a:pt x="5698" y="2263"/>
                  </a:cubicBezTo>
                  <a:cubicBezTo>
                    <a:pt x="5058" y="1847"/>
                    <a:pt x="4386" y="1462"/>
                    <a:pt x="3682" y="1078"/>
                  </a:cubicBezTo>
                  <a:cubicBezTo>
                    <a:pt x="2945" y="694"/>
                    <a:pt x="2145" y="246"/>
                    <a:pt x="1313" y="22"/>
                  </a:cubicBezTo>
                  <a:cubicBezTo>
                    <a:pt x="1244" y="7"/>
                    <a:pt x="1174" y="0"/>
                    <a:pt x="1104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1128738" y="8165496"/>
            <a:ext cx="183112" cy="141928"/>
          </a:xfrm>
          <a:custGeom>
            <a:avLst/>
            <a:gdLst/>
            <a:ahLst/>
            <a:cxnLst/>
            <a:rect l="l" t="t" r="r" b="b"/>
            <a:pathLst>
              <a:path w="2850" h="2209" extrusionOk="0">
                <a:moveTo>
                  <a:pt x="1441" y="1"/>
                </a:moveTo>
                <a:cubicBezTo>
                  <a:pt x="1" y="1"/>
                  <a:pt x="1" y="2209"/>
                  <a:pt x="1441" y="2209"/>
                </a:cubicBezTo>
                <a:cubicBezTo>
                  <a:pt x="2849" y="2209"/>
                  <a:pt x="2849" y="1"/>
                  <a:pt x="14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>
            <a:off x="487744" y="7634290"/>
            <a:ext cx="127600" cy="96696"/>
          </a:xfrm>
          <a:custGeom>
            <a:avLst/>
            <a:gdLst/>
            <a:ahLst/>
            <a:cxnLst/>
            <a:rect l="l" t="t" r="r" b="b"/>
            <a:pathLst>
              <a:path w="1986" h="1505" extrusionOk="0">
                <a:moveTo>
                  <a:pt x="993" y="0"/>
                </a:moveTo>
                <a:cubicBezTo>
                  <a:pt x="1" y="0"/>
                  <a:pt x="1" y="1504"/>
                  <a:pt x="993" y="1504"/>
                </a:cubicBezTo>
                <a:cubicBezTo>
                  <a:pt x="1985" y="1504"/>
                  <a:pt x="1985" y="0"/>
                  <a:pt x="99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>
            <a:off x="1963868" y="6200062"/>
            <a:ext cx="111152" cy="115200"/>
          </a:xfrm>
          <a:custGeom>
            <a:avLst/>
            <a:gdLst/>
            <a:ahLst/>
            <a:cxnLst/>
            <a:rect l="l" t="t" r="r" b="b"/>
            <a:pathLst>
              <a:path w="1730" h="1793" extrusionOk="0">
                <a:moveTo>
                  <a:pt x="865" y="0"/>
                </a:moveTo>
                <a:cubicBezTo>
                  <a:pt x="801" y="0"/>
                  <a:pt x="705" y="32"/>
                  <a:pt x="641" y="32"/>
                </a:cubicBezTo>
                <a:cubicBezTo>
                  <a:pt x="513" y="64"/>
                  <a:pt x="385" y="160"/>
                  <a:pt x="289" y="256"/>
                </a:cubicBezTo>
                <a:lnTo>
                  <a:pt x="129" y="416"/>
                </a:lnTo>
                <a:cubicBezTo>
                  <a:pt x="65" y="544"/>
                  <a:pt x="33" y="705"/>
                  <a:pt x="33" y="865"/>
                </a:cubicBezTo>
                <a:lnTo>
                  <a:pt x="33" y="929"/>
                </a:lnTo>
                <a:cubicBezTo>
                  <a:pt x="1" y="1057"/>
                  <a:pt x="33" y="1153"/>
                  <a:pt x="97" y="1249"/>
                </a:cubicBezTo>
                <a:cubicBezTo>
                  <a:pt x="129" y="1377"/>
                  <a:pt x="193" y="1473"/>
                  <a:pt x="257" y="1537"/>
                </a:cubicBezTo>
                <a:cubicBezTo>
                  <a:pt x="353" y="1601"/>
                  <a:pt x="449" y="1665"/>
                  <a:pt x="545" y="1697"/>
                </a:cubicBezTo>
                <a:cubicBezTo>
                  <a:pt x="641" y="1761"/>
                  <a:pt x="769" y="1793"/>
                  <a:pt x="865" y="1793"/>
                </a:cubicBezTo>
                <a:cubicBezTo>
                  <a:pt x="961" y="1761"/>
                  <a:pt x="1025" y="1761"/>
                  <a:pt x="1089" y="1761"/>
                </a:cubicBezTo>
                <a:cubicBezTo>
                  <a:pt x="1249" y="1697"/>
                  <a:pt x="1377" y="1633"/>
                  <a:pt x="1473" y="1537"/>
                </a:cubicBezTo>
                <a:cubicBezTo>
                  <a:pt x="1505" y="1473"/>
                  <a:pt x="1569" y="1409"/>
                  <a:pt x="1601" y="1345"/>
                </a:cubicBezTo>
                <a:cubicBezTo>
                  <a:pt x="1665" y="1217"/>
                  <a:pt x="1729" y="1089"/>
                  <a:pt x="1729" y="929"/>
                </a:cubicBezTo>
                <a:lnTo>
                  <a:pt x="1697" y="833"/>
                </a:lnTo>
                <a:cubicBezTo>
                  <a:pt x="1697" y="737"/>
                  <a:pt x="1697" y="608"/>
                  <a:pt x="1633" y="512"/>
                </a:cubicBezTo>
                <a:cubicBezTo>
                  <a:pt x="1601" y="416"/>
                  <a:pt x="1537" y="320"/>
                  <a:pt x="1473" y="256"/>
                </a:cubicBezTo>
                <a:cubicBezTo>
                  <a:pt x="1377" y="160"/>
                  <a:pt x="1281" y="96"/>
                  <a:pt x="1185" y="96"/>
                </a:cubicBezTo>
                <a:cubicBezTo>
                  <a:pt x="1089" y="32"/>
                  <a:pt x="993" y="0"/>
                  <a:pt x="86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2"/>
          <p:cNvSpPr/>
          <p:nvPr/>
        </p:nvSpPr>
        <p:spPr>
          <a:xfrm>
            <a:off x="1087912" y="5908054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2"/>
          <p:cNvSpPr/>
          <p:nvPr/>
        </p:nvSpPr>
        <p:spPr>
          <a:xfrm>
            <a:off x="738340" y="5519418"/>
            <a:ext cx="168656" cy="129592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32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2"/>
          <p:cNvSpPr/>
          <p:nvPr/>
        </p:nvSpPr>
        <p:spPr>
          <a:xfrm>
            <a:off x="993536" y="7514292"/>
            <a:ext cx="82304" cy="61744"/>
          </a:xfrm>
          <a:custGeom>
            <a:avLst/>
            <a:gdLst/>
            <a:ahLst/>
            <a:cxnLst/>
            <a:rect l="l" t="t" r="r" b="b"/>
            <a:pathLst>
              <a:path w="1281" h="961" extrusionOk="0">
                <a:moveTo>
                  <a:pt x="641" y="1"/>
                </a:moveTo>
                <a:cubicBezTo>
                  <a:pt x="1" y="1"/>
                  <a:pt x="1" y="961"/>
                  <a:pt x="641" y="961"/>
                </a:cubicBezTo>
                <a:cubicBezTo>
                  <a:pt x="1281" y="961"/>
                  <a:pt x="1281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2"/>
          <p:cNvSpPr/>
          <p:nvPr/>
        </p:nvSpPr>
        <p:spPr>
          <a:xfrm>
            <a:off x="1778308" y="9777246"/>
            <a:ext cx="113144" cy="86480"/>
          </a:xfrm>
          <a:custGeom>
            <a:avLst/>
            <a:gdLst/>
            <a:ahLst/>
            <a:cxnLst/>
            <a:rect l="l" t="t" r="r" b="b"/>
            <a:pathLst>
              <a:path w="1761" h="1346" extrusionOk="0">
                <a:moveTo>
                  <a:pt x="896" y="1"/>
                </a:moveTo>
                <a:cubicBezTo>
                  <a:pt x="0" y="1"/>
                  <a:pt x="0" y="1345"/>
                  <a:pt x="896" y="1345"/>
                </a:cubicBezTo>
                <a:cubicBezTo>
                  <a:pt x="1761" y="1345"/>
                  <a:pt x="1761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" name="Google Shape;22;p2"/>
          <p:cNvSpPr/>
          <p:nvPr/>
        </p:nvSpPr>
        <p:spPr>
          <a:xfrm>
            <a:off x="4673476" y="9995302"/>
            <a:ext cx="174888" cy="13788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0" y="1"/>
                  <a:pt x="0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" name="Google Shape;23;p2"/>
          <p:cNvSpPr/>
          <p:nvPr/>
        </p:nvSpPr>
        <p:spPr>
          <a:xfrm>
            <a:off x="4059764" y="9914662"/>
            <a:ext cx="74080" cy="57632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7" y="0"/>
                </a:moveTo>
                <a:cubicBezTo>
                  <a:pt x="0" y="0"/>
                  <a:pt x="0" y="897"/>
                  <a:pt x="577" y="897"/>
                </a:cubicBezTo>
                <a:cubicBezTo>
                  <a:pt x="1153" y="897"/>
                  <a:pt x="1153" y="0"/>
                  <a:pt x="57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>
            <a:off x="4511056" y="9765038"/>
            <a:ext cx="61744" cy="47352"/>
          </a:xfrm>
          <a:custGeom>
            <a:avLst/>
            <a:gdLst/>
            <a:ahLst/>
            <a:cxnLst/>
            <a:rect l="l" t="t" r="r" b="b"/>
            <a:pathLst>
              <a:path w="961" h="737" extrusionOk="0">
                <a:moveTo>
                  <a:pt x="480" y="0"/>
                </a:moveTo>
                <a:cubicBezTo>
                  <a:pt x="0" y="0"/>
                  <a:pt x="0" y="736"/>
                  <a:pt x="480" y="736"/>
                </a:cubicBezTo>
                <a:cubicBezTo>
                  <a:pt x="960" y="736"/>
                  <a:pt x="960" y="0"/>
                  <a:pt x="4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>
            <a:off x="5068278" y="993979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>
            <a:off x="4179988" y="8603178"/>
            <a:ext cx="207720" cy="162552"/>
          </a:xfrm>
          <a:custGeom>
            <a:avLst/>
            <a:gdLst/>
            <a:ahLst/>
            <a:cxnLst/>
            <a:rect l="l" t="t" r="r" b="b"/>
            <a:pathLst>
              <a:path w="3233" h="2530" extrusionOk="0">
                <a:moveTo>
                  <a:pt x="1632" y="1"/>
                </a:moveTo>
                <a:cubicBezTo>
                  <a:pt x="0" y="1"/>
                  <a:pt x="0" y="2529"/>
                  <a:pt x="1632" y="2529"/>
                </a:cubicBezTo>
                <a:cubicBezTo>
                  <a:pt x="3233" y="2529"/>
                  <a:pt x="3233" y="1"/>
                  <a:pt x="163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>
            <a:off x="2894316" y="9318770"/>
            <a:ext cx="113144" cy="88536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96" y="1"/>
                </a:moveTo>
                <a:cubicBezTo>
                  <a:pt x="0" y="1"/>
                  <a:pt x="0" y="1377"/>
                  <a:pt x="896" y="1377"/>
                </a:cubicBezTo>
                <a:cubicBezTo>
                  <a:pt x="1760" y="1377"/>
                  <a:pt x="1760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>
            <a:off x="4616532" y="7261116"/>
            <a:ext cx="201616" cy="156320"/>
          </a:xfrm>
          <a:custGeom>
            <a:avLst/>
            <a:gdLst/>
            <a:ahLst/>
            <a:cxnLst/>
            <a:rect l="l" t="t" r="r" b="b"/>
            <a:pathLst>
              <a:path w="3138" h="2433" extrusionOk="0">
                <a:moveTo>
                  <a:pt x="1569" y="0"/>
                </a:moveTo>
                <a:cubicBezTo>
                  <a:pt x="1" y="0"/>
                  <a:pt x="1" y="2433"/>
                  <a:pt x="1569" y="2433"/>
                </a:cubicBezTo>
                <a:cubicBezTo>
                  <a:pt x="3137" y="2433"/>
                  <a:pt x="3137" y="0"/>
                  <a:pt x="156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>
            <a:off x="6596156" y="9621058"/>
            <a:ext cx="90528" cy="72024"/>
          </a:xfrm>
          <a:custGeom>
            <a:avLst/>
            <a:gdLst/>
            <a:ahLst/>
            <a:cxnLst/>
            <a:rect l="l" t="t" r="r" b="b"/>
            <a:pathLst>
              <a:path w="1409" h="1121" extrusionOk="0">
                <a:moveTo>
                  <a:pt x="576" y="1"/>
                </a:moveTo>
                <a:cubicBezTo>
                  <a:pt x="512" y="1"/>
                  <a:pt x="416" y="1"/>
                  <a:pt x="352" y="33"/>
                </a:cubicBezTo>
                <a:cubicBezTo>
                  <a:pt x="288" y="65"/>
                  <a:pt x="224" y="97"/>
                  <a:pt x="192" y="161"/>
                </a:cubicBezTo>
                <a:cubicBezTo>
                  <a:pt x="128" y="225"/>
                  <a:pt x="96" y="289"/>
                  <a:pt x="64" y="353"/>
                </a:cubicBezTo>
                <a:cubicBezTo>
                  <a:pt x="32" y="417"/>
                  <a:pt x="0" y="481"/>
                  <a:pt x="32" y="545"/>
                </a:cubicBezTo>
                <a:cubicBezTo>
                  <a:pt x="32" y="609"/>
                  <a:pt x="32" y="673"/>
                  <a:pt x="32" y="705"/>
                </a:cubicBezTo>
                <a:cubicBezTo>
                  <a:pt x="64" y="801"/>
                  <a:pt x="128" y="897"/>
                  <a:pt x="192" y="961"/>
                </a:cubicBezTo>
                <a:cubicBezTo>
                  <a:pt x="224" y="993"/>
                  <a:pt x="256" y="1025"/>
                  <a:pt x="288" y="1057"/>
                </a:cubicBezTo>
                <a:cubicBezTo>
                  <a:pt x="384" y="1089"/>
                  <a:pt x="480" y="1121"/>
                  <a:pt x="576" y="1121"/>
                </a:cubicBezTo>
                <a:lnTo>
                  <a:pt x="864" y="1121"/>
                </a:lnTo>
                <a:cubicBezTo>
                  <a:pt x="928" y="1121"/>
                  <a:pt x="992" y="1089"/>
                  <a:pt x="1088" y="1057"/>
                </a:cubicBezTo>
                <a:cubicBezTo>
                  <a:pt x="1152" y="1025"/>
                  <a:pt x="1216" y="993"/>
                  <a:pt x="1248" y="961"/>
                </a:cubicBezTo>
                <a:cubicBezTo>
                  <a:pt x="1312" y="897"/>
                  <a:pt x="1344" y="833"/>
                  <a:pt x="1376" y="769"/>
                </a:cubicBezTo>
                <a:cubicBezTo>
                  <a:pt x="1408" y="705"/>
                  <a:pt x="1408" y="641"/>
                  <a:pt x="1408" y="545"/>
                </a:cubicBezTo>
                <a:cubicBezTo>
                  <a:pt x="1408" y="513"/>
                  <a:pt x="1408" y="449"/>
                  <a:pt x="1376" y="417"/>
                </a:cubicBezTo>
                <a:cubicBezTo>
                  <a:pt x="1376" y="321"/>
                  <a:pt x="1312" y="257"/>
                  <a:pt x="1248" y="161"/>
                </a:cubicBezTo>
                <a:cubicBezTo>
                  <a:pt x="1216" y="161"/>
                  <a:pt x="1184" y="129"/>
                  <a:pt x="1152" y="97"/>
                </a:cubicBezTo>
                <a:cubicBezTo>
                  <a:pt x="1056" y="33"/>
                  <a:pt x="960" y="1"/>
                  <a:pt x="864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>
            <a:off x="4966104" y="8258436"/>
            <a:ext cx="90528" cy="69968"/>
          </a:xfrm>
          <a:custGeom>
            <a:avLst/>
            <a:gdLst/>
            <a:ahLst/>
            <a:cxnLst/>
            <a:rect l="l" t="t" r="r" b="b"/>
            <a:pathLst>
              <a:path w="1409" h="1089" extrusionOk="0">
                <a:moveTo>
                  <a:pt x="705" y="0"/>
                </a:moveTo>
                <a:cubicBezTo>
                  <a:pt x="1" y="0"/>
                  <a:pt x="1" y="1088"/>
                  <a:pt x="705" y="1088"/>
                </a:cubicBezTo>
                <a:cubicBezTo>
                  <a:pt x="1409" y="1088"/>
                  <a:pt x="1409" y="0"/>
                  <a:pt x="70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>
            <a:off x="5601514" y="8048666"/>
            <a:ext cx="65856" cy="49408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3" y="1"/>
                </a:moveTo>
                <a:cubicBezTo>
                  <a:pt x="1" y="1"/>
                  <a:pt x="1" y="769"/>
                  <a:pt x="513" y="769"/>
                </a:cubicBezTo>
                <a:cubicBezTo>
                  <a:pt x="1025" y="769"/>
                  <a:pt x="1025" y="1"/>
                  <a:pt x="51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>
            <a:off x="5568620" y="7355688"/>
            <a:ext cx="133704" cy="141992"/>
          </a:xfrm>
          <a:custGeom>
            <a:avLst/>
            <a:gdLst/>
            <a:ahLst/>
            <a:cxnLst/>
            <a:rect l="l" t="t" r="r" b="b"/>
            <a:pathLst>
              <a:path w="2081" h="2210" extrusionOk="0">
                <a:moveTo>
                  <a:pt x="1025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577" y="129"/>
                </a:cubicBezTo>
                <a:cubicBezTo>
                  <a:pt x="481" y="193"/>
                  <a:pt x="416" y="257"/>
                  <a:pt x="352" y="353"/>
                </a:cubicBezTo>
                <a:cubicBezTo>
                  <a:pt x="309" y="396"/>
                  <a:pt x="279" y="440"/>
                  <a:pt x="255" y="483"/>
                </a:cubicBezTo>
                <a:lnTo>
                  <a:pt x="255" y="483"/>
                </a:lnTo>
                <a:cubicBezTo>
                  <a:pt x="178" y="568"/>
                  <a:pt x="125" y="65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192" y="1825"/>
                  <a:pt x="288" y="1921"/>
                </a:cubicBezTo>
                <a:cubicBezTo>
                  <a:pt x="384" y="2017"/>
                  <a:pt x="513" y="2081"/>
                  <a:pt x="641" y="2113"/>
                </a:cubicBezTo>
                <a:cubicBezTo>
                  <a:pt x="769" y="2209"/>
                  <a:pt x="897" y="2209"/>
                  <a:pt x="1025" y="2209"/>
                </a:cubicBezTo>
                <a:lnTo>
                  <a:pt x="1313" y="2177"/>
                </a:lnTo>
                <a:cubicBezTo>
                  <a:pt x="1505" y="2145"/>
                  <a:pt x="1633" y="2049"/>
                  <a:pt x="1761" y="1921"/>
                </a:cubicBezTo>
                <a:cubicBezTo>
                  <a:pt x="1825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38" y="507"/>
                  <a:pt x="1816" y="475"/>
                  <a:pt x="1792" y="447"/>
                </a:cubicBezTo>
                <a:lnTo>
                  <a:pt x="1792" y="447"/>
                </a:lnTo>
                <a:cubicBezTo>
                  <a:pt x="1760" y="352"/>
                  <a:pt x="1664" y="256"/>
                  <a:pt x="1569" y="193"/>
                </a:cubicBezTo>
                <a:cubicBezTo>
                  <a:pt x="1505" y="129"/>
                  <a:pt x="1441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>
            <a:off x="12347246" y="91597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>
            <a:off x="13537888" y="8662192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>
            <a:off x="14298710" y="9618394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>
            <a:off x="15119156" y="851005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>
            <a:off x="15931440" y="91597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>
            <a:off x="15501686" y="990423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>
            <a:off x="11037362" y="8666304"/>
            <a:ext cx="49472" cy="67912"/>
          </a:xfrm>
          <a:custGeom>
            <a:avLst/>
            <a:gdLst/>
            <a:ahLst/>
            <a:cxnLst/>
            <a:rect l="l" t="t" r="r" b="b"/>
            <a:pathLst>
              <a:path w="770" h="1057" extrusionOk="0">
                <a:moveTo>
                  <a:pt x="385" y="1"/>
                </a:moveTo>
                <a:lnTo>
                  <a:pt x="289" y="33"/>
                </a:lnTo>
                <a:cubicBezTo>
                  <a:pt x="225" y="33"/>
                  <a:pt x="161" y="65"/>
                  <a:pt x="129" y="129"/>
                </a:cubicBezTo>
                <a:cubicBezTo>
                  <a:pt x="97" y="129"/>
                  <a:pt x="65" y="161"/>
                  <a:pt x="65" y="193"/>
                </a:cubicBezTo>
                <a:cubicBezTo>
                  <a:pt x="33" y="257"/>
                  <a:pt x="33" y="321"/>
                  <a:pt x="33" y="385"/>
                </a:cubicBezTo>
                <a:cubicBezTo>
                  <a:pt x="1" y="481"/>
                  <a:pt x="1" y="577"/>
                  <a:pt x="1" y="673"/>
                </a:cubicBezTo>
                <a:cubicBezTo>
                  <a:pt x="1" y="705"/>
                  <a:pt x="1" y="769"/>
                  <a:pt x="33" y="801"/>
                </a:cubicBezTo>
                <a:cubicBezTo>
                  <a:pt x="33" y="865"/>
                  <a:pt x="65" y="897"/>
                  <a:pt x="97" y="929"/>
                </a:cubicBezTo>
                <a:cubicBezTo>
                  <a:pt x="129" y="961"/>
                  <a:pt x="193" y="993"/>
                  <a:pt x="225" y="1025"/>
                </a:cubicBezTo>
                <a:cubicBezTo>
                  <a:pt x="289" y="1025"/>
                  <a:pt x="321" y="1057"/>
                  <a:pt x="385" y="1057"/>
                </a:cubicBezTo>
                <a:cubicBezTo>
                  <a:pt x="417" y="1025"/>
                  <a:pt x="449" y="1025"/>
                  <a:pt x="481" y="1025"/>
                </a:cubicBezTo>
                <a:cubicBezTo>
                  <a:pt x="545" y="1025"/>
                  <a:pt x="609" y="993"/>
                  <a:pt x="641" y="929"/>
                </a:cubicBezTo>
                <a:cubicBezTo>
                  <a:pt x="673" y="897"/>
                  <a:pt x="673" y="865"/>
                  <a:pt x="705" y="865"/>
                </a:cubicBezTo>
                <a:cubicBezTo>
                  <a:pt x="737" y="801"/>
                  <a:pt x="769" y="737"/>
                  <a:pt x="769" y="673"/>
                </a:cubicBezTo>
                <a:cubicBezTo>
                  <a:pt x="737" y="577"/>
                  <a:pt x="737" y="481"/>
                  <a:pt x="737" y="385"/>
                </a:cubicBezTo>
                <a:cubicBezTo>
                  <a:pt x="737" y="321"/>
                  <a:pt x="737" y="289"/>
                  <a:pt x="705" y="225"/>
                </a:cubicBezTo>
                <a:cubicBezTo>
                  <a:pt x="673" y="193"/>
                  <a:pt x="673" y="161"/>
                  <a:pt x="641" y="129"/>
                </a:cubicBezTo>
                <a:cubicBezTo>
                  <a:pt x="609" y="97"/>
                  <a:pt x="545" y="65"/>
                  <a:pt x="513" y="33"/>
                </a:cubicBezTo>
                <a:cubicBezTo>
                  <a:pt x="481" y="33"/>
                  <a:pt x="417" y="1"/>
                  <a:pt x="38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2"/>
          <p:cNvSpPr/>
          <p:nvPr/>
        </p:nvSpPr>
        <p:spPr>
          <a:xfrm>
            <a:off x="9706112" y="9896176"/>
            <a:ext cx="129656" cy="128436"/>
          </a:xfrm>
          <a:custGeom>
            <a:avLst/>
            <a:gdLst/>
            <a:ahLst/>
            <a:cxnLst/>
            <a:rect l="l" t="t" r="r" b="b"/>
            <a:pathLst>
              <a:path w="2018" h="1999" extrusionOk="0">
                <a:moveTo>
                  <a:pt x="1180" y="0"/>
                </a:moveTo>
                <a:cubicBezTo>
                  <a:pt x="1148" y="0"/>
                  <a:pt x="1117" y="4"/>
                  <a:pt x="1089" y="14"/>
                </a:cubicBezTo>
                <a:cubicBezTo>
                  <a:pt x="1002" y="35"/>
                  <a:pt x="930" y="57"/>
                  <a:pt x="863" y="89"/>
                </a:cubicBezTo>
                <a:lnTo>
                  <a:pt x="863" y="89"/>
                </a:lnTo>
                <a:cubicBezTo>
                  <a:pt x="813" y="97"/>
                  <a:pt x="762" y="113"/>
                  <a:pt x="705" y="142"/>
                </a:cubicBezTo>
                <a:cubicBezTo>
                  <a:pt x="609" y="174"/>
                  <a:pt x="513" y="238"/>
                  <a:pt x="417" y="334"/>
                </a:cubicBezTo>
                <a:cubicBezTo>
                  <a:pt x="417" y="334"/>
                  <a:pt x="417" y="334"/>
                  <a:pt x="417" y="366"/>
                </a:cubicBezTo>
                <a:cubicBezTo>
                  <a:pt x="385" y="366"/>
                  <a:pt x="385" y="398"/>
                  <a:pt x="353" y="398"/>
                </a:cubicBezTo>
                <a:lnTo>
                  <a:pt x="289" y="494"/>
                </a:lnTo>
                <a:cubicBezTo>
                  <a:pt x="193" y="558"/>
                  <a:pt x="129" y="686"/>
                  <a:pt x="97" y="782"/>
                </a:cubicBezTo>
                <a:cubicBezTo>
                  <a:pt x="33" y="878"/>
                  <a:pt x="1" y="1006"/>
                  <a:pt x="1" y="1102"/>
                </a:cubicBezTo>
                <a:cubicBezTo>
                  <a:pt x="1" y="1230"/>
                  <a:pt x="33" y="1358"/>
                  <a:pt x="97" y="1454"/>
                </a:cubicBezTo>
                <a:cubicBezTo>
                  <a:pt x="129" y="1582"/>
                  <a:pt x="193" y="1646"/>
                  <a:pt x="289" y="1742"/>
                </a:cubicBezTo>
                <a:cubicBezTo>
                  <a:pt x="321" y="1774"/>
                  <a:pt x="385" y="1838"/>
                  <a:pt x="449" y="1870"/>
                </a:cubicBezTo>
                <a:cubicBezTo>
                  <a:pt x="609" y="1966"/>
                  <a:pt x="737" y="1998"/>
                  <a:pt x="897" y="1998"/>
                </a:cubicBezTo>
                <a:cubicBezTo>
                  <a:pt x="993" y="1998"/>
                  <a:pt x="1057" y="1966"/>
                  <a:pt x="1153" y="1966"/>
                </a:cubicBezTo>
                <a:cubicBezTo>
                  <a:pt x="1281" y="1934"/>
                  <a:pt x="1409" y="1838"/>
                  <a:pt x="1537" y="1742"/>
                </a:cubicBezTo>
                <a:lnTo>
                  <a:pt x="1633" y="1646"/>
                </a:lnTo>
                <a:cubicBezTo>
                  <a:pt x="1633" y="1646"/>
                  <a:pt x="1665" y="1614"/>
                  <a:pt x="1665" y="1614"/>
                </a:cubicBezTo>
                <a:cubicBezTo>
                  <a:pt x="1697" y="1614"/>
                  <a:pt x="1697" y="1614"/>
                  <a:pt x="1697" y="1582"/>
                </a:cubicBezTo>
                <a:cubicBezTo>
                  <a:pt x="1793" y="1518"/>
                  <a:pt x="1857" y="1422"/>
                  <a:pt x="1889" y="1294"/>
                </a:cubicBezTo>
                <a:cubicBezTo>
                  <a:pt x="1924" y="1242"/>
                  <a:pt x="1940" y="1180"/>
                  <a:pt x="1947" y="1114"/>
                </a:cubicBezTo>
                <a:lnTo>
                  <a:pt x="1947" y="1114"/>
                </a:lnTo>
                <a:cubicBezTo>
                  <a:pt x="1960" y="1089"/>
                  <a:pt x="1972" y="1063"/>
                  <a:pt x="1985" y="1038"/>
                </a:cubicBezTo>
                <a:cubicBezTo>
                  <a:pt x="2017" y="942"/>
                  <a:pt x="2017" y="814"/>
                  <a:pt x="2017" y="718"/>
                </a:cubicBezTo>
                <a:cubicBezTo>
                  <a:pt x="2017" y="654"/>
                  <a:pt x="1985" y="590"/>
                  <a:pt x="1953" y="526"/>
                </a:cubicBezTo>
                <a:cubicBezTo>
                  <a:pt x="1921" y="398"/>
                  <a:pt x="1857" y="334"/>
                  <a:pt x="1761" y="238"/>
                </a:cubicBezTo>
                <a:cubicBezTo>
                  <a:pt x="1729" y="206"/>
                  <a:pt x="1665" y="174"/>
                  <a:pt x="1601" y="110"/>
                </a:cubicBezTo>
                <a:cubicBezTo>
                  <a:pt x="1537" y="78"/>
                  <a:pt x="1473" y="78"/>
                  <a:pt x="1409" y="46"/>
                </a:cubicBezTo>
                <a:cubicBezTo>
                  <a:pt x="1341" y="23"/>
                  <a:pt x="1257" y="0"/>
                  <a:pt x="11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2"/>
          <p:cNvSpPr/>
          <p:nvPr/>
        </p:nvSpPr>
        <p:spPr>
          <a:xfrm>
            <a:off x="9004912" y="9904398"/>
            <a:ext cx="74080" cy="91428"/>
          </a:xfrm>
          <a:custGeom>
            <a:avLst/>
            <a:gdLst/>
            <a:ahLst/>
            <a:cxnLst/>
            <a:rect l="l" t="t" r="r" b="b"/>
            <a:pathLst>
              <a:path w="1153" h="1423" extrusionOk="0">
                <a:moveTo>
                  <a:pt x="367" y="1"/>
                </a:moveTo>
                <a:cubicBezTo>
                  <a:pt x="331" y="1"/>
                  <a:pt x="302" y="23"/>
                  <a:pt x="257" y="46"/>
                </a:cubicBezTo>
                <a:cubicBezTo>
                  <a:pt x="225" y="46"/>
                  <a:pt x="193" y="78"/>
                  <a:pt x="161" y="78"/>
                </a:cubicBezTo>
                <a:cubicBezTo>
                  <a:pt x="129" y="110"/>
                  <a:pt x="65" y="142"/>
                  <a:pt x="65" y="206"/>
                </a:cubicBezTo>
                <a:cubicBezTo>
                  <a:pt x="33" y="238"/>
                  <a:pt x="33" y="270"/>
                  <a:pt x="1" y="302"/>
                </a:cubicBezTo>
                <a:cubicBezTo>
                  <a:pt x="1" y="366"/>
                  <a:pt x="1" y="462"/>
                  <a:pt x="1" y="526"/>
                </a:cubicBezTo>
                <a:cubicBezTo>
                  <a:pt x="65" y="654"/>
                  <a:pt x="129" y="782"/>
                  <a:pt x="193" y="910"/>
                </a:cubicBezTo>
                <a:cubicBezTo>
                  <a:pt x="225" y="1006"/>
                  <a:pt x="257" y="1102"/>
                  <a:pt x="321" y="1198"/>
                </a:cubicBezTo>
                <a:cubicBezTo>
                  <a:pt x="353" y="1262"/>
                  <a:pt x="385" y="1294"/>
                  <a:pt x="449" y="1326"/>
                </a:cubicBezTo>
                <a:cubicBezTo>
                  <a:pt x="481" y="1390"/>
                  <a:pt x="513" y="1390"/>
                  <a:pt x="577" y="1422"/>
                </a:cubicBezTo>
                <a:lnTo>
                  <a:pt x="769" y="1422"/>
                </a:lnTo>
                <a:cubicBezTo>
                  <a:pt x="833" y="1422"/>
                  <a:pt x="897" y="1390"/>
                  <a:pt x="929" y="1358"/>
                </a:cubicBezTo>
                <a:cubicBezTo>
                  <a:pt x="1025" y="1326"/>
                  <a:pt x="1121" y="1230"/>
                  <a:pt x="1153" y="1102"/>
                </a:cubicBezTo>
                <a:cubicBezTo>
                  <a:pt x="1153" y="974"/>
                  <a:pt x="1153" y="878"/>
                  <a:pt x="1089" y="750"/>
                </a:cubicBezTo>
                <a:cubicBezTo>
                  <a:pt x="1025" y="654"/>
                  <a:pt x="993" y="558"/>
                  <a:pt x="929" y="462"/>
                </a:cubicBezTo>
                <a:cubicBezTo>
                  <a:pt x="897" y="398"/>
                  <a:pt x="833" y="302"/>
                  <a:pt x="769" y="206"/>
                </a:cubicBezTo>
                <a:cubicBezTo>
                  <a:pt x="705" y="110"/>
                  <a:pt x="641" y="46"/>
                  <a:pt x="513" y="14"/>
                </a:cubicBezTo>
                <a:lnTo>
                  <a:pt x="417" y="14"/>
                </a:lnTo>
                <a:cubicBezTo>
                  <a:pt x="398" y="4"/>
                  <a:pt x="382" y="1"/>
                  <a:pt x="36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2"/>
          <p:cNvSpPr/>
          <p:nvPr/>
        </p:nvSpPr>
        <p:spPr>
          <a:xfrm>
            <a:off x="8916506" y="9818884"/>
            <a:ext cx="59688" cy="61744"/>
          </a:xfrm>
          <a:custGeom>
            <a:avLst/>
            <a:gdLst/>
            <a:ahLst/>
            <a:cxnLst/>
            <a:rect l="l" t="t" r="r" b="b"/>
            <a:pathLst>
              <a:path w="929" h="961" extrusionOk="0">
                <a:moveTo>
                  <a:pt x="544" y="1"/>
                </a:moveTo>
                <a:cubicBezTo>
                  <a:pt x="480" y="33"/>
                  <a:pt x="448" y="65"/>
                  <a:pt x="384" y="97"/>
                </a:cubicBezTo>
                <a:cubicBezTo>
                  <a:pt x="288" y="193"/>
                  <a:pt x="192" y="289"/>
                  <a:pt x="96" y="385"/>
                </a:cubicBezTo>
                <a:cubicBezTo>
                  <a:pt x="64" y="417"/>
                  <a:pt x="32" y="449"/>
                  <a:pt x="32" y="481"/>
                </a:cubicBezTo>
                <a:cubicBezTo>
                  <a:pt x="0" y="513"/>
                  <a:pt x="0" y="577"/>
                  <a:pt x="0" y="609"/>
                </a:cubicBezTo>
                <a:cubicBezTo>
                  <a:pt x="0" y="673"/>
                  <a:pt x="0" y="705"/>
                  <a:pt x="32" y="737"/>
                </a:cubicBezTo>
                <a:cubicBezTo>
                  <a:pt x="32" y="769"/>
                  <a:pt x="64" y="833"/>
                  <a:pt x="96" y="865"/>
                </a:cubicBezTo>
                <a:cubicBezTo>
                  <a:pt x="128" y="865"/>
                  <a:pt x="160" y="897"/>
                  <a:pt x="160" y="897"/>
                </a:cubicBezTo>
                <a:cubicBezTo>
                  <a:pt x="224" y="929"/>
                  <a:pt x="288" y="961"/>
                  <a:pt x="352" y="961"/>
                </a:cubicBezTo>
                <a:cubicBezTo>
                  <a:pt x="352" y="929"/>
                  <a:pt x="384" y="929"/>
                  <a:pt x="416" y="929"/>
                </a:cubicBezTo>
                <a:cubicBezTo>
                  <a:pt x="480" y="929"/>
                  <a:pt x="544" y="897"/>
                  <a:pt x="577" y="833"/>
                </a:cubicBezTo>
                <a:cubicBezTo>
                  <a:pt x="673" y="737"/>
                  <a:pt x="769" y="641"/>
                  <a:pt x="833" y="545"/>
                </a:cubicBezTo>
                <a:cubicBezTo>
                  <a:pt x="865" y="513"/>
                  <a:pt x="897" y="481"/>
                  <a:pt x="897" y="449"/>
                </a:cubicBezTo>
                <a:cubicBezTo>
                  <a:pt x="929" y="417"/>
                  <a:pt x="929" y="353"/>
                  <a:pt x="929" y="321"/>
                </a:cubicBezTo>
                <a:cubicBezTo>
                  <a:pt x="929" y="289"/>
                  <a:pt x="929" y="225"/>
                  <a:pt x="897" y="193"/>
                </a:cubicBezTo>
                <a:cubicBezTo>
                  <a:pt x="897" y="161"/>
                  <a:pt x="865" y="129"/>
                  <a:pt x="833" y="97"/>
                </a:cubicBezTo>
                <a:cubicBezTo>
                  <a:pt x="833" y="65"/>
                  <a:pt x="801" y="65"/>
                  <a:pt x="769" y="33"/>
                </a:cubicBezTo>
                <a:cubicBezTo>
                  <a:pt x="737" y="33"/>
                  <a:pt x="673" y="1"/>
                  <a:pt x="60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2"/>
          <p:cNvSpPr/>
          <p:nvPr/>
        </p:nvSpPr>
        <p:spPr>
          <a:xfrm>
            <a:off x="8431178" y="9999872"/>
            <a:ext cx="59752" cy="47352"/>
          </a:xfrm>
          <a:custGeom>
            <a:avLst/>
            <a:gdLst/>
            <a:ahLst/>
            <a:cxnLst/>
            <a:rect l="l" t="t" r="r" b="b"/>
            <a:pathLst>
              <a:path w="930" h="737" extrusionOk="0">
                <a:moveTo>
                  <a:pt x="449" y="0"/>
                </a:moveTo>
                <a:cubicBezTo>
                  <a:pt x="1" y="0"/>
                  <a:pt x="1" y="736"/>
                  <a:pt x="449" y="736"/>
                </a:cubicBezTo>
                <a:cubicBezTo>
                  <a:pt x="929" y="736"/>
                  <a:pt x="929" y="0"/>
                  <a:pt x="44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2"/>
          <p:cNvSpPr/>
          <p:nvPr/>
        </p:nvSpPr>
        <p:spPr>
          <a:xfrm>
            <a:off x="7859566" y="9837388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2"/>
          <p:cNvSpPr/>
          <p:nvPr/>
        </p:nvSpPr>
        <p:spPr>
          <a:xfrm>
            <a:off x="822602" y="7998248"/>
            <a:ext cx="88472" cy="74080"/>
          </a:xfrm>
          <a:custGeom>
            <a:avLst/>
            <a:gdLst/>
            <a:ahLst/>
            <a:cxnLst/>
            <a:rect l="l" t="t" r="r" b="b"/>
            <a:pathLst>
              <a:path w="1377" h="1153" extrusionOk="0">
                <a:moveTo>
                  <a:pt x="641" y="0"/>
                </a:moveTo>
                <a:cubicBezTo>
                  <a:pt x="577" y="0"/>
                  <a:pt x="513" y="32"/>
                  <a:pt x="417" y="32"/>
                </a:cubicBezTo>
                <a:cubicBezTo>
                  <a:pt x="385" y="64"/>
                  <a:pt x="321" y="64"/>
                  <a:pt x="289" y="96"/>
                </a:cubicBezTo>
                <a:cubicBezTo>
                  <a:pt x="225" y="128"/>
                  <a:pt x="161" y="160"/>
                  <a:pt x="129" y="224"/>
                </a:cubicBezTo>
                <a:cubicBezTo>
                  <a:pt x="97" y="256"/>
                  <a:pt x="65" y="320"/>
                  <a:pt x="65" y="352"/>
                </a:cubicBezTo>
                <a:cubicBezTo>
                  <a:pt x="33" y="416"/>
                  <a:pt x="1" y="480"/>
                  <a:pt x="1" y="577"/>
                </a:cubicBezTo>
                <a:cubicBezTo>
                  <a:pt x="33" y="641"/>
                  <a:pt x="33" y="673"/>
                  <a:pt x="33" y="737"/>
                </a:cubicBezTo>
                <a:cubicBezTo>
                  <a:pt x="33" y="769"/>
                  <a:pt x="65" y="833"/>
                  <a:pt x="97" y="865"/>
                </a:cubicBezTo>
                <a:cubicBezTo>
                  <a:pt x="129" y="929"/>
                  <a:pt x="161" y="993"/>
                  <a:pt x="225" y="1025"/>
                </a:cubicBezTo>
                <a:cubicBezTo>
                  <a:pt x="289" y="1089"/>
                  <a:pt x="353" y="1121"/>
                  <a:pt x="417" y="1121"/>
                </a:cubicBezTo>
                <a:lnTo>
                  <a:pt x="449" y="1121"/>
                </a:lnTo>
                <a:cubicBezTo>
                  <a:pt x="513" y="1153"/>
                  <a:pt x="545" y="1153"/>
                  <a:pt x="609" y="1153"/>
                </a:cubicBezTo>
                <a:lnTo>
                  <a:pt x="705" y="1153"/>
                </a:lnTo>
                <a:cubicBezTo>
                  <a:pt x="737" y="1153"/>
                  <a:pt x="801" y="1121"/>
                  <a:pt x="833" y="1121"/>
                </a:cubicBezTo>
                <a:cubicBezTo>
                  <a:pt x="897" y="1121"/>
                  <a:pt x="961" y="1121"/>
                  <a:pt x="1057" y="1089"/>
                </a:cubicBezTo>
                <a:cubicBezTo>
                  <a:pt x="1121" y="1057"/>
                  <a:pt x="1185" y="1025"/>
                  <a:pt x="1217" y="961"/>
                </a:cubicBezTo>
                <a:cubicBezTo>
                  <a:pt x="1281" y="929"/>
                  <a:pt x="1313" y="865"/>
                  <a:pt x="1345" y="801"/>
                </a:cubicBezTo>
                <a:cubicBezTo>
                  <a:pt x="1377" y="737"/>
                  <a:pt x="1377" y="641"/>
                  <a:pt x="1377" y="577"/>
                </a:cubicBezTo>
                <a:cubicBezTo>
                  <a:pt x="1377" y="544"/>
                  <a:pt x="1377" y="480"/>
                  <a:pt x="1345" y="416"/>
                </a:cubicBezTo>
                <a:cubicBezTo>
                  <a:pt x="1345" y="352"/>
                  <a:pt x="1281" y="256"/>
                  <a:pt x="1217" y="192"/>
                </a:cubicBezTo>
                <a:cubicBezTo>
                  <a:pt x="1185" y="160"/>
                  <a:pt x="1153" y="128"/>
                  <a:pt x="1121" y="96"/>
                </a:cubicBezTo>
                <a:cubicBezTo>
                  <a:pt x="1025" y="64"/>
                  <a:pt x="929" y="32"/>
                  <a:pt x="833" y="32"/>
                </a:cubicBezTo>
                <a:cubicBezTo>
                  <a:pt x="801" y="32"/>
                  <a:pt x="737" y="32"/>
                  <a:pt x="70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2"/>
          <p:cNvSpPr/>
          <p:nvPr/>
        </p:nvSpPr>
        <p:spPr>
          <a:xfrm>
            <a:off x="1397512" y="7711690"/>
            <a:ext cx="121368" cy="94704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28" y="1"/>
                </a:moveTo>
                <a:cubicBezTo>
                  <a:pt x="0" y="1"/>
                  <a:pt x="0" y="1473"/>
                  <a:pt x="928" y="1473"/>
                </a:cubicBezTo>
                <a:cubicBezTo>
                  <a:pt x="1888" y="1473"/>
                  <a:pt x="1888" y="1"/>
                  <a:pt x="928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2"/>
          <p:cNvSpPr/>
          <p:nvPr/>
        </p:nvSpPr>
        <p:spPr>
          <a:xfrm>
            <a:off x="929314" y="8879034"/>
            <a:ext cx="113144" cy="129592"/>
          </a:xfrm>
          <a:custGeom>
            <a:avLst/>
            <a:gdLst/>
            <a:ahLst/>
            <a:cxnLst/>
            <a:rect l="l" t="t" r="r" b="b"/>
            <a:pathLst>
              <a:path w="1761" h="2017" extrusionOk="0">
                <a:moveTo>
                  <a:pt x="897" y="1"/>
                </a:moveTo>
                <a:cubicBezTo>
                  <a:pt x="832" y="33"/>
                  <a:pt x="736" y="33"/>
                  <a:pt x="672" y="33"/>
                </a:cubicBezTo>
                <a:cubicBezTo>
                  <a:pt x="512" y="97"/>
                  <a:pt x="384" y="161"/>
                  <a:pt x="288" y="257"/>
                </a:cubicBezTo>
                <a:cubicBezTo>
                  <a:pt x="224" y="321"/>
                  <a:pt x="192" y="385"/>
                  <a:pt x="128" y="449"/>
                </a:cubicBezTo>
                <a:cubicBezTo>
                  <a:pt x="64" y="577"/>
                  <a:pt x="0" y="737"/>
                  <a:pt x="0" y="897"/>
                </a:cubicBezTo>
                <a:cubicBezTo>
                  <a:pt x="0" y="961"/>
                  <a:pt x="0" y="1057"/>
                  <a:pt x="0" y="1153"/>
                </a:cubicBezTo>
                <a:cubicBezTo>
                  <a:pt x="0" y="1249"/>
                  <a:pt x="32" y="1377"/>
                  <a:pt x="96" y="1473"/>
                </a:cubicBezTo>
                <a:cubicBezTo>
                  <a:pt x="128" y="1601"/>
                  <a:pt x="192" y="1697"/>
                  <a:pt x="256" y="1761"/>
                </a:cubicBezTo>
                <a:cubicBezTo>
                  <a:pt x="352" y="1857"/>
                  <a:pt x="448" y="1921"/>
                  <a:pt x="544" y="1953"/>
                </a:cubicBezTo>
                <a:cubicBezTo>
                  <a:pt x="672" y="2017"/>
                  <a:pt x="768" y="2017"/>
                  <a:pt x="897" y="2017"/>
                </a:cubicBezTo>
                <a:cubicBezTo>
                  <a:pt x="961" y="2017"/>
                  <a:pt x="1057" y="2017"/>
                  <a:pt x="1121" y="1985"/>
                </a:cubicBezTo>
                <a:cubicBezTo>
                  <a:pt x="1281" y="1953"/>
                  <a:pt x="1409" y="1889"/>
                  <a:pt x="1505" y="1761"/>
                </a:cubicBezTo>
                <a:cubicBezTo>
                  <a:pt x="1569" y="1697"/>
                  <a:pt x="1601" y="1633"/>
                  <a:pt x="1665" y="1601"/>
                </a:cubicBezTo>
                <a:cubicBezTo>
                  <a:pt x="1729" y="1441"/>
                  <a:pt x="1761" y="1313"/>
                  <a:pt x="1761" y="1153"/>
                </a:cubicBezTo>
                <a:cubicBezTo>
                  <a:pt x="1761" y="1057"/>
                  <a:pt x="1761" y="961"/>
                  <a:pt x="1761" y="897"/>
                </a:cubicBezTo>
                <a:cubicBezTo>
                  <a:pt x="1761" y="769"/>
                  <a:pt x="1761" y="641"/>
                  <a:pt x="1697" y="545"/>
                </a:cubicBezTo>
                <a:cubicBezTo>
                  <a:pt x="1665" y="449"/>
                  <a:pt x="1601" y="353"/>
                  <a:pt x="1505" y="257"/>
                </a:cubicBezTo>
                <a:cubicBezTo>
                  <a:pt x="1441" y="193"/>
                  <a:pt x="1345" y="129"/>
                  <a:pt x="1217" y="97"/>
                </a:cubicBezTo>
                <a:cubicBezTo>
                  <a:pt x="1121" y="33"/>
                  <a:pt x="1025" y="1"/>
                  <a:pt x="89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2"/>
          <p:cNvSpPr/>
          <p:nvPr/>
        </p:nvSpPr>
        <p:spPr>
          <a:xfrm>
            <a:off x="2153076" y="7141872"/>
            <a:ext cx="156320" cy="121368"/>
          </a:xfrm>
          <a:custGeom>
            <a:avLst/>
            <a:gdLst/>
            <a:ahLst/>
            <a:cxnLst/>
            <a:rect l="l" t="t" r="r" b="b"/>
            <a:pathLst>
              <a:path w="2433" h="1889" extrusionOk="0">
                <a:moveTo>
                  <a:pt x="1217" y="0"/>
                </a:moveTo>
                <a:cubicBezTo>
                  <a:pt x="0" y="0"/>
                  <a:pt x="0" y="1888"/>
                  <a:pt x="1217" y="1888"/>
                </a:cubicBezTo>
                <a:cubicBezTo>
                  <a:pt x="2433" y="1888"/>
                  <a:pt x="2433" y="0"/>
                  <a:pt x="1217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2"/>
          <p:cNvSpPr/>
          <p:nvPr/>
        </p:nvSpPr>
        <p:spPr>
          <a:xfrm>
            <a:off x="1600164" y="8293162"/>
            <a:ext cx="121368" cy="94704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60" y="1"/>
                </a:moveTo>
                <a:cubicBezTo>
                  <a:pt x="0" y="1"/>
                  <a:pt x="0" y="1473"/>
                  <a:pt x="960" y="1473"/>
                </a:cubicBezTo>
                <a:cubicBezTo>
                  <a:pt x="1889" y="1473"/>
                  <a:pt x="1889" y="1"/>
                  <a:pt x="96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" name="Google Shape;50;p2"/>
          <p:cNvSpPr/>
          <p:nvPr/>
        </p:nvSpPr>
        <p:spPr>
          <a:xfrm>
            <a:off x="4235498" y="9452470"/>
            <a:ext cx="131648" cy="102864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4" y="0"/>
                </a:moveTo>
                <a:cubicBezTo>
                  <a:pt x="0" y="0"/>
                  <a:pt x="0" y="1600"/>
                  <a:pt x="1024" y="1600"/>
                </a:cubicBezTo>
                <a:cubicBezTo>
                  <a:pt x="2049" y="1600"/>
                  <a:pt x="2049" y="0"/>
                  <a:pt x="1024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" name="Google Shape;51;p2"/>
          <p:cNvSpPr/>
          <p:nvPr/>
        </p:nvSpPr>
        <p:spPr>
          <a:xfrm>
            <a:off x="3277242" y="9372226"/>
            <a:ext cx="78192" cy="59752"/>
          </a:xfrm>
          <a:custGeom>
            <a:avLst/>
            <a:gdLst/>
            <a:ahLst/>
            <a:cxnLst/>
            <a:rect l="l" t="t" r="r" b="b"/>
            <a:pathLst>
              <a:path w="1217" h="930" extrusionOk="0">
                <a:moveTo>
                  <a:pt x="609" y="1"/>
                </a:moveTo>
                <a:cubicBezTo>
                  <a:pt x="0" y="1"/>
                  <a:pt x="0" y="929"/>
                  <a:pt x="609" y="929"/>
                </a:cubicBezTo>
                <a:cubicBezTo>
                  <a:pt x="1217" y="929"/>
                  <a:pt x="1217" y="1"/>
                  <a:pt x="6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" name="Google Shape;52;p2"/>
          <p:cNvSpPr/>
          <p:nvPr/>
        </p:nvSpPr>
        <p:spPr>
          <a:xfrm>
            <a:off x="6559148" y="8839674"/>
            <a:ext cx="183048" cy="139872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" name="Google Shape;53;p2"/>
          <p:cNvSpPr/>
          <p:nvPr/>
        </p:nvSpPr>
        <p:spPr>
          <a:xfrm>
            <a:off x="5317732" y="7688814"/>
            <a:ext cx="135824" cy="106976"/>
          </a:xfrm>
          <a:custGeom>
            <a:avLst/>
            <a:gdLst/>
            <a:ahLst/>
            <a:cxnLst/>
            <a:rect l="l" t="t" r="r" b="b"/>
            <a:pathLst>
              <a:path w="2114" h="1665" extrusionOk="0">
                <a:moveTo>
                  <a:pt x="1057" y="1"/>
                </a:moveTo>
                <a:cubicBezTo>
                  <a:pt x="1" y="1"/>
                  <a:pt x="1" y="1665"/>
                  <a:pt x="1057" y="1665"/>
                </a:cubicBezTo>
                <a:cubicBezTo>
                  <a:pt x="2113" y="1665"/>
                  <a:pt x="2113" y="1"/>
                  <a:pt x="105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" name="Google Shape;54;p2"/>
          <p:cNvSpPr/>
          <p:nvPr/>
        </p:nvSpPr>
        <p:spPr>
          <a:xfrm>
            <a:off x="11210124" y="9821932"/>
            <a:ext cx="129592" cy="100872"/>
          </a:xfrm>
          <a:custGeom>
            <a:avLst/>
            <a:gdLst/>
            <a:ahLst/>
            <a:cxnLst/>
            <a:rect l="l" t="t" r="r" b="b"/>
            <a:pathLst>
              <a:path w="2017" h="1570" extrusionOk="0">
                <a:moveTo>
                  <a:pt x="993" y="1"/>
                </a:moveTo>
                <a:cubicBezTo>
                  <a:pt x="0" y="1"/>
                  <a:pt x="0" y="1569"/>
                  <a:pt x="993" y="1569"/>
                </a:cubicBezTo>
                <a:cubicBezTo>
                  <a:pt x="2017" y="1569"/>
                  <a:pt x="2017" y="1"/>
                  <a:pt x="993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" name="Google Shape;55;p2"/>
          <p:cNvSpPr/>
          <p:nvPr/>
        </p:nvSpPr>
        <p:spPr>
          <a:xfrm>
            <a:off x="2848110" y="6049914"/>
            <a:ext cx="102864" cy="78256"/>
          </a:xfrm>
          <a:custGeom>
            <a:avLst/>
            <a:gdLst/>
            <a:ahLst/>
            <a:cxnLst/>
            <a:rect l="l" t="t" r="r" b="b"/>
            <a:pathLst>
              <a:path w="1601" h="1218" extrusionOk="0">
                <a:moveTo>
                  <a:pt x="801" y="1"/>
                </a:moveTo>
                <a:cubicBezTo>
                  <a:pt x="0" y="1"/>
                  <a:pt x="0" y="1217"/>
                  <a:pt x="801" y="1217"/>
                </a:cubicBezTo>
                <a:cubicBezTo>
                  <a:pt x="1601" y="1217"/>
                  <a:pt x="1601" y="1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2"/>
          <p:cNvSpPr/>
          <p:nvPr/>
        </p:nvSpPr>
        <p:spPr>
          <a:xfrm>
            <a:off x="17121022" y="5908054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769" y="1"/>
                </a:moveTo>
                <a:cubicBezTo>
                  <a:pt x="0" y="1"/>
                  <a:pt x="0" y="1217"/>
                  <a:pt x="769" y="1217"/>
                </a:cubicBezTo>
                <a:cubicBezTo>
                  <a:pt x="1569" y="1217"/>
                  <a:pt x="1569" y="1"/>
                  <a:pt x="76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2"/>
          <p:cNvSpPr/>
          <p:nvPr/>
        </p:nvSpPr>
        <p:spPr>
          <a:xfrm>
            <a:off x="17402748" y="7683868"/>
            <a:ext cx="168656" cy="129592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0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" name="Google Shape;58;p2"/>
          <p:cNvSpPr/>
          <p:nvPr/>
        </p:nvSpPr>
        <p:spPr>
          <a:xfrm>
            <a:off x="15746342" y="8577900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2"/>
          <p:cNvSpPr/>
          <p:nvPr/>
        </p:nvSpPr>
        <p:spPr>
          <a:xfrm>
            <a:off x="15715504" y="8863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" name="Google Shape;60;p2"/>
          <p:cNvSpPr/>
          <p:nvPr/>
        </p:nvSpPr>
        <p:spPr>
          <a:xfrm>
            <a:off x="16630586" y="9371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" name="Google Shape;61;p2"/>
          <p:cNvSpPr/>
          <p:nvPr/>
        </p:nvSpPr>
        <p:spPr>
          <a:xfrm>
            <a:off x="15460504" y="9585500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" name="Google Shape;62;p2"/>
          <p:cNvSpPr/>
          <p:nvPr/>
        </p:nvSpPr>
        <p:spPr>
          <a:xfrm>
            <a:off x="11732396" y="990012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" name="Google Shape;63;p2"/>
          <p:cNvSpPr/>
          <p:nvPr/>
        </p:nvSpPr>
        <p:spPr>
          <a:xfrm>
            <a:off x="11983282" y="978903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" name="Google Shape;64;p2"/>
          <p:cNvSpPr/>
          <p:nvPr/>
        </p:nvSpPr>
        <p:spPr>
          <a:xfrm>
            <a:off x="12795568" y="9137178"/>
            <a:ext cx="84360" cy="67976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" name="Google Shape;65;p2"/>
          <p:cNvSpPr/>
          <p:nvPr/>
        </p:nvSpPr>
        <p:spPr>
          <a:xfrm>
            <a:off x="13755816" y="906933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2"/>
          <p:cNvSpPr/>
          <p:nvPr/>
        </p:nvSpPr>
        <p:spPr>
          <a:xfrm>
            <a:off x="14187690" y="993301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2"/>
          <p:cNvSpPr/>
          <p:nvPr/>
        </p:nvSpPr>
        <p:spPr>
          <a:xfrm>
            <a:off x="16026014" y="961839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" name="Google Shape;68;p2"/>
          <p:cNvSpPr/>
          <p:nvPr/>
        </p:nvSpPr>
        <p:spPr>
          <a:xfrm>
            <a:off x="13175980" y="9840436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" name="Google Shape;69;p2"/>
          <p:cNvSpPr/>
          <p:nvPr/>
        </p:nvSpPr>
        <p:spPr>
          <a:xfrm>
            <a:off x="17940470" y="8372242"/>
            <a:ext cx="65856" cy="49408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2" y="1"/>
                </a:moveTo>
                <a:cubicBezTo>
                  <a:pt x="0" y="1"/>
                  <a:pt x="0" y="769"/>
                  <a:pt x="512" y="769"/>
                </a:cubicBezTo>
                <a:cubicBezTo>
                  <a:pt x="1024" y="769"/>
                  <a:pt x="1024" y="1"/>
                  <a:pt x="51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" name="Google Shape;70;p2"/>
          <p:cNvSpPr/>
          <p:nvPr/>
        </p:nvSpPr>
        <p:spPr>
          <a:xfrm>
            <a:off x="17819106" y="8666304"/>
            <a:ext cx="51528" cy="67912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2"/>
          <p:cNvSpPr/>
          <p:nvPr/>
        </p:nvSpPr>
        <p:spPr>
          <a:xfrm>
            <a:off x="15343316" y="910017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" name="Google Shape;72;p2"/>
          <p:cNvSpPr/>
          <p:nvPr/>
        </p:nvSpPr>
        <p:spPr>
          <a:xfrm>
            <a:off x="12746162" y="8736206"/>
            <a:ext cx="183112" cy="141992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2"/>
          <p:cNvSpPr/>
          <p:nvPr/>
        </p:nvSpPr>
        <p:spPr>
          <a:xfrm>
            <a:off x="12846966" y="9764366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2"/>
          <p:cNvSpPr/>
          <p:nvPr/>
        </p:nvSpPr>
        <p:spPr>
          <a:xfrm>
            <a:off x="14208250" y="8781436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2"/>
          <p:cNvSpPr/>
          <p:nvPr/>
        </p:nvSpPr>
        <p:spPr>
          <a:xfrm>
            <a:off x="14843660" y="9933016"/>
            <a:ext cx="183048" cy="139872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" name="Google Shape;76;p2"/>
          <p:cNvSpPr/>
          <p:nvPr/>
        </p:nvSpPr>
        <p:spPr>
          <a:xfrm>
            <a:off x="16581242" y="9834268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" name="Google Shape;77;p2"/>
          <p:cNvSpPr/>
          <p:nvPr/>
        </p:nvSpPr>
        <p:spPr>
          <a:xfrm>
            <a:off x="17568282" y="9821932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" name="Google Shape;78;p2"/>
          <p:cNvSpPr/>
          <p:nvPr/>
        </p:nvSpPr>
        <p:spPr>
          <a:xfrm>
            <a:off x="15360824" y="6049914"/>
            <a:ext cx="100808" cy="78256"/>
          </a:xfrm>
          <a:custGeom>
            <a:avLst/>
            <a:gdLst/>
            <a:ahLst/>
            <a:cxnLst/>
            <a:rect l="l" t="t" r="r" b="b"/>
            <a:pathLst>
              <a:path w="1569" h="1218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" name="Google Shape;79;p2"/>
          <p:cNvSpPr/>
          <p:nvPr/>
        </p:nvSpPr>
        <p:spPr>
          <a:xfrm>
            <a:off x="13198594" y="9285268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" name="Google Shape;80;p2"/>
          <p:cNvSpPr/>
          <p:nvPr/>
        </p:nvSpPr>
        <p:spPr>
          <a:xfrm>
            <a:off x="14882724" y="89254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" name="Google Shape;81;p2"/>
          <p:cNvSpPr/>
          <p:nvPr/>
        </p:nvSpPr>
        <p:spPr>
          <a:xfrm>
            <a:off x="13998480" y="96492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" name="Google Shape;82;p2"/>
          <p:cNvSpPr/>
          <p:nvPr/>
        </p:nvSpPr>
        <p:spPr>
          <a:xfrm>
            <a:off x="16394088" y="9396290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3" name="Google Shape;83;p2"/>
          <p:cNvGrpSpPr/>
          <p:nvPr/>
        </p:nvGrpSpPr>
        <p:grpSpPr>
          <a:xfrm>
            <a:off x="13978622" y="2539732"/>
            <a:ext cx="2264048" cy="1879104"/>
            <a:chOff x="6989311" y="1603366"/>
            <a:chExt cx="1132024" cy="939552"/>
          </a:xfrm>
        </p:grpSpPr>
        <p:sp>
          <p:nvSpPr>
            <p:cNvPr id="84" name="Google Shape;84;p2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9" name="Google Shape;89;p2"/>
          <p:cNvSpPr/>
          <p:nvPr/>
        </p:nvSpPr>
        <p:spPr>
          <a:xfrm>
            <a:off x="2368012" y="9809008"/>
            <a:ext cx="137988" cy="145708"/>
          </a:xfrm>
          <a:custGeom>
            <a:avLst/>
            <a:gdLst/>
            <a:ahLst/>
            <a:cxnLst/>
            <a:rect l="l" t="t" r="r" b="b"/>
            <a:pathLst>
              <a:path w="1698" h="1793" extrusionOk="0">
                <a:moveTo>
                  <a:pt x="833" y="0"/>
                </a:moveTo>
                <a:cubicBezTo>
                  <a:pt x="705" y="0"/>
                  <a:pt x="609" y="32"/>
                  <a:pt x="513" y="96"/>
                </a:cubicBezTo>
                <a:cubicBezTo>
                  <a:pt x="417" y="96"/>
                  <a:pt x="321" y="160"/>
                  <a:pt x="225" y="256"/>
                </a:cubicBezTo>
                <a:cubicBezTo>
                  <a:pt x="161" y="320"/>
                  <a:pt x="97" y="416"/>
                  <a:pt x="65" y="512"/>
                </a:cubicBezTo>
                <a:cubicBezTo>
                  <a:pt x="1" y="608"/>
                  <a:pt x="1" y="737"/>
                  <a:pt x="1" y="833"/>
                </a:cubicBezTo>
                <a:lnTo>
                  <a:pt x="1" y="929"/>
                </a:lnTo>
                <a:cubicBezTo>
                  <a:pt x="1" y="1089"/>
                  <a:pt x="33" y="1217"/>
                  <a:pt x="97" y="1345"/>
                </a:cubicBezTo>
                <a:cubicBezTo>
                  <a:pt x="129" y="1409"/>
                  <a:pt x="193" y="1473"/>
                  <a:pt x="225" y="1537"/>
                </a:cubicBezTo>
                <a:cubicBezTo>
                  <a:pt x="353" y="1633"/>
                  <a:pt x="481" y="1697"/>
                  <a:pt x="609" y="1761"/>
                </a:cubicBezTo>
                <a:cubicBezTo>
                  <a:pt x="673" y="1761"/>
                  <a:pt x="769" y="1761"/>
                  <a:pt x="833" y="1793"/>
                </a:cubicBezTo>
                <a:cubicBezTo>
                  <a:pt x="961" y="1793"/>
                  <a:pt x="1057" y="1761"/>
                  <a:pt x="1153" y="1697"/>
                </a:cubicBezTo>
                <a:cubicBezTo>
                  <a:pt x="1281" y="1665"/>
                  <a:pt x="1345" y="1601"/>
                  <a:pt x="1441" y="1537"/>
                </a:cubicBezTo>
                <a:cubicBezTo>
                  <a:pt x="1505" y="1473"/>
                  <a:pt x="1569" y="1377"/>
                  <a:pt x="1601" y="1249"/>
                </a:cubicBezTo>
                <a:cubicBezTo>
                  <a:pt x="1665" y="1153"/>
                  <a:pt x="1697" y="1057"/>
                  <a:pt x="1697" y="929"/>
                </a:cubicBezTo>
                <a:lnTo>
                  <a:pt x="1665" y="865"/>
                </a:lnTo>
                <a:cubicBezTo>
                  <a:pt x="1665" y="705"/>
                  <a:pt x="1633" y="544"/>
                  <a:pt x="1569" y="416"/>
                </a:cubicBezTo>
                <a:lnTo>
                  <a:pt x="1409" y="256"/>
                </a:lnTo>
                <a:cubicBezTo>
                  <a:pt x="1313" y="160"/>
                  <a:pt x="1185" y="64"/>
                  <a:pt x="1057" y="32"/>
                </a:cubicBezTo>
                <a:cubicBezTo>
                  <a:pt x="993" y="32"/>
                  <a:pt x="897" y="0"/>
                  <a:pt x="83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0" name="Google Shape;90;p2"/>
          <p:cNvGrpSpPr/>
          <p:nvPr/>
        </p:nvGrpSpPr>
        <p:grpSpPr>
          <a:xfrm>
            <a:off x="703319" y="4650700"/>
            <a:ext cx="16881366" cy="3959420"/>
            <a:chOff x="351659" y="2582650"/>
            <a:chExt cx="8440683" cy="1979710"/>
          </a:xfrm>
        </p:grpSpPr>
        <p:sp>
          <p:nvSpPr>
            <p:cNvPr id="91" name="Google Shape;91;p2"/>
            <p:cNvSpPr/>
            <p:nvPr/>
          </p:nvSpPr>
          <p:spPr>
            <a:xfrm>
              <a:off x="843989" y="3050729"/>
              <a:ext cx="7455977" cy="1511630"/>
            </a:xfrm>
            <a:custGeom>
              <a:avLst/>
              <a:gdLst/>
              <a:ahLst/>
              <a:cxnLst/>
              <a:rect l="l" t="t" r="r" b="b"/>
              <a:pathLst>
                <a:path w="144924" h="29382" extrusionOk="0">
                  <a:moveTo>
                    <a:pt x="72462" y="0"/>
                  </a:moveTo>
                  <a:cubicBezTo>
                    <a:pt x="32454" y="0"/>
                    <a:pt x="0" y="6562"/>
                    <a:pt x="0" y="14691"/>
                  </a:cubicBezTo>
                  <a:cubicBezTo>
                    <a:pt x="0" y="22821"/>
                    <a:pt x="32454" y="29382"/>
                    <a:pt x="72462" y="29382"/>
                  </a:cubicBezTo>
                  <a:cubicBezTo>
                    <a:pt x="112469" y="29382"/>
                    <a:pt x="144924" y="22821"/>
                    <a:pt x="144924" y="14691"/>
                  </a:cubicBezTo>
                  <a:cubicBezTo>
                    <a:pt x="144924" y="6562"/>
                    <a:pt x="112469" y="0"/>
                    <a:pt x="72462" y="0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51659" y="2582650"/>
              <a:ext cx="8440683" cy="1712584"/>
            </a:xfrm>
            <a:custGeom>
              <a:avLst/>
              <a:gdLst/>
              <a:ahLst/>
              <a:cxnLst/>
              <a:rect l="l" t="t" r="r" b="b"/>
              <a:pathLst>
                <a:path w="164064" h="33288" extrusionOk="0">
                  <a:moveTo>
                    <a:pt x="82032" y="1"/>
                  </a:moveTo>
                  <a:cubicBezTo>
                    <a:pt x="36711" y="1"/>
                    <a:pt x="0" y="7458"/>
                    <a:pt x="0" y="16644"/>
                  </a:cubicBezTo>
                  <a:cubicBezTo>
                    <a:pt x="0" y="25830"/>
                    <a:pt x="36711" y="33287"/>
                    <a:pt x="82032" y="33287"/>
                  </a:cubicBezTo>
                  <a:cubicBezTo>
                    <a:pt x="127352" y="33287"/>
                    <a:pt x="164063" y="25830"/>
                    <a:pt x="164063" y="16644"/>
                  </a:cubicBezTo>
                  <a:cubicBezTo>
                    <a:pt x="164063" y="7458"/>
                    <a:pt x="127352" y="1"/>
                    <a:pt x="82032" y="1"/>
                  </a:cubicBezTo>
                  <a:close/>
                </a:path>
              </a:pathLst>
            </a:custGeom>
            <a:solidFill>
              <a:srgbClr val="FDE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349490" y="2859267"/>
              <a:ext cx="6446578" cy="1159318"/>
            </a:xfrm>
            <a:custGeom>
              <a:avLst/>
              <a:gdLst/>
              <a:ahLst/>
              <a:cxnLst/>
              <a:rect l="l" t="t" r="r" b="b"/>
              <a:pathLst>
                <a:path w="125304" h="22534" extrusionOk="0">
                  <a:moveTo>
                    <a:pt x="62636" y="1"/>
                  </a:moveTo>
                  <a:cubicBezTo>
                    <a:pt x="28037" y="1"/>
                    <a:pt x="0" y="5058"/>
                    <a:pt x="0" y="11267"/>
                  </a:cubicBezTo>
                  <a:cubicBezTo>
                    <a:pt x="0" y="17508"/>
                    <a:pt x="28037" y="22533"/>
                    <a:pt x="62636" y="22533"/>
                  </a:cubicBezTo>
                  <a:cubicBezTo>
                    <a:pt x="97234" y="22533"/>
                    <a:pt x="125304" y="17508"/>
                    <a:pt x="125304" y="11267"/>
                  </a:cubicBezTo>
                  <a:cubicBezTo>
                    <a:pt x="125304" y="5058"/>
                    <a:pt x="97234" y="1"/>
                    <a:pt x="62636" y="1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10833546" y="-516350"/>
            <a:ext cx="7745808" cy="2427568"/>
            <a:chOff x="2839998" y="-258175"/>
            <a:chExt cx="3872904" cy="1213784"/>
          </a:xfrm>
        </p:grpSpPr>
        <p:sp>
          <p:nvSpPr>
            <p:cNvPr id="95" name="Google Shape;95;p2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" name="Google Shape;97;p2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" name="Google Shape;98;p2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" name="Google Shape;99;p2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" name="Google Shape;100;p2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" name="Google Shape;101;p2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" name="Google Shape;102;p2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" name="Google Shape;103;p2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" name="Google Shape;104;p2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" name="Google Shape;105;p2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2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" name="Google Shape;107;p2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" name="Google Shape;108;p2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2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2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" name="Google Shape;111;p2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2" name="Google Shape;112;p2"/>
          <p:cNvSpPr/>
          <p:nvPr/>
        </p:nvSpPr>
        <p:spPr>
          <a:xfrm rot="3865603">
            <a:off x="578266" y="8645674"/>
            <a:ext cx="142416" cy="11228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3" name="Google Shape;113;p2"/>
          <p:cNvSpPr/>
          <p:nvPr/>
        </p:nvSpPr>
        <p:spPr>
          <a:xfrm rot="3865603">
            <a:off x="350891" y="9087878"/>
            <a:ext cx="60326" cy="46932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4" name="Google Shape;114;p2"/>
          <p:cNvSpPr/>
          <p:nvPr/>
        </p:nvSpPr>
        <p:spPr>
          <a:xfrm rot="3865603">
            <a:off x="750821" y="9052090"/>
            <a:ext cx="51954" cy="38560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5" name="Google Shape;115;p2"/>
          <p:cNvSpPr/>
          <p:nvPr/>
        </p:nvSpPr>
        <p:spPr>
          <a:xfrm rot="3865603">
            <a:off x="2997813" y="9105355"/>
            <a:ext cx="107206" cy="83766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6" name="Google Shape;116;p2"/>
          <p:cNvSpPr/>
          <p:nvPr/>
        </p:nvSpPr>
        <p:spPr>
          <a:xfrm rot="-1031599" flipH="1">
            <a:off x="1267387" y="9067615"/>
            <a:ext cx="142410" cy="112274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" name="Google Shape;117;p2"/>
          <p:cNvSpPr/>
          <p:nvPr/>
        </p:nvSpPr>
        <p:spPr>
          <a:xfrm rot="-1031599" flipH="1">
            <a:off x="1615125" y="10018577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8" name="Google Shape;118;p2"/>
          <p:cNvSpPr/>
          <p:nvPr/>
        </p:nvSpPr>
        <p:spPr>
          <a:xfrm rot="-1031599" flipH="1">
            <a:off x="1379940" y="9705095"/>
            <a:ext cx="51952" cy="38558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" name="Google Shape;119;p2"/>
          <p:cNvSpPr/>
          <p:nvPr/>
        </p:nvSpPr>
        <p:spPr>
          <a:xfrm rot="-1031599" flipH="1">
            <a:off x="257600" y="9666551"/>
            <a:ext cx="92132" cy="72094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65" y="1"/>
                </a:moveTo>
                <a:cubicBezTo>
                  <a:pt x="0" y="1"/>
                  <a:pt x="0" y="1377"/>
                  <a:pt x="865" y="1377"/>
                </a:cubicBezTo>
                <a:cubicBezTo>
                  <a:pt x="1761" y="1377"/>
                  <a:pt x="1761" y="1"/>
                  <a:pt x="86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" name="Google Shape;120;p2"/>
          <p:cNvSpPr/>
          <p:nvPr/>
        </p:nvSpPr>
        <p:spPr>
          <a:xfrm rot="-1031599" flipH="1">
            <a:off x="1097384" y="9518603"/>
            <a:ext cx="107200" cy="8376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2"/>
          <p:cNvSpPr/>
          <p:nvPr/>
        </p:nvSpPr>
        <p:spPr>
          <a:xfrm rot="-1031599" flipH="1">
            <a:off x="328450" y="9694304"/>
            <a:ext cx="61996" cy="48656"/>
          </a:xfrm>
          <a:custGeom>
            <a:avLst/>
            <a:gdLst/>
            <a:ahLst/>
            <a:cxnLst/>
            <a:rect l="l" t="t" r="r" b="b"/>
            <a:pathLst>
              <a:path w="1185" h="930" extrusionOk="0">
                <a:moveTo>
                  <a:pt x="576" y="1"/>
                </a:moveTo>
                <a:cubicBezTo>
                  <a:pt x="0" y="1"/>
                  <a:pt x="0" y="929"/>
                  <a:pt x="576" y="929"/>
                </a:cubicBezTo>
                <a:cubicBezTo>
                  <a:pt x="1185" y="929"/>
                  <a:pt x="1185" y="1"/>
                  <a:pt x="576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2" name="Google Shape;122;p2"/>
          <p:cNvSpPr/>
          <p:nvPr/>
        </p:nvSpPr>
        <p:spPr>
          <a:xfrm rot="-2083811" flipH="1">
            <a:off x="1078172" y="4672074"/>
            <a:ext cx="1916724" cy="2250112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3" name="Google Shape;123;p2"/>
          <p:cNvSpPr/>
          <p:nvPr/>
        </p:nvSpPr>
        <p:spPr>
          <a:xfrm rot="-2083811" flipH="1">
            <a:off x="1439742" y="4899331"/>
            <a:ext cx="1896656" cy="204514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4" name="Google Shape;124;p2"/>
          <p:cNvSpPr/>
          <p:nvPr/>
        </p:nvSpPr>
        <p:spPr>
          <a:xfrm rot="-327104" flipH="1">
            <a:off x="1479636" y="3906830"/>
            <a:ext cx="1916676" cy="2249908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5" name="Google Shape;125;p2"/>
          <p:cNvSpPr/>
          <p:nvPr/>
        </p:nvSpPr>
        <p:spPr>
          <a:xfrm rot="-327104" flipH="1">
            <a:off x="1735283" y="4290065"/>
            <a:ext cx="1896610" cy="2044958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6" name="Google Shape;126;p2"/>
          <p:cNvSpPr/>
          <p:nvPr/>
        </p:nvSpPr>
        <p:spPr>
          <a:xfrm rot="1031599">
            <a:off x="16337605" y="8360291"/>
            <a:ext cx="142410" cy="112274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7" name="Google Shape;127;p2"/>
          <p:cNvSpPr/>
          <p:nvPr/>
        </p:nvSpPr>
        <p:spPr>
          <a:xfrm rot="1031599">
            <a:off x="16529155" y="88540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8" name="Google Shape;128;p2"/>
          <p:cNvSpPr/>
          <p:nvPr/>
        </p:nvSpPr>
        <p:spPr>
          <a:xfrm rot="1031599">
            <a:off x="16620310" y="8235771"/>
            <a:ext cx="51952" cy="38558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9" name="Google Shape;129;p2"/>
          <p:cNvSpPr/>
          <p:nvPr/>
        </p:nvSpPr>
        <p:spPr>
          <a:xfrm rot="1031599">
            <a:off x="16847616" y="8049279"/>
            <a:ext cx="107200" cy="8376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" name="Google Shape;130;p2"/>
          <p:cNvSpPr/>
          <p:nvPr/>
        </p:nvSpPr>
        <p:spPr>
          <a:xfrm rot="2083811">
            <a:off x="15293104" y="4672074"/>
            <a:ext cx="1916724" cy="2250112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1" name="Google Shape;131;p2"/>
          <p:cNvSpPr/>
          <p:nvPr/>
        </p:nvSpPr>
        <p:spPr>
          <a:xfrm rot="2083811">
            <a:off x="14951602" y="4899331"/>
            <a:ext cx="1896656" cy="204514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2" name="Google Shape;132;p2"/>
          <p:cNvSpPr/>
          <p:nvPr/>
        </p:nvSpPr>
        <p:spPr>
          <a:xfrm rot="327104">
            <a:off x="14891690" y="3906830"/>
            <a:ext cx="1916676" cy="2249908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" name="Google Shape;133;p2"/>
          <p:cNvSpPr/>
          <p:nvPr/>
        </p:nvSpPr>
        <p:spPr>
          <a:xfrm rot="327104">
            <a:off x="14656109" y="4290065"/>
            <a:ext cx="1896610" cy="2044958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-291354" y="-516350"/>
            <a:ext cx="7745808" cy="2427568"/>
            <a:chOff x="2839998" y="-258175"/>
            <a:chExt cx="3872904" cy="1213784"/>
          </a:xfrm>
        </p:grpSpPr>
        <p:sp>
          <p:nvSpPr>
            <p:cNvPr id="135" name="Google Shape;135;p2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563500" y="3292850"/>
            <a:ext cx="13161000" cy="3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9pPr>
          </a:lstStyle>
          <a:p>
            <a:endParaRPr/>
          </a:p>
        </p:txBody>
      </p:sp>
      <p:sp>
        <p:nvSpPr>
          <p:cNvPr id="153" name="Google Shape;153;p2"/>
          <p:cNvSpPr txBox="1">
            <a:spLocks noGrp="1"/>
          </p:cNvSpPr>
          <p:nvPr>
            <p:ph type="subTitle" idx="1"/>
          </p:nvPr>
        </p:nvSpPr>
        <p:spPr>
          <a:xfrm>
            <a:off x="4428900" y="6795900"/>
            <a:ext cx="9430200" cy="7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770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DECC3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"/>
          <p:cNvSpPr txBox="1">
            <a:spLocks noGrp="1"/>
          </p:cNvSpPr>
          <p:nvPr>
            <p:ph type="body" idx="1"/>
          </p:nvPr>
        </p:nvSpPr>
        <p:spPr>
          <a:xfrm>
            <a:off x="1440000" y="2597450"/>
            <a:ext cx="15435000" cy="6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223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828800" lvl="1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2pPr>
            <a:lvl3pPr marL="2743200" lvl="2" indent="-622300">
              <a:spcBef>
                <a:spcPts val="3200"/>
              </a:spcBef>
              <a:spcAft>
                <a:spcPts val="0"/>
              </a:spcAft>
              <a:buSzPts val="1300"/>
              <a:buChar char="■"/>
              <a:defRPr/>
            </a:lvl3pPr>
            <a:lvl4pPr marL="3657600" lvl="3" indent="-622300">
              <a:spcBef>
                <a:spcPts val="3200"/>
              </a:spcBef>
              <a:spcAft>
                <a:spcPts val="0"/>
              </a:spcAft>
              <a:buSzPts val="1300"/>
              <a:buChar char="●"/>
              <a:defRPr/>
            </a:lvl4pPr>
            <a:lvl5pPr marL="4572000" lvl="4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5pPr>
            <a:lvl6pPr marL="5486400" lvl="5" indent="-622300">
              <a:spcBef>
                <a:spcPts val="3200"/>
              </a:spcBef>
              <a:spcAft>
                <a:spcPts val="0"/>
              </a:spcAft>
              <a:buSzPts val="1300"/>
              <a:buChar char="■"/>
              <a:defRPr/>
            </a:lvl6pPr>
            <a:lvl7pPr marL="6400800" lvl="6" indent="-622300">
              <a:spcBef>
                <a:spcPts val="3200"/>
              </a:spcBef>
              <a:spcAft>
                <a:spcPts val="0"/>
              </a:spcAft>
              <a:buSzPts val="1300"/>
              <a:buChar char="●"/>
              <a:defRPr/>
            </a:lvl7pPr>
            <a:lvl8pPr marL="7315200" lvl="7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8pPr>
            <a:lvl9pPr marL="8229600" lvl="8" indent="-622300">
              <a:spcBef>
                <a:spcPts val="3200"/>
              </a:spcBef>
              <a:spcAft>
                <a:spcPts val="32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4"/>
          <p:cNvSpPr/>
          <p:nvPr/>
        </p:nvSpPr>
        <p:spPr>
          <a:xfrm rot="-5400000" flipH="1">
            <a:off x="17812844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5" name="Google Shape;245;p4"/>
          <p:cNvSpPr/>
          <p:nvPr/>
        </p:nvSpPr>
        <p:spPr>
          <a:xfrm rot="-5400000" flipH="1">
            <a:off x="16547320" y="967442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6" name="Google Shape;246;p4"/>
          <p:cNvSpPr/>
          <p:nvPr/>
        </p:nvSpPr>
        <p:spPr>
          <a:xfrm rot="-5400000" flipH="1">
            <a:off x="1801024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7" name="Google Shape;247;p4"/>
          <p:cNvSpPr/>
          <p:nvPr/>
        </p:nvSpPr>
        <p:spPr>
          <a:xfrm rot="-5400000" flipH="1">
            <a:off x="15124644" y="943872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4"/>
          <p:cNvSpPr/>
          <p:nvPr/>
        </p:nvSpPr>
        <p:spPr>
          <a:xfrm rot="-5400000" flipH="1">
            <a:off x="14654016" y="93213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4"/>
          <p:cNvSpPr/>
          <p:nvPr/>
        </p:nvSpPr>
        <p:spPr>
          <a:xfrm rot="-5400000" flipH="1">
            <a:off x="1572429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4"/>
          <p:cNvSpPr/>
          <p:nvPr/>
        </p:nvSpPr>
        <p:spPr>
          <a:xfrm rot="-6431599" flipH="1">
            <a:off x="152092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1" name="Google Shape;251;p4"/>
          <p:cNvSpPr/>
          <p:nvPr/>
        </p:nvSpPr>
        <p:spPr>
          <a:xfrm rot="10800000" flipH="1">
            <a:off x="12298934" y="9532288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12487086" y="1010294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3" name="Google Shape;253;p4"/>
          <p:cNvSpPr/>
          <p:nvPr/>
        </p:nvSpPr>
        <p:spPr>
          <a:xfrm rot="10800000" flipH="1">
            <a:off x="12998078" y="939865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4" name="Google Shape;254;p4"/>
          <p:cNvSpPr/>
          <p:nvPr/>
        </p:nvSpPr>
        <p:spPr>
          <a:xfrm rot="10800000" flipH="1">
            <a:off x="13418998" y="943876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5" name="Google Shape;255;p4"/>
          <p:cNvSpPr/>
          <p:nvPr/>
        </p:nvSpPr>
        <p:spPr>
          <a:xfrm rot="-5400000" flipH="1">
            <a:off x="10954994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6" name="Google Shape;256;p4"/>
          <p:cNvSpPr/>
          <p:nvPr/>
        </p:nvSpPr>
        <p:spPr>
          <a:xfrm rot="-5400000" flipH="1">
            <a:off x="10314816" y="93986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7" name="Google Shape;257;p4"/>
          <p:cNvSpPr/>
          <p:nvPr/>
        </p:nvSpPr>
        <p:spPr>
          <a:xfrm rot="-5400000" flipH="1">
            <a:off x="1115239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8" name="Google Shape;258;p4"/>
          <p:cNvSpPr/>
          <p:nvPr/>
        </p:nvSpPr>
        <p:spPr>
          <a:xfrm rot="-6431599" flipH="1">
            <a:off x="106373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9" name="Google Shape;259;p4"/>
          <p:cNvSpPr/>
          <p:nvPr/>
        </p:nvSpPr>
        <p:spPr>
          <a:xfrm rot="5400000" flipH="1">
            <a:off x="8162152" y="983892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0" name="Google Shape;260;p4"/>
          <p:cNvSpPr/>
          <p:nvPr/>
        </p:nvSpPr>
        <p:spPr>
          <a:xfrm rot="5400000" flipH="1">
            <a:off x="8216624" y="935423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1" name="Google Shape;261;p4"/>
          <p:cNvSpPr/>
          <p:nvPr/>
        </p:nvSpPr>
        <p:spPr>
          <a:xfrm rot="-5400000" flipH="1">
            <a:off x="9559920" y="970219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2" name="Google Shape;262;p4"/>
          <p:cNvSpPr/>
          <p:nvPr/>
        </p:nvSpPr>
        <p:spPr>
          <a:xfrm rot="5400000" flipH="1">
            <a:off x="8866414" y="974128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3" name="Google Shape;263;p4"/>
          <p:cNvSpPr/>
          <p:nvPr/>
        </p:nvSpPr>
        <p:spPr>
          <a:xfrm rot="-6431599" flipH="1">
            <a:off x="139875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4" name="Google Shape;264;p4"/>
          <p:cNvSpPr/>
          <p:nvPr/>
        </p:nvSpPr>
        <p:spPr>
          <a:xfrm rot="-5400000" flipH="1">
            <a:off x="7379270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5" name="Google Shape;265;p4"/>
          <p:cNvSpPr/>
          <p:nvPr/>
        </p:nvSpPr>
        <p:spPr>
          <a:xfrm rot="-5400000" flipH="1">
            <a:off x="6113744" y="967442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6" name="Google Shape;266;p4"/>
          <p:cNvSpPr/>
          <p:nvPr/>
        </p:nvSpPr>
        <p:spPr>
          <a:xfrm rot="-5400000" flipH="1">
            <a:off x="757667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7" name="Google Shape;267;p4"/>
          <p:cNvSpPr/>
          <p:nvPr/>
        </p:nvSpPr>
        <p:spPr>
          <a:xfrm rot="-5400000" flipH="1">
            <a:off x="4691070" y="943872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8" name="Google Shape;268;p4"/>
          <p:cNvSpPr/>
          <p:nvPr/>
        </p:nvSpPr>
        <p:spPr>
          <a:xfrm rot="-5400000" flipH="1">
            <a:off x="4220440" y="93213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4"/>
          <p:cNvSpPr/>
          <p:nvPr/>
        </p:nvSpPr>
        <p:spPr>
          <a:xfrm rot="-5400000" flipH="1">
            <a:off x="529072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0" name="Google Shape;270;p4"/>
          <p:cNvSpPr/>
          <p:nvPr/>
        </p:nvSpPr>
        <p:spPr>
          <a:xfrm rot="-6431599" flipH="1">
            <a:off x="47757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1" name="Google Shape;271;p4"/>
          <p:cNvSpPr/>
          <p:nvPr/>
        </p:nvSpPr>
        <p:spPr>
          <a:xfrm rot="10800000" flipH="1">
            <a:off x="1865358" y="9532288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2" name="Google Shape;272;p4"/>
          <p:cNvSpPr/>
          <p:nvPr/>
        </p:nvSpPr>
        <p:spPr>
          <a:xfrm rot="10800000" flipH="1">
            <a:off x="2053510" y="1010294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3" name="Google Shape;273;p4"/>
          <p:cNvSpPr/>
          <p:nvPr/>
        </p:nvSpPr>
        <p:spPr>
          <a:xfrm rot="10800000" flipH="1">
            <a:off x="2564504" y="939865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4" name="Google Shape;274;p4"/>
          <p:cNvSpPr/>
          <p:nvPr/>
        </p:nvSpPr>
        <p:spPr>
          <a:xfrm rot="10800000" flipH="1">
            <a:off x="2985424" y="943876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5" name="Google Shape;275;p4"/>
          <p:cNvSpPr/>
          <p:nvPr/>
        </p:nvSpPr>
        <p:spPr>
          <a:xfrm rot="-5400000" flipH="1">
            <a:off x="521420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6" name="Google Shape;276;p4"/>
          <p:cNvSpPr/>
          <p:nvPr/>
        </p:nvSpPr>
        <p:spPr>
          <a:xfrm rot="-5400000" flipH="1">
            <a:off x="71882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7" name="Google Shape;277;p4"/>
          <p:cNvSpPr/>
          <p:nvPr/>
        </p:nvSpPr>
        <p:spPr>
          <a:xfrm rot="-6431599" flipH="1">
            <a:off x="2038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8" name="Google Shape;278;p4"/>
          <p:cNvSpPr/>
          <p:nvPr/>
        </p:nvSpPr>
        <p:spPr>
          <a:xfrm rot="-6431599" flipH="1">
            <a:off x="35540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79" name="Google Shape;279;p4"/>
          <p:cNvGrpSpPr/>
          <p:nvPr/>
        </p:nvGrpSpPr>
        <p:grpSpPr>
          <a:xfrm>
            <a:off x="11217252" y="-48611"/>
            <a:ext cx="7195856" cy="2255210"/>
            <a:chOff x="2839998" y="-258175"/>
            <a:chExt cx="3872904" cy="1213784"/>
          </a:xfrm>
        </p:grpSpPr>
        <p:sp>
          <p:nvSpPr>
            <p:cNvPr id="280" name="Google Shape;280;p4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4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4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" name="Google Shape;283;p4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" name="Google Shape;284;p4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4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" name="Google Shape;286;p4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" name="Google Shape;287;p4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" name="Google Shape;288;p4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" name="Google Shape;289;p4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" name="Google Shape;290;p4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" name="Google Shape;291;p4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" name="Google Shape;292;p4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" name="Google Shape;293;p4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" name="Google Shape;294;p4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5" name="Google Shape;295;p4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6" name="Google Shape;296;p4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285477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DECC3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13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76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DCF06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"/>
          <p:cNvSpPr txBox="1">
            <a:spLocks noGrp="1"/>
          </p:cNvSpPr>
          <p:nvPr>
            <p:ph type="title"/>
          </p:nvPr>
        </p:nvSpPr>
        <p:spPr>
          <a:xfrm>
            <a:off x="6213000" y="6886600"/>
            <a:ext cx="5862000" cy="11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grpSp>
        <p:nvGrpSpPr>
          <p:cNvPr id="772" name="Google Shape;772;p14"/>
          <p:cNvGrpSpPr/>
          <p:nvPr/>
        </p:nvGrpSpPr>
        <p:grpSpPr>
          <a:xfrm>
            <a:off x="47774" y="6864099"/>
            <a:ext cx="4384292" cy="3476954"/>
            <a:chOff x="-6408550" y="1021224"/>
            <a:chExt cx="2192146" cy="1738477"/>
          </a:xfrm>
        </p:grpSpPr>
        <p:sp>
          <p:nvSpPr>
            <p:cNvPr id="773" name="Google Shape;773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79" name="Google Shape;779;p14"/>
          <p:cNvGrpSpPr/>
          <p:nvPr/>
        </p:nvGrpSpPr>
        <p:grpSpPr>
          <a:xfrm flipH="1">
            <a:off x="13972924" y="6864099"/>
            <a:ext cx="4384292" cy="3476954"/>
            <a:chOff x="-6408550" y="1021224"/>
            <a:chExt cx="2192146" cy="1738477"/>
          </a:xfrm>
        </p:grpSpPr>
        <p:sp>
          <p:nvSpPr>
            <p:cNvPr id="780" name="Google Shape;780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86" name="Google Shape;786;p14"/>
          <p:cNvGrpSpPr/>
          <p:nvPr/>
        </p:nvGrpSpPr>
        <p:grpSpPr>
          <a:xfrm rot="136173">
            <a:off x="5271268" y="-517073"/>
            <a:ext cx="7745688" cy="2427530"/>
            <a:chOff x="2839998" y="-258175"/>
            <a:chExt cx="3872904" cy="1213784"/>
          </a:xfrm>
        </p:grpSpPr>
        <p:sp>
          <p:nvSpPr>
            <p:cNvPr id="787" name="Google Shape;787;p14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04" name="Google Shape;804;p14"/>
          <p:cNvSpPr/>
          <p:nvPr/>
        </p:nvSpPr>
        <p:spPr>
          <a:xfrm rot="5400000">
            <a:off x="774204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5" name="Google Shape;805;p14"/>
          <p:cNvSpPr/>
          <p:nvPr/>
        </p:nvSpPr>
        <p:spPr>
          <a:xfrm rot="5400000">
            <a:off x="1422976" y="5483968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6" name="Google Shape;806;p14"/>
          <p:cNvSpPr/>
          <p:nvPr/>
        </p:nvSpPr>
        <p:spPr>
          <a:xfrm rot="5400000">
            <a:off x="387646" y="635818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7" name="Google Shape;807;p14"/>
          <p:cNvSpPr/>
          <p:nvPr/>
        </p:nvSpPr>
        <p:spPr>
          <a:xfrm rot="5400000">
            <a:off x="1423976" y="76115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8" name="Google Shape;808;p14"/>
          <p:cNvSpPr/>
          <p:nvPr/>
        </p:nvSpPr>
        <p:spPr>
          <a:xfrm rot="5400000">
            <a:off x="774236" y="84238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9" name="Google Shape;809;p14"/>
          <p:cNvSpPr/>
          <p:nvPr/>
        </p:nvSpPr>
        <p:spPr>
          <a:xfrm rot="5400000">
            <a:off x="171746" y="772534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0" name="Google Shape;810;p14"/>
          <p:cNvSpPr/>
          <p:nvPr/>
        </p:nvSpPr>
        <p:spPr>
          <a:xfrm rot="5400000">
            <a:off x="207732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1" name="Google Shape;811;p14"/>
          <p:cNvSpPr/>
          <p:nvPr/>
        </p:nvSpPr>
        <p:spPr>
          <a:xfrm rot="5400000">
            <a:off x="811210" y="786038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2" name="Google Shape;812;p14"/>
          <p:cNvSpPr/>
          <p:nvPr/>
        </p:nvSpPr>
        <p:spPr>
          <a:xfrm rot="5400000">
            <a:off x="147048" y="536605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3" name="Google Shape;813;p14"/>
          <p:cNvSpPr/>
          <p:nvPr/>
        </p:nvSpPr>
        <p:spPr>
          <a:xfrm rot="5400000">
            <a:off x="1129976" y="672528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4" name="Google Shape;814;p14"/>
          <p:cNvSpPr/>
          <p:nvPr/>
        </p:nvSpPr>
        <p:spPr>
          <a:xfrm rot="5400000">
            <a:off x="76118" y="909930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5" name="Google Shape;815;p14"/>
          <p:cNvSpPr/>
          <p:nvPr/>
        </p:nvSpPr>
        <p:spPr>
          <a:xfrm rot="5400000">
            <a:off x="961380" y="60466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6" name="Google Shape;816;p14"/>
          <p:cNvSpPr/>
          <p:nvPr/>
        </p:nvSpPr>
        <p:spPr>
          <a:xfrm rot="5400000">
            <a:off x="616912" y="72211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7" name="Google Shape;817;p14"/>
          <p:cNvSpPr/>
          <p:nvPr/>
        </p:nvSpPr>
        <p:spPr>
          <a:xfrm rot="5400000">
            <a:off x="1932612" y="49908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8" name="Google Shape;818;p14"/>
          <p:cNvSpPr/>
          <p:nvPr/>
        </p:nvSpPr>
        <p:spPr>
          <a:xfrm rot="5400000">
            <a:off x="1758312" y="60477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9" name="Google Shape;819;p14"/>
          <p:cNvSpPr/>
          <p:nvPr/>
        </p:nvSpPr>
        <p:spPr>
          <a:xfrm rot="5400000">
            <a:off x="1981986" y="75365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0" name="Google Shape;820;p14"/>
          <p:cNvSpPr/>
          <p:nvPr/>
        </p:nvSpPr>
        <p:spPr>
          <a:xfrm rot="5400000">
            <a:off x="3060154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1" name="Google Shape;821;p14"/>
          <p:cNvSpPr/>
          <p:nvPr/>
        </p:nvSpPr>
        <p:spPr>
          <a:xfrm rot="5400000">
            <a:off x="2912130" y="913736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2" name="Google Shape;822;p14"/>
          <p:cNvSpPr/>
          <p:nvPr/>
        </p:nvSpPr>
        <p:spPr>
          <a:xfrm rot="5400000">
            <a:off x="2493682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3" name="Google Shape;823;p14"/>
          <p:cNvSpPr/>
          <p:nvPr/>
        </p:nvSpPr>
        <p:spPr>
          <a:xfrm rot="5400000">
            <a:off x="2443280" y="5682730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4" name="Google Shape;824;p14"/>
          <p:cNvSpPr/>
          <p:nvPr/>
        </p:nvSpPr>
        <p:spPr>
          <a:xfrm rot="5400000">
            <a:off x="3136230" y="53958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5" name="Google Shape;825;p14"/>
          <p:cNvSpPr/>
          <p:nvPr/>
        </p:nvSpPr>
        <p:spPr>
          <a:xfrm rot="5400000">
            <a:off x="2966600" y="95439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6" name="Google Shape;826;p14"/>
          <p:cNvSpPr/>
          <p:nvPr/>
        </p:nvSpPr>
        <p:spPr>
          <a:xfrm rot="5400000">
            <a:off x="3417570" y="100791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7" name="Google Shape;827;p14"/>
          <p:cNvSpPr/>
          <p:nvPr/>
        </p:nvSpPr>
        <p:spPr>
          <a:xfrm rot="5400000">
            <a:off x="2606862" y="625646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8" name="Google Shape;828;p14"/>
          <p:cNvSpPr/>
          <p:nvPr/>
        </p:nvSpPr>
        <p:spPr>
          <a:xfrm rot="5400000">
            <a:off x="2173026" y="67242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9" name="Google Shape;829;p14"/>
          <p:cNvSpPr/>
          <p:nvPr/>
        </p:nvSpPr>
        <p:spPr>
          <a:xfrm rot="5400000">
            <a:off x="387646" y="41643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0" name="Google Shape;830;p14"/>
          <p:cNvSpPr/>
          <p:nvPr/>
        </p:nvSpPr>
        <p:spPr>
          <a:xfrm rot="5400000">
            <a:off x="1423976" y="16698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1" name="Google Shape;831;p14"/>
          <p:cNvSpPr/>
          <p:nvPr/>
        </p:nvSpPr>
        <p:spPr>
          <a:xfrm rot="5400000">
            <a:off x="774236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2" name="Google Shape;832;p14"/>
          <p:cNvSpPr/>
          <p:nvPr/>
        </p:nvSpPr>
        <p:spPr>
          <a:xfrm rot="5400000">
            <a:off x="171746" y="178359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3" name="Google Shape;833;p14"/>
          <p:cNvSpPr/>
          <p:nvPr/>
        </p:nvSpPr>
        <p:spPr>
          <a:xfrm rot="5400000">
            <a:off x="1330442" y="2684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4" name="Google Shape;834;p14"/>
          <p:cNvSpPr/>
          <p:nvPr/>
        </p:nvSpPr>
        <p:spPr>
          <a:xfrm rot="5400000">
            <a:off x="62618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5" name="Google Shape;835;p14"/>
          <p:cNvSpPr/>
          <p:nvPr/>
        </p:nvSpPr>
        <p:spPr>
          <a:xfrm rot="5400000">
            <a:off x="811210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6" name="Google Shape;836;p14"/>
          <p:cNvSpPr/>
          <p:nvPr/>
        </p:nvSpPr>
        <p:spPr>
          <a:xfrm rot="5400000">
            <a:off x="1129976" y="78353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7" name="Google Shape;837;p14"/>
          <p:cNvSpPr/>
          <p:nvPr/>
        </p:nvSpPr>
        <p:spPr>
          <a:xfrm rot="5400000">
            <a:off x="76118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8" name="Google Shape;838;p14"/>
          <p:cNvSpPr/>
          <p:nvPr/>
        </p:nvSpPr>
        <p:spPr>
          <a:xfrm rot="5400000">
            <a:off x="187170" y="41373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9" name="Google Shape;839;p14"/>
          <p:cNvSpPr/>
          <p:nvPr/>
        </p:nvSpPr>
        <p:spPr>
          <a:xfrm rot="5400000">
            <a:off x="961380" y="1049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0" name="Google Shape;840;p14"/>
          <p:cNvSpPr/>
          <p:nvPr/>
        </p:nvSpPr>
        <p:spPr>
          <a:xfrm rot="5400000">
            <a:off x="616912" y="12793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1" name="Google Shape;841;p14"/>
          <p:cNvSpPr/>
          <p:nvPr/>
        </p:nvSpPr>
        <p:spPr>
          <a:xfrm rot="5400000">
            <a:off x="68065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2" name="Google Shape;842;p14"/>
          <p:cNvSpPr/>
          <p:nvPr/>
        </p:nvSpPr>
        <p:spPr>
          <a:xfrm rot="5400000">
            <a:off x="1671762" y="34191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3" name="Google Shape;843;p14"/>
          <p:cNvSpPr/>
          <p:nvPr/>
        </p:nvSpPr>
        <p:spPr>
          <a:xfrm rot="5400000">
            <a:off x="1266670" y="39152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4" name="Google Shape;844;p14"/>
          <p:cNvSpPr/>
          <p:nvPr/>
        </p:nvSpPr>
        <p:spPr>
          <a:xfrm rot="5400000">
            <a:off x="2059194" y="40098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5" name="Google Shape;845;p14"/>
          <p:cNvSpPr/>
          <p:nvPr/>
        </p:nvSpPr>
        <p:spPr>
          <a:xfrm rot="5400000">
            <a:off x="1758312" y="1059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6" name="Google Shape;846;p14"/>
          <p:cNvSpPr/>
          <p:nvPr/>
        </p:nvSpPr>
        <p:spPr>
          <a:xfrm rot="5400000">
            <a:off x="1981986" y="15948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7" name="Google Shape;847;p14"/>
          <p:cNvSpPr/>
          <p:nvPr/>
        </p:nvSpPr>
        <p:spPr>
          <a:xfrm rot="5400000">
            <a:off x="1836486" y="26784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8" name="Google Shape;848;p14"/>
          <p:cNvSpPr/>
          <p:nvPr/>
        </p:nvSpPr>
        <p:spPr>
          <a:xfrm rot="5400000">
            <a:off x="3060186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9" name="Google Shape;849;p14"/>
          <p:cNvSpPr/>
          <p:nvPr/>
        </p:nvSpPr>
        <p:spPr>
          <a:xfrm rot="5400000">
            <a:off x="2316420" y="2052970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0" name="Google Shape;850;p14"/>
          <p:cNvSpPr/>
          <p:nvPr/>
        </p:nvSpPr>
        <p:spPr>
          <a:xfrm rot="5400000">
            <a:off x="291213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1" name="Google Shape;851;p14"/>
          <p:cNvSpPr/>
          <p:nvPr/>
        </p:nvSpPr>
        <p:spPr>
          <a:xfrm rot="5400000">
            <a:off x="3097160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2" name="Google Shape;852;p14"/>
          <p:cNvSpPr/>
          <p:nvPr/>
        </p:nvSpPr>
        <p:spPr>
          <a:xfrm rot="5400000">
            <a:off x="2362068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3" name="Google Shape;853;p14"/>
          <p:cNvSpPr/>
          <p:nvPr/>
        </p:nvSpPr>
        <p:spPr>
          <a:xfrm rot="5400000">
            <a:off x="296660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4" name="Google Shape;854;p14"/>
          <p:cNvSpPr/>
          <p:nvPr/>
        </p:nvSpPr>
        <p:spPr>
          <a:xfrm rot="5400000">
            <a:off x="2606862" y="3147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5" name="Google Shape;855;p14"/>
          <p:cNvSpPr/>
          <p:nvPr/>
        </p:nvSpPr>
        <p:spPr>
          <a:xfrm rot="5400000">
            <a:off x="2173026" y="7825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6" name="Google Shape;856;p14"/>
          <p:cNvSpPr/>
          <p:nvPr/>
        </p:nvSpPr>
        <p:spPr>
          <a:xfrm rot="-5400000" flipH="1">
            <a:off x="17380046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7" name="Google Shape;857;p14"/>
          <p:cNvSpPr/>
          <p:nvPr/>
        </p:nvSpPr>
        <p:spPr>
          <a:xfrm rot="-5400000" flipH="1">
            <a:off x="16729284" y="5483968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8" name="Google Shape;858;p14"/>
          <p:cNvSpPr/>
          <p:nvPr/>
        </p:nvSpPr>
        <p:spPr>
          <a:xfrm rot="-5400000" flipH="1">
            <a:off x="17766670" y="635818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9" name="Google Shape;859;p14"/>
          <p:cNvSpPr/>
          <p:nvPr/>
        </p:nvSpPr>
        <p:spPr>
          <a:xfrm rot="-5400000" flipH="1">
            <a:off x="16730276" y="76115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0" name="Google Shape;860;p14"/>
          <p:cNvSpPr/>
          <p:nvPr/>
        </p:nvSpPr>
        <p:spPr>
          <a:xfrm rot="-5400000" flipH="1">
            <a:off x="17380078" y="84238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1" name="Google Shape;861;p14"/>
          <p:cNvSpPr/>
          <p:nvPr/>
        </p:nvSpPr>
        <p:spPr>
          <a:xfrm rot="-5400000" flipH="1">
            <a:off x="17982570" y="772534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2" name="Google Shape;862;p14"/>
          <p:cNvSpPr/>
          <p:nvPr/>
        </p:nvSpPr>
        <p:spPr>
          <a:xfrm rot="-5400000" flipH="1">
            <a:off x="17993870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3" name="Google Shape;863;p14"/>
          <p:cNvSpPr/>
          <p:nvPr/>
        </p:nvSpPr>
        <p:spPr>
          <a:xfrm rot="-5400000" flipH="1">
            <a:off x="17295752" y="786038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4" name="Google Shape;864;p14"/>
          <p:cNvSpPr/>
          <p:nvPr/>
        </p:nvSpPr>
        <p:spPr>
          <a:xfrm rot="-5400000" flipH="1">
            <a:off x="17957924" y="536605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5" name="Google Shape;865;p14"/>
          <p:cNvSpPr/>
          <p:nvPr/>
        </p:nvSpPr>
        <p:spPr>
          <a:xfrm rot="-5400000" flipH="1">
            <a:off x="16977050" y="672528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6" name="Google Shape;866;p14"/>
          <p:cNvSpPr/>
          <p:nvPr/>
        </p:nvSpPr>
        <p:spPr>
          <a:xfrm rot="-5400000" flipH="1">
            <a:off x="18028854" y="909930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7" name="Google Shape;867;p14"/>
          <p:cNvSpPr/>
          <p:nvPr/>
        </p:nvSpPr>
        <p:spPr>
          <a:xfrm rot="-5400000" flipH="1">
            <a:off x="17223774" y="60466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8" name="Google Shape;868;p14"/>
          <p:cNvSpPr/>
          <p:nvPr/>
        </p:nvSpPr>
        <p:spPr>
          <a:xfrm rot="-5400000" flipH="1">
            <a:off x="17568244" y="72211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9" name="Google Shape;869;p14"/>
          <p:cNvSpPr/>
          <p:nvPr/>
        </p:nvSpPr>
        <p:spPr>
          <a:xfrm rot="-5400000" flipH="1">
            <a:off x="16252544" y="49908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0" name="Google Shape;870;p14"/>
          <p:cNvSpPr/>
          <p:nvPr/>
        </p:nvSpPr>
        <p:spPr>
          <a:xfrm rot="-5400000" flipH="1">
            <a:off x="16426844" y="60477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1" name="Google Shape;871;p14"/>
          <p:cNvSpPr/>
          <p:nvPr/>
        </p:nvSpPr>
        <p:spPr>
          <a:xfrm rot="-5400000" flipH="1">
            <a:off x="16203170" y="75365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2" name="Google Shape;872;p14"/>
          <p:cNvSpPr/>
          <p:nvPr/>
        </p:nvSpPr>
        <p:spPr>
          <a:xfrm rot="-5400000" flipH="1">
            <a:off x="15094096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3" name="Google Shape;873;p14"/>
          <p:cNvSpPr/>
          <p:nvPr/>
        </p:nvSpPr>
        <p:spPr>
          <a:xfrm rot="-5400000" flipH="1">
            <a:off x="15291530" y="913736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4" name="Google Shape;874;p14"/>
          <p:cNvSpPr/>
          <p:nvPr/>
        </p:nvSpPr>
        <p:spPr>
          <a:xfrm rot="-5400000" flipH="1">
            <a:off x="15707920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5" name="Google Shape;875;p14"/>
          <p:cNvSpPr/>
          <p:nvPr/>
        </p:nvSpPr>
        <p:spPr>
          <a:xfrm rot="-5400000" flipH="1">
            <a:off x="15760380" y="5682730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6" name="Google Shape;876;p14"/>
          <p:cNvSpPr/>
          <p:nvPr/>
        </p:nvSpPr>
        <p:spPr>
          <a:xfrm rot="-5400000" flipH="1">
            <a:off x="15048924" y="53958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7" name="Google Shape;877;p14"/>
          <p:cNvSpPr/>
          <p:nvPr/>
        </p:nvSpPr>
        <p:spPr>
          <a:xfrm rot="-5400000" flipH="1">
            <a:off x="15187650" y="95439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8" name="Google Shape;878;p14"/>
          <p:cNvSpPr/>
          <p:nvPr/>
        </p:nvSpPr>
        <p:spPr>
          <a:xfrm rot="-5400000" flipH="1">
            <a:off x="14742914" y="100791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9" name="Google Shape;879;p14"/>
          <p:cNvSpPr/>
          <p:nvPr/>
        </p:nvSpPr>
        <p:spPr>
          <a:xfrm rot="-5400000" flipH="1">
            <a:off x="15578294" y="625646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0" name="Google Shape;880;p14"/>
          <p:cNvSpPr/>
          <p:nvPr/>
        </p:nvSpPr>
        <p:spPr>
          <a:xfrm rot="-5400000" flipH="1">
            <a:off x="15981226" y="67242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1" name="Google Shape;881;p14"/>
          <p:cNvSpPr/>
          <p:nvPr/>
        </p:nvSpPr>
        <p:spPr>
          <a:xfrm rot="-5400000" flipH="1">
            <a:off x="17766670" y="41643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2" name="Google Shape;882;p14"/>
          <p:cNvSpPr/>
          <p:nvPr/>
        </p:nvSpPr>
        <p:spPr>
          <a:xfrm rot="-5400000" flipH="1">
            <a:off x="16730276" y="16698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3" name="Google Shape;883;p14"/>
          <p:cNvSpPr/>
          <p:nvPr/>
        </p:nvSpPr>
        <p:spPr>
          <a:xfrm rot="-5400000" flipH="1">
            <a:off x="17380078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4" name="Google Shape;884;p14"/>
          <p:cNvSpPr/>
          <p:nvPr/>
        </p:nvSpPr>
        <p:spPr>
          <a:xfrm rot="-5400000" flipH="1">
            <a:off x="17982570" y="178359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5" name="Google Shape;885;p14"/>
          <p:cNvSpPr/>
          <p:nvPr/>
        </p:nvSpPr>
        <p:spPr>
          <a:xfrm rot="-5400000" flipH="1">
            <a:off x="16873154" y="2684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6" name="Google Shape;886;p14"/>
          <p:cNvSpPr/>
          <p:nvPr/>
        </p:nvSpPr>
        <p:spPr>
          <a:xfrm rot="-5400000" flipH="1">
            <a:off x="1757748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7" name="Google Shape;887;p14"/>
          <p:cNvSpPr/>
          <p:nvPr/>
        </p:nvSpPr>
        <p:spPr>
          <a:xfrm rot="-5400000" flipH="1">
            <a:off x="17295752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14"/>
          <p:cNvSpPr/>
          <p:nvPr/>
        </p:nvSpPr>
        <p:spPr>
          <a:xfrm rot="-5400000" flipH="1">
            <a:off x="16977050" y="78353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9" name="Google Shape;889;p14"/>
          <p:cNvSpPr/>
          <p:nvPr/>
        </p:nvSpPr>
        <p:spPr>
          <a:xfrm rot="-5400000" flipH="1">
            <a:off x="18028854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0" name="Google Shape;890;p14"/>
          <p:cNvSpPr/>
          <p:nvPr/>
        </p:nvSpPr>
        <p:spPr>
          <a:xfrm rot="-5400000" flipH="1">
            <a:off x="17973314" y="41373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1" name="Google Shape;891;p14"/>
          <p:cNvSpPr/>
          <p:nvPr/>
        </p:nvSpPr>
        <p:spPr>
          <a:xfrm rot="-5400000" flipH="1">
            <a:off x="17223774" y="1049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2" name="Google Shape;892;p14"/>
          <p:cNvSpPr/>
          <p:nvPr/>
        </p:nvSpPr>
        <p:spPr>
          <a:xfrm rot="-5400000" flipH="1">
            <a:off x="17568244" y="12793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3" name="Google Shape;893;p14"/>
          <p:cNvSpPr/>
          <p:nvPr/>
        </p:nvSpPr>
        <p:spPr>
          <a:xfrm rot="-5400000" flipH="1">
            <a:off x="1747360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4" name="Google Shape;894;p14"/>
          <p:cNvSpPr/>
          <p:nvPr/>
        </p:nvSpPr>
        <p:spPr>
          <a:xfrm rot="-5400000" flipH="1">
            <a:off x="16482554" y="34191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5" name="Google Shape;895;p14"/>
          <p:cNvSpPr/>
          <p:nvPr/>
        </p:nvSpPr>
        <p:spPr>
          <a:xfrm rot="-5400000" flipH="1">
            <a:off x="16893814" y="39152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6" name="Google Shape;896;p14"/>
          <p:cNvSpPr/>
          <p:nvPr/>
        </p:nvSpPr>
        <p:spPr>
          <a:xfrm rot="-5400000" flipH="1">
            <a:off x="16101288" y="40098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7" name="Google Shape;897;p14"/>
          <p:cNvSpPr/>
          <p:nvPr/>
        </p:nvSpPr>
        <p:spPr>
          <a:xfrm rot="-5400000" flipH="1">
            <a:off x="16426844" y="1059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8" name="Google Shape;898;p14"/>
          <p:cNvSpPr/>
          <p:nvPr/>
        </p:nvSpPr>
        <p:spPr>
          <a:xfrm rot="-5400000" flipH="1">
            <a:off x="16203170" y="15948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9" name="Google Shape;899;p14"/>
          <p:cNvSpPr/>
          <p:nvPr/>
        </p:nvSpPr>
        <p:spPr>
          <a:xfrm rot="-5400000" flipH="1">
            <a:off x="16348670" y="26784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0" name="Google Shape;900;p14"/>
          <p:cNvSpPr/>
          <p:nvPr/>
        </p:nvSpPr>
        <p:spPr>
          <a:xfrm rot="-5400000" flipH="1">
            <a:off x="15094128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1" name="Google Shape;901;p14"/>
          <p:cNvSpPr/>
          <p:nvPr/>
        </p:nvSpPr>
        <p:spPr>
          <a:xfrm rot="-5400000" flipH="1">
            <a:off x="15837894" y="2052970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2" name="Google Shape;902;p14"/>
          <p:cNvSpPr/>
          <p:nvPr/>
        </p:nvSpPr>
        <p:spPr>
          <a:xfrm rot="-5400000" flipH="1">
            <a:off x="1529153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3" name="Google Shape;903;p14"/>
          <p:cNvSpPr/>
          <p:nvPr/>
        </p:nvSpPr>
        <p:spPr>
          <a:xfrm rot="-5400000" flipH="1">
            <a:off x="15009802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4" name="Google Shape;904;p14"/>
          <p:cNvSpPr/>
          <p:nvPr/>
        </p:nvSpPr>
        <p:spPr>
          <a:xfrm rot="-5400000" flipH="1">
            <a:off x="15742904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5" name="Google Shape;905;p14"/>
          <p:cNvSpPr/>
          <p:nvPr/>
        </p:nvSpPr>
        <p:spPr>
          <a:xfrm rot="-5400000" flipH="1">
            <a:off x="1518765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6" name="Google Shape;906;p14"/>
          <p:cNvSpPr/>
          <p:nvPr/>
        </p:nvSpPr>
        <p:spPr>
          <a:xfrm rot="-5400000" flipH="1">
            <a:off x="15578294" y="3147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7" name="Google Shape;907;p14"/>
          <p:cNvSpPr/>
          <p:nvPr/>
        </p:nvSpPr>
        <p:spPr>
          <a:xfrm rot="-5400000" flipH="1">
            <a:off x="15981226" y="7825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8" name="Google Shape;908;p14"/>
          <p:cNvSpPr txBox="1">
            <a:spLocks noGrp="1"/>
          </p:cNvSpPr>
          <p:nvPr>
            <p:ph type="subTitle" idx="1"/>
          </p:nvPr>
        </p:nvSpPr>
        <p:spPr>
          <a:xfrm>
            <a:off x="4623600" y="3119450"/>
            <a:ext cx="9040800" cy="36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797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rgbClr val="FDCF06"/>
        </a:solidFill>
        <a:effectLst/>
      </p:bgPr>
    </p:bg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8" name="Google Shape;1588;p27"/>
          <p:cNvSpPr/>
          <p:nvPr/>
        </p:nvSpPr>
        <p:spPr>
          <a:xfrm flipH="1">
            <a:off x="13571392" y="92451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89" name="Google Shape;1589;p27"/>
          <p:cNvSpPr/>
          <p:nvPr/>
        </p:nvSpPr>
        <p:spPr>
          <a:xfrm flipH="1">
            <a:off x="1205394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0" name="Google Shape;1590;p27"/>
          <p:cNvSpPr/>
          <p:nvPr/>
        </p:nvSpPr>
        <p:spPr>
          <a:xfrm flipH="1">
            <a:off x="1068639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1" name="Google Shape;1591;p27"/>
          <p:cNvSpPr/>
          <p:nvPr/>
        </p:nvSpPr>
        <p:spPr>
          <a:xfrm flipH="1">
            <a:off x="1368090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2" name="Google Shape;1592;p27"/>
          <p:cNvSpPr/>
          <p:nvPr/>
        </p:nvSpPr>
        <p:spPr>
          <a:xfrm flipH="1">
            <a:off x="13022392" y="98497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3" name="Google Shape;1593;p27"/>
          <p:cNvSpPr/>
          <p:nvPr/>
        </p:nvSpPr>
        <p:spPr>
          <a:xfrm flipH="1">
            <a:off x="1123827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4" name="Google Shape;1594;p27"/>
          <p:cNvSpPr/>
          <p:nvPr/>
        </p:nvSpPr>
        <p:spPr>
          <a:xfrm flipH="1">
            <a:off x="1799569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5" name="Google Shape;1595;p27"/>
          <p:cNvSpPr/>
          <p:nvPr/>
        </p:nvSpPr>
        <p:spPr>
          <a:xfrm flipH="1">
            <a:off x="15929012" y="92451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6" name="Google Shape;1596;p27"/>
          <p:cNvSpPr/>
          <p:nvPr/>
        </p:nvSpPr>
        <p:spPr>
          <a:xfrm flipH="1">
            <a:off x="1662814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7" name="Google Shape;1597;p27"/>
          <p:cNvSpPr/>
          <p:nvPr/>
        </p:nvSpPr>
        <p:spPr>
          <a:xfrm flipH="1">
            <a:off x="17833612" y="919886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8" name="Google Shape;1598;p27"/>
          <p:cNvSpPr/>
          <p:nvPr/>
        </p:nvSpPr>
        <p:spPr>
          <a:xfrm flipH="1">
            <a:off x="15229866" y="9919666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9" name="Google Shape;1599;p27"/>
          <p:cNvSpPr/>
          <p:nvPr/>
        </p:nvSpPr>
        <p:spPr>
          <a:xfrm flipH="1">
            <a:off x="14298338" y="9856930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0" name="Google Shape;1600;p27"/>
          <p:cNvSpPr/>
          <p:nvPr/>
        </p:nvSpPr>
        <p:spPr>
          <a:xfrm flipH="1">
            <a:off x="1718002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1" name="Google Shape;1601;p27"/>
          <p:cNvSpPr/>
          <p:nvPr/>
        </p:nvSpPr>
        <p:spPr>
          <a:xfrm flipH="1">
            <a:off x="14808882" y="933877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2" name="Google Shape;1602;p27"/>
          <p:cNvSpPr/>
          <p:nvPr/>
        </p:nvSpPr>
        <p:spPr>
          <a:xfrm flipH="1">
            <a:off x="12404242" y="91988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3" name="Google Shape;1603;p27"/>
          <p:cNvSpPr/>
          <p:nvPr/>
        </p:nvSpPr>
        <p:spPr>
          <a:xfrm flipH="1">
            <a:off x="9634616" y="983739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4" name="Google Shape;1604;p27"/>
          <p:cNvSpPr/>
          <p:nvPr/>
        </p:nvSpPr>
        <p:spPr>
          <a:xfrm flipH="1">
            <a:off x="10332116" y="924724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5" name="Google Shape;1605;p27"/>
          <p:cNvSpPr/>
          <p:nvPr/>
        </p:nvSpPr>
        <p:spPr>
          <a:xfrm flipH="1">
            <a:off x="9217390" y="93394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6" name="Google Shape;1606;p27"/>
          <p:cNvSpPr/>
          <p:nvPr/>
        </p:nvSpPr>
        <p:spPr>
          <a:xfrm flipH="1">
            <a:off x="866565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7" name="Google Shape;1607;p27"/>
          <p:cNvSpPr/>
          <p:nvPr/>
        </p:nvSpPr>
        <p:spPr>
          <a:xfrm flipH="1">
            <a:off x="3638592" y="92451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8" name="Google Shape;1608;p27"/>
          <p:cNvSpPr/>
          <p:nvPr/>
        </p:nvSpPr>
        <p:spPr>
          <a:xfrm flipH="1">
            <a:off x="212114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9" name="Google Shape;1609;p27"/>
          <p:cNvSpPr/>
          <p:nvPr/>
        </p:nvSpPr>
        <p:spPr>
          <a:xfrm flipH="1">
            <a:off x="75359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0" name="Google Shape;1610;p27"/>
          <p:cNvSpPr/>
          <p:nvPr/>
        </p:nvSpPr>
        <p:spPr>
          <a:xfrm flipH="1">
            <a:off x="374810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1" name="Google Shape;1611;p27"/>
          <p:cNvSpPr/>
          <p:nvPr/>
        </p:nvSpPr>
        <p:spPr>
          <a:xfrm flipH="1">
            <a:off x="3089592" y="98497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2" name="Google Shape;1612;p27"/>
          <p:cNvSpPr/>
          <p:nvPr/>
        </p:nvSpPr>
        <p:spPr>
          <a:xfrm flipH="1">
            <a:off x="130547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3" name="Google Shape;1613;p27"/>
          <p:cNvSpPr/>
          <p:nvPr/>
        </p:nvSpPr>
        <p:spPr>
          <a:xfrm flipH="1">
            <a:off x="806289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4" name="Google Shape;1614;p27"/>
          <p:cNvSpPr/>
          <p:nvPr/>
        </p:nvSpPr>
        <p:spPr>
          <a:xfrm flipH="1">
            <a:off x="5996212" y="92451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5" name="Google Shape;1615;p27"/>
          <p:cNvSpPr/>
          <p:nvPr/>
        </p:nvSpPr>
        <p:spPr>
          <a:xfrm flipH="1">
            <a:off x="669534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6" name="Google Shape;1616;p27"/>
          <p:cNvSpPr/>
          <p:nvPr/>
        </p:nvSpPr>
        <p:spPr>
          <a:xfrm flipH="1">
            <a:off x="7900812" y="919886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7" name="Google Shape;1617;p27"/>
          <p:cNvSpPr/>
          <p:nvPr/>
        </p:nvSpPr>
        <p:spPr>
          <a:xfrm flipH="1">
            <a:off x="5297066" y="9919666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8" name="Google Shape;1618;p27"/>
          <p:cNvSpPr/>
          <p:nvPr/>
        </p:nvSpPr>
        <p:spPr>
          <a:xfrm flipH="1">
            <a:off x="4365538" y="9856930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9" name="Google Shape;1619;p27"/>
          <p:cNvSpPr/>
          <p:nvPr/>
        </p:nvSpPr>
        <p:spPr>
          <a:xfrm flipH="1">
            <a:off x="724722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0" name="Google Shape;1620;p27"/>
          <p:cNvSpPr/>
          <p:nvPr/>
        </p:nvSpPr>
        <p:spPr>
          <a:xfrm flipH="1">
            <a:off x="4876082" y="933877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1" name="Google Shape;1621;p27"/>
          <p:cNvSpPr/>
          <p:nvPr/>
        </p:nvSpPr>
        <p:spPr>
          <a:xfrm flipH="1">
            <a:off x="2471442" y="91988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2" name="Google Shape;1622;p27"/>
          <p:cNvSpPr/>
          <p:nvPr/>
        </p:nvSpPr>
        <p:spPr>
          <a:xfrm flipH="1">
            <a:off x="399316" y="924724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3" name="Google Shape;1623;p27"/>
          <p:cNvSpPr txBox="1">
            <a:spLocks noGrp="1"/>
          </p:cNvSpPr>
          <p:nvPr>
            <p:ph type="subTitle" idx="1"/>
          </p:nvPr>
        </p:nvSpPr>
        <p:spPr>
          <a:xfrm>
            <a:off x="173125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4" name="Google Shape;1624;p27"/>
          <p:cNvSpPr txBox="1">
            <a:spLocks noGrp="1"/>
          </p:cNvSpPr>
          <p:nvPr>
            <p:ph type="title" idx="2" hasCustomPrompt="1"/>
          </p:nvPr>
        </p:nvSpPr>
        <p:spPr>
          <a:xfrm>
            <a:off x="173125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625" name="Google Shape;1625;p27"/>
          <p:cNvSpPr txBox="1">
            <a:spLocks noGrp="1"/>
          </p:cNvSpPr>
          <p:nvPr>
            <p:ph type="subTitle" idx="3"/>
          </p:nvPr>
        </p:nvSpPr>
        <p:spPr>
          <a:xfrm>
            <a:off x="1237415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7"/>
          <p:cNvSpPr txBox="1">
            <a:spLocks noGrp="1"/>
          </p:cNvSpPr>
          <p:nvPr>
            <p:ph type="title" idx="4" hasCustomPrompt="1"/>
          </p:nvPr>
        </p:nvSpPr>
        <p:spPr>
          <a:xfrm>
            <a:off x="1237415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627" name="Google Shape;1627;p27"/>
          <p:cNvSpPr txBox="1">
            <a:spLocks noGrp="1"/>
          </p:cNvSpPr>
          <p:nvPr>
            <p:ph type="subTitle" idx="5"/>
          </p:nvPr>
        </p:nvSpPr>
        <p:spPr>
          <a:xfrm>
            <a:off x="705270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27"/>
          <p:cNvSpPr txBox="1">
            <a:spLocks noGrp="1"/>
          </p:cNvSpPr>
          <p:nvPr>
            <p:ph type="title" idx="6" hasCustomPrompt="1"/>
          </p:nvPr>
        </p:nvSpPr>
        <p:spPr>
          <a:xfrm>
            <a:off x="705270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8714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DECC3"/>
        </a:solid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53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DCF06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82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rgbClr val="FDECC3"/>
        </a:solid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7"/>
          <p:cNvSpPr/>
          <p:nvPr/>
        </p:nvSpPr>
        <p:spPr>
          <a:xfrm rot="5400000" flipH="1">
            <a:off x="341444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5" name="Google Shape;1985;p37"/>
          <p:cNvSpPr/>
          <p:nvPr/>
        </p:nvSpPr>
        <p:spPr>
          <a:xfrm rot="5400000" flipH="1">
            <a:off x="1656248" y="357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6" name="Google Shape;1986;p37"/>
          <p:cNvSpPr/>
          <p:nvPr/>
        </p:nvSpPr>
        <p:spPr>
          <a:xfrm rot="5400000" flipH="1">
            <a:off x="3029644" y="51517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7" name="Google Shape;1987;p37"/>
          <p:cNvSpPr/>
          <p:nvPr/>
        </p:nvSpPr>
        <p:spPr>
          <a:xfrm rot="5400000" flipH="1">
            <a:off x="1879928" y="86570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8" name="Google Shape;1988;p37"/>
          <p:cNvSpPr/>
          <p:nvPr/>
        </p:nvSpPr>
        <p:spPr>
          <a:xfrm rot="5400000" flipH="1">
            <a:off x="3549616" y="7107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9" name="Google Shape;1989;p37"/>
          <p:cNvSpPr/>
          <p:nvPr/>
        </p:nvSpPr>
        <p:spPr>
          <a:xfrm flipH="1">
            <a:off x="5855354" y="421606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0" name="Google Shape;1990;p37"/>
          <p:cNvSpPr/>
          <p:nvPr/>
        </p:nvSpPr>
        <p:spPr>
          <a:xfrm flipH="1">
            <a:off x="5205554" y="63343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1" name="Google Shape;1991;p37"/>
          <p:cNvSpPr/>
          <p:nvPr/>
        </p:nvSpPr>
        <p:spPr>
          <a:xfrm flipH="1">
            <a:off x="4735226" y="515192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2" name="Google Shape;1992;p37"/>
          <p:cNvSpPr/>
          <p:nvPr/>
        </p:nvSpPr>
        <p:spPr>
          <a:xfrm rot="5400000" flipH="1">
            <a:off x="7199294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3" name="Google Shape;1993;p37"/>
          <p:cNvSpPr/>
          <p:nvPr/>
        </p:nvSpPr>
        <p:spPr>
          <a:xfrm rot="5400000" flipH="1">
            <a:off x="7888816" y="6334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4" name="Google Shape;1994;p37"/>
          <p:cNvSpPr/>
          <p:nvPr/>
        </p:nvSpPr>
        <p:spPr>
          <a:xfrm rot="-5400000" flipH="1">
            <a:off x="9937600" y="59972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5" name="Google Shape;1995;p37"/>
          <p:cNvSpPr/>
          <p:nvPr/>
        </p:nvSpPr>
        <p:spPr>
          <a:xfrm rot="5400000" flipH="1">
            <a:off x="8594370" y="2517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6" name="Google Shape;1996;p37"/>
          <p:cNvSpPr/>
          <p:nvPr/>
        </p:nvSpPr>
        <p:spPr>
          <a:xfrm rot="-5400000" flipH="1">
            <a:off x="9337154" y="290804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7" name="Google Shape;1997;p37"/>
          <p:cNvSpPr/>
          <p:nvPr/>
        </p:nvSpPr>
        <p:spPr>
          <a:xfrm rot="5400000" flipH="1">
            <a:off x="10775020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8" name="Google Shape;1998;p37"/>
          <p:cNvSpPr/>
          <p:nvPr/>
        </p:nvSpPr>
        <p:spPr>
          <a:xfrm rot="5400000" flipH="1">
            <a:off x="12089824" y="357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9" name="Google Shape;1999;p37"/>
          <p:cNvSpPr/>
          <p:nvPr/>
        </p:nvSpPr>
        <p:spPr>
          <a:xfrm rot="5400000" flipH="1">
            <a:off x="13463220" y="51517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0" name="Google Shape;2000;p37"/>
          <p:cNvSpPr/>
          <p:nvPr/>
        </p:nvSpPr>
        <p:spPr>
          <a:xfrm rot="5400000" flipH="1">
            <a:off x="12313502" y="86570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1" name="Google Shape;2001;p37"/>
          <p:cNvSpPr/>
          <p:nvPr/>
        </p:nvSpPr>
        <p:spPr>
          <a:xfrm rot="5400000" flipH="1">
            <a:off x="13983192" y="7107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2" name="Google Shape;2002;p37"/>
          <p:cNvSpPr/>
          <p:nvPr/>
        </p:nvSpPr>
        <p:spPr>
          <a:xfrm flipH="1">
            <a:off x="16288930" y="421606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3" name="Google Shape;2003;p37"/>
          <p:cNvSpPr/>
          <p:nvPr/>
        </p:nvSpPr>
        <p:spPr>
          <a:xfrm flipH="1">
            <a:off x="15639128" y="63343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4" name="Google Shape;2004;p37"/>
          <p:cNvSpPr/>
          <p:nvPr/>
        </p:nvSpPr>
        <p:spPr>
          <a:xfrm flipH="1">
            <a:off x="15168800" y="515192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5" name="Google Shape;2005;p37"/>
          <p:cNvSpPr/>
          <p:nvPr/>
        </p:nvSpPr>
        <p:spPr>
          <a:xfrm rot="5400000" flipH="1">
            <a:off x="17632870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816109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5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597450"/>
            <a:ext cx="15435000" cy="70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719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4.png"/><Relationship Id="rId5" Type="http://schemas.openxmlformats.org/officeDocument/2006/relationships/image" Target="../media/image30.sv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sv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41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43.svg"/><Relationship Id="rId10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4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4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276600" y="2831286"/>
            <a:ext cx="13677510" cy="24748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276600" y="1469802"/>
            <a:ext cx="13677510" cy="428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39"/>
              </a:lnSpc>
              <a:spcBef>
                <a:spcPct val="0"/>
              </a:spcBef>
            </a:pPr>
            <a:r>
              <a:rPr lang="en-US" sz="18500" dirty="0">
                <a:solidFill>
                  <a:srgbClr val="423000"/>
                </a:solidFill>
                <a:latin typeface="Moontime"/>
              </a:rPr>
              <a:t>Welcome to our class</a:t>
            </a:r>
          </a:p>
        </p:txBody>
      </p:sp>
      <p:sp>
        <p:nvSpPr>
          <p:cNvPr id="8" name="Freeform 8"/>
          <p:cNvSpPr/>
          <p:nvPr/>
        </p:nvSpPr>
        <p:spPr>
          <a:xfrm>
            <a:off x="-776457" y="1511877"/>
            <a:ext cx="6379253" cy="9113218"/>
          </a:xfrm>
          <a:custGeom>
            <a:avLst/>
            <a:gdLst/>
            <a:ahLst/>
            <a:cxnLst/>
            <a:rect l="l" t="t" r="r" b="b"/>
            <a:pathLst>
              <a:path w="6379253" h="9113218">
                <a:moveTo>
                  <a:pt x="0" y="0"/>
                </a:moveTo>
                <a:lnTo>
                  <a:pt x="6379253" y="0"/>
                </a:lnTo>
                <a:lnTo>
                  <a:pt x="6379253" y="9113218"/>
                </a:lnTo>
                <a:lnTo>
                  <a:pt x="0" y="9113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09698" y="5759438"/>
            <a:ext cx="3749602" cy="3900756"/>
          </a:xfrm>
          <a:custGeom>
            <a:avLst/>
            <a:gdLst/>
            <a:ahLst/>
            <a:cxnLst/>
            <a:rect l="l" t="t" r="r" b="b"/>
            <a:pathLst>
              <a:path w="3749602" h="3900756">
                <a:moveTo>
                  <a:pt x="0" y="0"/>
                </a:moveTo>
                <a:lnTo>
                  <a:pt x="3749602" y="0"/>
                </a:lnTo>
                <a:lnTo>
                  <a:pt x="3749602" y="3900756"/>
                </a:lnTo>
                <a:lnTo>
                  <a:pt x="0" y="3900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FCCB825D-91BD-D103-E359-5F3CEDB52C6D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5B78E-72E2-B619-A975-190F750DE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111" y="2175361"/>
            <a:ext cx="9106689" cy="5711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916464-AAB5-3D5D-BEDF-D59D89C01610}"/>
              </a:ext>
            </a:extLst>
          </p:cNvPr>
          <p:cNvSpPr txBox="1"/>
          <p:nvPr/>
        </p:nvSpPr>
        <p:spPr>
          <a:xfrm>
            <a:off x="621122" y="4035114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4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6400" b="1" dirty="0">
                <a:solidFill>
                  <a:srgbClr val="0070C0"/>
                </a:solidFill>
                <a:latin typeface="Lucida Sans Unicode" panose="020B0602030504020204" pitchFamily="34" charset="0"/>
              </a:rPr>
              <a:t>ə </a:t>
            </a:r>
            <a:r>
              <a:rPr lang="en-US" sz="6400" b="1" i="0" dirty="0" err="1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kəˈmjuːnl</a:t>
            </a:r>
            <a:r>
              <a:rPr lang="en-US" sz="64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US" sz="6400" b="1" i="0" dirty="0" err="1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haʊs</a:t>
            </a:r>
            <a:r>
              <a:rPr lang="en-US" sz="64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6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4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5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91EC7-4FB1-85EC-1B38-8657E6528FDD}"/>
              </a:ext>
            </a:extLst>
          </p:cNvPr>
          <p:cNvSpPr txBox="1"/>
          <p:nvPr/>
        </p:nvSpPr>
        <p:spPr>
          <a:xfrm>
            <a:off x="1600200" y="3619500"/>
            <a:ext cx="17038933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Match the phrases with the correct pictures. </a:t>
            </a:r>
            <a:r>
              <a:rPr lang="en-US" sz="6000" b="1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(Activity </a:t>
            </a:r>
            <a:r>
              <a:rPr lang="en-US" sz="6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3 in textbook) </a:t>
            </a:r>
          </a:p>
        </p:txBody>
      </p:sp>
    </p:spTree>
    <p:extLst>
      <p:ext uri="{BB962C8B-B14F-4D97-AF65-F5344CB8AC3E}">
        <p14:creationId xmlns:p14="http://schemas.microsoft.com/office/powerpoint/2010/main" val="360413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CB31D-0077-A654-40E7-E695EC3CC445}"/>
              </a:ext>
            </a:extLst>
          </p:cNvPr>
          <p:cNvSpPr txBox="1"/>
          <p:nvPr/>
        </p:nvSpPr>
        <p:spPr>
          <a:xfrm>
            <a:off x="1905792" y="2920132"/>
            <a:ext cx="1501060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4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Make a sentence with one of the new words/phrases:</a:t>
            </a:r>
          </a:p>
          <a:p>
            <a:endParaRPr lang="en-US" sz="6400" b="1" dirty="0">
              <a:solidFill>
                <a:srgbClr val="0070C0"/>
              </a:solidFill>
              <a:latin typeface="Lucida Sans Unicode" panose="020B0602030504020204" pitchFamily="34" charset="0"/>
            </a:endParaRPr>
          </a:p>
          <a:p>
            <a:r>
              <a:rPr lang="en-US" sz="6400" b="1" dirty="0" err="1">
                <a:solidFill>
                  <a:schemeClr val="accent6">
                    <a:lumMod val="50000"/>
                  </a:schemeClr>
                </a:solidFill>
                <a:latin typeface="Lucida Sans Unicode" panose="020B0602030504020204" pitchFamily="34" charset="0"/>
              </a:rPr>
              <a:t>Eg</a:t>
            </a:r>
            <a:r>
              <a:rPr lang="en-US" sz="6400" b="1" dirty="0">
                <a:solidFill>
                  <a:schemeClr val="accent6">
                    <a:lumMod val="50000"/>
                  </a:schemeClr>
                </a:solidFill>
                <a:latin typeface="Lucida Sans Unicode" panose="020B0602030504020204" pitchFamily="34" charset="0"/>
              </a:rPr>
              <a:t>: My mum often decorates our house with decorative items at Tet.</a:t>
            </a:r>
            <a:endParaRPr lang="en-US" sz="6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E59AA9-C14E-5C44-CCE2-8695C1BE5A1F}"/>
              </a:ext>
            </a:extLst>
          </p:cNvPr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750DDFB-1245-9A3E-0354-75E069DA988E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EFEC764E-BBF0-BBFA-600A-05D67FC70DDC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70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5422F-F140-4943-3728-E416ED3FA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3" b="99622" l="1441" r="96254">
                        <a14:foregroundMark x1="15850" y1="26276" x2="14697" y2="46692"/>
                        <a14:foregroundMark x1="23343" y1="30435" x2="27666" y2="33837"/>
                        <a14:foregroundMark x1="8646" y1="43478" x2="5476" y2="49149"/>
                        <a14:foregroundMark x1="5476" y1="49149" x2="9798" y2="51796"/>
                        <a14:foregroundMark x1="4323" y1="59924" x2="1729" y2="62193"/>
                        <a14:foregroundMark x1="31412" y1="64461" x2="55331" y2="77505"/>
                        <a14:foregroundMark x1="67723" y1="58790" x2="78674" y2="56522"/>
                        <a14:foregroundMark x1="78674" y1="56522" x2="93372" y2="65217"/>
                        <a14:foregroundMark x1="93372" y1="65217" x2="91066" y2="84310"/>
                        <a14:foregroundMark x1="91066" y1="84310" x2="79539" y2="87902"/>
                        <a14:foregroundMark x1="79539" y1="87902" x2="32277" y2="86389"/>
                        <a14:foregroundMark x1="32277" y1="86389" x2="24496" y2="80907"/>
                        <a14:foregroundMark x1="24496" y1="80907" x2="24784" y2="73535"/>
                        <a14:foregroundMark x1="24784" y1="73535" x2="16715" y2="65406"/>
                        <a14:foregroundMark x1="16715" y1="65406" x2="17867" y2="59357"/>
                        <a14:foregroundMark x1="17867" y1="59357" x2="20173" y2="58034"/>
                        <a14:foregroundMark x1="89914" y1="22873" x2="90202" y2="29112"/>
                        <a14:foregroundMark x1="90202" y1="29112" x2="89914" y2="30057"/>
                        <a14:foregroundMark x1="86455" y1="8318" x2="73775" y2="17202"/>
                        <a14:foregroundMark x1="65130" y1="2647" x2="84150" y2="5671"/>
                        <a14:foregroundMark x1="84150" y1="5671" x2="87320" y2="21550"/>
                        <a14:foregroundMark x1="87320" y1="21550" x2="72334" y2="22873"/>
                        <a14:foregroundMark x1="72334" y1="22873" x2="65418" y2="22873"/>
                        <a14:foregroundMark x1="64841" y1="17580" x2="67723" y2="18147"/>
                        <a14:foregroundMark x1="30836" y1="11909" x2="27954" y2="18526"/>
                        <a14:foregroundMark x1="27954" y1="18526" x2="27954" y2="18904"/>
                        <a14:foregroundMark x1="71758" y1="4159" x2="81556" y2="3403"/>
                        <a14:foregroundMark x1="81556" y1="3403" x2="91066" y2="4159"/>
                        <a14:foregroundMark x1="22478" y1="55009" x2="61960" y2="72023"/>
                        <a14:foregroundMark x1="70029" y1="65217" x2="77233" y2="81285"/>
                        <a14:foregroundMark x1="25648" y1="85255" x2="28818" y2="91115"/>
                        <a14:foregroundMark x1="28818" y1="91115" x2="53890" y2="94329"/>
                        <a14:foregroundMark x1="89914" y1="97543" x2="96254" y2="87146"/>
                        <a14:foregroundMark x1="69452" y1="27410" x2="76369" y2="33648"/>
                        <a14:foregroundMark x1="68300" y1="29490" x2="67723" y2="32514"/>
                        <a14:foregroundMark x1="52161" y1="37996" x2="55908" y2="45180"/>
                        <a14:foregroundMark x1="55908" y1="45180" x2="56196" y2="46314"/>
                        <a14:foregroundMark x1="41499" y1="33648" x2="39193" y2="42533"/>
                        <a14:foregroundMark x1="24496" y1="27410" x2="29683" y2="30435"/>
                        <a14:foregroundMark x1="19308" y1="34405" x2="20461" y2="36106"/>
                        <a14:foregroundMark x1="34006" y1="46125" x2="40346" y2="45747"/>
                        <a14:foregroundMark x1="59366" y1="48204" x2="61095" y2="47637"/>
                        <a14:foregroundMark x1="53314" y1="35350" x2="53314" y2="36484"/>
                        <a14:foregroundMark x1="40346" y1="32136" x2="38617" y2="35161"/>
                        <a14:foregroundMark x1="40922" y1="31569" x2="41499" y2="30624"/>
                        <a14:foregroundMark x1="65418" y1="29490" x2="67435" y2="30057"/>
                        <a14:foregroundMark x1="88761" y1="47448" x2="90778" y2="48393"/>
                        <a14:foregroundMark x1="90202" y1="8885" x2="89914" y2="14178"/>
                        <a14:foregroundMark x1="30259" y1="99433" x2="34582" y2="99622"/>
                        <a14:foregroundMark x1="27666" y1="99433" x2="25360" y2="99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800" y="-75271"/>
            <a:ext cx="7620000" cy="103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4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84CDDD9-3374-1B6C-53CE-6010FC80F170}"/>
              </a:ext>
            </a:extLst>
          </p:cNvPr>
          <p:cNvSpPr txBox="1"/>
          <p:nvPr/>
        </p:nvSpPr>
        <p:spPr>
          <a:xfrm>
            <a:off x="152400" y="959941"/>
            <a:ext cx="18135600" cy="934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Wow, this girl looks so cute.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 </a:t>
            </a:r>
            <a:r>
              <a:rPr lang="en-US" sz="3600" dirty="0">
                <a:latin typeface="Glacial Indifference" panose="020B0604020202020204" charset="0"/>
              </a:rPr>
              <a:t>Yeah ... She’s my cousin. She’s at Sa Dec flower Village. Tet is coming soon, so many people visit flower villages to take pictures with the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blooming flowers.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Oh, I’m fond of admiring the flowers. Does your family visit places like this too?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Yes, we do. We usually visit </a:t>
            </a:r>
            <a:r>
              <a:rPr lang="en-US" sz="3600" dirty="0" err="1">
                <a:latin typeface="Glacial Indifference" panose="020B0604020202020204" charset="0"/>
              </a:rPr>
              <a:t>Nhat</a:t>
            </a:r>
            <a:r>
              <a:rPr lang="en-US" sz="3600" dirty="0">
                <a:latin typeface="Glacial Indifference" panose="020B0604020202020204" charset="0"/>
              </a:rPr>
              <a:t> Tan Village to buy kumquat trees and peach blossoms.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I see flowers and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ornamental trees </a:t>
            </a:r>
            <a:r>
              <a:rPr lang="en-US" sz="3600" dirty="0">
                <a:latin typeface="Glacial Indifference" panose="020B0604020202020204" charset="0"/>
              </a:rPr>
              <a:t>everywhere these days. What are they for?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We, Vietnamese, use plants and flowers for decorations and for offerings. They are an important part of our Tet tradition.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And what’s that tall tree in the photo?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Well, it’s actually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a bamboo pole</a:t>
            </a:r>
            <a:r>
              <a:rPr lang="en-US" sz="3600" dirty="0">
                <a:latin typeface="Glacial Indifference" panose="020B0604020202020204" charset="0"/>
              </a:rPr>
              <a:t>. People place it in the yard of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the communal house</a:t>
            </a:r>
            <a:r>
              <a:rPr lang="en-US" sz="3600" dirty="0">
                <a:latin typeface="Glacial Indifference" panose="020B0604020202020204" charset="0"/>
              </a:rPr>
              <a:t>. They hang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decorative items </a:t>
            </a:r>
            <a:r>
              <a:rPr lang="en-US" sz="3600" dirty="0">
                <a:latin typeface="Glacial Indifference" panose="020B0604020202020204" charset="0"/>
              </a:rPr>
              <a:t>like small bells and lanterns on it. They want to chase away bad luck and pray for a lucky new year.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Interesting! I didn’t know that.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660D2-A2BC-A789-372C-C2D45AA9A857}"/>
              </a:ext>
            </a:extLst>
          </p:cNvPr>
          <p:cNvSpPr txBox="1"/>
          <p:nvPr/>
        </p:nvSpPr>
        <p:spPr>
          <a:xfrm>
            <a:off x="990600" y="157976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Listen and read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id="{D20EF1FA-292A-1844-E4D2-EA8774278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10800" y="18384"/>
            <a:ext cx="769441" cy="769441"/>
          </a:xfrm>
          <a:prstGeom prst="rect">
            <a:avLst/>
          </a:prstGeom>
        </p:spPr>
      </p:pic>
      <p:pic>
        <p:nvPicPr>
          <p:cNvPr id="4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60A0E66E-6FE3-EDD0-37A3-563EA3BFD7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33692" y="-153733"/>
            <a:ext cx="3901908" cy="21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7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D660D2-A2BC-A789-372C-C2D45AA9A857}"/>
              </a:ext>
            </a:extLst>
          </p:cNvPr>
          <p:cNvSpPr txBox="1"/>
          <p:nvPr/>
        </p:nvSpPr>
        <p:spPr>
          <a:xfrm>
            <a:off x="5486400" y="600749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Read in pairs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5762B-EAB7-B09E-997B-CCBC3FE15904}"/>
              </a:ext>
            </a:extLst>
          </p:cNvPr>
          <p:cNvSpPr txBox="1"/>
          <p:nvPr/>
        </p:nvSpPr>
        <p:spPr>
          <a:xfrm>
            <a:off x="1295400" y="2857500"/>
            <a:ext cx="13532005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b="1" i="1" dirty="0">
                <a:latin typeface="Glacial Indifference" panose="020B0604020202020204" charset="0"/>
              </a:rPr>
              <a:t>Elena:</a:t>
            </a:r>
            <a:r>
              <a:rPr lang="en-US" sz="4800" dirty="0">
                <a:latin typeface="Glacial Indifference" panose="020B0604020202020204" charset="0"/>
              </a:rPr>
              <a:t> Wow, this girl looks so cute.</a:t>
            </a:r>
          </a:p>
          <a:p>
            <a:pPr>
              <a:lnSpc>
                <a:spcPct val="120000"/>
              </a:lnSpc>
            </a:pPr>
            <a:r>
              <a:rPr lang="en-US" sz="4800" b="1" i="1" dirty="0">
                <a:latin typeface="Glacial Indifference" panose="020B0604020202020204" charset="0"/>
              </a:rPr>
              <a:t>Trang: </a:t>
            </a:r>
            <a:r>
              <a:rPr lang="en-US" sz="4800" dirty="0">
                <a:latin typeface="Glacial Indifference" panose="020B0604020202020204" charset="0"/>
              </a:rPr>
              <a:t>Yeah ... She’s my cousin. She’s at Sa Dec flower Village. Tet is coming soon, so many people visit flower villages to take pictures with </a:t>
            </a:r>
            <a:endParaRPr lang="en-US" sz="4800" dirty="0">
              <a:solidFill>
                <a:srgbClr val="FF0000"/>
              </a:solidFill>
              <a:latin typeface="Glacial Indifference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4FE77-5B76-DBB3-4FD1-960D9A0E3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3400" y="5448300"/>
            <a:ext cx="2864005" cy="31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65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D5303-08CA-5332-705F-F446F5231047}"/>
              </a:ext>
            </a:extLst>
          </p:cNvPr>
          <p:cNvSpPr txBox="1"/>
          <p:nvPr/>
        </p:nvSpPr>
        <p:spPr>
          <a:xfrm>
            <a:off x="3505200" y="2129706"/>
            <a:ext cx="12496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</a:t>
            </a:r>
            <a:r>
              <a:rPr lang="en-US" sz="4800" dirty="0">
                <a:latin typeface="Glacial Indifference" panose="020B0604020202020204" charset="0"/>
              </a:rPr>
              <a:t>Oh, I’m fond of admiring the flowers. Does your family visit places like this too?</a:t>
            </a:r>
          </a:p>
          <a:p>
            <a:pPr>
              <a:lnSpc>
                <a:spcPct val="120000"/>
              </a:lnSpc>
            </a:pPr>
            <a:r>
              <a:rPr lang="en-US" sz="4800" b="1" i="1" dirty="0">
                <a:latin typeface="Glacial Indifference" panose="020B0604020202020204" charset="0"/>
              </a:rPr>
              <a:t>Trang:</a:t>
            </a:r>
            <a:r>
              <a:rPr lang="en-US" sz="4800" dirty="0">
                <a:latin typeface="Glacial Indifference" panose="020B0604020202020204" charset="0"/>
              </a:rPr>
              <a:t> Yes, we do. We usually visit </a:t>
            </a:r>
            <a:r>
              <a:rPr lang="en-US" sz="4800" dirty="0" err="1">
                <a:latin typeface="Glacial Indifference" panose="020B0604020202020204" charset="0"/>
              </a:rPr>
              <a:t>Nhat</a:t>
            </a:r>
            <a:r>
              <a:rPr lang="en-US" sz="4800" dirty="0">
                <a:latin typeface="Glacial Indifference" panose="020B0604020202020204" charset="0"/>
              </a:rPr>
              <a:t> Tan Village to buy                         and</a:t>
            </a:r>
            <a:endParaRPr lang="en-US" sz="4800" dirty="0">
              <a:solidFill>
                <a:srgbClr val="FF0000"/>
              </a:solidFill>
              <a:latin typeface="Glacial Indifference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0B91D-17BB-46F9-DFC3-481798D72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071" y="4826620"/>
            <a:ext cx="3065858" cy="3791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830F3-51E0-14FF-29DC-746C0782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999" y="4826620"/>
            <a:ext cx="4419601" cy="3570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2C2912-7077-0558-FD1F-DB8AEB126172}"/>
              </a:ext>
            </a:extLst>
          </p:cNvPr>
          <p:cNvSpPr txBox="1"/>
          <p:nvPr/>
        </p:nvSpPr>
        <p:spPr>
          <a:xfrm>
            <a:off x="5486400" y="600749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Read in pairs</a:t>
            </a:r>
          </a:p>
        </p:txBody>
      </p:sp>
    </p:spTree>
    <p:extLst>
      <p:ext uri="{BB962C8B-B14F-4D97-AF65-F5344CB8AC3E}">
        <p14:creationId xmlns:p14="http://schemas.microsoft.com/office/powerpoint/2010/main" val="1944296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2B29F0-D677-0B72-03EA-DF46E804E0F3}"/>
              </a:ext>
            </a:extLst>
          </p:cNvPr>
          <p:cNvSpPr txBox="1"/>
          <p:nvPr/>
        </p:nvSpPr>
        <p:spPr>
          <a:xfrm>
            <a:off x="1295400" y="2781300"/>
            <a:ext cx="15621000" cy="5002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i="1" dirty="0">
                <a:latin typeface="Glacial Indifference" panose="020B0604020202020204" charset="0"/>
              </a:rPr>
              <a:t>Elena:</a:t>
            </a:r>
            <a:r>
              <a:rPr lang="en-US" sz="5400" dirty="0">
                <a:latin typeface="Glacial Indifference" panose="020B0604020202020204" charset="0"/>
              </a:rPr>
              <a:t> I see flowers and                             everywhere these days. What are they for?</a:t>
            </a:r>
          </a:p>
          <a:p>
            <a:pPr>
              <a:lnSpc>
                <a:spcPct val="120000"/>
              </a:lnSpc>
            </a:pPr>
            <a:r>
              <a:rPr lang="en-US" sz="5400" b="1" i="1" dirty="0">
                <a:latin typeface="Glacial Indifference" panose="020B0604020202020204" charset="0"/>
              </a:rPr>
              <a:t>Trang:</a:t>
            </a:r>
            <a:r>
              <a:rPr lang="en-US" sz="5400" dirty="0">
                <a:latin typeface="Glacial Indifference" panose="020B0604020202020204" charset="0"/>
              </a:rPr>
              <a:t> We, Vietnamese, use plants and flowers for decorations and for offerings. They are an important part of our Tet tradition.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544263-050E-34CD-367B-7B7C8DB7D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723900"/>
            <a:ext cx="3226420" cy="3226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22269-7128-6E97-5A03-C01649249572}"/>
              </a:ext>
            </a:extLst>
          </p:cNvPr>
          <p:cNvSpPr txBox="1"/>
          <p:nvPr/>
        </p:nvSpPr>
        <p:spPr>
          <a:xfrm>
            <a:off x="2590800" y="952500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Read in pairs</a:t>
            </a:r>
          </a:p>
        </p:txBody>
      </p:sp>
    </p:spTree>
    <p:extLst>
      <p:ext uri="{BB962C8B-B14F-4D97-AF65-F5344CB8AC3E}">
        <p14:creationId xmlns:p14="http://schemas.microsoft.com/office/powerpoint/2010/main" val="2636488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9BA304-B3BB-71F6-47DF-9C5B3599F1B9}"/>
              </a:ext>
            </a:extLst>
          </p:cNvPr>
          <p:cNvSpPr txBox="1"/>
          <p:nvPr/>
        </p:nvSpPr>
        <p:spPr>
          <a:xfrm>
            <a:off x="1371599" y="342900"/>
            <a:ext cx="16154400" cy="8899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sz="4000" b="1" i="1" dirty="0">
              <a:latin typeface="Glacial Indifference" panose="020B0604020202020204" charset="0"/>
            </a:endParaRPr>
          </a:p>
          <a:p>
            <a:pPr>
              <a:lnSpc>
                <a:spcPct val="120000"/>
              </a:lnSpc>
            </a:pPr>
            <a:endParaRPr lang="en-US" sz="4000" b="1" i="1" dirty="0">
              <a:latin typeface="Glacial Indifference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And what’s that tall tree in the photo?</a:t>
            </a:r>
          </a:p>
          <a:p>
            <a:pPr>
              <a:lnSpc>
                <a:spcPct val="120000"/>
              </a:lnSpc>
            </a:pPr>
            <a:endParaRPr lang="en-US" sz="4000" b="1" i="1" dirty="0">
              <a:latin typeface="Glacial Indifference" panose="020B0604020202020204" charset="0"/>
            </a:endParaRPr>
          </a:p>
          <a:p>
            <a:pPr>
              <a:lnSpc>
                <a:spcPct val="120000"/>
              </a:lnSpc>
            </a:pPr>
            <a:endParaRPr lang="en-US" sz="4000" b="1" i="1" dirty="0">
              <a:latin typeface="Glacial Indifference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Well, it’s actually a                             .People place it in the</a:t>
            </a:r>
          </a:p>
          <a:p>
            <a:pPr>
              <a:lnSpc>
                <a:spcPct val="120000"/>
              </a:lnSpc>
            </a:pPr>
            <a:endParaRPr lang="en-US" sz="4000" dirty="0">
              <a:latin typeface="Glacial Indifference" panose="020B0604020202020204" charset="0"/>
            </a:endParaRPr>
          </a:p>
          <a:p>
            <a:pPr>
              <a:lnSpc>
                <a:spcPct val="120000"/>
              </a:lnSpc>
            </a:pPr>
            <a:endParaRPr lang="en-US" sz="4000" dirty="0">
              <a:latin typeface="Glacial Indifference" panose="020B0604020202020204" charset="0"/>
            </a:endParaRPr>
          </a:p>
          <a:p>
            <a:pPr>
              <a:lnSpc>
                <a:spcPct val="120000"/>
              </a:lnSpc>
            </a:pPr>
            <a:r>
              <a:rPr lang="en-US" sz="4000" dirty="0">
                <a:latin typeface="Glacial Indifference" panose="020B0604020202020204" charset="0"/>
              </a:rPr>
              <a:t> yard of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                               </a:t>
            </a:r>
            <a:r>
              <a:rPr lang="en-US" sz="4000" dirty="0">
                <a:latin typeface="Glacial Indifference" panose="020B0604020202020204" charset="0"/>
              </a:rPr>
              <a:t>. They hang                                 like small bells and lanterns on it. They want to chase away bad luck and pray for a lucky new year.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Interesting! I didn’t know that.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34481-1FA3-394A-65A0-AAA42C1EF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991100"/>
            <a:ext cx="4029474" cy="2097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B03B1-6848-25F2-29D9-53E83B47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874" y="4991100"/>
            <a:ext cx="4029474" cy="2188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0DE11-99FF-DD68-948C-D2B506759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878" y="2605736"/>
            <a:ext cx="3589649" cy="2385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B944D7-2FE3-087F-98B3-B3D2EE1837C1}"/>
              </a:ext>
            </a:extLst>
          </p:cNvPr>
          <p:cNvSpPr txBox="1"/>
          <p:nvPr/>
        </p:nvSpPr>
        <p:spPr>
          <a:xfrm>
            <a:off x="4865982" y="704877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Listen in pairs</a:t>
            </a:r>
          </a:p>
        </p:txBody>
      </p:sp>
    </p:spTree>
    <p:extLst>
      <p:ext uri="{BB962C8B-B14F-4D97-AF65-F5344CB8AC3E}">
        <p14:creationId xmlns:p14="http://schemas.microsoft.com/office/powerpoint/2010/main" val="170549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9E87-E101-4565-4494-28A5C6FE3EB2}"/>
              </a:ext>
            </a:extLst>
          </p:cNvPr>
          <p:cNvSpPr txBox="1">
            <a:spLocks/>
          </p:cNvSpPr>
          <p:nvPr/>
        </p:nvSpPr>
        <p:spPr>
          <a:xfrm>
            <a:off x="639978" y="1028700"/>
            <a:ext cx="14478000" cy="49672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Cooper Black" panose="0208090404030B020404" pitchFamily="18" charset="0"/>
              </a:rPr>
              <a:t>LET’S </a:t>
            </a:r>
          </a:p>
          <a:p>
            <a:r>
              <a:rPr lang="en-US" sz="11500" dirty="0">
                <a:solidFill>
                  <a:srgbClr val="C00000"/>
                </a:solidFill>
                <a:latin typeface="Cooper Black" panose="0208090404030B020404" pitchFamily="18" charset="0"/>
              </a:rPr>
              <a:t>SING A SONG TOGETHER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EC8089C8-EC26-387D-0F0B-D2D10A441932}"/>
              </a:ext>
            </a:extLst>
          </p:cNvPr>
          <p:cNvSpPr/>
          <p:nvPr/>
        </p:nvSpPr>
        <p:spPr>
          <a:xfrm>
            <a:off x="619534" y="5337134"/>
            <a:ext cx="2868170" cy="4139271"/>
          </a:xfrm>
          <a:custGeom>
            <a:avLst/>
            <a:gdLst/>
            <a:ahLst/>
            <a:cxnLst/>
            <a:rect l="l" t="t" r="r" b="b"/>
            <a:pathLst>
              <a:path w="2868170" h="4139271">
                <a:moveTo>
                  <a:pt x="0" y="0"/>
                </a:moveTo>
                <a:lnTo>
                  <a:pt x="2868170" y="0"/>
                </a:lnTo>
                <a:lnTo>
                  <a:pt x="2868170" y="4139270"/>
                </a:lnTo>
                <a:lnTo>
                  <a:pt x="0" y="41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EF286435-7494-CAF8-8C90-01CEEC64D45B}"/>
              </a:ext>
            </a:extLst>
          </p:cNvPr>
          <p:cNvSpPr/>
          <p:nvPr/>
        </p:nvSpPr>
        <p:spPr>
          <a:xfrm rot="-7282432">
            <a:off x="12735233" y="562814"/>
            <a:ext cx="3699322" cy="4242089"/>
          </a:xfrm>
          <a:custGeom>
            <a:avLst/>
            <a:gdLst/>
            <a:ahLst/>
            <a:cxnLst/>
            <a:rect l="l" t="t" r="r" b="b"/>
            <a:pathLst>
              <a:path w="3169018" h="3105638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1DF313C-DFA6-CF47-F27A-9801C7906D0E}"/>
              </a:ext>
            </a:extLst>
          </p:cNvPr>
          <p:cNvSpPr/>
          <p:nvPr/>
        </p:nvSpPr>
        <p:spPr>
          <a:xfrm rot="5400000">
            <a:off x="11982450" y="3981451"/>
            <a:ext cx="5372100" cy="7239000"/>
          </a:xfrm>
          <a:custGeom>
            <a:avLst/>
            <a:gdLst/>
            <a:ahLst/>
            <a:cxnLst/>
            <a:rect l="l" t="t" r="r" b="b"/>
            <a:pathLst>
              <a:path w="3839771" h="2685227">
                <a:moveTo>
                  <a:pt x="0" y="0"/>
                </a:moveTo>
                <a:lnTo>
                  <a:pt x="3839771" y="0"/>
                </a:lnTo>
                <a:lnTo>
                  <a:pt x="3839771" y="2685227"/>
                </a:lnTo>
                <a:lnTo>
                  <a:pt x="0" y="2685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DC7FF3-5B58-E0A4-3F71-34BF926EB171}"/>
              </a:ext>
            </a:extLst>
          </p:cNvPr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1E7C2BC-99E1-81F1-57D7-0A9E55DC9A62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</p:spTree>
    <p:extLst>
      <p:ext uri="{BB962C8B-B14F-4D97-AF65-F5344CB8AC3E}">
        <p14:creationId xmlns:p14="http://schemas.microsoft.com/office/powerpoint/2010/main" val="21333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637618">
            <a:off x="16902815" y="63791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918359" flipV="1">
            <a:off x="437447" y="406847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2057400"/>
                </a:moveTo>
                <a:lnTo>
                  <a:pt x="655797" y="2057400"/>
                </a:lnTo>
                <a:lnTo>
                  <a:pt x="655797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A758C-B296-5337-C51F-13DCEDFE6CCD}"/>
              </a:ext>
            </a:extLst>
          </p:cNvPr>
          <p:cNvSpPr txBox="1"/>
          <p:nvPr/>
        </p:nvSpPr>
        <p:spPr>
          <a:xfrm>
            <a:off x="163971" y="270954"/>
            <a:ext cx="176022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401902-A2D9-BB18-F510-0FED1194B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248326"/>
              </p:ext>
            </p:extLst>
          </p:nvPr>
        </p:nvGraphicFramePr>
        <p:xfrm>
          <a:off x="765345" y="1364039"/>
          <a:ext cx="16172679" cy="822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179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65456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511933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124597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Sentences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1. Elena and Trang are at Sa Dec Flower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2. Many people visit flower villages to take photos.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3. Trang’s family usually buys kumquat trees and peach blossoms at </a:t>
                      </a:r>
                      <a:r>
                        <a:rPr lang="en-US" sz="4400" dirty="0" err="1">
                          <a:latin typeface="Glacial Indifference" panose="020B0604020202020204" charset="0"/>
                        </a:rPr>
                        <a:t>Nhat</a:t>
                      </a:r>
                      <a:r>
                        <a:rPr lang="en-US" sz="4400" dirty="0">
                          <a:latin typeface="Glacial Indifference" panose="020B0604020202020204" charset="0"/>
                        </a:rPr>
                        <a:t> Tan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4. Flowers are not part of any Vietnamese traditions.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5. People decorate bamboo poles with small bells and lanterns for New Years.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pic>
        <p:nvPicPr>
          <p:cNvPr id="2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34163C11-A7AE-7626-099A-4921C7E8D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49622" y="7888951"/>
            <a:ext cx="3851113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Check your answers </a:t>
            </a:r>
            <a:endParaRPr kumimoji="0" lang="en-US" sz="7200" b="0" i="0" u="none" strike="noStrike" kern="1200" cap="none" spc="517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1. Elena and Trang are at Sa Dec Flower Village.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1518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Wow, this girl looks so cute.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 </a:t>
            </a:r>
            <a:r>
              <a:rPr lang="en-US" sz="4000" dirty="0">
                <a:latin typeface="Glacial Indifference" panose="020B0604020202020204" charset="0"/>
              </a:rPr>
              <a:t>Yeah ... She’s my cousin. She’s at Sa Dec flower Village. </a:t>
            </a:r>
            <a:endParaRPr lang="en-US" sz="4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711078" y="213968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ooper Black" panose="0208090404030B020404" pitchFamily="18" charset="0"/>
              </a:rPr>
              <a:t>F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0EA8B6-49B6-7D5D-6675-D5984FACBF0F}"/>
              </a:ext>
            </a:extLst>
          </p:cNvPr>
          <p:cNvSpPr/>
          <p:nvPr/>
        </p:nvSpPr>
        <p:spPr>
          <a:xfrm>
            <a:off x="1600200" y="3108259"/>
            <a:ext cx="4495800" cy="1072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 Trang’s cousin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57338E-B35C-B047-D507-D34F9B5F83C3}"/>
              </a:ext>
            </a:extLst>
          </p:cNvPr>
          <p:cNvCxnSpPr/>
          <p:nvPr/>
        </p:nvCxnSpPr>
        <p:spPr>
          <a:xfrm>
            <a:off x="1752600" y="28575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4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2. Many people visit flower villages to take photos.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22518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 </a:t>
            </a:r>
            <a:r>
              <a:rPr lang="en-US" sz="4000" dirty="0">
                <a:latin typeface="Glacial Indifference" panose="020B0604020202020204" charset="0"/>
              </a:rPr>
              <a:t>Yeah ... She’s my cousin. She’s at Sa Dec flower Village. Tet is coming soon, so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many people visit flower villages to take pictures with the blooming flowers</a:t>
            </a:r>
            <a:r>
              <a:rPr lang="en-US" sz="4000" dirty="0">
                <a:latin typeface="Glacial Indifference" panose="020B0604020202020204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6047866" y="199993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8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3. Trang’s family usually buys kumquat trees and peach blossoms at </a:t>
            </a:r>
            <a:r>
              <a:rPr lang="en-US" sz="5400" dirty="0" err="1">
                <a:latin typeface="Glacial Indifference" panose="020B0604020202020204" charset="0"/>
              </a:rPr>
              <a:t>Nhat</a:t>
            </a:r>
            <a:r>
              <a:rPr lang="en-US" sz="5400" dirty="0">
                <a:latin typeface="Glacial Indifference" panose="020B0604020202020204" charset="0"/>
              </a:rPr>
              <a:t> Tan Village.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29905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Oh, I’m fond of admiring the flowers. Does your family visit places like this too?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Yes, we do.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We usually visit </a:t>
            </a:r>
            <a:r>
              <a:rPr lang="en-US" sz="4000" dirty="0" err="1">
                <a:solidFill>
                  <a:srgbClr val="FF0000"/>
                </a:solidFill>
                <a:latin typeface="Glacial Indifference" panose="020B0604020202020204" charset="0"/>
              </a:rPr>
              <a:t>Nhat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 Tan Village to buy kumquat trees and peach blossoms.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711078" y="213968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3813" y="6147661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49978" y="2206933"/>
            <a:ext cx="16000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4. Flowers are not part of any Vietnamese traditions.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2978266" cy="37292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I see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flowers and ornamental trees everywhere </a:t>
            </a:r>
            <a:r>
              <a:rPr lang="en-US" sz="4000" dirty="0">
                <a:latin typeface="Glacial Indifference" panose="020B0604020202020204" charset="0"/>
              </a:rPr>
              <a:t>these days. What are they for?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We, Vietnamese, use plants and flowers for decorations and for offerings.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They are an important part of our Tet tradition.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6024858" y="109627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0EA8B6-49B6-7D5D-6675-D5984FACBF0F}"/>
              </a:ext>
            </a:extLst>
          </p:cNvPr>
          <p:cNvSpPr/>
          <p:nvPr/>
        </p:nvSpPr>
        <p:spPr>
          <a:xfrm>
            <a:off x="5358801" y="3008696"/>
            <a:ext cx="11227998" cy="1072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an important part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of our Tet tradition.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57338E-B35C-B047-D507-D34F9B5F83C3}"/>
              </a:ext>
            </a:extLst>
          </p:cNvPr>
          <p:cNvCxnSpPr>
            <a:cxnSpLocks/>
          </p:cNvCxnSpPr>
          <p:nvPr/>
        </p:nvCxnSpPr>
        <p:spPr>
          <a:xfrm>
            <a:off x="5486400" y="2676218"/>
            <a:ext cx="1097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686682" y="4764542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264547" y="6868975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6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5. People decorate bamboo poles with small bells and lanterns for New Years.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3062114" cy="2996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And what’s that tall tree in the photo?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Well, it’s actually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a bamboo pole</a:t>
            </a:r>
            <a:r>
              <a:rPr lang="en-US" sz="4000" dirty="0">
                <a:latin typeface="Glacial Indifference" panose="020B0604020202020204" charset="0"/>
              </a:rPr>
              <a:t>. People place it in the yard of the communal house. They hang decorative items like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small bells </a:t>
            </a:r>
            <a:r>
              <a:rPr lang="en-US" sz="4000" dirty="0">
                <a:latin typeface="Glacial Indifference" panose="020B0604020202020204" charset="0"/>
              </a:rPr>
              <a:t>and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lanterns</a:t>
            </a:r>
            <a:r>
              <a:rPr lang="en-US" sz="4000" dirty="0">
                <a:latin typeface="Glacial Indifference" panose="020B0604020202020204" charset="0"/>
              </a:rPr>
              <a:t> on it.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985252" y="2430482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637618">
            <a:off x="16902815" y="63791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918359" flipV="1">
            <a:off x="772727" y="449167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2057400"/>
                </a:moveTo>
                <a:lnTo>
                  <a:pt x="655797" y="2057400"/>
                </a:lnTo>
                <a:lnTo>
                  <a:pt x="655797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A758C-B296-5337-C51F-13DCEDFE6CCD}"/>
              </a:ext>
            </a:extLst>
          </p:cNvPr>
          <p:cNvSpPr txBox="1"/>
          <p:nvPr/>
        </p:nvSpPr>
        <p:spPr>
          <a:xfrm>
            <a:off x="2180063" y="313854"/>
            <a:ext cx="176022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Look at the answers again.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401902-A2D9-BB18-F510-0FED1194B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14253"/>
              </p:ext>
            </p:extLst>
          </p:nvPr>
        </p:nvGraphicFramePr>
        <p:xfrm>
          <a:off x="609600" y="1365355"/>
          <a:ext cx="16172679" cy="8736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179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65456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511933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124597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Sentences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1. Elena and Trang are at Sa Dec Flower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2. Many people visit flower villages to take photos.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3</a:t>
                      </a:r>
                      <a:r>
                        <a:rPr lang="en-US" sz="4400">
                          <a:latin typeface="Glacial Indifference" panose="020B0604020202020204" charset="0"/>
                        </a:rPr>
                        <a:t>. Trang’s family usually buys kumquat trees and peach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>
                          <a:latin typeface="Glacial Indifference" panose="020B0604020202020204" charset="0"/>
                        </a:rPr>
                        <a:t>blossoms at Nhat Tan Village.</a:t>
                      </a:r>
                      <a:endParaRPr lang="en-US" sz="44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4</a:t>
                      </a:r>
                      <a:r>
                        <a:rPr lang="en-US" sz="4400">
                          <a:latin typeface="Glacial Indifference" panose="020B0604020202020204" charset="0"/>
                        </a:rPr>
                        <a:t>. Flowers are not part of any Vietnamese traditions.</a:t>
                      </a:r>
                      <a:endParaRPr lang="en-US" sz="44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5. People decorate bamboo poles with small bells and lanterns for New Years.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72E4E7E9-721F-044B-EE4F-BE5D1B941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2933700"/>
            <a:ext cx="709070" cy="531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650AB-E349-4312-490A-89AF4ECBD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4229100"/>
            <a:ext cx="709070" cy="531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073B7A-43B8-A411-17D1-443F7AC38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5829300"/>
            <a:ext cx="709070" cy="531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1C9EF0-2847-2760-231E-BF8222F1B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7591985"/>
            <a:ext cx="709070" cy="5310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22CFE3-3EE6-3CAE-7F61-0C7E5805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9016451"/>
            <a:ext cx="709070" cy="5310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DD0216F-90C2-61AD-BA51-B9CBE1850D6F}"/>
              </a:ext>
            </a:extLst>
          </p:cNvPr>
          <p:cNvSpPr/>
          <p:nvPr/>
        </p:nvSpPr>
        <p:spPr>
          <a:xfrm>
            <a:off x="1115865" y="3241448"/>
            <a:ext cx="4010471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Trang’s cousin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12831C-B9E0-FC91-75B0-1386E4349F23}"/>
              </a:ext>
            </a:extLst>
          </p:cNvPr>
          <p:cNvSpPr/>
          <p:nvPr/>
        </p:nvSpPr>
        <p:spPr>
          <a:xfrm>
            <a:off x="1295401" y="7886732"/>
            <a:ext cx="11582399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Plants and flowers are an important part of Tet.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C4DF60-D77E-380A-815C-A28984C68C64}"/>
              </a:ext>
            </a:extLst>
          </p:cNvPr>
          <p:cNvCxnSpPr>
            <a:cxnSpLocks/>
          </p:cNvCxnSpPr>
          <p:nvPr/>
        </p:nvCxnSpPr>
        <p:spPr>
          <a:xfrm>
            <a:off x="1219200" y="30861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4EBC89-B369-6163-4F77-641451B6D92E}"/>
              </a:ext>
            </a:extLst>
          </p:cNvPr>
          <p:cNvCxnSpPr>
            <a:cxnSpLocks/>
          </p:cNvCxnSpPr>
          <p:nvPr/>
        </p:nvCxnSpPr>
        <p:spPr>
          <a:xfrm>
            <a:off x="4267200" y="7734300"/>
            <a:ext cx="899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282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68344F-3141-708A-762F-BE08AEE8E5A4}"/>
              </a:ext>
            </a:extLst>
          </p:cNvPr>
          <p:cNvSpPr txBox="1"/>
          <p:nvPr/>
        </p:nvSpPr>
        <p:spPr>
          <a:xfrm>
            <a:off x="0" y="231038"/>
            <a:ext cx="177451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    Complete the sentences with the verbs from the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85124-BC14-B2EC-1F71-78DCD3CC93C9}"/>
              </a:ext>
            </a:extLst>
          </p:cNvPr>
          <p:cNvSpPr txBox="1"/>
          <p:nvPr/>
        </p:nvSpPr>
        <p:spPr>
          <a:xfrm>
            <a:off x="14554200" y="293326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place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943D4-4013-F007-1BDF-E5C22824B6D4}"/>
              </a:ext>
            </a:extLst>
          </p:cNvPr>
          <p:cNvSpPr txBox="1"/>
          <p:nvPr/>
        </p:nvSpPr>
        <p:spPr>
          <a:xfrm>
            <a:off x="4648200" y="480502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admire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1F654-6B1C-3FF2-237B-12198E75E909}"/>
              </a:ext>
            </a:extLst>
          </p:cNvPr>
          <p:cNvSpPr txBox="1"/>
          <p:nvPr/>
        </p:nvSpPr>
        <p:spPr>
          <a:xfrm>
            <a:off x="15011400" y="5821859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chase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559BFF-7C5C-CCC3-F671-94351E45B675}"/>
              </a:ext>
            </a:extLst>
          </p:cNvPr>
          <p:cNvSpPr txBox="1"/>
          <p:nvPr/>
        </p:nvSpPr>
        <p:spPr>
          <a:xfrm>
            <a:off x="12725400" y="758146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pray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406DDB-4C6E-0A5C-9D6C-BCEDDAE019D2}"/>
              </a:ext>
            </a:extLst>
          </p:cNvPr>
          <p:cNvSpPr/>
          <p:nvPr/>
        </p:nvSpPr>
        <p:spPr>
          <a:xfrm>
            <a:off x="1059330" y="1541067"/>
            <a:ext cx="14325600" cy="1021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Cooper Black" panose="0208090404030B020404" pitchFamily="18" charset="0"/>
              </a:rPr>
              <a:t>admire        chase         pray          place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76D8DD-61E3-67E4-8D59-9C1419C78B36}"/>
              </a:ext>
            </a:extLst>
          </p:cNvPr>
          <p:cNvSpPr/>
          <p:nvPr/>
        </p:nvSpPr>
        <p:spPr>
          <a:xfrm>
            <a:off x="76200" y="3875209"/>
            <a:ext cx="28194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B3B6BD-2BEC-B22D-2A42-83809D8D3358}"/>
              </a:ext>
            </a:extLst>
          </p:cNvPr>
          <p:cNvSpPr/>
          <p:nvPr/>
        </p:nvSpPr>
        <p:spPr>
          <a:xfrm>
            <a:off x="7147860" y="4758779"/>
            <a:ext cx="63395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865602-3EEA-6E1B-0CB2-08512194566A}"/>
              </a:ext>
            </a:extLst>
          </p:cNvPr>
          <p:cNvSpPr/>
          <p:nvPr/>
        </p:nvSpPr>
        <p:spPr>
          <a:xfrm>
            <a:off x="213661" y="6645700"/>
            <a:ext cx="16913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BC83B1-8774-319C-7964-09B2944CA89B}"/>
              </a:ext>
            </a:extLst>
          </p:cNvPr>
          <p:cNvSpPr/>
          <p:nvPr/>
        </p:nvSpPr>
        <p:spPr>
          <a:xfrm>
            <a:off x="15225061" y="7605404"/>
            <a:ext cx="28194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C601B-1474-A4A3-DEAC-20C25ACFECEB}"/>
              </a:ext>
            </a:extLst>
          </p:cNvPr>
          <p:cNvSpPr/>
          <p:nvPr/>
        </p:nvSpPr>
        <p:spPr>
          <a:xfrm>
            <a:off x="213661" y="8581759"/>
            <a:ext cx="15389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1C277BB-329D-34B7-38CF-84AB0BD61091}"/>
              </a:ext>
            </a:extLst>
          </p:cNvPr>
          <p:cNvSpPr txBox="1"/>
          <p:nvPr/>
        </p:nvSpPr>
        <p:spPr>
          <a:xfrm>
            <a:off x="213661" y="2910402"/>
            <a:ext cx="18003417" cy="6463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1.</a:t>
            </a:r>
            <a:r>
              <a:rPr lang="en-US" sz="5400" dirty="0">
                <a:latin typeface="Glacial Indifference" panose="020B0604020202020204" charset="0"/>
              </a:rPr>
              <a:t> The British decorate their Christmas trees and ______ presents under them.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2.</a:t>
            </a:r>
            <a:r>
              <a:rPr lang="en-US" sz="5400" dirty="0">
                <a:latin typeface="Glacial Indifference" panose="020B0604020202020204" charset="0"/>
              </a:rPr>
              <a:t> Tom likes to ______ the view from the hill.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3.</a:t>
            </a:r>
            <a:r>
              <a:rPr lang="en-US" sz="5400" dirty="0">
                <a:latin typeface="Glacial Indifference" panose="020B0604020202020204" charset="0"/>
              </a:rPr>
              <a:t> In many cultures, knocking on wood is a way to ______ away bad spirits.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4.</a:t>
            </a:r>
            <a:r>
              <a:rPr lang="en-US" sz="5400" dirty="0">
                <a:latin typeface="Glacial Indifference" panose="020B0604020202020204" charset="0"/>
              </a:rPr>
              <a:t> Many Asians go to Buddhist temples to ______ for good luck.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A2DB0B1-18DC-D25B-9A7F-DDCBBF7855A8}"/>
              </a:ext>
            </a:extLst>
          </p:cNvPr>
          <p:cNvSpPr/>
          <p:nvPr/>
        </p:nvSpPr>
        <p:spPr>
          <a:xfrm rot="-1051175">
            <a:off x="-274478" y="660507"/>
            <a:ext cx="2990000" cy="1842588"/>
          </a:xfrm>
          <a:custGeom>
            <a:avLst/>
            <a:gdLst/>
            <a:ahLst/>
            <a:cxnLst/>
            <a:rect l="l" t="t" r="r" b="b"/>
            <a:pathLst>
              <a:path w="2990000" h="1842588">
                <a:moveTo>
                  <a:pt x="0" y="0"/>
                </a:moveTo>
                <a:lnTo>
                  <a:pt x="2990001" y="0"/>
                </a:lnTo>
                <a:lnTo>
                  <a:pt x="2990001" y="1842588"/>
                </a:lnTo>
                <a:lnTo>
                  <a:pt x="0" y="18425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99F3164-991F-AA0C-1205-579F05F9D497}"/>
              </a:ext>
            </a:extLst>
          </p:cNvPr>
          <p:cNvSpPr/>
          <p:nvPr/>
        </p:nvSpPr>
        <p:spPr>
          <a:xfrm rot="1017632">
            <a:off x="14476202" y="3919986"/>
            <a:ext cx="1973605" cy="1934133"/>
          </a:xfrm>
          <a:custGeom>
            <a:avLst/>
            <a:gdLst/>
            <a:ahLst/>
            <a:cxnLst/>
            <a:rect l="l" t="t" r="r" b="b"/>
            <a:pathLst>
              <a:path w="1973605" h="1934133">
                <a:moveTo>
                  <a:pt x="0" y="0"/>
                </a:moveTo>
                <a:lnTo>
                  <a:pt x="1973605" y="0"/>
                </a:lnTo>
                <a:lnTo>
                  <a:pt x="1973605" y="1934133"/>
                </a:lnTo>
                <a:lnTo>
                  <a:pt x="0" y="1934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C961D421-D7A0-BD0A-F8BC-E539A5248877}"/>
              </a:ext>
            </a:extLst>
          </p:cNvPr>
          <p:cNvSpPr/>
          <p:nvPr/>
        </p:nvSpPr>
        <p:spPr>
          <a:xfrm rot="4056554">
            <a:off x="16353660" y="8444374"/>
            <a:ext cx="3181950" cy="3468065"/>
          </a:xfrm>
          <a:custGeom>
            <a:avLst/>
            <a:gdLst/>
            <a:ahLst/>
            <a:cxnLst/>
            <a:rect l="l" t="t" r="r" b="b"/>
            <a:pathLst>
              <a:path w="3181950" h="3468065">
                <a:moveTo>
                  <a:pt x="0" y="0"/>
                </a:moveTo>
                <a:lnTo>
                  <a:pt x="3181950" y="0"/>
                </a:lnTo>
                <a:lnTo>
                  <a:pt x="3181950" y="3468066"/>
                </a:lnTo>
                <a:lnTo>
                  <a:pt x="0" y="3468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ABA63D8B-AF1C-3711-51A9-C8D713AD4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969396" y="1132940"/>
            <a:ext cx="3247681" cy="1703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C77AA62F-A4D2-56EA-9198-5AD17E7059EB}"/>
              </a:ext>
            </a:extLst>
          </p:cNvPr>
          <p:cNvSpPr/>
          <p:nvPr/>
        </p:nvSpPr>
        <p:spPr>
          <a:xfrm>
            <a:off x="323504" y="1539270"/>
            <a:ext cx="17964496" cy="6532827"/>
          </a:xfrm>
          <a:custGeom>
            <a:avLst/>
            <a:gdLst/>
            <a:ahLst/>
            <a:cxnLst/>
            <a:rect l="l" t="t" r="r" b="b"/>
            <a:pathLst>
              <a:path w="5075499" h="4937077">
                <a:moveTo>
                  <a:pt x="0" y="0"/>
                </a:moveTo>
                <a:lnTo>
                  <a:pt x="5075499" y="0"/>
                </a:lnTo>
                <a:lnTo>
                  <a:pt x="5075499" y="4937076"/>
                </a:lnTo>
                <a:lnTo>
                  <a:pt x="0" y="4937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9F796-DE03-CF85-B2AE-ABF63A72A044}"/>
              </a:ext>
            </a:extLst>
          </p:cNvPr>
          <p:cNvSpPr txBox="1"/>
          <p:nvPr/>
        </p:nvSpPr>
        <p:spPr>
          <a:xfrm>
            <a:off x="2209800" y="2075871"/>
            <a:ext cx="13868400" cy="4540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b="1" dirty="0">
                <a:solidFill>
                  <a:srgbClr val="FF0000"/>
                </a:solidFill>
                <a:latin typeface="Cooper Black" panose="0208090404030B020404" pitchFamily="18" charset="0"/>
              </a:rPr>
              <a:t>NEW YEARS </a:t>
            </a:r>
          </a:p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accent4">
                    <a:lumMod val="75000"/>
                  </a:schemeClr>
                </a:solidFill>
                <a:latin typeface="Cooper Black" panose="0208090404030B020404" pitchFamily="18" charset="0"/>
              </a:rPr>
              <a:t>AROUND THE WORLD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86730DD-EEA8-4BFA-4CDE-79D5EB6A23CE}"/>
              </a:ext>
            </a:extLst>
          </p:cNvPr>
          <p:cNvSpPr/>
          <p:nvPr/>
        </p:nvSpPr>
        <p:spPr>
          <a:xfrm flipH="1">
            <a:off x="13484359" y="7661463"/>
            <a:ext cx="5279829" cy="2626089"/>
          </a:xfrm>
          <a:custGeom>
            <a:avLst/>
            <a:gdLst/>
            <a:ahLst/>
            <a:cxnLst/>
            <a:rect l="l" t="t" r="r" b="b"/>
            <a:pathLst>
              <a:path w="5279829" h="2626089">
                <a:moveTo>
                  <a:pt x="5279828" y="0"/>
                </a:moveTo>
                <a:lnTo>
                  <a:pt x="0" y="0"/>
                </a:lnTo>
                <a:lnTo>
                  <a:pt x="0" y="2626089"/>
                </a:lnTo>
                <a:lnTo>
                  <a:pt x="5279828" y="2626089"/>
                </a:lnTo>
                <a:lnTo>
                  <a:pt x="52798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509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3D170E6B-6BE3-01C6-DC92-A27CA1F43E4F}"/>
              </a:ext>
            </a:extLst>
          </p:cNvPr>
          <p:cNvSpPr/>
          <p:nvPr/>
        </p:nvSpPr>
        <p:spPr>
          <a:xfrm flipH="1">
            <a:off x="22523" y="-22860"/>
            <a:ext cx="6302077" cy="3917483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71A0E-9D2B-6A6A-AE57-CAD27BCC8166}"/>
              </a:ext>
            </a:extLst>
          </p:cNvPr>
          <p:cNvSpPr txBox="1"/>
          <p:nvPr/>
        </p:nvSpPr>
        <p:spPr>
          <a:xfrm>
            <a:off x="749976" y="8072097"/>
            <a:ext cx="175380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Cooper Black" panose="0208090404030B020404" pitchFamily="18" charset="0"/>
              </a:rPr>
              <a:t>People around the world celebrate New Years differently. Choose the  tradition below. </a:t>
            </a:r>
          </a:p>
        </p:txBody>
      </p:sp>
      <p:pic>
        <p:nvPicPr>
          <p:cNvPr id="4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40CD4BA9-B1E2-78D9-A7F6-8074A23AA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92200" y="199992"/>
            <a:ext cx="4010171" cy="222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6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8589252" y="534308"/>
            <a:ext cx="9103352" cy="1391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1. Visiting pagodas.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038483" y="3397374"/>
            <a:ext cx="396240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The US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589252" y="6754691"/>
            <a:ext cx="4408292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A877B1C2-E988-1ED8-B406-B6CA3FE9A18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146" name="Picture 2" descr="The 25 Most Visited Tourist Spots in America">
            <a:extLst>
              <a:ext uri="{FF2B5EF4-FFF2-40B4-BE49-F238E27FC236}">
                <a16:creationId xmlns:a16="http://schemas.microsoft.com/office/drawing/2014/main" id="{862485A2-1539-6ACA-CBD1-F1C298FC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841" y="2093140"/>
            <a:ext cx="4648200" cy="31961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inh nghiệm Du lịch HỘI AN 2023 từ A-Z: lưu trú, ăn chơi, đặc sản... mới  nhất">
            <a:extLst>
              <a:ext uri="{FF2B5EF4-FFF2-40B4-BE49-F238E27FC236}">
                <a16:creationId xmlns:a16="http://schemas.microsoft.com/office/drawing/2014/main" id="{582FED41-3BCD-4BAB-4C7C-668AA583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892" y="5513254"/>
            <a:ext cx="4641080" cy="30592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44352" y="908191"/>
            <a:ext cx="14180122" cy="1477671"/>
          </a:xfrm>
          <a:prstGeom prst="rect">
            <a:avLst/>
          </a:prstGeom>
          <a:noFill/>
        </p:spPr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97B1572-09F4-3437-F529-30A36DF07250}"/>
              </a:ext>
            </a:extLst>
          </p:cNvPr>
          <p:cNvSpPr txBox="1">
            <a:spLocks/>
          </p:cNvSpPr>
          <p:nvPr/>
        </p:nvSpPr>
        <p:spPr>
          <a:xfrm>
            <a:off x="832678" y="762461"/>
            <a:ext cx="15680871" cy="17691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oper Black" panose="0208090404030B020404" pitchFamily="18" charset="0"/>
              </a:rPr>
              <a:t>WHAT DO PEOPLE USUALLY DO AT TET?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C8B60D-8BB3-E8A6-AE62-4A6A3A42D4CF}"/>
              </a:ext>
            </a:extLst>
          </p:cNvPr>
          <p:cNvGrpSpPr/>
          <p:nvPr/>
        </p:nvGrpSpPr>
        <p:grpSpPr>
          <a:xfrm>
            <a:off x="336916" y="513079"/>
            <a:ext cx="17096555" cy="9422315"/>
            <a:chOff x="0" y="0"/>
            <a:chExt cx="6295575" cy="34696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3474DD0-D70F-F1E6-4832-A5EF5ECEE273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DC84D1-877A-A3CE-492E-4DA4E677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6190">
            <a:off x="-38027" y="6573511"/>
            <a:ext cx="478661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8993494B-68CA-5F6D-D082-8E167618DD06}"/>
              </a:ext>
            </a:extLst>
          </p:cNvPr>
          <p:cNvSpPr txBox="1">
            <a:spLocks/>
          </p:cNvSpPr>
          <p:nvPr/>
        </p:nvSpPr>
        <p:spPr>
          <a:xfrm>
            <a:off x="1593977" y="696063"/>
            <a:ext cx="15680871" cy="17691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latin typeface="Cooper Black" panose="0208090404030B0204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1289529">
            <a:off x="17026262" y="16615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NGÀY TẾT QUÊ EM English Version__ Học Tiếng Anh qua bài hát (1)">
            <a:hlinkClick r:id="" action="ppaction://media"/>
            <a:extLst>
              <a:ext uri="{FF2B5EF4-FFF2-40B4-BE49-F238E27FC236}">
                <a16:creationId xmlns:a16="http://schemas.microsoft.com/office/drawing/2014/main" id="{D1A41402-AF5F-24D5-FD86-FDE0ECBE72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153" y="1562100"/>
            <a:ext cx="15500396" cy="7568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610599" y="4209920"/>
            <a:ext cx="4356691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Thailand 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610599" y="7355817"/>
            <a:ext cx="4356691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Japan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610599" y="264154"/>
            <a:ext cx="9372601" cy="225900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2. Throwing water at each other.</a:t>
            </a:r>
          </a:p>
        </p:txBody>
      </p:sp>
      <p:pic>
        <p:nvPicPr>
          <p:cNvPr id="7170" name="Picture 2" descr="Những điểm đến thú vị nhất Thái Lan tháng 4 - VnExpress Du lịch">
            <a:extLst>
              <a:ext uri="{FF2B5EF4-FFF2-40B4-BE49-F238E27FC236}">
                <a16:creationId xmlns:a16="http://schemas.microsoft.com/office/drawing/2014/main" id="{95BA9DF3-9A7A-5E3B-FBC5-9BC306A2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804" y="2721973"/>
            <a:ext cx="4769396" cy="31835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et Simon Calder's Travel Email">
            <a:extLst>
              <a:ext uri="{FF2B5EF4-FFF2-40B4-BE49-F238E27FC236}">
                <a16:creationId xmlns:a16="http://schemas.microsoft.com/office/drawing/2014/main" id="{7BAA0DEE-29FF-11C3-B659-7F4E2FBF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804" y="6164870"/>
            <a:ext cx="4769396" cy="30934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74;p4">
            <a:extLst>
              <a:ext uri="{FF2B5EF4-FFF2-40B4-BE49-F238E27FC236}">
                <a16:creationId xmlns:a16="http://schemas.microsoft.com/office/drawing/2014/main" id="{B136B976-9C59-2309-3EA5-2509DC2D2CE8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97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8686800" y="421506"/>
            <a:ext cx="9006840" cy="21336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3. Ringing a bell 108 times.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748925" y="7206851"/>
            <a:ext cx="4435047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625857" y="3408517"/>
            <a:ext cx="3448036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Japan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pic>
        <p:nvPicPr>
          <p:cNvPr id="5122" name="Picture 2" descr="Japan Travel Tips: 9 Things I Wish I'd Known Before Going to Japan | LIVE  JAPAN travel guide">
            <a:extLst>
              <a:ext uri="{FF2B5EF4-FFF2-40B4-BE49-F238E27FC236}">
                <a16:creationId xmlns:a16="http://schemas.microsoft.com/office/drawing/2014/main" id="{202F07EE-3AC7-3230-130B-7C6AB09A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417" y="2632847"/>
            <a:ext cx="4435048" cy="31695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OODTRIP VN">
            <a:extLst>
              <a:ext uri="{FF2B5EF4-FFF2-40B4-BE49-F238E27FC236}">
                <a16:creationId xmlns:a16="http://schemas.microsoft.com/office/drawing/2014/main" id="{A6CEF786-F5E4-38F5-4ACC-A37DE0DF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417" y="6039261"/>
            <a:ext cx="4435048" cy="29548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74;p4">
            <a:extLst>
              <a:ext uri="{FF2B5EF4-FFF2-40B4-BE49-F238E27FC236}">
                <a16:creationId xmlns:a16="http://schemas.microsoft.com/office/drawing/2014/main" id="{DB47275D-10EA-CBA4-A5D3-C3F87F5ACAD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6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832005" y="6938773"/>
            <a:ext cx="457200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832005" y="3553361"/>
            <a:ext cx="46024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1D1D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The US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534400" y="241744"/>
            <a:ext cx="9525000" cy="230427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4. Giving and receiving lucky money.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3074" name="Picture 2" descr="Têt du Chat: le Vietnam demeure une destination très prisée des Sud-Coréens  | Tourisme | Vietnam+ (VietnamPlus)">
            <a:extLst>
              <a:ext uri="{FF2B5EF4-FFF2-40B4-BE49-F238E27FC236}">
                <a16:creationId xmlns:a16="http://schemas.microsoft.com/office/drawing/2014/main" id="{60288F41-64E1-8731-BCED-E4EFA18D8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854" y="6048083"/>
            <a:ext cx="3956174" cy="26561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the US intelligence report on COVID-19's origins says - Bulletin of the  Atomic Scientists">
            <a:extLst>
              <a:ext uri="{FF2B5EF4-FFF2-40B4-BE49-F238E27FC236}">
                <a16:creationId xmlns:a16="http://schemas.microsoft.com/office/drawing/2014/main" id="{20564B12-D5F8-175A-F39B-12E2B199C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854" y="2755351"/>
            <a:ext cx="3956174" cy="29671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74;p4">
            <a:extLst>
              <a:ext uri="{FF2B5EF4-FFF2-40B4-BE49-F238E27FC236}">
                <a16:creationId xmlns:a16="http://schemas.microsoft.com/office/drawing/2014/main" id="{6122AF09-8757-7BB2-1226-7526E0C16C68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5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862485" y="7435319"/>
            <a:ext cx="4243915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</a:t>
            </a:r>
            <a:r>
              <a:rPr kumimoji="0" lang="en-US" sz="6400" b="0" i="0" u="none" strike="noStrike" kern="0" cap="none" spc="0" normalizeH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 The US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1D1D3F"/>
              </a:solidFill>
              <a:effectLst/>
              <a:uLnTx/>
              <a:uFillTx/>
              <a:latin typeface="Glacial Indifference" panose="020B060402020202020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877724" y="4241866"/>
            <a:ext cx="4243915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</a:t>
            </a:r>
            <a:r>
              <a:rPr kumimoji="0" lang="en-US" sz="6400" b="0" i="0" u="none" strike="noStrike" kern="0" cap="none" spc="0" normalizeH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 Thailand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1D1D3F"/>
              </a:solidFill>
              <a:effectLst/>
              <a:uLnTx/>
              <a:uFillTx/>
              <a:latin typeface="Glacial Indifference" panose="020B060402020202020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877724" y="118322"/>
            <a:ext cx="9198986" cy="314194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oper Black" panose="0208090404030B020404" pitchFamily="18" charset="0"/>
                <a:sym typeface="Arial"/>
              </a:rPr>
              <a:t>5. Watching a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ball drop at midnight in Times Square.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8194" name="Picture 2" descr="Đi du lịch Thái Lan cần giấy tờ gì? 7 loại giấy tờ cần thiết">
            <a:extLst>
              <a:ext uri="{FF2B5EF4-FFF2-40B4-BE49-F238E27FC236}">
                <a16:creationId xmlns:a16="http://schemas.microsoft.com/office/drawing/2014/main" id="{5896C7B0-5A57-6706-6379-075D0544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1" y="3498862"/>
            <a:ext cx="4318248" cy="28269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75 Most Popular American Tourist Destinations">
            <a:extLst>
              <a:ext uri="{FF2B5EF4-FFF2-40B4-BE49-F238E27FC236}">
                <a16:creationId xmlns:a16="http://schemas.microsoft.com/office/drawing/2014/main" id="{136A4772-2E98-05CE-02FE-E89F1C01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6438900"/>
            <a:ext cx="4318248" cy="27675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0B9ADCED-25E1-C536-B57C-8B5DC47C25B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3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67BD-4E10-16A3-8E78-3A5C0D2AB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71" y="4687928"/>
            <a:ext cx="15435000" cy="956400"/>
          </a:xfrm>
        </p:spPr>
        <p:txBody>
          <a:bodyPr/>
          <a:lstStyle/>
          <a:p>
            <a:r>
              <a:rPr lang="en-US" sz="8000" dirty="0">
                <a:solidFill>
                  <a:srgbClr val="002060"/>
                </a:solidFill>
              </a:rPr>
              <a:t>What are you going to do in this coming Tet?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2E256D-55D1-4E6D-A6FA-BFF4AB7D8EAA}"/>
              </a:ext>
            </a:extLst>
          </p:cNvPr>
          <p:cNvGrpSpPr/>
          <p:nvPr/>
        </p:nvGrpSpPr>
        <p:grpSpPr>
          <a:xfrm>
            <a:off x="336916" y="513079"/>
            <a:ext cx="17096555" cy="9422315"/>
            <a:chOff x="0" y="0"/>
            <a:chExt cx="6295575" cy="346964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E0F5E35-7A5A-1CA8-6A3B-1E7573CDC00A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6" name="Freeform 11">
            <a:extLst>
              <a:ext uri="{FF2B5EF4-FFF2-40B4-BE49-F238E27FC236}">
                <a16:creationId xmlns:a16="http://schemas.microsoft.com/office/drawing/2014/main" id="{534E7B2F-23DC-BD2A-4C68-34C626F5623C}"/>
              </a:ext>
            </a:extLst>
          </p:cNvPr>
          <p:cNvSpPr/>
          <p:nvPr/>
        </p:nvSpPr>
        <p:spPr>
          <a:xfrm rot="-7282432">
            <a:off x="13040033" y="-313866"/>
            <a:ext cx="3699322" cy="4242089"/>
          </a:xfrm>
          <a:custGeom>
            <a:avLst/>
            <a:gdLst/>
            <a:ahLst/>
            <a:cxnLst/>
            <a:rect l="l" t="t" r="r" b="b"/>
            <a:pathLst>
              <a:path w="3169018" h="3105638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E8CD9E99-9853-65F2-81CC-0F5E1ACF8696}"/>
              </a:ext>
            </a:extLst>
          </p:cNvPr>
          <p:cNvSpPr/>
          <p:nvPr/>
        </p:nvSpPr>
        <p:spPr>
          <a:xfrm>
            <a:off x="854529" y="5293754"/>
            <a:ext cx="2868170" cy="4139271"/>
          </a:xfrm>
          <a:custGeom>
            <a:avLst/>
            <a:gdLst/>
            <a:ahLst/>
            <a:cxnLst/>
            <a:rect l="l" t="t" r="r" b="b"/>
            <a:pathLst>
              <a:path w="2868170" h="4139271">
                <a:moveTo>
                  <a:pt x="0" y="0"/>
                </a:moveTo>
                <a:lnTo>
                  <a:pt x="2868170" y="0"/>
                </a:lnTo>
                <a:lnTo>
                  <a:pt x="2868170" y="4139270"/>
                </a:lnTo>
                <a:lnTo>
                  <a:pt x="0" y="4139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9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8AFD41B-3A6D-9FCD-9C2F-B5BF1DEA0C81}"/>
              </a:ext>
            </a:extLst>
          </p:cNvPr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13CB4D2-872B-D18B-1A0A-5597C6BC3F46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74723A3-69E9-D7DE-ED71-F33BCABE217F}"/>
              </a:ext>
            </a:extLst>
          </p:cNvPr>
          <p:cNvSpPr/>
          <p:nvPr/>
        </p:nvSpPr>
        <p:spPr>
          <a:xfrm>
            <a:off x="5791200" y="465176"/>
            <a:ext cx="14427398" cy="5192576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Wrap -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02A5EA-9AB2-834A-23AE-D1B30332F8C3}"/>
              </a:ext>
            </a:extLst>
          </p:cNvPr>
          <p:cNvSpPr/>
          <p:nvPr/>
        </p:nvSpPr>
        <p:spPr>
          <a:xfrm rot="5400000">
            <a:off x="9366691" y="1339410"/>
            <a:ext cx="8039099" cy="9856083"/>
          </a:xfrm>
          <a:custGeom>
            <a:avLst/>
            <a:gdLst/>
            <a:ahLst/>
            <a:cxnLst/>
            <a:rect l="l" t="t" r="r" b="b"/>
            <a:pathLst>
              <a:path w="4012314" h="2805891">
                <a:moveTo>
                  <a:pt x="0" y="0"/>
                </a:moveTo>
                <a:lnTo>
                  <a:pt x="4012314" y="0"/>
                </a:lnTo>
                <a:lnTo>
                  <a:pt x="4012314" y="2805891"/>
                </a:lnTo>
                <a:lnTo>
                  <a:pt x="0" y="280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7939DB-A5AF-639B-AF7A-25D5EB4D28CA}"/>
              </a:ext>
            </a:extLst>
          </p:cNvPr>
          <p:cNvSpPr/>
          <p:nvPr/>
        </p:nvSpPr>
        <p:spPr>
          <a:xfrm flipH="1">
            <a:off x="21130" y="0"/>
            <a:ext cx="6481763" cy="6438900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A36520B-ECFB-AEE3-CFD0-0BB8F4F340E6}"/>
              </a:ext>
            </a:extLst>
          </p:cNvPr>
          <p:cNvSpPr/>
          <p:nvPr/>
        </p:nvSpPr>
        <p:spPr>
          <a:xfrm flipH="1">
            <a:off x="14353645" y="4295332"/>
            <a:ext cx="3458525" cy="2584461"/>
          </a:xfrm>
          <a:custGeom>
            <a:avLst/>
            <a:gdLst/>
            <a:ahLst/>
            <a:cxnLst/>
            <a:rect l="l" t="t" r="r" b="b"/>
            <a:pathLst>
              <a:path w="3458525" h="2584461">
                <a:moveTo>
                  <a:pt x="3458525" y="0"/>
                </a:moveTo>
                <a:lnTo>
                  <a:pt x="0" y="0"/>
                </a:lnTo>
                <a:lnTo>
                  <a:pt x="0" y="2584462"/>
                </a:lnTo>
                <a:lnTo>
                  <a:pt x="3458525" y="2584462"/>
                </a:lnTo>
                <a:lnTo>
                  <a:pt x="3458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9E2B3-3817-91E6-E48E-308244F843BC}"/>
              </a:ext>
            </a:extLst>
          </p:cNvPr>
          <p:cNvSpPr txBox="1"/>
          <p:nvPr/>
        </p:nvSpPr>
        <p:spPr>
          <a:xfrm>
            <a:off x="2022268" y="3061464"/>
            <a:ext cx="12227132" cy="515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Glacial Indifference" panose="020B060402020202020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use lexical items related to Tet holiday.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identify the language features that are covered in the lesson.</a:t>
            </a:r>
          </a:p>
        </p:txBody>
      </p:sp>
    </p:spTree>
    <p:extLst>
      <p:ext uri="{BB962C8B-B14F-4D97-AF65-F5344CB8AC3E}">
        <p14:creationId xmlns:p14="http://schemas.microsoft.com/office/powerpoint/2010/main" val="28327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234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641200" y="3201896"/>
            <a:ext cx="3276106" cy="5544180"/>
          </a:xfrm>
          <a:custGeom>
            <a:avLst/>
            <a:gdLst/>
            <a:ahLst/>
            <a:cxnLst/>
            <a:rect l="l" t="t" r="r" b="b"/>
            <a:pathLst>
              <a:path w="3276106" h="5544180">
                <a:moveTo>
                  <a:pt x="0" y="0"/>
                </a:moveTo>
                <a:lnTo>
                  <a:pt x="3276106" y="0"/>
                </a:lnTo>
                <a:lnTo>
                  <a:pt x="3276106" y="5544180"/>
                </a:lnTo>
                <a:lnTo>
                  <a:pt x="0" y="554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5359902" y="2633033"/>
            <a:ext cx="7568195" cy="1137726"/>
          </a:xfrm>
          <a:prstGeom prst="rect">
            <a:avLst/>
          </a:prstGeom>
          <a:solidFill>
            <a:srgbClr val="E8B594"/>
          </a:solidFill>
        </p:spPr>
      </p:sp>
      <p:sp>
        <p:nvSpPr>
          <p:cNvPr id="6" name="TextBox 6"/>
          <p:cNvSpPr txBox="1"/>
          <p:nvPr/>
        </p:nvSpPr>
        <p:spPr>
          <a:xfrm>
            <a:off x="5288781" y="2111283"/>
            <a:ext cx="7778139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39"/>
              </a:lnSpc>
            </a:pPr>
            <a:r>
              <a:rPr lang="en-US" sz="14199" dirty="0">
                <a:solidFill>
                  <a:srgbClr val="423000"/>
                </a:solidFill>
                <a:latin typeface="Moontime"/>
              </a:rPr>
              <a:t>Homework</a:t>
            </a:r>
          </a:p>
        </p:txBody>
      </p:sp>
      <p:sp>
        <p:nvSpPr>
          <p:cNvPr id="8" name="Freeform 8"/>
          <p:cNvSpPr/>
          <p:nvPr/>
        </p:nvSpPr>
        <p:spPr>
          <a:xfrm>
            <a:off x="13438395" y="3454144"/>
            <a:ext cx="3276106" cy="5544180"/>
          </a:xfrm>
          <a:custGeom>
            <a:avLst/>
            <a:gdLst/>
            <a:ahLst/>
            <a:cxnLst/>
            <a:rect l="l" t="t" r="r" b="b"/>
            <a:pathLst>
              <a:path w="3276106" h="5544180">
                <a:moveTo>
                  <a:pt x="0" y="0"/>
                </a:moveTo>
                <a:lnTo>
                  <a:pt x="3276107" y="0"/>
                </a:lnTo>
                <a:lnTo>
                  <a:pt x="3276107" y="5544180"/>
                </a:lnTo>
                <a:lnTo>
                  <a:pt x="0" y="554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E9EBB-5C9F-CC2E-8D16-1FB86C29A4AD}"/>
              </a:ext>
            </a:extLst>
          </p:cNvPr>
          <p:cNvSpPr txBox="1"/>
          <p:nvPr/>
        </p:nvSpPr>
        <p:spPr>
          <a:xfrm>
            <a:off x="4495800" y="4616689"/>
            <a:ext cx="96930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Glacial Indifference" panose="020B0604020202020204" charset="0"/>
              </a:rPr>
              <a:t>- Learn the new words by heart.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Glacial Indifference" panose="020B0604020202020204" charset="0"/>
              </a:rPr>
              <a:t>- Practice talking about Tet Holiday.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9D05F1-574B-FA0D-815A-8EC8FD38D95E}"/>
              </a:ext>
            </a:extLst>
          </p:cNvPr>
          <p:cNvSpPr/>
          <p:nvPr/>
        </p:nvSpPr>
        <p:spPr>
          <a:xfrm>
            <a:off x="2514600" y="1333500"/>
            <a:ext cx="14669657" cy="76328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0" b="1" dirty="0">
                <a:solidFill>
                  <a:schemeClr val="accent6">
                    <a:lumMod val="50000"/>
                  </a:schemeClr>
                </a:solidFill>
              </a:rPr>
              <a:t>In the song, at Tet, people often: </a:t>
            </a:r>
          </a:p>
          <a:p>
            <a:r>
              <a:rPr lang="en-US" sz="7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7000" b="1" dirty="0">
                <a:solidFill>
                  <a:schemeClr val="accent6">
                    <a:lumMod val="50000"/>
                  </a:schemeClr>
                </a:solidFill>
              </a:rPr>
              <a:t>- Dress up</a:t>
            </a:r>
          </a:p>
          <a:p>
            <a:r>
              <a:rPr lang="en-US" sz="7000" b="1" dirty="0">
                <a:solidFill>
                  <a:schemeClr val="accent6">
                    <a:lumMod val="50000"/>
                  </a:schemeClr>
                </a:solidFill>
              </a:rPr>
              <a:t>- Watch fireworks</a:t>
            </a:r>
          </a:p>
          <a:p>
            <a:r>
              <a:rPr lang="en-US" sz="7000" b="1" dirty="0">
                <a:solidFill>
                  <a:schemeClr val="accent6">
                    <a:lumMod val="50000"/>
                  </a:schemeClr>
                </a:solidFill>
              </a:rPr>
              <a:t>- Meet up and hang out</a:t>
            </a:r>
          </a:p>
          <a:p>
            <a:r>
              <a:rPr lang="en-US" sz="7000" b="1" dirty="0">
                <a:solidFill>
                  <a:schemeClr val="accent6">
                    <a:lumMod val="50000"/>
                  </a:schemeClr>
                </a:solidFill>
              </a:rPr>
              <a:t>- Go shopping together</a:t>
            </a:r>
          </a:p>
          <a:p>
            <a:r>
              <a:rPr lang="en-US" sz="7000" b="1" dirty="0">
                <a:solidFill>
                  <a:schemeClr val="accent6">
                    <a:lumMod val="50000"/>
                  </a:schemeClr>
                </a:solidFill>
              </a:rPr>
              <a:t>- Go to pagodas to pray for good things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22794C-5634-E372-C0B6-71AA2203E35A}"/>
              </a:ext>
            </a:extLst>
          </p:cNvPr>
          <p:cNvGrpSpPr/>
          <p:nvPr/>
        </p:nvGrpSpPr>
        <p:grpSpPr>
          <a:xfrm>
            <a:off x="336916" y="513079"/>
            <a:ext cx="17096555" cy="9422315"/>
            <a:chOff x="0" y="0"/>
            <a:chExt cx="6295575" cy="346964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B4A7E89-B5BF-D194-A305-660F5FD36DF3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5" name="Freeform 10">
            <a:extLst>
              <a:ext uri="{FF2B5EF4-FFF2-40B4-BE49-F238E27FC236}">
                <a16:creationId xmlns:a16="http://schemas.microsoft.com/office/drawing/2014/main" id="{190E0855-3860-6731-9DB5-87321B8EDB33}"/>
              </a:ext>
            </a:extLst>
          </p:cNvPr>
          <p:cNvSpPr/>
          <p:nvPr/>
        </p:nvSpPr>
        <p:spPr>
          <a:xfrm>
            <a:off x="-77709" y="5819505"/>
            <a:ext cx="2868170" cy="4139271"/>
          </a:xfrm>
          <a:custGeom>
            <a:avLst/>
            <a:gdLst/>
            <a:ahLst/>
            <a:cxnLst/>
            <a:rect l="l" t="t" r="r" b="b"/>
            <a:pathLst>
              <a:path w="2868170" h="4139271">
                <a:moveTo>
                  <a:pt x="0" y="0"/>
                </a:moveTo>
                <a:lnTo>
                  <a:pt x="2868170" y="0"/>
                </a:lnTo>
                <a:lnTo>
                  <a:pt x="2868170" y="4139270"/>
                </a:lnTo>
                <a:lnTo>
                  <a:pt x="0" y="41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42A2A8A-A2C2-C5A3-32A2-3A848F341168}"/>
              </a:ext>
            </a:extLst>
          </p:cNvPr>
          <p:cNvSpPr/>
          <p:nvPr/>
        </p:nvSpPr>
        <p:spPr>
          <a:xfrm rot="-7282432">
            <a:off x="14297282" y="276814"/>
            <a:ext cx="3699322" cy="4242089"/>
          </a:xfrm>
          <a:custGeom>
            <a:avLst/>
            <a:gdLst/>
            <a:ahLst/>
            <a:cxnLst/>
            <a:rect l="l" t="t" r="r" b="b"/>
            <a:pathLst>
              <a:path w="3169018" h="3105638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48141" y="2141423"/>
            <a:ext cx="12700394" cy="5192576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90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OUR CUSTOMS AND TRADITIONS</a:t>
            </a:r>
          </a:p>
          <a:p>
            <a:endParaRPr lang="en-US" dirty="0">
              <a:latin typeface="Cooper Black" panose="0208090404030B0204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38058" y="-1299642"/>
            <a:ext cx="4076310" cy="4170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400" dirty="0">
                <a:solidFill>
                  <a:srgbClr val="423000"/>
                </a:solidFill>
                <a:latin typeface="Moontime"/>
              </a:rPr>
              <a:t>Unit 5: </a:t>
            </a:r>
            <a:endParaRPr kumimoji="0" lang="en-US" sz="15400" b="0" i="0" u="none" strike="noStrike" kern="1200" cap="none" spc="0" normalizeH="0" baseline="0" noProof="0" dirty="0">
              <a:ln>
                <a:noFill/>
              </a:ln>
              <a:solidFill>
                <a:srgbClr val="423000"/>
              </a:solidFill>
              <a:effectLst/>
              <a:uLnTx/>
              <a:uFillTx/>
              <a:latin typeface="Moontime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146302" y="1333500"/>
            <a:ext cx="6379253" cy="9113218"/>
          </a:xfrm>
          <a:custGeom>
            <a:avLst/>
            <a:gdLst/>
            <a:ahLst/>
            <a:cxnLst/>
            <a:rect l="l" t="t" r="r" b="b"/>
            <a:pathLst>
              <a:path w="6379253" h="9113218">
                <a:moveTo>
                  <a:pt x="0" y="0"/>
                </a:moveTo>
                <a:lnTo>
                  <a:pt x="6379253" y="0"/>
                </a:lnTo>
                <a:lnTo>
                  <a:pt x="6379253" y="9113218"/>
                </a:lnTo>
                <a:lnTo>
                  <a:pt x="0" y="9113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14096" y="5676900"/>
            <a:ext cx="3749602" cy="3900756"/>
          </a:xfrm>
          <a:custGeom>
            <a:avLst/>
            <a:gdLst/>
            <a:ahLst/>
            <a:cxnLst/>
            <a:rect l="l" t="t" r="r" b="b"/>
            <a:pathLst>
              <a:path w="3749602" h="3900756">
                <a:moveTo>
                  <a:pt x="0" y="0"/>
                </a:moveTo>
                <a:lnTo>
                  <a:pt x="3749602" y="0"/>
                </a:lnTo>
                <a:lnTo>
                  <a:pt x="3749602" y="3900756"/>
                </a:lnTo>
                <a:lnTo>
                  <a:pt x="0" y="3900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0B85FEA-5FBA-C079-7E55-3FB435AA8846}"/>
              </a:ext>
            </a:extLst>
          </p:cNvPr>
          <p:cNvSpPr txBox="1"/>
          <p:nvPr/>
        </p:nvSpPr>
        <p:spPr>
          <a:xfrm>
            <a:off x="1524000" y="5143500"/>
            <a:ext cx="14428260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400" dirty="0">
                <a:solidFill>
                  <a:srgbClr val="423000"/>
                </a:solidFill>
                <a:latin typeface="Moontime"/>
              </a:rPr>
              <a:t>Lesson 1: Getting Started</a:t>
            </a:r>
            <a:endParaRPr kumimoji="0" lang="en-US" sz="15400" b="0" i="0" u="none" strike="noStrike" kern="1200" cap="none" spc="0" normalizeH="0" baseline="0" noProof="0" dirty="0">
              <a:ln>
                <a:noFill/>
              </a:ln>
              <a:solidFill>
                <a:srgbClr val="423000"/>
              </a:solidFill>
              <a:effectLst/>
              <a:uLnTx/>
              <a:uFillTx/>
              <a:latin typeface="Moontim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1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C9A8599-995B-13AE-C97F-49F4836DBD9B}"/>
              </a:ext>
            </a:extLst>
          </p:cNvPr>
          <p:cNvSpPr/>
          <p:nvPr/>
        </p:nvSpPr>
        <p:spPr>
          <a:xfrm>
            <a:off x="1338986" y="4258960"/>
            <a:ext cx="802463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0" b="1" dirty="0">
                <a:solidFill>
                  <a:srgbClr val="0070C0"/>
                </a:solidFill>
              </a:rPr>
              <a:t>/</a:t>
            </a:r>
            <a:r>
              <a:rPr lang="en-US" sz="7000" b="1" dirty="0" err="1">
                <a:solidFill>
                  <a:srgbClr val="0070C0"/>
                </a:solidFill>
              </a:rPr>
              <a:t>ən</a:t>
            </a:r>
            <a:r>
              <a:rPr lang="en-US" sz="7000" b="1" dirty="0">
                <a:solidFill>
                  <a:srgbClr val="0070C0"/>
                </a:solidFill>
              </a:rPr>
              <a:t>  </a:t>
            </a:r>
            <a:r>
              <a:rPr lang="en-US" sz="7000" b="1" dirty="0" err="1">
                <a:solidFill>
                  <a:srgbClr val="0070C0"/>
                </a:solidFill>
              </a:rPr>
              <a:t>ɔːnəˈmentl</a:t>
            </a:r>
            <a:r>
              <a:rPr lang="en-US" sz="7000" b="1" dirty="0">
                <a:solidFill>
                  <a:srgbClr val="0070C0"/>
                </a:solidFill>
              </a:rPr>
              <a:t>  triː/ 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1167B2-1F2C-7723-DC3B-0A9E9157B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788" y="1483972"/>
            <a:ext cx="5105399" cy="7318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90995-5972-BC0D-BF7A-2E920A44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620" y="1501988"/>
            <a:ext cx="6625823" cy="7184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EA015-0F43-0740-1A35-A78DACE79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20" y="1445872"/>
            <a:ext cx="7470120" cy="745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9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0" y="35342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F7EA6A90-8875-A329-2868-868207AA5855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DF13A0-60D6-A13A-46E7-17AECA944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953" y="1714500"/>
            <a:ext cx="8353375" cy="63274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1019A4-DDC0-21AC-52E6-A4D3DD6D0FEA}"/>
              </a:ext>
            </a:extLst>
          </p:cNvPr>
          <p:cNvSpPr/>
          <p:nvPr/>
        </p:nvSpPr>
        <p:spPr>
          <a:xfrm>
            <a:off x="1117840" y="4009226"/>
            <a:ext cx="73052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/ə</a:t>
            </a:r>
            <a:r>
              <a:rPr lang="en-US" sz="60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ˌ</a:t>
            </a:r>
            <a:r>
              <a:rPr lang="en-US" sz="6000" b="1" i="0" dirty="0" err="1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bæmˈbu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ː  </a:t>
            </a:r>
            <a:r>
              <a:rPr lang="en-US" sz="6000" b="1" i="0" dirty="0" err="1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pəʊl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0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9E21A5D-764D-9EFF-15AC-DF63B397016D}"/>
              </a:ext>
            </a:extLst>
          </p:cNvPr>
          <p:cNvSpPr/>
          <p:nvPr/>
        </p:nvSpPr>
        <p:spPr>
          <a:xfrm>
            <a:off x="764378" y="4300681"/>
            <a:ext cx="80121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6000" b="1" i="0" dirty="0" err="1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dekərətɪv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 ˈ</a:t>
            </a:r>
            <a:r>
              <a:rPr lang="en-US" sz="6000" b="1" i="0" dirty="0" err="1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aɪtəmz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6000" b="0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 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4FACB8AA-6925-13B2-CF5B-A1632B0BAF96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B9766-0254-B459-144B-5BBDF63E5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793" y="2916044"/>
            <a:ext cx="8839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7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C9A8599-995B-13AE-C97F-49F4836DBD9B}"/>
              </a:ext>
            </a:extLst>
          </p:cNvPr>
          <p:cNvSpPr/>
          <p:nvPr/>
        </p:nvSpPr>
        <p:spPr>
          <a:xfrm>
            <a:off x="1087321" y="4481429"/>
            <a:ext cx="74206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6000" b="1" i="0" dirty="0" err="1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bluːmɪŋ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 ˈ</a:t>
            </a:r>
            <a:r>
              <a:rPr lang="en-US" sz="6000" b="1" i="0" dirty="0" err="1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flaʊər</a:t>
            </a:r>
            <a:r>
              <a:rPr lang="en-US" sz="6000" b="1" dirty="0" err="1">
                <a:solidFill>
                  <a:srgbClr val="0070C0"/>
                </a:solidFill>
                <a:latin typeface="Lucida Sans Unicode" panose="020B0602030504020204" pitchFamily="34" charset="0"/>
              </a:rPr>
              <a:t>z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E17D8-81F0-21CF-E8F9-371F2F053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727" y="1548681"/>
            <a:ext cx="6462923" cy="71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aditional Brazilian Foods by Slidesgo">
  <a:themeElements>
    <a:clrScheme name="Simple Light">
      <a:dk1>
        <a:srgbClr val="1D1D3F"/>
      </a:dk1>
      <a:lt1>
        <a:srgbClr val="FDECC3"/>
      </a:lt1>
      <a:dk2>
        <a:srgbClr val="289902"/>
      </a:dk2>
      <a:lt2>
        <a:srgbClr val="FDCF06"/>
      </a:lt2>
      <a:accent1>
        <a:srgbClr val="289902"/>
      </a:accent1>
      <a:accent2>
        <a:srgbClr val="1D1D3F"/>
      </a:accent2>
      <a:accent3>
        <a:srgbClr val="FDCF06"/>
      </a:accent3>
      <a:accent4>
        <a:srgbClr val="FDECC3"/>
      </a:accent4>
      <a:accent5>
        <a:srgbClr val="135900"/>
      </a:accent5>
      <a:accent6>
        <a:srgbClr val="7CC165"/>
      </a:accent6>
      <a:hlink>
        <a:srgbClr val="1D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1222</Words>
  <Application>Microsoft Office PowerPoint</Application>
  <PresentationFormat>Custom</PresentationFormat>
  <Paragraphs>147</Paragraphs>
  <Slides>36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Mitr SemiBold</vt:lpstr>
      <vt:lpstr>Cooper Black</vt:lpstr>
      <vt:lpstr>Lexend Deca</vt:lpstr>
      <vt:lpstr>Arial</vt:lpstr>
      <vt:lpstr>Moontime</vt:lpstr>
      <vt:lpstr>Glacial Indifference</vt:lpstr>
      <vt:lpstr>Calibri</vt:lpstr>
      <vt:lpstr>Wingdings</vt:lpstr>
      <vt:lpstr>Lucida Sans Unicode</vt:lpstr>
      <vt:lpstr>Office Theme</vt:lpstr>
      <vt:lpstr>Traditional Brazilian Foods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you going to do in this coming Tet?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Simple History Ancient Times Report Presentation</dc:title>
  <cp:lastModifiedBy>Admin</cp:lastModifiedBy>
  <cp:revision>55</cp:revision>
  <dcterms:created xsi:type="dcterms:W3CDTF">2006-08-16T00:00:00Z</dcterms:created>
  <dcterms:modified xsi:type="dcterms:W3CDTF">2023-11-21T15:37:49Z</dcterms:modified>
  <dc:identifier>DAFqcmjvut8</dc:identifier>
</cp:coreProperties>
</file>