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9" r:id="rId1"/>
    <p:sldMasterId id="2147483670" r:id="rId2"/>
  </p:sldMasterIdLst>
  <p:notesMasterIdLst>
    <p:notesMasterId r:id="rId34"/>
  </p:notesMasterIdLst>
  <p:sldIdLst>
    <p:sldId id="280" r:id="rId3"/>
    <p:sldId id="313" r:id="rId4"/>
    <p:sldId id="314" r:id="rId5"/>
    <p:sldId id="315" r:id="rId6"/>
    <p:sldId id="316" r:id="rId7"/>
    <p:sldId id="317" r:id="rId8"/>
    <p:sldId id="328" r:id="rId9"/>
    <p:sldId id="318" r:id="rId10"/>
    <p:sldId id="319" r:id="rId11"/>
    <p:sldId id="320" r:id="rId12"/>
    <p:sldId id="321" r:id="rId13"/>
    <p:sldId id="322" r:id="rId14"/>
    <p:sldId id="324" r:id="rId15"/>
    <p:sldId id="326" r:id="rId16"/>
    <p:sldId id="327" r:id="rId17"/>
    <p:sldId id="325" r:id="rId18"/>
    <p:sldId id="330" r:id="rId19"/>
    <p:sldId id="331" r:id="rId20"/>
    <p:sldId id="291" r:id="rId21"/>
    <p:sldId id="292" r:id="rId22"/>
    <p:sldId id="293" r:id="rId23"/>
    <p:sldId id="294" r:id="rId24"/>
    <p:sldId id="282" r:id="rId25"/>
    <p:sldId id="283" r:id="rId26"/>
    <p:sldId id="284" r:id="rId27"/>
    <p:sldId id="285" r:id="rId28"/>
    <p:sldId id="286" r:id="rId29"/>
    <p:sldId id="309" r:id="rId30"/>
    <p:sldId id="311" r:id="rId31"/>
    <p:sldId id="312" r:id="rId32"/>
    <p:sldId id="310" r:id="rId33"/>
  </p:sldIdLst>
  <p:sldSz cx="9144000" cy="5143500" type="screen16x9"/>
  <p:notesSz cx="6858000" cy="9144000"/>
  <p:embeddedFontLst>
    <p:embeddedFont>
      <p:font typeface="Catamaran" panose="020B0604020202020204" charset="0"/>
      <p:regular r:id="rId35"/>
      <p:bold r:id="rId36"/>
    </p:embeddedFont>
    <p:embeddedFont>
      <p:font typeface="Open Sans" panose="020B0606030504020204" pitchFamily="34" charset="0"/>
      <p:regular r:id="rId37"/>
      <p:bold r:id="rId38"/>
      <p:italic r:id="rId39"/>
      <p:boldItalic r:id="rId40"/>
    </p:embeddedFont>
    <p:embeddedFont>
      <p:font typeface="Titan One" panose="020B0604020202020204" charset="0"/>
      <p:regular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EAFAB26-3FC8-42D6-828E-2E2D57AC99A3}">
  <a:tblStyle styleId="{3EAFAB26-3FC8-42D6-828E-2E2D57AC99A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69" autoAdjust="0"/>
    <p:restoredTop sz="94681"/>
  </p:normalViewPr>
  <p:slideViewPr>
    <p:cSldViewPr snapToGrid="0" snapToObjects="1">
      <p:cViewPr varScale="1">
        <p:scale>
          <a:sx n="138" d="100"/>
          <a:sy n="138" d="100"/>
        </p:scale>
        <p:origin x="1038" y="1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1.fntdata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9" name="Google Shape;1479;g7079c982a6_0_278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0" name="Google Shape;1480;g7079c982a6_0_278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7127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bg>
      <p:bgPr>
        <a:solidFill>
          <a:srgbClr val="E7F4F5"/>
        </a:solidFill>
        <a:effectLst/>
      </p:bgPr>
    </p:bg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0" name="Google Shape;290;p21"/>
          <p:cNvGrpSpPr/>
          <p:nvPr/>
        </p:nvGrpSpPr>
        <p:grpSpPr>
          <a:xfrm>
            <a:off x="-13175" y="-29224"/>
            <a:ext cx="9207000" cy="5211993"/>
            <a:chOff x="-13175" y="-68739"/>
            <a:chExt cx="9207000" cy="5211993"/>
          </a:xfrm>
        </p:grpSpPr>
        <p:sp>
          <p:nvSpPr>
            <p:cNvPr id="291" name="Google Shape;291;p21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1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1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1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0A84E45-5B41-2249-B793-5EDD1A6E696F}"/>
              </a:ext>
            </a:extLst>
          </p:cNvPr>
          <p:cNvGrpSpPr/>
          <p:nvPr userDrawn="1"/>
        </p:nvGrpSpPr>
        <p:grpSpPr>
          <a:xfrm>
            <a:off x="0" y="4852685"/>
            <a:ext cx="9144000" cy="300276"/>
            <a:chOff x="0" y="4852685"/>
            <a:chExt cx="9144000" cy="300276"/>
          </a:xfrm>
          <a:solidFill>
            <a:srgbClr val="92D050"/>
          </a:solidFill>
        </p:grpSpPr>
        <p:sp>
          <p:nvSpPr>
            <p:cNvPr id="8" name="Google Shape;20;p3">
              <a:extLst>
                <a:ext uri="{FF2B5EF4-FFF2-40B4-BE49-F238E27FC236}">
                  <a16:creationId xmlns:a16="http://schemas.microsoft.com/office/drawing/2014/main" id="{CA2B7A02-D32C-D148-BF60-F2A53C6B4F50}"/>
                </a:ext>
              </a:extLst>
            </p:cNvPr>
            <p:cNvSpPr/>
            <p:nvPr userDrawn="1"/>
          </p:nvSpPr>
          <p:spPr>
            <a:xfrm>
              <a:off x="0" y="4852685"/>
              <a:ext cx="9144000" cy="300276"/>
            </a:xfrm>
            <a:prstGeom prst="rect">
              <a:avLst/>
            </a:prstGeom>
            <a:grpFill/>
            <a:ln>
              <a:solidFill>
                <a:srgbClr val="92D050"/>
              </a:solidFill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" name="Google Shape;23;p3">
              <a:extLst>
                <a:ext uri="{FF2B5EF4-FFF2-40B4-BE49-F238E27FC236}">
                  <a16:creationId xmlns:a16="http://schemas.microsoft.com/office/drawing/2014/main" id="{BC1095E5-55B0-B44B-8AC9-1347A0E299CA}"/>
                </a:ext>
              </a:extLst>
            </p:cNvPr>
            <p:cNvPicPr preferRelativeResize="0"/>
            <p:nvPr userDrawn="1"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765500" y="4918734"/>
              <a:ext cx="1066800" cy="168178"/>
            </a:xfrm>
            <a:prstGeom prst="rect">
              <a:avLst/>
            </a:prstGeom>
            <a:grpFill/>
            <a:ln>
              <a:solidFill>
                <a:srgbClr val="92D050"/>
              </a:solidFill>
            </a:ln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5374F1F-583A-3843-A641-5DFCD89D5E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6" y="32711"/>
            <a:ext cx="1092217" cy="6648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A293E-2850-4557-A184-EDC0F28FC84C}" type="datetimeFigureOut">
              <a:rPr lang="en-US" smtClean="0"/>
              <a:t>12/01/2025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25FFE-CE4B-4433-A659-01356BABD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764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A293E-2850-4557-A184-EDC0F28FC84C}" type="datetimeFigureOut">
              <a:rPr lang="en-US" smtClean="0"/>
              <a:t>12/01/2025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25FFE-CE4B-4433-A659-01356BABD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5481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A293E-2850-4557-A184-EDC0F28FC84C}" type="datetimeFigureOut">
              <a:rPr lang="en-US" smtClean="0"/>
              <a:t>12/01/2025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25FFE-CE4B-4433-A659-01356BABD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9583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A293E-2850-4557-A184-EDC0F28FC84C}" type="datetimeFigureOut">
              <a:rPr lang="en-US" smtClean="0"/>
              <a:t>12/01/2025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25FFE-CE4B-4433-A659-01356BABD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465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!" userDrawn="1">
  <p:cSld name="Thanks!">
    <p:bg>
      <p:bgPr>
        <a:solidFill>
          <a:srgbClr val="E7F4F5"/>
        </a:solidFill>
        <a:effectLst/>
      </p:bgPr>
    </p:bg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1" name="Google Shape;281;p20"/>
          <p:cNvGrpSpPr/>
          <p:nvPr/>
        </p:nvGrpSpPr>
        <p:grpSpPr>
          <a:xfrm>
            <a:off x="-13175" y="-29224"/>
            <a:ext cx="9207000" cy="5211993"/>
            <a:chOff x="-13175" y="-68739"/>
            <a:chExt cx="9207000" cy="5211993"/>
          </a:xfrm>
        </p:grpSpPr>
        <p:sp>
          <p:nvSpPr>
            <p:cNvPr id="282" name="Google Shape;282;p20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0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0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0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4BDEFCA-9E78-6B48-BF17-BA27E805FE39}"/>
              </a:ext>
            </a:extLst>
          </p:cNvPr>
          <p:cNvGrpSpPr/>
          <p:nvPr userDrawn="1"/>
        </p:nvGrpSpPr>
        <p:grpSpPr>
          <a:xfrm>
            <a:off x="0" y="4852685"/>
            <a:ext cx="9144000" cy="300276"/>
            <a:chOff x="0" y="4852685"/>
            <a:chExt cx="9144000" cy="300276"/>
          </a:xfrm>
          <a:solidFill>
            <a:srgbClr val="92D050"/>
          </a:solidFill>
        </p:grpSpPr>
        <p:sp>
          <p:nvSpPr>
            <p:cNvPr id="11" name="Google Shape;20;p3">
              <a:extLst>
                <a:ext uri="{FF2B5EF4-FFF2-40B4-BE49-F238E27FC236}">
                  <a16:creationId xmlns:a16="http://schemas.microsoft.com/office/drawing/2014/main" id="{CDCE30B3-E2F9-A942-8588-DFCC8B2840F6}"/>
                </a:ext>
              </a:extLst>
            </p:cNvPr>
            <p:cNvSpPr/>
            <p:nvPr userDrawn="1"/>
          </p:nvSpPr>
          <p:spPr>
            <a:xfrm>
              <a:off x="0" y="4852685"/>
              <a:ext cx="9144000" cy="300276"/>
            </a:xfrm>
            <a:prstGeom prst="rect">
              <a:avLst/>
            </a:prstGeom>
            <a:grpFill/>
            <a:ln>
              <a:solidFill>
                <a:srgbClr val="92D050"/>
              </a:solidFill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" name="Google Shape;23;p3">
              <a:extLst>
                <a:ext uri="{FF2B5EF4-FFF2-40B4-BE49-F238E27FC236}">
                  <a16:creationId xmlns:a16="http://schemas.microsoft.com/office/drawing/2014/main" id="{17018F64-293C-7F42-B5B6-37F1AE49A265}"/>
                </a:ext>
              </a:extLst>
            </p:cNvPr>
            <p:cNvPicPr preferRelativeResize="0"/>
            <p:nvPr userDrawn="1"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765500" y="4918734"/>
              <a:ext cx="1066800" cy="168178"/>
            </a:xfrm>
            <a:prstGeom prst="rect">
              <a:avLst/>
            </a:prstGeom>
            <a:grpFill/>
            <a:ln>
              <a:solidFill>
                <a:srgbClr val="92D050"/>
              </a:solidFill>
            </a:ln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9CF2699D-82AB-7E41-AA74-9B6198E231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6" y="32711"/>
            <a:ext cx="1092217" cy="664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053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A293E-2850-4557-A184-EDC0F28FC84C}" type="datetimeFigureOut">
              <a:rPr lang="en-US" smtClean="0"/>
              <a:t>12/01/2025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25FFE-CE4B-4433-A659-01356BABD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102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A293E-2850-4557-A184-EDC0F28FC84C}" type="datetimeFigureOut">
              <a:rPr lang="en-US" smtClean="0"/>
              <a:t>12/01/2025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25FFE-CE4B-4433-A659-01356BABD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244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A293E-2850-4557-A184-EDC0F28FC84C}" type="datetimeFigureOut">
              <a:rPr lang="en-US" smtClean="0"/>
              <a:t>12/01/2025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25FFE-CE4B-4433-A659-01356BABD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972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A293E-2850-4557-A184-EDC0F28FC84C}" type="datetimeFigureOut">
              <a:rPr lang="en-US" smtClean="0"/>
              <a:t>12/01/2025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25FFE-CE4B-4433-A659-01356BABD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808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A293E-2850-4557-A184-EDC0F28FC84C}" type="datetimeFigureOut">
              <a:rPr lang="en-US" smtClean="0"/>
              <a:t>12/01/2025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25FFE-CE4B-4433-A659-01356BABD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348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A293E-2850-4557-A184-EDC0F28FC84C}" type="datetimeFigureOut">
              <a:rPr lang="en-US" smtClean="0"/>
              <a:t>12/01/2025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25FFE-CE4B-4433-A659-01356BABD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399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A293E-2850-4557-A184-EDC0F28FC84C}" type="datetimeFigureOut">
              <a:rPr lang="en-US" smtClean="0"/>
              <a:t>12/01/2025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25FFE-CE4B-4433-A659-01356BABD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9727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E7F4F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598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6732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82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A293E-2850-4557-A184-EDC0F28FC84C}" type="datetimeFigureOut">
              <a:rPr lang="en-US" smtClean="0"/>
              <a:t>12/01/2025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A25FFE-CE4B-4433-A659-01356BABD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833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2.jpg"/><Relationship Id="rId7" Type="http://schemas.openxmlformats.org/officeDocument/2006/relationships/image" Target="../media/image2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10" Type="http://schemas.openxmlformats.org/officeDocument/2006/relationships/image" Target="../media/image29.jpg"/><Relationship Id="rId4" Type="http://schemas.openxmlformats.org/officeDocument/2006/relationships/image" Target="../media/image23.jpg"/><Relationship Id="rId9" Type="http://schemas.openxmlformats.org/officeDocument/2006/relationships/image" Target="../media/image2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2" name="Google Shape;1482;p48"/>
          <p:cNvGrpSpPr/>
          <p:nvPr/>
        </p:nvGrpSpPr>
        <p:grpSpPr>
          <a:xfrm>
            <a:off x="1742818" y="32871"/>
            <a:ext cx="3028592" cy="4316028"/>
            <a:chOff x="3079418" y="2910538"/>
            <a:chExt cx="1180737" cy="1682662"/>
          </a:xfrm>
        </p:grpSpPr>
        <p:sp>
          <p:nvSpPr>
            <p:cNvPr id="1483" name="Google Shape;1483;p48"/>
            <p:cNvSpPr/>
            <p:nvPr/>
          </p:nvSpPr>
          <p:spPr>
            <a:xfrm>
              <a:off x="3079418" y="2910538"/>
              <a:ext cx="1180737" cy="609347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48"/>
            <p:cNvSpPr/>
            <p:nvPr/>
          </p:nvSpPr>
          <p:spPr>
            <a:xfrm>
              <a:off x="3768650" y="4075375"/>
              <a:ext cx="92375" cy="93375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48"/>
            <p:cNvSpPr/>
            <p:nvPr/>
          </p:nvSpPr>
          <p:spPr>
            <a:xfrm>
              <a:off x="3551950" y="4502500"/>
              <a:ext cx="93975" cy="90700"/>
            </a:xfrm>
            <a:custGeom>
              <a:avLst/>
              <a:gdLst/>
              <a:ahLst/>
              <a:cxnLst/>
              <a:rect l="l" t="t" r="r" b="b"/>
              <a:pathLst>
                <a:path w="3759" h="3628" extrusionOk="0">
                  <a:moveTo>
                    <a:pt x="2944" y="0"/>
                  </a:moveTo>
                  <a:lnTo>
                    <a:pt x="1811" y="661"/>
                  </a:lnTo>
                  <a:lnTo>
                    <a:pt x="622" y="104"/>
                  </a:lnTo>
                  <a:lnTo>
                    <a:pt x="899" y="1386"/>
                  </a:lnTo>
                  <a:lnTo>
                    <a:pt x="1" y="2345"/>
                  </a:lnTo>
                  <a:lnTo>
                    <a:pt x="1307" y="2476"/>
                  </a:lnTo>
                  <a:lnTo>
                    <a:pt x="1942" y="3628"/>
                  </a:lnTo>
                  <a:lnTo>
                    <a:pt x="2469" y="2425"/>
                  </a:lnTo>
                  <a:lnTo>
                    <a:pt x="3759" y="2178"/>
                  </a:lnTo>
                  <a:lnTo>
                    <a:pt x="2780" y="1303"/>
                  </a:lnTo>
                  <a:lnTo>
                    <a:pt x="2944" y="0"/>
                  </a:lnTo>
                  <a:close/>
                </a:path>
              </a:pathLst>
            </a:custGeom>
            <a:solidFill>
              <a:srgbClr val="799C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86" name="Google Shape;1486;p48"/>
          <p:cNvSpPr/>
          <p:nvPr/>
        </p:nvSpPr>
        <p:spPr>
          <a:xfrm>
            <a:off x="6554031" y="123582"/>
            <a:ext cx="401242" cy="416592"/>
          </a:xfrm>
          <a:custGeom>
            <a:avLst/>
            <a:gdLst/>
            <a:ahLst/>
            <a:cxnLst/>
            <a:rect l="l" t="t" r="r" b="b"/>
            <a:pathLst>
              <a:path w="5960" h="6188" extrusionOk="0">
                <a:moveTo>
                  <a:pt x="2372" y="1"/>
                </a:moveTo>
                <a:lnTo>
                  <a:pt x="1974" y="2125"/>
                </a:lnTo>
                <a:lnTo>
                  <a:pt x="0" y="3004"/>
                </a:lnTo>
                <a:lnTo>
                  <a:pt x="1898" y="4036"/>
                </a:lnTo>
                <a:lnTo>
                  <a:pt x="2121" y="6187"/>
                </a:lnTo>
                <a:lnTo>
                  <a:pt x="3692" y="4701"/>
                </a:lnTo>
                <a:lnTo>
                  <a:pt x="5802" y="5155"/>
                </a:lnTo>
                <a:lnTo>
                  <a:pt x="4877" y="3201"/>
                </a:lnTo>
                <a:lnTo>
                  <a:pt x="5959" y="1331"/>
                </a:lnTo>
                <a:lnTo>
                  <a:pt x="3815" y="1611"/>
                </a:lnTo>
                <a:lnTo>
                  <a:pt x="2372" y="1"/>
                </a:lnTo>
                <a:close/>
              </a:path>
            </a:pathLst>
          </a:custGeom>
          <a:solidFill>
            <a:srgbClr val="FFE8A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7" name="Google Shape;1487;p48"/>
          <p:cNvSpPr/>
          <p:nvPr/>
        </p:nvSpPr>
        <p:spPr>
          <a:xfrm>
            <a:off x="5084036" y="1998047"/>
            <a:ext cx="107410" cy="110088"/>
          </a:xfrm>
          <a:custGeom>
            <a:avLst/>
            <a:gdLst/>
            <a:ahLst/>
            <a:cxnLst/>
            <a:rect l="l" t="t" r="r" b="b"/>
            <a:pathLst>
              <a:path w="2573" h="2637" extrusionOk="0">
                <a:moveTo>
                  <a:pt x="849" y="1"/>
                </a:moveTo>
                <a:lnTo>
                  <a:pt x="792" y="922"/>
                </a:lnTo>
                <a:lnTo>
                  <a:pt x="0" y="1397"/>
                </a:lnTo>
                <a:lnTo>
                  <a:pt x="859" y="1738"/>
                </a:lnTo>
                <a:lnTo>
                  <a:pt x="1065" y="2636"/>
                </a:lnTo>
                <a:lnTo>
                  <a:pt x="1654" y="1924"/>
                </a:lnTo>
                <a:lnTo>
                  <a:pt x="2573" y="2005"/>
                </a:lnTo>
                <a:lnTo>
                  <a:pt x="2573" y="2005"/>
                </a:lnTo>
                <a:lnTo>
                  <a:pt x="2078" y="1227"/>
                </a:lnTo>
                <a:lnTo>
                  <a:pt x="2439" y="378"/>
                </a:lnTo>
                <a:lnTo>
                  <a:pt x="1546" y="609"/>
                </a:lnTo>
                <a:lnTo>
                  <a:pt x="849" y="1"/>
                </a:lnTo>
                <a:close/>
              </a:path>
            </a:pathLst>
          </a:custGeom>
          <a:solidFill>
            <a:srgbClr val="E590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88" name="Google Shape;1488;p48"/>
          <p:cNvGrpSpPr/>
          <p:nvPr/>
        </p:nvGrpSpPr>
        <p:grpSpPr>
          <a:xfrm>
            <a:off x="2545955" y="2127312"/>
            <a:ext cx="2645591" cy="852354"/>
            <a:chOff x="4566208" y="1958250"/>
            <a:chExt cx="4266394" cy="1374543"/>
          </a:xfrm>
        </p:grpSpPr>
        <p:sp>
          <p:nvSpPr>
            <p:cNvPr id="1489" name="Google Shape;1489;p48"/>
            <p:cNvSpPr/>
            <p:nvPr/>
          </p:nvSpPr>
          <p:spPr>
            <a:xfrm>
              <a:off x="5353712" y="1958250"/>
              <a:ext cx="3478890" cy="781951"/>
            </a:xfrm>
            <a:custGeom>
              <a:avLst/>
              <a:gdLst/>
              <a:ahLst/>
              <a:cxnLst/>
              <a:rect l="l" t="t" r="r" b="b"/>
              <a:pathLst>
                <a:path w="51675" h="11615" extrusionOk="0">
                  <a:moveTo>
                    <a:pt x="51357" y="0"/>
                  </a:moveTo>
                  <a:lnTo>
                    <a:pt x="51119" y="84"/>
                  </a:lnTo>
                  <a:cubicBezTo>
                    <a:pt x="51200" y="327"/>
                    <a:pt x="51266" y="565"/>
                    <a:pt x="51317" y="795"/>
                  </a:cubicBezTo>
                  <a:lnTo>
                    <a:pt x="51564" y="742"/>
                  </a:lnTo>
                  <a:cubicBezTo>
                    <a:pt x="51514" y="504"/>
                    <a:pt x="51443" y="254"/>
                    <a:pt x="51357" y="0"/>
                  </a:cubicBezTo>
                  <a:close/>
                  <a:moveTo>
                    <a:pt x="51667" y="1506"/>
                  </a:moveTo>
                  <a:lnTo>
                    <a:pt x="51414" y="1520"/>
                  </a:lnTo>
                  <a:cubicBezTo>
                    <a:pt x="51420" y="1603"/>
                    <a:pt x="51423" y="1687"/>
                    <a:pt x="51423" y="1770"/>
                  </a:cubicBezTo>
                  <a:cubicBezTo>
                    <a:pt x="51423" y="1927"/>
                    <a:pt x="51414" y="2091"/>
                    <a:pt x="51397" y="2251"/>
                  </a:cubicBezTo>
                  <a:lnTo>
                    <a:pt x="51647" y="2278"/>
                  </a:lnTo>
                  <a:cubicBezTo>
                    <a:pt x="51667" y="2108"/>
                    <a:pt x="51674" y="1938"/>
                    <a:pt x="51674" y="1770"/>
                  </a:cubicBezTo>
                  <a:cubicBezTo>
                    <a:pt x="51674" y="1680"/>
                    <a:pt x="51674" y="1594"/>
                    <a:pt x="51667" y="1506"/>
                  </a:cubicBezTo>
                  <a:close/>
                  <a:moveTo>
                    <a:pt x="51263" y="2973"/>
                  </a:moveTo>
                  <a:cubicBezTo>
                    <a:pt x="51203" y="3204"/>
                    <a:pt x="51126" y="3441"/>
                    <a:pt x="51029" y="3671"/>
                  </a:cubicBezTo>
                  <a:lnTo>
                    <a:pt x="51263" y="3768"/>
                  </a:lnTo>
                  <a:cubicBezTo>
                    <a:pt x="51363" y="3524"/>
                    <a:pt x="51446" y="3281"/>
                    <a:pt x="51507" y="3037"/>
                  </a:cubicBezTo>
                  <a:lnTo>
                    <a:pt x="51263" y="2973"/>
                  </a:lnTo>
                  <a:close/>
                  <a:moveTo>
                    <a:pt x="50705" y="4332"/>
                  </a:moveTo>
                  <a:cubicBezTo>
                    <a:pt x="50585" y="4546"/>
                    <a:pt x="50452" y="4753"/>
                    <a:pt x="50307" y="4954"/>
                  </a:cubicBezTo>
                  <a:lnTo>
                    <a:pt x="50512" y="5101"/>
                  </a:lnTo>
                  <a:cubicBezTo>
                    <a:pt x="50662" y="4893"/>
                    <a:pt x="50802" y="4676"/>
                    <a:pt x="50925" y="4456"/>
                  </a:cubicBezTo>
                  <a:lnTo>
                    <a:pt x="50705" y="4332"/>
                  </a:lnTo>
                  <a:close/>
                  <a:moveTo>
                    <a:pt x="49837" y="5525"/>
                  </a:moveTo>
                  <a:lnTo>
                    <a:pt x="49817" y="5548"/>
                  </a:lnTo>
                  <a:cubicBezTo>
                    <a:pt x="49656" y="5718"/>
                    <a:pt x="49486" y="5886"/>
                    <a:pt x="49309" y="6043"/>
                  </a:cubicBezTo>
                  <a:lnTo>
                    <a:pt x="49479" y="6233"/>
                  </a:lnTo>
                  <a:cubicBezTo>
                    <a:pt x="49660" y="6069"/>
                    <a:pt x="49837" y="5896"/>
                    <a:pt x="50000" y="5718"/>
                  </a:cubicBezTo>
                  <a:lnTo>
                    <a:pt x="50024" y="5695"/>
                  </a:lnTo>
                  <a:lnTo>
                    <a:pt x="49837" y="5525"/>
                  </a:lnTo>
                  <a:close/>
                  <a:moveTo>
                    <a:pt x="48734" y="6510"/>
                  </a:moveTo>
                  <a:cubicBezTo>
                    <a:pt x="48540" y="6657"/>
                    <a:pt x="48334" y="6797"/>
                    <a:pt x="48123" y="6931"/>
                  </a:cubicBezTo>
                  <a:lnTo>
                    <a:pt x="48257" y="7145"/>
                  </a:lnTo>
                  <a:cubicBezTo>
                    <a:pt x="48474" y="7008"/>
                    <a:pt x="48688" y="6861"/>
                    <a:pt x="48884" y="6714"/>
                  </a:cubicBezTo>
                  <a:lnTo>
                    <a:pt x="48734" y="6510"/>
                  </a:lnTo>
                  <a:close/>
                  <a:moveTo>
                    <a:pt x="14177" y="7028"/>
                  </a:moveTo>
                  <a:lnTo>
                    <a:pt x="14173" y="7282"/>
                  </a:lnTo>
                  <a:cubicBezTo>
                    <a:pt x="14424" y="7286"/>
                    <a:pt x="14674" y="7289"/>
                    <a:pt x="14925" y="7298"/>
                  </a:cubicBezTo>
                  <a:lnTo>
                    <a:pt x="14931" y="7045"/>
                  </a:lnTo>
                  <a:cubicBezTo>
                    <a:pt x="14681" y="7038"/>
                    <a:pt x="14430" y="7031"/>
                    <a:pt x="14177" y="7028"/>
                  </a:cubicBezTo>
                  <a:close/>
                  <a:moveTo>
                    <a:pt x="13422" y="7031"/>
                  </a:moveTo>
                  <a:cubicBezTo>
                    <a:pt x="13168" y="7035"/>
                    <a:pt x="12918" y="7045"/>
                    <a:pt x="12664" y="7055"/>
                  </a:cubicBezTo>
                  <a:lnTo>
                    <a:pt x="12677" y="7306"/>
                  </a:lnTo>
                  <a:cubicBezTo>
                    <a:pt x="12924" y="7295"/>
                    <a:pt x="13175" y="7289"/>
                    <a:pt x="13425" y="7286"/>
                  </a:cubicBezTo>
                  <a:lnTo>
                    <a:pt x="13422" y="7031"/>
                  </a:lnTo>
                  <a:close/>
                  <a:moveTo>
                    <a:pt x="15687" y="7075"/>
                  </a:moveTo>
                  <a:lnTo>
                    <a:pt x="15676" y="7326"/>
                  </a:lnTo>
                  <a:cubicBezTo>
                    <a:pt x="15924" y="7338"/>
                    <a:pt x="16174" y="7352"/>
                    <a:pt x="16425" y="7369"/>
                  </a:cubicBezTo>
                  <a:lnTo>
                    <a:pt x="16442" y="7118"/>
                  </a:lnTo>
                  <a:cubicBezTo>
                    <a:pt x="16191" y="7101"/>
                    <a:pt x="15941" y="7085"/>
                    <a:pt x="15687" y="7075"/>
                  </a:cubicBezTo>
                  <a:close/>
                  <a:moveTo>
                    <a:pt x="11908" y="7095"/>
                  </a:moveTo>
                  <a:cubicBezTo>
                    <a:pt x="11658" y="7112"/>
                    <a:pt x="11407" y="7132"/>
                    <a:pt x="11157" y="7155"/>
                  </a:cubicBezTo>
                  <a:lnTo>
                    <a:pt x="11181" y="7409"/>
                  </a:lnTo>
                  <a:cubicBezTo>
                    <a:pt x="11428" y="7386"/>
                    <a:pt x="11678" y="7366"/>
                    <a:pt x="11925" y="7349"/>
                  </a:cubicBezTo>
                  <a:lnTo>
                    <a:pt x="11908" y="7095"/>
                  </a:lnTo>
                  <a:close/>
                  <a:moveTo>
                    <a:pt x="17193" y="7172"/>
                  </a:moveTo>
                  <a:lnTo>
                    <a:pt x="17173" y="7426"/>
                  </a:lnTo>
                  <a:cubicBezTo>
                    <a:pt x="17424" y="7446"/>
                    <a:pt x="17674" y="7469"/>
                    <a:pt x="17921" y="7492"/>
                  </a:cubicBezTo>
                  <a:lnTo>
                    <a:pt x="17948" y="7241"/>
                  </a:lnTo>
                  <a:cubicBezTo>
                    <a:pt x="17697" y="7215"/>
                    <a:pt x="17447" y="7195"/>
                    <a:pt x="17193" y="7172"/>
                  </a:cubicBezTo>
                  <a:close/>
                  <a:moveTo>
                    <a:pt x="10402" y="7235"/>
                  </a:moveTo>
                  <a:cubicBezTo>
                    <a:pt x="10152" y="7269"/>
                    <a:pt x="9904" y="7302"/>
                    <a:pt x="9654" y="7338"/>
                  </a:cubicBezTo>
                  <a:lnTo>
                    <a:pt x="9691" y="7589"/>
                  </a:lnTo>
                  <a:cubicBezTo>
                    <a:pt x="9938" y="7553"/>
                    <a:pt x="10185" y="7519"/>
                    <a:pt x="10436" y="7489"/>
                  </a:cubicBezTo>
                  <a:lnTo>
                    <a:pt x="10402" y="7235"/>
                  </a:lnTo>
                  <a:close/>
                  <a:moveTo>
                    <a:pt x="18696" y="7318"/>
                  </a:moveTo>
                  <a:lnTo>
                    <a:pt x="18670" y="7573"/>
                  </a:lnTo>
                  <a:cubicBezTo>
                    <a:pt x="18920" y="7599"/>
                    <a:pt x="19167" y="7629"/>
                    <a:pt x="19414" y="7659"/>
                  </a:cubicBezTo>
                  <a:lnTo>
                    <a:pt x="19448" y="7409"/>
                  </a:lnTo>
                  <a:cubicBezTo>
                    <a:pt x="19197" y="7375"/>
                    <a:pt x="18947" y="7349"/>
                    <a:pt x="18696" y="7318"/>
                  </a:cubicBezTo>
                  <a:close/>
                  <a:moveTo>
                    <a:pt x="8906" y="7462"/>
                  </a:moveTo>
                  <a:cubicBezTo>
                    <a:pt x="8659" y="7509"/>
                    <a:pt x="8412" y="7556"/>
                    <a:pt x="8165" y="7609"/>
                  </a:cubicBezTo>
                  <a:lnTo>
                    <a:pt x="8215" y="7856"/>
                  </a:lnTo>
                  <a:cubicBezTo>
                    <a:pt x="8461" y="7807"/>
                    <a:pt x="8706" y="7756"/>
                    <a:pt x="8953" y="7713"/>
                  </a:cubicBezTo>
                  <a:lnTo>
                    <a:pt x="8906" y="7462"/>
                  </a:lnTo>
                  <a:close/>
                  <a:moveTo>
                    <a:pt x="20196" y="7506"/>
                  </a:moveTo>
                  <a:lnTo>
                    <a:pt x="20162" y="7756"/>
                  </a:lnTo>
                  <a:cubicBezTo>
                    <a:pt x="20410" y="7790"/>
                    <a:pt x="20657" y="7823"/>
                    <a:pt x="20907" y="7860"/>
                  </a:cubicBezTo>
                  <a:lnTo>
                    <a:pt x="20941" y="7609"/>
                  </a:lnTo>
                  <a:cubicBezTo>
                    <a:pt x="20694" y="7573"/>
                    <a:pt x="20443" y="7539"/>
                    <a:pt x="20196" y="7506"/>
                  </a:cubicBezTo>
                  <a:close/>
                  <a:moveTo>
                    <a:pt x="47478" y="7309"/>
                  </a:moveTo>
                  <a:cubicBezTo>
                    <a:pt x="47268" y="7422"/>
                    <a:pt x="47045" y="7536"/>
                    <a:pt x="46814" y="7646"/>
                  </a:cubicBezTo>
                  <a:lnTo>
                    <a:pt x="46920" y="7873"/>
                  </a:lnTo>
                  <a:cubicBezTo>
                    <a:pt x="47154" y="7763"/>
                    <a:pt x="47385" y="7646"/>
                    <a:pt x="47599" y="7529"/>
                  </a:cubicBezTo>
                  <a:lnTo>
                    <a:pt x="47478" y="7309"/>
                  </a:lnTo>
                  <a:close/>
                  <a:moveTo>
                    <a:pt x="21689" y="7719"/>
                  </a:moveTo>
                  <a:lnTo>
                    <a:pt x="21648" y="7970"/>
                  </a:lnTo>
                  <a:cubicBezTo>
                    <a:pt x="21899" y="8007"/>
                    <a:pt x="22146" y="8047"/>
                    <a:pt x="22394" y="8083"/>
                  </a:cubicBezTo>
                  <a:lnTo>
                    <a:pt x="22434" y="7836"/>
                  </a:lnTo>
                  <a:cubicBezTo>
                    <a:pt x="22186" y="7796"/>
                    <a:pt x="21936" y="7756"/>
                    <a:pt x="21689" y="7719"/>
                  </a:cubicBezTo>
                  <a:close/>
                  <a:moveTo>
                    <a:pt x="7426" y="7779"/>
                  </a:moveTo>
                  <a:cubicBezTo>
                    <a:pt x="7179" y="7840"/>
                    <a:pt x="6935" y="7907"/>
                    <a:pt x="6695" y="7973"/>
                  </a:cubicBezTo>
                  <a:lnTo>
                    <a:pt x="6762" y="8217"/>
                  </a:lnTo>
                  <a:cubicBezTo>
                    <a:pt x="7002" y="8151"/>
                    <a:pt x="7243" y="8087"/>
                    <a:pt x="7487" y="8027"/>
                  </a:cubicBezTo>
                  <a:lnTo>
                    <a:pt x="7426" y="7779"/>
                  </a:lnTo>
                  <a:close/>
                  <a:moveTo>
                    <a:pt x="23179" y="7957"/>
                  </a:moveTo>
                  <a:lnTo>
                    <a:pt x="23139" y="8203"/>
                  </a:lnTo>
                  <a:lnTo>
                    <a:pt x="23880" y="8328"/>
                  </a:lnTo>
                  <a:lnTo>
                    <a:pt x="23920" y="8077"/>
                  </a:lnTo>
                  <a:lnTo>
                    <a:pt x="23179" y="7957"/>
                  </a:lnTo>
                  <a:close/>
                  <a:moveTo>
                    <a:pt x="46129" y="7947"/>
                  </a:moveTo>
                  <a:lnTo>
                    <a:pt x="46006" y="7997"/>
                  </a:lnTo>
                  <a:cubicBezTo>
                    <a:pt x="45815" y="8077"/>
                    <a:pt x="45625" y="8151"/>
                    <a:pt x="45434" y="8220"/>
                  </a:cubicBezTo>
                  <a:lnTo>
                    <a:pt x="45521" y="8458"/>
                  </a:lnTo>
                  <a:cubicBezTo>
                    <a:pt x="45715" y="8388"/>
                    <a:pt x="45909" y="8311"/>
                    <a:pt x="46103" y="8234"/>
                  </a:cubicBezTo>
                  <a:lnTo>
                    <a:pt x="46226" y="8180"/>
                  </a:lnTo>
                  <a:lnTo>
                    <a:pt x="46129" y="7947"/>
                  </a:lnTo>
                  <a:close/>
                  <a:moveTo>
                    <a:pt x="24665" y="8203"/>
                  </a:moveTo>
                  <a:lnTo>
                    <a:pt x="24622" y="8454"/>
                  </a:lnTo>
                  <a:lnTo>
                    <a:pt x="25363" y="8578"/>
                  </a:lnTo>
                  <a:lnTo>
                    <a:pt x="25407" y="8328"/>
                  </a:lnTo>
                  <a:lnTo>
                    <a:pt x="24665" y="8203"/>
                  </a:lnTo>
                  <a:close/>
                  <a:moveTo>
                    <a:pt x="5967" y="8194"/>
                  </a:moveTo>
                  <a:cubicBezTo>
                    <a:pt x="5726" y="8271"/>
                    <a:pt x="5489" y="8354"/>
                    <a:pt x="5252" y="8438"/>
                  </a:cubicBezTo>
                  <a:lnTo>
                    <a:pt x="5335" y="8675"/>
                  </a:lnTo>
                  <a:cubicBezTo>
                    <a:pt x="5572" y="8591"/>
                    <a:pt x="5806" y="8511"/>
                    <a:pt x="6047" y="8434"/>
                  </a:cubicBezTo>
                  <a:lnTo>
                    <a:pt x="5967" y="8194"/>
                  </a:lnTo>
                  <a:close/>
                  <a:moveTo>
                    <a:pt x="26148" y="8454"/>
                  </a:moveTo>
                  <a:lnTo>
                    <a:pt x="26108" y="8704"/>
                  </a:lnTo>
                  <a:lnTo>
                    <a:pt x="26850" y="8829"/>
                  </a:lnTo>
                  <a:lnTo>
                    <a:pt x="26893" y="8578"/>
                  </a:lnTo>
                  <a:lnTo>
                    <a:pt x="26148" y="8454"/>
                  </a:lnTo>
                  <a:close/>
                  <a:moveTo>
                    <a:pt x="44726" y="8468"/>
                  </a:moveTo>
                  <a:cubicBezTo>
                    <a:pt x="44489" y="8544"/>
                    <a:pt x="44252" y="8618"/>
                    <a:pt x="44011" y="8684"/>
                  </a:cubicBezTo>
                  <a:lnTo>
                    <a:pt x="44082" y="8929"/>
                  </a:lnTo>
                  <a:cubicBezTo>
                    <a:pt x="44325" y="8858"/>
                    <a:pt x="44566" y="8785"/>
                    <a:pt x="44806" y="8708"/>
                  </a:cubicBezTo>
                  <a:lnTo>
                    <a:pt x="44726" y="8468"/>
                  </a:lnTo>
                  <a:close/>
                  <a:moveTo>
                    <a:pt x="27634" y="8701"/>
                  </a:moveTo>
                  <a:lnTo>
                    <a:pt x="27594" y="8952"/>
                  </a:lnTo>
                  <a:cubicBezTo>
                    <a:pt x="27841" y="8992"/>
                    <a:pt x="28089" y="9032"/>
                    <a:pt x="28339" y="9072"/>
                  </a:cubicBezTo>
                  <a:lnTo>
                    <a:pt x="28379" y="8822"/>
                  </a:lnTo>
                  <a:cubicBezTo>
                    <a:pt x="28129" y="8781"/>
                    <a:pt x="27881" y="8741"/>
                    <a:pt x="27634" y="8701"/>
                  </a:cubicBezTo>
                  <a:close/>
                  <a:moveTo>
                    <a:pt x="4544" y="8712"/>
                  </a:moveTo>
                  <a:cubicBezTo>
                    <a:pt x="4310" y="8805"/>
                    <a:pt x="4076" y="8905"/>
                    <a:pt x="3846" y="9009"/>
                  </a:cubicBezTo>
                  <a:lnTo>
                    <a:pt x="3952" y="9239"/>
                  </a:lnTo>
                  <a:cubicBezTo>
                    <a:pt x="4180" y="9139"/>
                    <a:pt x="4407" y="9039"/>
                    <a:pt x="4638" y="8945"/>
                  </a:cubicBezTo>
                  <a:lnTo>
                    <a:pt x="4544" y="8712"/>
                  </a:lnTo>
                  <a:close/>
                  <a:moveTo>
                    <a:pt x="29121" y="8935"/>
                  </a:moveTo>
                  <a:lnTo>
                    <a:pt x="29084" y="9185"/>
                  </a:lnTo>
                  <a:cubicBezTo>
                    <a:pt x="29331" y="9222"/>
                    <a:pt x="29582" y="9259"/>
                    <a:pt x="29829" y="9296"/>
                  </a:cubicBezTo>
                  <a:lnTo>
                    <a:pt x="29865" y="9045"/>
                  </a:lnTo>
                  <a:cubicBezTo>
                    <a:pt x="29618" y="9009"/>
                    <a:pt x="29368" y="8975"/>
                    <a:pt x="29121" y="8935"/>
                  </a:cubicBezTo>
                  <a:close/>
                  <a:moveTo>
                    <a:pt x="43287" y="8878"/>
                  </a:moveTo>
                  <a:cubicBezTo>
                    <a:pt x="43046" y="8939"/>
                    <a:pt x="42802" y="8995"/>
                    <a:pt x="42559" y="9045"/>
                  </a:cubicBezTo>
                  <a:lnTo>
                    <a:pt x="42612" y="9296"/>
                  </a:lnTo>
                  <a:cubicBezTo>
                    <a:pt x="42859" y="9242"/>
                    <a:pt x="43103" y="9185"/>
                    <a:pt x="43350" y="9125"/>
                  </a:cubicBezTo>
                  <a:lnTo>
                    <a:pt x="43287" y="8878"/>
                  </a:lnTo>
                  <a:close/>
                  <a:moveTo>
                    <a:pt x="30611" y="9149"/>
                  </a:moveTo>
                  <a:lnTo>
                    <a:pt x="30577" y="9400"/>
                  </a:lnTo>
                  <a:cubicBezTo>
                    <a:pt x="30824" y="9433"/>
                    <a:pt x="31075" y="9463"/>
                    <a:pt x="31325" y="9493"/>
                  </a:cubicBezTo>
                  <a:lnTo>
                    <a:pt x="31356" y="9242"/>
                  </a:lnTo>
                  <a:cubicBezTo>
                    <a:pt x="31108" y="9213"/>
                    <a:pt x="30858" y="9182"/>
                    <a:pt x="30611" y="9149"/>
                  </a:cubicBezTo>
                  <a:close/>
                  <a:moveTo>
                    <a:pt x="41824" y="9193"/>
                  </a:moveTo>
                  <a:cubicBezTo>
                    <a:pt x="41577" y="9236"/>
                    <a:pt x="41333" y="9276"/>
                    <a:pt x="41082" y="9313"/>
                  </a:cubicBezTo>
                  <a:lnTo>
                    <a:pt x="41122" y="9563"/>
                  </a:lnTo>
                  <a:cubicBezTo>
                    <a:pt x="41369" y="9526"/>
                    <a:pt x="41620" y="9483"/>
                    <a:pt x="41867" y="9440"/>
                  </a:cubicBezTo>
                  <a:lnTo>
                    <a:pt x="41824" y="9193"/>
                  </a:lnTo>
                  <a:close/>
                  <a:moveTo>
                    <a:pt x="32104" y="9330"/>
                  </a:moveTo>
                  <a:lnTo>
                    <a:pt x="32074" y="9580"/>
                  </a:lnTo>
                  <a:cubicBezTo>
                    <a:pt x="32324" y="9606"/>
                    <a:pt x="32575" y="9634"/>
                    <a:pt x="32825" y="9657"/>
                  </a:cubicBezTo>
                  <a:lnTo>
                    <a:pt x="32848" y="9406"/>
                  </a:lnTo>
                  <a:cubicBezTo>
                    <a:pt x="32601" y="9383"/>
                    <a:pt x="32350" y="9356"/>
                    <a:pt x="32104" y="9330"/>
                  </a:cubicBezTo>
                  <a:close/>
                  <a:moveTo>
                    <a:pt x="40340" y="9410"/>
                  </a:moveTo>
                  <a:cubicBezTo>
                    <a:pt x="40094" y="9440"/>
                    <a:pt x="39846" y="9463"/>
                    <a:pt x="39596" y="9486"/>
                  </a:cubicBezTo>
                  <a:lnTo>
                    <a:pt x="39619" y="9737"/>
                  </a:lnTo>
                  <a:cubicBezTo>
                    <a:pt x="39870" y="9717"/>
                    <a:pt x="40120" y="9691"/>
                    <a:pt x="40371" y="9660"/>
                  </a:cubicBezTo>
                  <a:lnTo>
                    <a:pt x="40340" y="9410"/>
                  </a:lnTo>
                  <a:close/>
                  <a:moveTo>
                    <a:pt x="33600" y="9470"/>
                  </a:moveTo>
                  <a:lnTo>
                    <a:pt x="33580" y="9723"/>
                  </a:lnTo>
                  <a:cubicBezTo>
                    <a:pt x="33830" y="9743"/>
                    <a:pt x="34081" y="9760"/>
                    <a:pt x="34331" y="9777"/>
                  </a:cubicBezTo>
                  <a:lnTo>
                    <a:pt x="34348" y="9523"/>
                  </a:lnTo>
                  <a:cubicBezTo>
                    <a:pt x="34098" y="9510"/>
                    <a:pt x="33847" y="9490"/>
                    <a:pt x="33600" y="9470"/>
                  </a:cubicBezTo>
                  <a:close/>
                  <a:moveTo>
                    <a:pt x="38848" y="9543"/>
                  </a:moveTo>
                  <a:cubicBezTo>
                    <a:pt x="38597" y="9560"/>
                    <a:pt x="38350" y="9573"/>
                    <a:pt x="38099" y="9580"/>
                  </a:cubicBezTo>
                  <a:lnTo>
                    <a:pt x="38109" y="9834"/>
                  </a:lnTo>
                  <a:cubicBezTo>
                    <a:pt x="38360" y="9824"/>
                    <a:pt x="38614" y="9811"/>
                    <a:pt x="38864" y="9797"/>
                  </a:cubicBezTo>
                  <a:lnTo>
                    <a:pt x="38848" y="9543"/>
                  </a:lnTo>
                  <a:close/>
                  <a:moveTo>
                    <a:pt x="35096" y="9566"/>
                  </a:moveTo>
                  <a:lnTo>
                    <a:pt x="35086" y="9817"/>
                  </a:lnTo>
                  <a:cubicBezTo>
                    <a:pt x="35337" y="9831"/>
                    <a:pt x="35591" y="9837"/>
                    <a:pt x="35842" y="9844"/>
                  </a:cubicBezTo>
                  <a:lnTo>
                    <a:pt x="35848" y="9594"/>
                  </a:lnTo>
                  <a:cubicBezTo>
                    <a:pt x="35597" y="9586"/>
                    <a:pt x="35347" y="9577"/>
                    <a:pt x="35096" y="9566"/>
                  </a:cubicBezTo>
                  <a:close/>
                  <a:moveTo>
                    <a:pt x="37348" y="9600"/>
                  </a:moveTo>
                  <a:cubicBezTo>
                    <a:pt x="37174" y="9603"/>
                    <a:pt x="37000" y="9606"/>
                    <a:pt x="36824" y="9606"/>
                  </a:cubicBezTo>
                  <a:lnTo>
                    <a:pt x="36599" y="9603"/>
                  </a:lnTo>
                  <a:lnTo>
                    <a:pt x="36596" y="9857"/>
                  </a:lnTo>
                  <a:lnTo>
                    <a:pt x="36824" y="9857"/>
                  </a:lnTo>
                  <a:cubicBezTo>
                    <a:pt x="37000" y="9857"/>
                    <a:pt x="37177" y="9857"/>
                    <a:pt x="37351" y="9854"/>
                  </a:cubicBezTo>
                  <a:lnTo>
                    <a:pt x="37348" y="9600"/>
                  </a:lnTo>
                  <a:close/>
                  <a:moveTo>
                    <a:pt x="3161" y="9339"/>
                  </a:moveTo>
                  <a:cubicBezTo>
                    <a:pt x="2937" y="9453"/>
                    <a:pt x="2714" y="9570"/>
                    <a:pt x="2493" y="9697"/>
                  </a:cubicBezTo>
                  <a:lnTo>
                    <a:pt x="2617" y="9917"/>
                  </a:lnTo>
                  <a:cubicBezTo>
                    <a:pt x="2834" y="9794"/>
                    <a:pt x="3054" y="9677"/>
                    <a:pt x="3278" y="9563"/>
                  </a:cubicBezTo>
                  <a:lnTo>
                    <a:pt x="3161" y="9339"/>
                  </a:lnTo>
                  <a:close/>
                  <a:moveTo>
                    <a:pt x="1841" y="10084"/>
                  </a:moveTo>
                  <a:cubicBezTo>
                    <a:pt x="1627" y="10215"/>
                    <a:pt x="1414" y="10355"/>
                    <a:pt x="1207" y="10499"/>
                  </a:cubicBezTo>
                  <a:lnTo>
                    <a:pt x="1351" y="10709"/>
                  </a:lnTo>
                  <a:cubicBezTo>
                    <a:pt x="1554" y="10565"/>
                    <a:pt x="1764" y="10428"/>
                    <a:pt x="1975" y="10298"/>
                  </a:cubicBezTo>
                  <a:lnTo>
                    <a:pt x="1841" y="10084"/>
                  </a:lnTo>
                  <a:close/>
                  <a:moveTo>
                    <a:pt x="592" y="10946"/>
                  </a:moveTo>
                  <a:cubicBezTo>
                    <a:pt x="392" y="11100"/>
                    <a:pt x="192" y="11260"/>
                    <a:pt x="1" y="11424"/>
                  </a:cubicBezTo>
                  <a:lnTo>
                    <a:pt x="164" y="11614"/>
                  </a:lnTo>
                  <a:cubicBezTo>
                    <a:pt x="352" y="11457"/>
                    <a:pt x="549" y="11297"/>
                    <a:pt x="746" y="11146"/>
                  </a:cubicBezTo>
                  <a:lnTo>
                    <a:pt x="592" y="10946"/>
                  </a:lnTo>
                  <a:close/>
                </a:path>
              </a:pathLst>
            </a:custGeom>
            <a:solidFill>
              <a:srgbClr val="353B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48"/>
            <p:cNvSpPr/>
            <p:nvPr/>
          </p:nvSpPr>
          <p:spPr>
            <a:xfrm rot="724461">
              <a:off x="4661765" y="2197509"/>
              <a:ext cx="729412" cy="990771"/>
            </a:xfrm>
            <a:custGeom>
              <a:avLst/>
              <a:gdLst/>
              <a:ahLst/>
              <a:cxnLst/>
              <a:rect l="l" t="t" r="r" b="b"/>
              <a:pathLst>
                <a:path w="6952" h="9443" extrusionOk="0">
                  <a:moveTo>
                    <a:pt x="6952" y="0"/>
                  </a:moveTo>
                  <a:lnTo>
                    <a:pt x="1" y="9443"/>
                  </a:lnTo>
                  <a:lnTo>
                    <a:pt x="6952" y="4543"/>
                  </a:lnTo>
                  <a:lnTo>
                    <a:pt x="69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48"/>
            <p:cNvSpPr/>
            <p:nvPr/>
          </p:nvSpPr>
          <p:spPr>
            <a:xfrm rot="724461">
              <a:off x="4602634" y="2756601"/>
              <a:ext cx="899384" cy="443397"/>
            </a:xfrm>
            <a:custGeom>
              <a:avLst/>
              <a:gdLst/>
              <a:ahLst/>
              <a:cxnLst/>
              <a:rect l="l" t="t" r="r" b="b"/>
              <a:pathLst>
                <a:path w="8572" h="4226" extrusionOk="0">
                  <a:moveTo>
                    <a:pt x="8301" y="0"/>
                  </a:moveTo>
                  <a:lnTo>
                    <a:pt x="1" y="4226"/>
                  </a:lnTo>
                  <a:lnTo>
                    <a:pt x="8572" y="2971"/>
                  </a:lnTo>
                  <a:lnTo>
                    <a:pt x="8301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48"/>
            <p:cNvSpPr/>
            <p:nvPr/>
          </p:nvSpPr>
          <p:spPr>
            <a:xfrm rot="724461">
              <a:off x="4607723" y="2708483"/>
              <a:ext cx="1107968" cy="514114"/>
            </a:xfrm>
            <a:custGeom>
              <a:avLst/>
              <a:gdLst/>
              <a:ahLst/>
              <a:cxnLst/>
              <a:rect l="l" t="t" r="r" b="b"/>
              <a:pathLst>
                <a:path w="10560" h="4900" extrusionOk="0">
                  <a:moveTo>
                    <a:pt x="6952" y="0"/>
                  </a:moveTo>
                  <a:lnTo>
                    <a:pt x="1" y="4900"/>
                  </a:lnTo>
                  <a:lnTo>
                    <a:pt x="10559" y="1046"/>
                  </a:lnTo>
                  <a:lnTo>
                    <a:pt x="69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48"/>
            <p:cNvSpPr/>
            <p:nvPr/>
          </p:nvSpPr>
          <p:spPr>
            <a:xfrm rot="724461">
              <a:off x="4617060" y="2620208"/>
              <a:ext cx="791735" cy="569932"/>
            </a:xfrm>
            <a:custGeom>
              <a:avLst/>
              <a:gdLst/>
              <a:ahLst/>
              <a:cxnLst/>
              <a:rect l="l" t="t" r="r" b="b"/>
              <a:pathLst>
                <a:path w="7546" h="5432" extrusionOk="0">
                  <a:moveTo>
                    <a:pt x="6952" y="1"/>
                  </a:moveTo>
                  <a:lnTo>
                    <a:pt x="1" y="5432"/>
                  </a:lnTo>
                  <a:lnTo>
                    <a:pt x="7546" y="709"/>
                  </a:lnTo>
                  <a:lnTo>
                    <a:pt x="6952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147C8E3-FFD7-01D4-C24D-24C0F8CCF6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E82D50-199E-D9B9-286D-03733C907369}"/>
              </a:ext>
            </a:extLst>
          </p:cNvPr>
          <p:cNvSpPr txBox="1"/>
          <p:nvPr/>
        </p:nvSpPr>
        <p:spPr>
          <a:xfrm>
            <a:off x="789850" y="2633742"/>
            <a:ext cx="627596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VIETNAMESE TET HOLIDAY: THEN AND NOW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8173009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B84450-2E47-8326-80B4-29B31403AD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5F1231-AC31-9256-FC7D-EA25F925CA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5580" y="1077190"/>
            <a:ext cx="4932219" cy="36991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8788B38-3E50-647E-4D12-7A5F027E3F00}"/>
              </a:ext>
            </a:extLst>
          </p:cNvPr>
          <p:cNvSpPr txBox="1"/>
          <p:nvPr/>
        </p:nvSpPr>
        <p:spPr>
          <a:xfrm>
            <a:off x="833004" y="2416315"/>
            <a:ext cx="46031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Eat Tet jam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8256067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F77468-83DF-CDAC-9AAE-0C71BFEE72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213273" cy="51824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8B08F1-191E-25E6-C737-82E70F3A9E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2093" y="0"/>
            <a:ext cx="3541179" cy="48283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209EB1-D566-DDD5-33B7-5FC5F7F7A650}"/>
              </a:ext>
            </a:extLst>
          </p:cNvPr>
          <p:cNvSpPr txBox="1"/>
          <p:nvPr/>
        </p:nvSpPr>
        <p:spPr>
          <a:xfrm>
            <a:off x="1380648" y="1959869"/>
            <a:ext cx="46031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Visit relatives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4219259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8CBDB0-D42F-9317-DB96-71D297CF5C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57EB64-B008-99CB-5435-BA233A409141}"/>
              </a:ext>
            </a:extLst>
          </p:cNvPr>
          <p:cNvSpPr txBox="1"/>
          <p:nvPr/>
        </p:nvSpPr>
        <p:spPr>
          <a:xfrm>
            <a:off x="3067051" y="2217807"/>
            <a:ext cx="46031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Now…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2123141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EA30476-619D-DDDA-8C70-9F7583C616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22AB17-7205-099A-E797-9716D077D7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2272" y="950334"/>
            <a:ext cx="6913418" cy="38675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2C29EB0-D656-93E3-6413-694FFA3AB329}"/>
              </a:ext>
            </a:extLst>
          </p:cNvPr>
          <p:cNvSpPr txBox="1"/>
          <p:nvPr/>
        </p:nvSpPr>
        <p:spPr>
          <a:xfrm>
            <a:off x="2834985" y="236640"/>
            <a:ext cx="4603172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1" dirty="0">
                <a:latin typeface="Open Sans" panose="020B0606030504020204" pitchFamily="34" charset="0"/>
              </a:rPr>
              <a:t>Decorate the house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24990237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C2ACA6-657C-753A-3ED9-274CCC272B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ECDC58-DC6D-3BEE-F65D-A5E6790A1F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987136"/>
            <a:ext cx="5715000" cy="3810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F64EDCB-6354-B0A8-B54A-574E3571A77F}"/>
              </a:ext>
            </a:extLst>
          </p:cNvPr>
          <p:cNvSpPr txBox="1"/>
          <p:nvPr/>
        </p:nvSpPr>
        <p:spPr>
          <a:xfrm>
            <a:off x="244187" y="3389062"/>
            <a:ext cx="4603172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Going shopping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13278974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A07E2F3-FAB8-E240-D87C-D29BAAFB83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50D1FA-9D5B-CA0B-3639-E2E0DBE3D2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1269423"/>
            <a:ext cx="5715000" cy="381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3F7CFB-C6E7-C01F-7FE9-EAF8386DE875}"/>
              </a:ext>
            </a:extLst>
          </p:cNvPr>
          <p:cNvSpPr txBox="1"/>
          <p:nvPr/>
        </p:nvSpPr>
        <p:spPr>
          <a:xfrm>
            <a:off x="147204" y="3098117"/>
            <a:ext cx="4603172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1" dirty="0">
                <a:latin typeface="Open Sans" panose="020B0606030504020204" pitchFamily="34" charset="0"/>
              </a:rPr>
              <a:t>Watching firework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12718368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D04903B-9229-0B41-88B9-079C074D49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CBD66B-D51D-1F2A-89BB-1D7BC33CF6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395" y="632100"/>
            <a:ext cx="5327073" cy="399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1877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BÁNH CHƯNG 3">
            <a:hlinkClick r:id="" action="ppaction://media"/>
            <a:extLst>
              <a:ext uri="{FF2B5EF4-FFF2-40B4-BE49-F238E27FC236}">
                <a16:creationId xmlns:a16="http://schemas.microsoft.com/office/drawing/2014/main" id="{E23EF609-9B13-6822-2423-35716E6B1A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9144000" cy="5139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549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A720D4-23B9-BA5A-7FA7-592DA91402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227127" cy="51902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6582E6-AE8B-A565-3733-EAD9E3B2ED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3187" y="-1"/>
            <a:ext cx="3916940" cy="52225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D7D01A-8071-B312-8B25-089FDFF234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3187" y="0"/>
            <a:ext cx="3857625" cy="5143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C94FEA-7D03-7F64-2961-FFD60E9C84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3187" y="0"/>
            <a:ext cx="3857625" cy="5143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2830AE-C205-4667-8975-E3E9DDB9C1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3187" y="0"/>
            <a:ext cx="3857625" cy="5143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E8488ED-1C33-BB82-C810-3407E600C5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43187" y="0"/>
            <a:ext cx="3857625" cy="51435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761B92A-6FDD-4923-B262-167F3D546E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43187" y="0"/>
            <a:ext cx="3857625" cy="51435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D35A7AD-F376-37F5-05E1-6B1F519C46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29842" y="0"/>
            <a:ext cx="6284315" cy="51435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D47080E-025A-5472-CE36-28774E2832F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43187" y="0"/>
            <a:ext cx="38576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577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4F1596-CE07-853A-8415-ACAD08226E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028" y="2811553"/>
            <a:ext cx="2140744" cy="768007"/>
          </a:xfrm>
          <a:prstGeom prst="rect">
            <a:avLst/>
          </a:prstGeom>
        </p:spPr>
      </p:pic>
      <p:pic>
        <p:nvPicPr>
          <p:cNvPr id="6" name="Crazy Arcade Music (크아 BGM) - Biển Cả (Aqua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14800" y="-457200"/>
            <a:ext cx="457200" cy="457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47240F6-0BAA-7EB5-E0A4-E5ED1239D2F0}"/>
              </a:ext>
            </a:extLst>
          </p:cNvPr>
          <p:cNvSpPr txBox="1"/>
          <p:nvPr/>
        </p:nvSpPr>
        <p:spPr>
          <a:xfrm>
            <a:off x="1458191" y="1982733"/>
            <a:ext cx="690995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FFFF00"/>
                </a:solidFill>
                <a:latin typeface="Open Sans" panose="020B0606030504020204" pitchFamily="34" charset="0"/>
              </a:rPr>
              <a:t>How much do you know about Tet?</a:t>
            </a:r>
            <a:endParaRPr lang="en-US" sz="3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54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B8E9DD6-8461-A88C-E5F7-3352B87C7F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F405077-2D8B-F4D1-2C8B-427FBFD37E43}"/>
              </a:ext>
            </a:extLst>
          </p:cNvPr>
          <p:cNvSpPr txBox="1"/>
          <p:nvPr/>
        </p:nvSpPr>
        <p:spPr>
          <a:xfrm>
            <a:off x="2509405" y="1871990"/>
            <a:ext cx="46031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 the past…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5872820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9E8BC4DF-1ACD-2AA7-2DFF-5F1E9F2072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19" y="99765"/>
            <a:ext cx="5234272" cy="3174788"/>
          </a:xfrm>
          <a:prstGeom prst="rect">
            <a:avLst/>
          </a:prstGeom>
        </p:spPr>
      </p:pic>
      <p:pic>
        <p:nvPicPr>
          <p:cNvPr id="7" name="Picture 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849" y="4429348"/>
            <a:ext cx="1619550" cy="58102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83601" y="3640298"/>
            <a:ext cx="2811011" cy="793697"/>
            <a:chOff x="400825" y="4991014"/>
            <a:chExt cx="3748015" cy="105826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939138" y="5166202"/>
              <a:ext cx="235218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>
                <a:buClrTx/>
              </a:pPr>
              <a:r>
                <a:rPr lang="en-US" sz="3000" b="1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Christmas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166494" y="3645121"/>
            <a:ext cx="2811011" cy="793697"/>
            <a:chOff x="400825" y="4991014"/>
            <a:chExt cx="3748015" cy="105826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750630" y="5298271"/>
              <a:ext cx="2984151" cy="5334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>
                <a:buClrTx/>
              </a:pPr>
              <a:r>
                <a:rPr lang="en-US" sz="2000" b="1" i="0" dirty="0">
                  <a:solidFill>
                    <a:srgbClr val="000000"/>
                  </a:solidFill>
                  <a:effectLst/>
                  <a:latin typeface="Open Sans" panose="020B0606030504020204" pitchFamily="34" charset="0"/>
                </a:rPr>
                <a:t>Lunar New Year</a:t>
              </a:r>
              <a:endParaRPr lang="en-US" sz="20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032369" y="3632431"/>
            <a:ext cx="3063441" cy="793697"/>
            <a:chOff x="400825" y="5155713"/>
            <a:chExt cx="3821167" cy="105826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5155713"/>
              <a:ext cx="3748015" cy="1058263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440614" y="5418104"/>
              <a:ext cx="3781378" cy="5334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>
                <a:buClrTx/>
              </a:pPr>
              <a:r>
                <a:rPr lang="en-US" sz="2000" b="1" i="0" dirty="0">
                  <a:solidFill>
                    <a:srgbClr val="000000"/>
                  </a:solidFill>
                  <a:effectLst/>
                  <a:latin typeface="Open Sans" panose="020B0606030504020204" pitchFamily="34" charset="0"/>
                </a:rPr>
                <a:t>Mid Autumn Festival</a:t>
              </a:r>
              <a:endParaRPr lang="en-US" sz="20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7C72B3D-F12D-39D9-6414-2AB85703D63B}"/>
              </a:ext>
            </a:extLst>
          </p:cNvPr>
          <p:cNvSpPr txBox="1"/>
          <p:nvPr/>
        </p:nvSpPr>
        <p:spPr>
          <a:xfrm>
            <a:off x="300619" y="1109844"/>
            <a:ext cx="48611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000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1. Which one is not traditional festival in Vietnam?</a:t>
            </a:r>
            <a:endParaRPr lang="en-US" sz="30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814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3F3B9F7E-529A-1708-191B-242B26D1F5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18" y="99765"/>
            <a:ext cx="5731751" cy="3174788"/>
          </a:xfrm>
          <a:prstGeom prst="rect">
            <a:avLst/>
          </a:prstGeom>
        </p:spPr>
      </p:pic>
      <p:pic>
        <p:nvPicPr>
          <p:cNvPr id="7" name="Picture 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849" y="4429348"/>
            <a:ext cx="1619550" cy="58102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166494" y="3464692"/>
            <a:ext cx="2811011" cy="793697"/>
            <a:chOff x="400825" y="4991014"/>
            <a:chExt cx="3748015" cy="105826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31705" y="5166202"/>
              <a:ext cx="2967052" cy="6360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>
                <a:buClrTx/>
              </a:pPr>
              <a:r>
                <a:rPr lang="en-US" sz="2500" b="1" i="0" dirty="0">
                  <a:solidFill>
                    <a:srgbClr val="000000"/>
                  </a:solidFill>
                  <a:effectLst/>
                  <a:latin typeface="Open Sans" panose="020B0606030504020204" pitchFamily="34" charset="0"/>
                </a:rPr>
                <a:t>29th January</a:t>
              </a:r>
              <a:endParaRPr lang="en-US" sz="25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77742" y="3486799"/>
            <a:ext cx="2811011" cy="793697"/>
            <a:chOff x="400825" y="4991014"/>
            <a:chExt cx="3748015" cy="105826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631705" y="5166202"/>
              <a:ext cx="2967052" cy="6360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>
                <a:buClrTx/>
              </a:pPr>
              <a:r>
                <a:rPr lang="en-US" sz="2500" b="1" i="0" dirty="0">
                  <a:solidFill>
                    <a:srgbClr val="000000"/>
                  </a:solidFill>
                  <a:effectLst/>
                  <a:latin typeface="Open Sans" panose="020B0606030504020204" pitchFamily="34" charset="0"/>
                </a:rPr>
                <a:t>28th January</a:t>
              </a:r>
              <a:endParaRPr lang="en-US" sz="25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032370" y="3508907"/>
            <a:ext cx="2811011" cy="793697"/>
            <a:chOff x="400825" y="4991014"/>
            <a:chExt cx="3748015" cy="105826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631706" y="5166202"/>
              <a:ext cx="2967052" cy="6360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>
                <a:buClrTx/>
              </a:pPr>
              <a:r>
                <a:rPr lang="en-US" sz="2500" b="1" dirty="0">
                  <a:latin typeface="Open Sans" panose="020B0606030504020204" pitchFamily="34" charset="0"/>
                </a:rPr>
                <a:t>30</a:t>
              </a:r>
              <a:r>
                <a:rPr lang="en-US" sz="2500" b="1" i="0" dirty="0">
                  <a:solidFill>
                    <a:srgbClr val="000000"/>
                  </a:solidFill>
                  <a:effectLst/>
                  <a:latin typeface="Open Sans" panose="020B0606030504020204" pitchFamily="34" charset="0"/>
                </a:rPr>
                <a:t>th January</a:t>
              </a:r>
              <a:endParaRPr lang="en-US" sz="25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D86EFCBB-D831-1AD6-EE37-5C775673CE36}"/>
              </a:ext>
            </a:extLst>
          </p:cNvPr>
          <p:cNvSpPr txBox="1"/>
          <p:nvPr/>
        </p:nvSpPr>
        <p:spPr>
          <a:xfrm>
            <a:off x="656223" y="1246622"/>
            <a:ext cx="466506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buClrTx/>
            </a:pPr>
            <a:r>
              <a:rPr lang="en-US" sz="3000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2. When is the first day </a:t>
            </a:r>
          </a:p>
          <a:p>
            <a:pPr algn="ctr" defTabSz="685800">
              <a:buClrTx/>
            </a:pPr>
            <a:r>
              <a:rPr lang="en-US" sz="3000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of Tet 2025?</a:t>
            </a:r>
            <a:endParaRPr lang="en-US" sz="30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317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E6BD512F-64A2-994F-2531-FA632893A1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28" y="99765"/>
            <a:ext cx="4601552" cy="3174788"/>
          </a:xfrm>
          <a:prstGeom prst="rect">
            <a:avLst/>
          </a:prstGeom>
        </p:spPr>
      </p:pic>
      <p:pic>
        <p:nvPicPr>
          <p:cNvPr id="7" name="Picture 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459" y="4460520"/>
            <a:ext cx="1619550" cy="58102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6032370" y="3464692"/>
            <a:ext cx="2811011" cy="793697"/>
            <a:chOff x="400825" y="4991014"/>
            <a:chExt cx="3748015" cy="105826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321894" y="5166202"/>
              <a:ext cx="1586675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>
                <a:buClrTx/>
              </a:pPr>
              <a:r>
                <a:rPr lang="en-US" sz="3000" b="1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5 days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166495" y="3486799"/>
            <a:ext cx="2811011" cy="793697"/>
            <a:chOff x="400825" y="4991014"/>
            <a:chExt cx="3748015" cy="105826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321893" y="5166202"/>
              <a:ext cx="1586675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>
                <a:buClrTx/>
              </a:pPr>
              <a:r>
                <a:rPr lang="en-US" sz="3000" b="1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3 days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00619" y="3508907"/>
            <a:ext cx="2811011" cy="793697"/>
            <a:chOff x="400825" y="4991014"/>
            <a:chExt cx="3748015" cy="105826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208662" y="5166202"/>
              <a:ext cx="1813147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>
                <a:buClrTx/>
              </a:pPr>
              <a:r>
                <a:rPr lang="en-US" sz="3000" b="1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A week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B4381178-94B5-5B90-8255-FBFABA432762}"/>
              </a:ext>
            </a:extLst>
          </p:cNvPr>
          <p:cNvSpPr txBox="1"/>
          <p:nvPr/>
        </p:nvSpPr>
        <p:spPr>
          <a:xfrm>
            <a:off x="755031" y="998284"/>
            <a:ext cx="36437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000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3. How long does Tet holiday last?</a:t>
            </a:r>
            <a:endParaRPr lang="en-US" sz="30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550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AF8616DF-0D50-DA56-C808-6F4462FEE6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19" y="99765"/>
            <a:ext cx="4601552" cy="3174788"/>
          </a:xfrm>
          <a:prstGeom prst="rect">
            <a:avLst/>
          </a:prstGeom>
        </p:spPr>
      </p:pic>
      <p:pic>
        <p:nvPicPr>
          <p:cNvPr id="7" name="Picture 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849" y="4429348"/>
            <a:ext cx="1619550" cy="58102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111631" y="3486798"/>
            <a:ext cx="2811011" cy="793697"/>
            <a:chOff x="400825" y="4991014"/>
            <a:chExt cx="3748015" cy="105826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04178" y="5166202"/>
              <a:ext cx="3022111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>
                <a:buClrTx/>
              </a:pPr>
              <a:r>
                <a:rPr lang="en-US" sz="3000" b="1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Lucky money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91458" y="3486799"/>
            <a:ext cx="2811011" cy="793697"/>
            <a:chOff x="400825" y="4991014"/>
            <a:chExt cx="3748015" cy="105826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159632" y="5166202"/>
              <a:ext cx="1911208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>
                <a:buClrTx/>
              </a:pPr>
              <a:r>
                <a:rPr lang="en-US" sz="3000" b="1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Candies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032370" y="3508907"/>
            <a:ext cx="2811011" cy="793697"/>
            <a:chOff x="400825" y="4991014"/>
            <a:chExt cx="3748015" cy="105826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548182" y="5166202"/>
              <a:ext cx="3134107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>
                <a:buClrTx/>
              </a:pPr>
              <a:r>
                <a:rPr lang="en-US" sz="3000" b="1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Five-fruit tray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887AD886-A3E4-BDCA-6662-8087B26992B6}"/>
              </a:ext>
            </a:extLst>
          </p:cNvPr>
          <p:cNvSpPr txBox="1"/>
          <p:nvPr/>
        </p:nvSpPr>
        <p:spPr>
          <a:xfrm>
            <a:off x="114358" y="1137749"/>
            <a:ext cx="497407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4. What do the elders give younger people at Tet?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319377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681C3438-FB5C-578E-8A39-BF2303DB00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19" y="99765"/>
            <a:ext cx="4819920" cy="3174788"/>
          </a:xfrm>
          <a:prstGeom prst="rect">
            <a:avLst/>
          </a:prstGeom>
        </p:spPr>
      </p:pic>
      <p:pic>
        <p:nvPicPr>
          <p:cNvPr id="7" name="Picture 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849" y="4429348"/>
            <a:ext cx="1619550" cy="58102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00619" y="3464692"/>
            <a:ext cx="2811011" cy="793697"/>
            <a:chOff x="400825" y="4991014"/>
            <a:chExt cx="3748015" cy="105826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593504" y="5166202"/>
              <a:ext cx="1043449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>
                <a:buClrTx/>
              </a:pPr>
              <a:r>
                <a:rPr lang="en-US" sz="3000" b="1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Salt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166495" y="3486799"/>
            <a:ext cx="2811011" cy="793697"/>
            <a:chOff x="400825" y="4991014"/>
            <a:chExt cx="3748015" cy="105826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399138" y="5166202"/>
              <a:ext cx="1432187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>
                <a:buClrTx/>
              </a:pPr>
              <a:r>
                <a:rPr lang="en-US" sz="3000" b="1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Sugar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032370" y="3508907"/>
            <a:ext cx="2811011" cy="793697"/>
            <a:chOff x="400825" y="4991014"/>
            <a:chExt cx="3748015" cy="105826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466337" y="5166202"/>
              <a:ext cx="1297792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>
                <a:buClrTx/>
              </a:pPr>
              <a:r>
                <a:rPr lang="en-US" sz="3000" b="1" kern="1200" dirty="0" err="1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Chilli</a:t>
              </a:r>
              <a:endParaRPr lang="en-US" sz="30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8823E1AC-F8AC-18A6-0C7E-67786879F5DE}"/>
              </a:ext>
            </a:extLst>
          </p:cNvPr>
          <p:cNvSpPr txBox="1"/>
          <p:nvPr/>
        </p:nvSpPr>
        <p:spPr>
          <a:xfrm>
            <a:off x="548539" y="1235764"/>
            <a:ext cx="4572000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5. What do people often buy on the first day of New Year?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139906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FA0A6569-7A21-35E7-5A3E-C9821E31FF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19" y="99765"/>
            <a:ext cx="4853272" cy="3174788"/>
          </a:xfrm>
          <a:prstGeom prst="rect">
            <a:avLst/>
          </a:prstGeom>
        </p:spPr>
      </p:pic>
      <p:pic>
        <p:nvPicPr>
          <p:cNvPr id="7" name="Picture 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849" y="4429348"/>
            <a:ext cx="1619550" cy="58102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00619" y="3464692"/>
            <a:ext cx="2811011" cy="793697"/>
            <a:chOff x="400825" y="4991014"/>
            <a:chExt cx="3748015" cy="105826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757810" y="5166202"/>
              <a:ext cx="2714847" cy="615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>
                <a:buClrTx/>
              </a:pPr>
              <a:r>
                <a:rPr lang="en-US" sz="2400" b="1" i="0" dirty="0">
                  <a:solidFill>
                    <a:srgbClr val="000000"/>
                  </a:solidFill>
                  <a:effectLst/>
                  <a:latin typeface="Open Sans" panose="020B0606030504020204" pitchFamily="34" charset="0"/>
                </a:rPr>
                <a:t>Banh Chung</a:t>
              </a:r>
              <a:endParaRPr lang="en-US" sz="24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166495" y="3486799"/>
            <a:ext cx="2811011" cy="793697"/>
            <a:chOff x="400825" y="4991014"/>
            <a:chExt cx="3748015" cy="105826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007149" y="5166202"/>
              <a:ext cx="221616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>
                <a:buClrTx/>
              </a:pPr>
              <a:r>
                <a:rPr lang="en-US" sz="3000" b="1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Banh day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032370" y="3508907"/>
            <a:ext cx="2811011" cy="793697"/>
            <a:chOff x="400825" y="4991014"/>
            <a:chExt cx="3748015" cy="105826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005741" y="5166202"/>
              <a:ext cx="2218984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>
                <a:buClrTx/>
              </a:pPr>
              <a:r>
                <a:rPr lang="en-US" sz="3000" b="1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Banh </a:t>
              </a:r>
              <a:r>
                <a:rPr lang="en-US" sz="3000" b="1" kern="1200" dirty="0" err="1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duc</a:t>
              </a:r>
              <a:endParaRPr lang="en-US" sz="30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C5DBAE92-0DE2-0FAF-C23C-96118463C63F}"/>
              </a:ext>
            </a:extLst>
          </p:cNvPr>
          <p:cNvSpPr txBox="1"/>
          <p:nvPr/>
        </p:nvSpPr>
        <p:spPr>
          <a:xfrm>
            <a:off x="630790" y="1153494"/>
            <a:ext cx="4572000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6. The special food of Tet which represents for the land?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205962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5CB79E3A-B2C2-16E1-7A58-97C24D3A63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18" y="99765"/>
            <a:ext cx="5206563" cy="3174788"/>
          </a:xfrm>
          <a:prstGeom prst="rect">
            <a:avLst/>
          </a:prstGeom>
        </p:spPr>
      </p:pic>
      <p:pic>
        <p:nvPicPr>
          <p:cNvPr id="7" name="Picture 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849" y="4429348"/>
            <a:ext cx="1619550" cy="58102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215769" y="3464692"/>
            <a:ext cx="2957215" cy="793697"/>
            <a:chOff x="400825" y="4991014"/>
            <a:chExt cx="3748015" cy="105826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411436" y="5166202"/>
              <a:ext cx="3407600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>
                <a:buClrTx/>
              </a:pPr>
              <a:r>
                <a:rPr lang="en-US" sz="3000" b="1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Peach blossom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-70724" y="3472232"/>
            <a:ext cx="3250174" cy="793697"/>
            <a:chOff x="265325" y="4991014"/>
            <a:chExt cx="3883515" cy="105826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265325" y="5166202"/>
              <a:ext cx="3699816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>
                <a:buClrTx/>
              </a:pPr>
              <a:r>
                <a:rPr lang="en-US" sz="3000" b="1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Apricot blossom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262366" y="3478346"/>
            <a:ext cx="2811011" cy="793697"/>
            <a:chOff x="400825" y="4991014"/>
            <a:chExt cx="3748015" cy="105826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482582" y="5166202"/>
              <a:ext cx="1265304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>
                <a:buClrTx/>
              </a:pPr>
              <a:r>
                <a:rPr lang="en-US" sz="3000" b="1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Rose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9C2BBAC2-D185-2121-534E-2E55359E6912}"/>
              </a:ext>
            </a:extLst>
          </p:cNvPr>
          <p:cNvSpPr txBox="1"/>
          <p:nvPr/>
        </p:nvSpPr>
        <p:spPr>
          <a:xfrm>
            <a:off x="615065" y="1131206"/>
            <a:ext cx="4572000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7. The pink flowers that are used to decorate during Tet?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2298672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8B35A99E-E411-B967-DA81-C987E34087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6" y="99765"/>
            <a:ext cx="5052596" cy="3174788"/>
          </a:xfrm>
          <a:prstGeom prst="rect">
            <a:avLst/>
          </a:prstGeom>
        </p:spPr>
      </p:pic>
      <p:pic>
        <p:nvPicPr>
          <p:cNvPr id="7" name="Picture 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849" y="4429348"/>
            <a:ext cx="1619550" cy="58102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002469" y="3464692"/>
            <a:ext cx="3002469" cy="793697"/>
            <a:chOff x="400825" y="4991014"/>
            <a:chExt cx="3748015" cy="105826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482802" y="5256743"/>
              <a:ext cx="3365360" cy="6360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>
                <a:buClrTx/>
              </a:pPr>
              <a:r>
                <a:rPr lang="en-US" sz="2500" b="1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Sweeping the floor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91458" y="3486799"/>
            <a:ext cx="2811011" cy="793697"/>
            <a:chOff x="400825" y="4991014"/>
            <a:chExt cx="3748015" cy="105826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514712" y="5166202"/>
              <a:ext cx="3201048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>
                <a:buClrTx/>
              </a:pPr>
              <a:r>
                <a:rPr lang="en-US" sz="3000" b="1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Taking photos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032370" y="3508907"/>
            <a:ext cx="3002469" cy="793697"/>
            <a:chOff x="400825" y="4991014"/>
            <a:chExt cx="3748015" cy="105826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472609" y="5232886"/>
              <a:ext cx="3604446" cy="6360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>
                <a:buClrTx/>
              </a:pPr>
              <a:r>
                <a:rPr lang="en-US" sz="2500" b="1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Going to the pagoda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7BEEF65B-8141-A3E5-3E4A-7B17D9BCF35E}"/>
              </a:ext>
            </a:extLst>
          </p:cNvPr>
          <p:cNvSpPr txBox="1"/>
          <p:nvPr/>
        </p:nvSpPr>
        <p:spPr>
          <a:xfrm>
            <a:off x="570652" y="1120152"/>
            <a:ext cx="4572000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8.One thing that people avoid doing on the first </a:t>
            </a:r>
          </a:p>
          <a:p>
            <a:r>
              <a:rPr lang="en-US" sz="2500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day of New Year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147279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A586FD-C023-71E0-ABD5-92FD17691D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583919BE-21EC-E71B-D4C1-91E0D5C5C9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7FBE538-BC06-884E-B05B-6B60688FED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64" y="180955"/>
            <a:ext cx="4853272" cy="3174788"/>
          </a:xfrm>
          <a:prstGeom prst="rect">
            <a:avLst/>
          </a:prstGeom>
        </p:spPr>
      </p:pic>
      <p:pic>
        <p:nvPicPr>
          <p:cNvPr id="7" name="Picture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14D6224-CE97-0C2E-B3DA-D79D7926B2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849" y="4429348"/>
            <a:ext cx="1619550" cy="58102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1C17B0B-51FB-4399-0469-FD39092A3321}"/>
              </a:ext>
            </a:extLst>
          </p:cNvPr>
          <p:cNvGrpSpPr/>
          <p:nvPr/>
        </p:nvGrpSpPr>
        <p:grpSpPr>
          <a:xfrm>
            <a:off x="-207818" y="3464692"/>
            <a:ext cx="3319448" cy="793697"/>
            <a:chOff x="268365" y="4991014"/>
            <a:chExt cx="3880475" cy="105826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B7C5BA5-4858-7187-E645-BF9BBEA7BB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F42F16A-A3FC-2843-0C5E-8643661EB67B}"/>
                </a:ext>
              </a:extLst>
            </p:cNvPr>
            <p:cNvSpPr txBox="1"/>
            <p:nvPr/>
          </p:nvSpPr>
          <p:spPr>
            <a:xfrm>
              <a:off x="268365" y="5166202"/>
              <a:ext cx="3693747" cy="615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>
                <a:buClrTx/>
              </a:pPr>
              <a:r>
                <a:rPr lang="en-US" sz="2400" b="1" i="0" dirty="0">
                  <a:solidFill>
                    <a:srgbClr val="000000"/>
                  </a:solidFill>
                  <a:effectLst/>
                  <a:latin typeface="Open Sans" panose="020B0606030504020204" pitchFamily="34" charset="0"/>
                </a:rPr>
                <a:t>Family gathering</a:t>
              </a:r>
              <a:endParaRPr lang="en-US" sz="24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A4474E0-6E72-EE82-B089-9FB077DBC355}"/>
              </a:ext>
            </a:extLst>
          </p:cNvPr>
          <p:cNvGrpSpPr/>
          <p:nvPr/>
        </p:nvGrpSpPr>
        <p:grpSpPr>
          <a:xfrm>
            <a:off x="3046408" y="3464692"/>
            <a:ext cx="3025607" cy="793697"/>
            <a:chOff x="340302" y="4991014"/>
            <a:chExt cx="3808538" cy="105826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C929D9C-99BD-03B9-E471-E9FE5E42A0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237A7BE-F09E-F33C-C23B-B2709CDD6195}"/>
                </a:ext>
              </a:extLst>
            </p:cNvPr>
            <p:cNvSpPr txBox="1"/>
            <p:nvPr/>
          </p:nvSpPr>
          <p:spPr>
            <a:xfrm>
              <a:off x="340302" y="5166202"/>
              <a:ext cx="354986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>
                <a:buClrTx/>
              </a:pPr>
              <a:r>
                <a:rPr lang="en-US" sz="3000" b="1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Sleeping all day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14ED8CC-AA1C-0D4F-D303-0CA30AB03620}"/>
              </a:ext>
            </a:extLst>
          </p:cNvPr>
          <p:cNvGrpSpPr/>
          <p:nvPr/>
        </p:nvGrpSpPr>
        <p:grpSpPr>
          <a:xfrm>
            <a:off x="5851400" y="3508907"/>
            <a:ext cx="3337992" cy="793697"/>
            <a:chOff x="159532" y="4991014"/>
            <a:chExt cx="3989308" cy="105826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3870CA9-98EC-D743-E31C-C738E286CA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197941F-3CCA-2729-CBAC-1669891CB7FD}"/>
                </a:ext>
              </a:extLst>
            </p:cNvPr>
            <p:cNvSpPr txBox="1"/>
            <p:nvPr/>
          </p:nvSpPr>
          <p:spPr>
            <a:xfrm>
              <a:off x="159532" y="5166202"/>
              <a:ext cx="391141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>
                <a:buClrTx/>
              </a:pPr>
              <a:r>
                <a:rPr lang="en-US" sz="3000" b="1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Doing homework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825731D6-E41D-3B50-9731-A5B8F15DB803}"/>
              </a:ext>
            </a:extLst>
          </p:cNvPr>
          <p:cNvSpPr txBox="1"/>
          <p:nvPr/>
        </p:nvSpPr>
        <p:spPr>
          <a:xfrm>
            <a:off x="825630" y="1224515"/>
            <a:ext cx="4572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latin typeface="Open Sans" panose="020B0606030504020204" pitchFamily="34" charset="0"/>
              </a:rPr>
              <a:t>9</a:t>
            </a:r>
            <a:r>
              <a:rPr lang="en-US" sz="3000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Tet holiday is the time for______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93322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61162C-2F9F-ADE5-39C6-2D193D9B20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8CCC81DE-3EBB-EA04-3C50-A356601765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F750BE-D800-DB91-C52F-5BAB208861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19" y="189801"/>
            <a:ext cx="5913145" cy="3174788"/>
          </a:xfrm>
          <a:prstGeom prst="rect">
            <a:avLst/>
          </a:prstGeom>
        </p:spPr>
      </p:pic>
      <p:pic>
        <p:nvPicPr>
          <p:cNvPr id="7" name="Picture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2A17F09-E154-B680-DA67-3A7F21233D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849" y="4429348"/>
            <a:ext cx="1619550" cy="58102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2ABFE51-E6A7-39FC-E54E-4CC8D82E016E}"/>
              </a:ext>
            </a:extLst>
          </p:cNvPr>
          <p:cNvGrpSpPr/>
          <p:nvPr/>
        </p:nvGrpSpPr>
        <p:grpSpPr>
          <a:xfrm>
            <a:off x="-94509" y="3464692"/>
            <a:ext cx="3206139" cy="793697"/>
            <a:chOff x="400825" y="4991014"/>
            <a:chExt cx="3748015" cy="105826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FE8E9DA-F869-14F2-1E6F-A92CB390F5D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6442C68-0679-65D1-5EF8-8B1F658FB044}"/>
                </a:ext>
              </a:extLst>
            </p:cNvPr>
            <p:cNvSpPr txBox="1"/>
            <p:nvPr/>
          </p:nvSpPr>
          <p:spPr>
            <a:xfrm>
              <a:off x="796746" y="5166202"/>
              <a:ext cx="2636995" cy="6360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>
                <a:buClrTx/>
              </a:pPr>
              <a:r>
                <a:rPr lang="en-US" sz="2500" b="1" i="0" dirty="0">
                  <a:solidFill>
                    <a:srgbClr val="000000"/>
                  </a:solidFill>
                  <a:effectLst/>
                  <a:latin typeface="Open Sans" panose="020B0606030504020204" pitchFamily="34" charset="0"/>
                </a:rPr>
                <a:t>Bamboo tree</a:t>
              </a:r>
              <a:endParaRPr lang="en-US" sz="25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FD13ED1-4AF8-5BF0-D678-DD1B7FBAA815}"/>
              </a:ext>
            </a:extLst>
          </p:cNvPr>
          <p:cNvGrpSpPr/>
          <p:nvPr/>
        </p:nvGrpSpPr>
        <p:grpSpPr>
          <a:xfrm>
            <a:off x="3094489" y="3464692"/>
            <a:ext cx="2977526" cy="793697"/>
            <a:chOff x="400825" y="4991014"/>
            <a:chExt cx="3748015" cy="105826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FA039E2-BCAE-AA2C-2456-789BE88D6C7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A7B0B74-41D3-80FA-1AB2-64C784B08F2D}"/>
                </a:ext>
              </a:extLst>
            </p:cNvPr>
            <p:cNvSpPr txBox="1"/>
            <p:nvPr/>
          </p:nvSpPr>
          <p:spPr>
            <a:xfrm>
              <a:off x="768832" y="5166202"/>
              <a:ext cx="2692807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>
                <a:buClrTx/>
              </a:pPr>
              <a:r>
                <a:rPr lang="en-US" sz="3000" b="1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Baobab tree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24CB547-597C-C760-3893-B7FFC56BDC9A}"/>
              </a:ext>
            </a:extLst>
          </p:cNvPr>
          <p:cNvGrpSpPr/>
          <p:nvPr/>
        </p:nvGrpSpPr>
        <p:grpSpPr>
          <a:xfrm>
            <a:off x="6053298" y="3508907"/>
            <a:ext cx="3136094" cy="793697"/>
            <a:chOff x="400825" y="4991014"/>
            <a:chExt cx="3748015" cy="105826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FB9BEF7-B09C-3DD9-FDA4-7BF9CA5E661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2036FFF-505C-AB3F-48EC-C7D57DE12007}"/>
                </a:ext>
              </a:extLst>
            </p:cNvPr>
            <p:cNvSpPr txBox="1"/>
            <p:nvPr/>
          </p:nvSpPr>
          <p:spPr>
            <a:xfrm>
              <a:off x="1144396" y="5166202"/>
              <a:ext cx="1941686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>
                <a:buClrTx/>
              </a:pPr>
              <a:r>
                <a:rPr lang="en-US" sz="3000" b="1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Pine tree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BBF6EA0E-EA3F-5406-0240-1B8FE8311DED}"/>
              </a:ext>
            </a:extLst>
          </p:cNvPr>
          <p:cNvSpPr txBox="1"/>
          <p:nvPr/>
        </p:nvSpPr>
        <p:spPr>
          <a:xfrm>
            <a:off x="825630" y="1224515"/>
            <a:ext cx="4572000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300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10. The tree that Vietnamese people raise in front of their house to prevent devil or bad luck during Tet</a:t>
            </a:r>
            <a:endParaRPr lang="en-US" sz="2300" dirty="0"/>
          </a:p>
        </p:txBody>
      </p:sp>
    </p:spTree>
    <p:extLst>
      <p:ext uri="{BB962C8B-B14F-4D97-AF65-F5344CB8AC3E}">
        <p14:creationId xmlns:p14="http://schemas.microsoft.com/office/powerpoint/2010/main" val="307173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48DB0D-7556-42BB-6E47-3E0F7CDD69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709" y="0"/>
            <a:ext cx="9199418" cy="5143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1CD2F33-F28E-AD9C-B7BC-76867FFC37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408" y="8751"/>
            <a:ext cx="4404592" cy="49079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524AD4-9404-A4F0-C460-ECDA32D98370}"/>
              </a:ext>
            </a:extLst>
          </p:cNvPr>
          <p:cNvSpPr txBox="1"/>
          <p:nvPr/>
        </p:nvSpPr>
        <p:spPr>
          <a:xfrm>
            <a:off x="4874491" y="3278424"/>
            <a:ext cx="460317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Decorate the house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34985338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1813F3-EBB4-E7A8-53D0-39713DD7A8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DCE7CCFB-E00B-7B5C-E76A-585FCEC4F9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D5493E0-26C1-6E7E-7803-DBDB3009C4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19" y="189801"/>
            <a:ext cx="5913145" cy="3174788"/>
          </a:xfrm>
          <a:prstGeom prst="rect">
            <a:avLst/>
          </a:prstGeom>
        </p:spPr>
      </p:pic>
      <p:pic>
        <p:nvPicPr>
          <p:cNvPr id="7" name="Picture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8701A85-BD55-29D2-53AD-B98E7E9761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849" y="4429348"/>
            <a:ext cx="1619550" cy="58102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77F9527-2F11-C99B-AEDA-EA8FB74901B6}"/>
              </a:ext>
            </a:extLst>
          </p:cNvPr>
          <p:cNvGrpSpPr/>
          <p:nvPr/>
        </p:nvGrpSpPr>
        <p:grpSpPr>
          <a:xfrm>
            <a:off x="-94509" y="3464692"/>
            <a:ext cx="3206139" cy="793697"/>
            <a:chOff x="400825" y="4991014"/>
            <a:chExt cx="3748015" cy="105826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7807040-A7CB-7D35-2C9D-AAE3F28C65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AF33F42-5F1A-99F0-0BE2-B1497CE250F1}"/>
                </a:ext>
              </a:extLst>
            </p:cNvPr>
            <p:cNvSpPr txBox="1"/>
            <p:nvPr/>
          </p:nvSpPr>
          <p:spPr>
            <a:xfrm>
              <a:off x="956970" y="5166202"/>
              <a:ext cx="2316553" cy="6360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>
                <a:buClrTx/>
              </a:pPr>
              <a:r>
                <a:rPr lang="en-US" sz="2500" b="1" i="0" dirty="0">
                  <a:solidFill>
                    <a:srgbClr val="000000"/>
                  </a:solidFill>
                  <a:effectLst/>
                  <a:latin typeface="Open Sans" panose="020B0606030504020204" pitchFamily="34" charset="0"/>
                </a:rPr>
                <a:t>First footer</a:t>
              </a:r>
              <a:endParaRPr lang="en-US" sz="25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0832A94-000E-F344-F122-EA726A62B719}"/>
              </a:ext>
            </a:extLst>
          </p:cNvPr>
          <p:cNvGrpSpPr/>
          <p:nvPr/>
        </p:nvGrpSpPr>
        <p:grpSpPr>
          <a:xfrm>
            <a:off x="3094489" y="3464692"/>
            <a:ext cx="2977526" cy="793697"/>
            <a:chOff x="400825" y="4991014"/>
            <a:chExt cx="3748015" cy="105826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80BCF4A-E64F-1AE6-FEE3-7B724B9CB34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E21A0BB-4D80-B62E-DAB0-E75B977C470E}"/>
                </a:ext>
              </a:extLst>
            </p:cNvPr>
            <p:cNvSpPr txBox="1"/>
            <p:nvPr/>
          </p:nvSpPr>
          <p:spPr>
            <a:xfrm>
              <a:off x="913714" y="5166202"/>
              <a:ext cx="2403050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>
                <a:buClrTx/>
              </a:pPr>
              <a:r>
                <a:rPr lang="en-US" sz="3000" b="1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First guest 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65489AD-F3B3-C583-11CA-E2A7A7CB8E15}"/>
              </a:ext>
            </a:extLst>
          </p:cNvPr>
          <p:cNvGrpSpPr/>
          <p:nvPr/>
        </p:nvGrpSpPr>
        <p:grpSpPr>
          <a:xfrm>
            <a:off x="6053298" y="3508907"/>
            <a:ext cx="3136094" cy="793697"/>
            <a:chOff x="400825" y="4991014"/>
            <a:chExt cx="3748015" cy="105826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2FD9A2A-3731-4EC6-DB00-703AADA8A6E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0C25BB5-CDA7-0ED7-20F3-77CE86495CAA}"/>
                </a:ext>
              </a:extLst>
            </p:cNvPr>
            <p:cNvSpPr txBox="1"/>
            <p:nvPr/>
          </p:nvSpPr>
          <p:spPr>
            <a:xfrm>
              <a:off x="940291" y="5166202"/>
              <a:ext cx="2349902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>
                <a:buClrTx/>
              </a:pPr>
              <a:r>
                <a:rPr lang="en-US" sz="3000" b="1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First buddy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B709AEF2-AF96-B75A-B85F-AD711A2097B7}"/>
              </a:ext>
            </a:extLst>
          </p:cNvPr>
          <p:cNvSpPr txBox="1"/>
          <p:nvPr/>
        </p:nvSpPr>
        <p:spPr>
          <a:xfrm>
            <a:off x="825630" y="1224515"/>
            <a:ext cx="45720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11. The first person to step into a household from the outside on the first day of New year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377872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B3FD0C-E596-BCC5-DF89-B98CA17EC4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4DDEF862-F97D-1B19-D81B-444621648C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ED473D0-192F-784C-DF53-EEDB4E72E0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28" y="99765"/>
            <a:ext cx="4601552" cy="3174788"/>
          </a:xfrm>
          <a:prstGeom prst="rect">
            <a:avLst/>
          </a:prstGeom>
        </p:spPr>
      </p:pic>
      <p:pic>
        <p:nvPicPr>
          <p:cNvPr id="7" name="Picture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38B84A0-275D-A44D-D330-B42111A737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459" y="4460520"/>
            <a:ext cx="1619550" cy="58102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791E53C-B353-B613-03A2-A45DC870AE45}"/>
              </a:ext>
            </a:extLst>
          </p:cNvPr>
          <p:cNvGrpSpPr/>
          <p:nvPr/>
        </p:nvGrpSpPr>
        <p:grpSpPr>
          <a:xfrm>
            <a:off x="6032370" y="3464692"/>
            <a:ext cx="2811011" cy="793697"/>
            <a:chOff x="400825" y="4991014"/>
            <a:chExt cx="3748015" cy="105826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76C8546-EDAA-1892-C9D4-8D7327B465B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A4D0F95-9F76-E51D-076B-9045204DA927}"/>
                </a:ext>
              </a:extLst>
            </p:cNvPr>
            <p:cNvSpPr txBox="1"/>
            <p:nvPr/>
          </p:nvSpPr>
          <p:spPr>
            <a:xfrm>
              <a:off x="1177796" y="5166202"/>
              <a:ext cx="1874874" cy="8412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>
                <a:buClrTx/>
              </a:pPr>
              <a:r>
                <a:rPr lang="en-US" sz="3500" b="1" i="0" dirty="0">
                  <a:solidFill>
                    <a:srgbClr val="000000"/>
                  </a:solidFill>
                  <a:effectLst/>
                  <a:latin typeface="Open Sans" panose="020B0606030504020204" pitchFamily="34" charset="0"/>
                </a:rPr>
                <a:t>ABBA</a:t>
              </a:r>
              <a:endParaRPr lang="en-US" sz="35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E4A1091-C863-B6CF-8D08-66CCAB83CE0A}"/>
              </a:ext>
            </a:extLst>
          </p:cNvPr>
          <p:cNvGrpSpPr/>
          <p:nvPr/>
        </p:nvGrpSpPr>
        <p:grpSpPr>
          <a:xfrm>
            <a:off x="3166495" y="3486799"/>
            <a:ext cx="2811011" cy="793697"/>
            <a:chOff x="400825" y="4991014"/>
            <a:chExt cx="3748015" cy="105826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D23BDC1-EAFF-126E-EB5C-11C39EE04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5C30961-1783-7A34-09A6-5766E81E09BA}"/>
                </a:ext>
              </a:extLst>
            </p:cNvPr>
            <p:cNvSpPr txBox="1"/>
            <p:nvPr/>
          </p:nvSpPr>
          <p:spPr>
            <a:xfrm>
              <a:off x="759136" y="5166202"/>
              <a:ext cx="2712196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>
                <a:buClrTx/>
              </a:pPr>
              <a:r>
                <a:rPr lang="en-US" sz="3000" b="1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The Beatles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51BEFB0-D035-3BA8-F258-DB156365C507}"/>
              </a:ext>
            </a:extLst>
          </p:cNvPr>
          <p:cNvGrpSpPr/>
          <p:nvPr/>
        </p:nvGrpSpPr>
        <p:grpSpPr>
          <a:xfrm>
            <a:off x="300619" y="3508907"/>
            <a:ext cx="2811011" cy="793697"/>
            <a:chOff x="400825" y="4991014"/>
            <a:chExt cx="3748015" cy="105826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AB10048-3A8C-75FF-5A3C-36DC8FF8C0C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0971188-6FDA-5E56-ABA3-2F58480C6EB7}"/>
                </a:ext>
              </a:extLst>
            </p:cNvPr>
            <p:cNvSpPr txBox="1"/>
            <p:nvPr/>
          </p:nvSpPr>
          <p:spPr>
            <a:xfrm>
              <a:off x="952228" y="5166202"/>
              <a:ext cx="232602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>
                <a:buClrTx/>
              </a:pPr>
              <a:r>
                <a:rPr lang="en-US" sz="3000" b="1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Maroon 5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88723D12-0667-8725-18A3-BA9D75853D4C}"/>
              </a:ext>
            </a:extLst>
          </p:cNvPr>
          <p:cNvSpPr txBox="1"/>
          <p:nvPr/>
        </p:nvSpPr>
        <p:spPr>
          <a:xfrm>
            <a:off x="755031" y="998284"/>
            <a:ext cx="364374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500" b="1" dirty="0">
                <a:latin typeface="Open Sans" panose="020B0606030504020204" pitchFamily="34" charset="0"/>
              </a:rPr>
              <a:t>12</a:t>
            </a:r>
            <a:r>
              <a:rPr lang="en-US" sz="2500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What is the band who sings the famous song "Happy New Year“?</a:t>
            </a:r>
            <a:endParaRPr lang="en-US" sz="25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9182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EB9B07-DFE1-58B8-B878-4FE97BE55A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76B01D6-7D22-2816-0F27-7653535C04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8326" y="826547"/>
            <a:ext cx="5555673" cy="39192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588C53-84EC-39B9-4AE0-04CD1A3682E9}"/>
              </a:ext>
            </a:extLst>
          </p:cNvPr>
          <p:cNvSpPr txBox="1"/>
          <p:nvPr/>
        </p:nvSpPr>
        <p:spPr>
          <a:xfrm>
            <a:off x="424296" y="3353880"/>
            <a:ext cx="4603172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Make </a:t>
            </a:r>
            <a:r>
              <a:rPr lang="en-US" sz="2500" b="1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chung</a:t>
            </a:r>
            <a:r>
              <a:rPr lang="en-US" sz="2500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cake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20028451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F3A4AC-FFCD-DE74-5C64-D5178D5601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05394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4112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27E8CBD-FE92-163E-D6C4-37C6C22F4E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76BE55-1414-A30C-8A17-A13199F037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6375" y="0"/>
            <a:ext cx="3857625" cy="514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F27C5B7-EA77-D02C-462C-35C54312D8DC}"/>
              </a:ext>
            </a:extLst>
          </p:cNvPr>
          <p:cNvSpPr txBox="1"/>
          <p:nvPr/>
        </p:nvSpPr>
        <p:spPr>
          <a:xfrm>
            <a:off x="1248641" y="2423277"/>
            <a:ext cx="4603172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Boiling Chung cake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23415959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6824F09-19A5-300D-B868-04DDEB8BF8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BD715B4-BAD3-55CD-9423-3FFDA06994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4147" y="1336963"/>
            <a:ext cx="5169853" cy="34350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ACF667C-2C57-8004-7EE8-E3DBC79944F6}"/>
              </a:ext>
            </a:extLst>
          </p:cNvPr>
          <p:cNvSpPr txBox="1"/>
          <p:nvPr/>
        </p:nvSpPr>
        <p:spPr>
          <a:xfrm>
            <a:off x="-31172" y="3323823"/>
            <a:ext cx="4603172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Preparing five-fruit tray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12832366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3BCBF7-16DF-2891-0004-7BE6AD47ED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6A03BF-182A-36AE-5BD6-BF03A17A28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4797" y="0"/>
            <a:ext cx="3729203" cy="48248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29A5DD-0EFF-7133-B635-748BD9ED83B0}"/>
              </a:ext>
            </a:extLst>
          </p:cNvPr>
          <p:cNvSpPr txBox="1"/>
          <p:nvPr/>
        </p:nvSpPr>
        <p:spPr>
          <a:xfrm>
            <a:off x="290946" y="3086715"/>
            <a:ext cx="497205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Give lucky money to children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35159591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D929C9-E1A8-A471-EFF7-5FBB3485AA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6A2B24-44BC-C1CA-72CE-FBCC802836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3437" y="0"/>
            <a:ext cx="3470564" cy="4800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0E2A8B0-55FA-C317-A21A-4E9F4107BC01}"/>
              </a:ext>
            </a:extLst>
          </p:cNvPr>
          <p:cNvSpPr txBox="1"/>
          <p:nvPr/>
        </p:nvSpPr>
        <p:spPr>
          <a:xfrm>
            <a:off x="1359478" y="2457809"/>
            <a:ext cx="4603172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Cook special food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4148246873"/>
      </p:ext>
    </p:extLst>
  </p:cSld>
  <p:clrMapOvr>
    <a:masterClrMapping/>
  </p:clrMapOvr>
</p:sld>
</file>

<file path=ppt/theme/theme1.xml><?xml version="1.0" encoding="utf-8"?>
<a:theme xmlns:a="http://schemas.openxmlformats.org/drawingml/2006/main" name="Pedagogical Education by Slidesgo">
  <a:themeElements>
    <a:clrScheme name="Simple Light">
      <a:dk1>
        <a:srgbClr val="41294A"/>
      </a:dk1>
      <a:lt1>
        <a:srgbClr val="F46060"/>
      </a:lt1>
      <a:dk2>
        <a:srgbClr val="FB9258"/>
      </a:dk2>
      <a:lt2>
        <a:srgbClr val="FFE084"/>
      </a:lt2>
      <a:accent1>
        <a:srgbClr val="2FE4B8"/>
      </a:accent1>
      <a:accent2>
        <a:srgbClr val="799CF2"/>
      </a:accent2>
      <a:accent3>
        <a:srgbClr val="C6EAEB"/>
      </a:accent3>
      <a:accent4>
        <a:srgbClr val="DBF0F1"/>
      </a:accent4>
      <a:accent5>
        <a:srgbClr val="E7F4F5"/>
      </a:accent5>
      <a:accent6>
        <a:srgbClr val="F1FCFC"/>
      </a:accent6>
      <a:hlink>
        <a:srgbClr val="41294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165</TotalTime>
  <Words>289</Words>
  <Application>Microsoft Office PowerPoint</Application>
  <PresentationFormat>On-screen Show (16:9)</PresentationFormat>
  <Paragraphs>65</Paragraphs>
  <Slides>31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Calibri Light</vt:lpstr>
      <vt:lpstr>Open Sans</vt:lpstr>
      <vt:lpstr>Calibri</vt:lpstr>
      <vt:lpstr>Titan One</vt:lpstr>
      <vt:lpstr>Arial</vt:lpstr>
      <vt:lpstr>Catamaran</vt:lpstr>
      <vt:lpstr>Pedagogical Education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PEDAGOGICAL EDUCATION</dc:title>
  <dc:creator>Innovation</dc:creator>
  <cp:lastModifiedBy>Do Chinh</cp:lastModifiedBy>
  <cp:revision>70</cp:revision>
  <dcterms:modified xsi:type="dcterms:W3CDTF">2025-01-12T14:00:00Z</dcterms:modified>
</cp:coreProperties>
</file>