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372" r:id="rId2"/>
    <p:sldId id="421" r:id="rId3"/>
    <p:sldId id="420" r:id="rId4"/>
    <p:sldId id="422" r:id="rId5"/>
    <p:sldId id="424" r:id="rId6"/>
    <p:sldId id="279" r:id="rId7"/>
    <p:sldId id="347" r:id="rId8"/>
    <p:sldId id="414" r:id="rId9"/>
    <p:sldId id="415" r:id="rId10"/>
    <p:sldId id="416" r:id="rId11"/>
    <p:sldId id="417" r:id="rId12"/>
    <p:sldId id="402" r:id="rId13"/>
    <p:sldId id="423" r:id="rId14"/>
    <p:sldId id="418" r:id="rId15"/>
    <p:sldId id="419" r:id="rId16"/>
    <p:sldId id="404" r:id="rId17"/>
    <p:sldId id="410" r:id="rId18"/>
    <p:sldId id="406" r:id="rId19"/>
    <p:sldId id="314" r:id="rId20"/>
    <p:sldId id="33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26648"/>
    <a:srgbClr val="7192A9"/>
    <a:srgbClr val="48C0B6"/>
    <a:srgbClr val="CC3300"/>
    <a:srgbClr val="FFDAAB"/>
    <a:srgbClr val="0FB7BD"/>
    <a:srgbClr val="048DA4"/>
    <a:srgbClr val="00A9A5"/>
    <a:srgbClr val="F79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2B8221-252E-4177-8EC7-8A6CE5C3AEEE}" v="179" dt="2022-01-21T04:36:04.3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37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092B8221-252E-4177-8EC7-8A6CE5C3AEEE}"/>
    <pc:docChg chg="undo custSel addSld delSld modSld sldOrd">
      <pc:chgData name="Thuy Linh Do" userId="f60f9f76584ec879" providerId="LiveId" clId="{092B8221-252E-4177-8EC7-8A6CE5C3AEEE}" dt="2022-01-21T04:40:02.521" v="1436" actId="20577"/>
      <pc:docMkLst>
        <pc:docMk/>
      </pc:docMkLst>
      <pc:sldChg chg="modSp mod">
        <pc:chgData name="Thuy Linh Do" userId="f60f9f76584ec879" providerId="LiveId" clId="{092B8221-252E-4177-8EC7-8A6CE5C3AEEE}" dt="2022-01-21T03:07:42.082" v="27" actId="20577"/>
        <pc:sldMkLst>
          <pc:docMk/>
          <pc:sldMk cId="252621157" sldId="256"/>
        </pc:sldMkLst>
        <pc:spChg chg="mod">
          <ac:chgData name="Thuy Linh Do" userId="f60f9f76584ec879" providerId="LiveId" clId="{092B8221-252E-4177-8EC7-8A6CE5C3AEEE}" dt="2022-01-21T03:07:42.082" v="27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7:27.899" v="1" actId="20577"/>
          <ac:spMkLst>
            <pc:docMk/>
            <pc:sldMk cId="252621157" sldId="256"/>
            <ac:spMk id="18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3:08:06.226" v="30" actId="20577"/>
        <pc:sldMkLst>
          <pc:docMk/>
          <pc:sldMk cId="2021924275" sldId="275"/>
        </pc:sldMkLst>
        <pc:spChg chg="mod">
          <ac:chgData name="Thuy Linh Do" userId="f60f9f76584ec879" providerId="LiveId" clId="{092B8221-252E-4177-8EC7-8A6CE5C3AEEE}" dt="2022-01-21T03:08:06.226" v="30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 setBg">
        <pc:chgData name="Thuy Linh Do" userId="f60f9f76584ec879" providerId="LiveId" clId="{092B8221-252E-4177-8EC7-8A6CE5C3AEEE}" dt="2022-01-21T03:23:11.179" v="415" actId="1076"/>
        <pc:sldMkLst>
          <pc:docMk/>
          <pc:sldMk cId="3404845292" sldId="279"/>
        </pc:sldMkLst>
        <pc:spChg chg="del mod">
          <ac:chgData name="Thuy Linh Do" userId="f60f9f76584ec879" providerId="LiveId" clId="{092B8221-252E-4177-8EC7-8A6CE5C3AEEE}" dt="2022-01-21T03:12:23.951" v="62" actId="478"/>
          <ac:spMkLst>
            <pc:docMk/>
            <pc:sldMk cId="3404845292" sldId="279"/>
            <ac:spMk id="2" creationId="{CAE8308E-F711-4E54-B671-B94F2611A3BF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7" creationId="{AB9B67CA-27D2-4C96-8B8D-AB8306839A06}"/>
          </ac:spMkLst>
        </pc:spChg>
        <pc:spChg chg="add del">
          <ac:chgData name="Thuy Linh Do" userId="f60f9f76584ec879" providerId="LiveId" clId="{092B8221-252E-4177-8EC7-8A6CE5C3AEEE}" dt="2022-01-21T03:13:50.875" v="77" actId="478"/>
          <ac:spMkLst>
            <pc:docMk/>
            <pc:sldMk cId="3404845292" sldId="279"/>
            <ac:spMk id="9" creationId="{C0156A70-FCD3-4800-9F38-B0CD37045050}"/>
          </ac:spMkLst>
        </pc:spChg>
        <pc:spChg chg="add del mod">
          <ac:chgData name="Thuy Linh Do" userId="f60f9f76584ec879" providerId="LiveId" clId="{092B8221-252E-4177-8EC7-8A6CE5C3AEEE}" dt="2022-01-21T03:20:27.688" v="377" actId="478"/>
          <ac:spMkLst>
            <pc:docMk/>
            <pc:sldMk cId="3404845292" sldId="279"/>
            <ac:spMk id="10" creationId="{02D2FFA4-B3E5-45C7-888C-FF2FB324076C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1" creationId="{C73EF7BB-E563-4022-B35C-EA3E3FBC67D7}"/>
          </ac:spMkLst>
        </pc:spChg>
        <pc:spChg chg="mod">
          <ac:chgData name="Thuy Linh Do" userId="f60f9f76584ec879" providerId="LiveId" clId="{092B8221-252E-4177-8EC7-8A6CE5C3AEEE}" dt="2022-01-21T03:13:04.458" v="67" actId="26606"/>
          <ac:spMkLst>
            <pc:docMk/>
            <pc:sldMk cId="3404845292" sldId="279"/>
            <ac:spMk id="13" creationId="{00000000-0000-0000-0000-000000000000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4" creationId="{4D54BAF8-7CAA-4881-8D69-B6CA95008EA2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5" creationId="{6675FDEF-7F36-4A32-9697-6F1CCB80283C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6" creationId="{FD73398D-DD6D-43A4-90DA-98008E22F22E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7" creationId="{95FA2EBF-752B-4D29-8CE0-DCA9AD7307AE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8" creationId="{C41F513E-4D17-414A-9287-ABC6653A8968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9" creationId="{5DBDFEF7-E8C7-4305-A4D5-98A358514F95}"/>
          </ac:spMkLst>
        </pc:spChg>
        <pc:grpChg chg="add mod">
          <ac:chgData name="Thuy Linh Do" userId="f60f9f76584ec879" providerId="LiveId" clId="{092B8221-252E-4177-8EC7-8A6CE5C3AEEE}" dt="2022-01-21T03:19:37.303" v="370" actId="1076"/>
          <ac:grpSpMkLst>
            <pc:docMk/>
            <pc:sldMk cId="3404845292" sldId="279"/>
            <ac:grpSpMk id="8" creationId="{1ECB1C35-5A81-44AF-8885-3133FAC99BFF}"/>
          </ac:grpSpMkLst>
        </pc:grpChg>
        <pc:graphicFrameChg chg="add del mod modGraphic">
          <ac:chgData name="Thuy Linh Do" userId="f60f9f76584ec879" providerId="LiveId" clId="{092B8221-252E-4177-8EC7-8A6CE5C3AEEE}" dt="2022-01-21T03:13:10.299" v="68" actId="478"/>
          <ac:graphicFrameMkLst>
            <pc:docMk/>
            <pc:sldMk cId="3404845292" sldId="279"/>
            <ac:graphicFrameMk id="3" creationId="{0D85982A-1F86-457D-A814-4017A53535C1}"/>
          </ac:graphicFrameMkLst>
        </pc:graphicFrameChg>
        <pc:graphicFrameChg chg="add del mod">
          <ac:chgData name="Thuy Linh Do" userId="f60f9f76584ec879" providerId="LiveId" clId="{092B8221-252E-4177-8EC7-8A6CE5C3AEEE}" dt="2022-01-21T03:13:18.369" v="70" actId="478"/>
          <ac:graphicFrameMkLst>
            <pc:docMk/>
            <pc:sldMk cId="3404845292" sldId="279"/>
            <ac:graphicFrameMk id="4" creationId="{070B2053-771F-4256-89FA-777293B51DF3}"/>
          </ac:graphicFrameMkLst>
        </pc:graphicFrameChg>
        <pc:graphicFrameChg chg="add del mod">
          <ac:chgData name="Thuy Linh Do" userId="f60f9f76584ec879" providerId="LiveId" clId="{092B8221-252E-4177-8EC7-8A6CE5C3AEEE}" dt="2022-01-21T03:13:45.068" v="74"/>
          <ac:graphicFrameMkLst>
            <pc:docMk/>
            <pc:sldMk cId="3404845292" sldId="279"/>
            <ac:graphicFrameMk id="5" creationId="{90144EC7-B42B-46F3-A911-969226A08A9A}"/>
          </ac:graphicFrameMkLst>
        </pc:graphicFrameChg>
        <pc:picChg chg="ord">
          <ac:chgData name="Thuy Linh Do" userId="f60f9f76584ec879" providerId="LiveId" clId="{092B8221-252E-4177-8EC7-8A6CE5C3AEEE}" dt="2022-01-21T03:13:04.458" v="67" actId="26606"/>
          <ac:picMkLst>
            <pc:docMk/>
            <pc:sldMk cId="3404845292" sldId="279"/>
            <ac:picMk id="12" creationId="{00000000-0000-0000-0000-000000000000}"/>
          </ac:picMkLst>
        </pc:picChg>
        <pc:picChg chg="add mod">
          <ac:chgData name="Thuy Linh Do" userId="f60f9f76584ec879" providerId="LiveId" clId="{092B8221-252E-4177-8EC7-8A6CE5C3AEEE}" dt="2022-01-21T03:20:32.077" v="378" actId="1076"/>
          <ac:picMkLst>
            <pc:docMk/>
            <pc:sldMk cId="3404845292" sldId="279"/>
            <ac:picMk id="20" creationId="{39508474-BF61-4E71-BCB0-3FC02A93A200}"/>
          </ac:picMkLst>
        </pc:picChg>
        <pc:picChg chg="add mod">
          <ac:chgData name="Thuy Linh Do" userId="f60f9f76584ec879" providerId="LiveId" clId="{092B8221-252E-4177-8EC7-8A6CE5C3AEEE}" dt="2022-01-21T03:20:49.330" v="383" actId="1076"/>
          <ac:picMkLst>
            <pc:docMk/>
            <pc:sldMk cId="3404845292" sldId="279"/>
            <ac:picMk id="21" creationId="{768AD650-807D-4EAF-859B-913CBDAF5DF5}"/>
          </ac:picMkLst>
        </pc:picChg>
        <pc:picChg chg="add mod">
          <ac:chgData name="Thuy Linh Do" userId="f60f9f76584ec879" providerId="LiveId" clId="{092B8221-252E-4177-8EC7-8A6CE5C3AEEE}" dt="2022-01-21T03:21:12.329" v="389" actId="1076"/>
          <ac:picMkLst>
            <pc:docMk/>
            <pc:sldMk cId="3404845292" sldId="279"/>
            <ac:picMk id="22" creationId="{28C12A6D-0138-4221-B229-3EE7E14A5386}"/>
          </ac:picMkLst>
        </pc:picChg>
        <pc:picChg chg="add mod">
          <ac:chgData name="Thuy Linh Do" userId="f60f9f76584ec879" providerId="LiveId" clId="{092B8221-252E-4177-8EC7-8A6CE5C3AEEE}" dt="2022-01-21T03:21:30.924" v="392" actId="14100"/>
          <ac:picMkLst>
            <pc:docMk/>
            <pc:sldMk cId="3404845292" sldId="279"/>
            <ac:picMk id="23" creationId="{6D54EF37-0A91-4024-866E-74562E6B0FD8}"/>
          </ac:picMkLst>
        </pc:picChg>
        <pc:picChg chg="add mod">
          <ac:chgData name="Thuy Linh Do" userId="f60f9f76584ec879" providerId="LiveId" clId="{092B8221-252E-4177-8EC7-8A6CE5C3AEEE}" dt="2022-01-21T03:22:08.123" v="400" actId="1076"/>
          <ac:picMkLst>
            <pc:docMk/>
            <pc:sldMk cId="3404845292" sldId="279"/>
            <ac:picMk id="24" creationId="{A58E5E0A-FEE1-42B2-9074-786FC7545998}"/>
          </ac:picMkLst>
        </pc:picChg>
        <pc:picChg chg="add mod">
          <ac:chgData name="Thuy Linh Do" userId="f60f9f76584ec879" providerId="LiveId" clId="{092B8221-252E-4177-8EC7-8A6CE5C3AEEE}" dt="2022-01-21T03:22:36.319" v="407" actId="1076"/>
          <ac:picMkLst>
            <pc:docMk/>
            <pc:sldMk cId="3404845292" sldId="279"/>
            <ac:picMk id="25" creationId="{9EE8DCD6-BD37-46D1-B4B8-72657998CFBD}"/>
          </ac:picMkLst>
        </pc:picChg>
        <pc:picChg chg="add mod">
          <ac:chgData name="Thuy Linh Do" userId="f60f9f76584ec879" providerId="LiveId" clId="{092B8221-252E-4177-8EC7-8A6CE5C3AEEE}" dt="2022-01-21T03:22:51.818" v="410" actId="14100"/>
          <ac:picMkLst>
            <pc:docMk/>
            <pc:sldMk cId="3404845292" sldId="279"/>
            <ac:picMk id="26" creationId="{1E441DB5-C53E-4693-AFBD-68A35185F233}"/>
          </ac:picMkLst>
        </pc:picChg>
        <pc:picChg chg="add mod">
          <ac:chgData name="Thuy Linh Do" userId="f60f9f76584ec879" providerId="LiveId" clId="{092B8221-252E-4177-8EC7-8A6CE5C3AEEE}" dt="2022-01-21T03:23:11.179" v="415" actId="1076"/>
          <ac:picMkLst>
            <pc:docMk/>
            <pc:sldMk cId="3404845292" sldId="279"/>
            <ac:picMk id="27" creationId="{1E98ECD0-6CB5-4BC9-BC7A-2892AA44188F}"/>
          </ac:picMkLst>
        </pc:picChg>
      </pc:sldChg>
      <pc:sldChg chg="modSp mod">
        <pc:chgData name="Thuy Linh Do" userId="f60f9f76584ec879" providerId="LiveId" clId="{092B8221-252E-4177-8EC7-8A6CE5C3AEEE}" dt="2022-01-21T03:11:03.038" v="57"/>
        <pc:sldMkLst>
          <pc:docMk/>
          <pc:sldMk cId="658201877" sldId="302"/>
        </pc:sldMkLst>
        <pc:spChg chg="mod">
          <ac:chgData name="Thuy Linh Do" userId="f60f9f76584ec879" providerId="LiveId" clId="{092B8221-252E-4177-8EC7-8A6CE5C3AEEE}" dt="2022-01-21T03:08:51.380" v="47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9:08.635" v="48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9:59.878" v="56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11:03.038" v="57"/>
          <ac:spMkLst>
            <pc:docMk/>
            <pc:sldMk cId="658201877" sldId="302"/>
            <ac:spMk id="23" creationId="{00000000-0000-0000-0000-000000000000}"/>
          </ac:spMkLst>
        </pc:spChg>
      </pc:sldChg>
      <pc:sldChg chg="addSp delSp modSp mod">
        <pc:chgData name="Thuy Linh Do" userId="f60f9f76584ec879" providerId="LiveId" clId="{092B8221-252E-4177-8EC7-8A6CE5C3AEEE}" dt="2022-01-21T03:12:09.247" v="60"/>
        <pc:sldMkLst>
          <pc:docMk/>
          <pc:sldMk cId="1899537031" sldId="308"/>
        </pc:sldMkLst>
        <pc:spChg chg="mod">
          <ac:chgData name="Thuy Linh Do" userId="f60f9f76584ec879" providerId="LiveId" clId="{092B8221-252E-4177-8EC7-8A6CE5C3AEEE}" dt="2022-01-21T03:12:09.247" v="60"/>
          <ac:spMkLst>
            <pc:docMk/>
            <pc:sldMk cId="1899537031" sldId="308"/>
            <ac:spMk id="3" creationId="{00000000-0000-0000-0000-000000000000}"/>
          </ac:spMkLst>
        </pc:spChg>
        <pc:spChg chg="add mod">
          <ac:chgData name="Thuy Linh Do" userId="f60f9f76584ec879" providerId="LiveId" clId="{092B8221-252E-4177-8EC7-8A6CE5C3AEEE}" dt="2022-01-21T03:11:16.019" v="59"/>
          <ac:spMkLst>
            <pc:docMk/>
            <pc:sldMk cId="1899537031" sldId="308"/>
            <ac:spMk id="10" creationId="{E2AB2C69-E38C-4F15-BCDE-F6118B77CBAA}"/>
          </ac:spMkLst>
        </pc:spChg>
        <pc:spChg chg="del">
          <ac:chgData name="Thuy Linh Do" userId="f60f9f76584ec879" providerId="LiveId" clId="{092B8221-252E-4177-8EC7-8A6CE5C3AEEE}" dt="2022-01-21T03:11:14.034" v="58" actId="478"/>
          <ac:spMkLst>
            <pc:docMk/>
            <pc:sldMk cId="1899537031" sldId="308"/>
            <ac:spMk id="20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4:35:06.961" v="1379" actId="255"/>
        <pc:sldMkLst>
          <pc:docMk/>
          <pc:sldMk cId="626516812" sldId="313"/>
        </pc:sldMkLst>
        <pc:spChg chg="mod">
          <ac:chgData name="Thuy Linh Do" userId="f60f9f76584ec879" providerId="LiveId" clId="{092B8221-252E-4177-8EC7-8A6CE5C3AEEE}" dt="2022-01-21T04:35:06.961" v="1379" actId="255"/>
          <ac:spMkLst>
            <pc:docMk/>
            <pc:sldMk cId="626516812" sldId="313"/>
            <ac:spMk id="9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4:40:02.521" v="1436" actId="20577"/>
        <pc:sldMkLst>
          <pc:docMk/>
          <pc:sldMk cId="2275727840" sldId="314"/>
        </pc:sldMkLst>
        <pc:spChg chg="mod">
          <ac:chgData name="Thuy Linh Do" userId="f60f9f76584ec879" providerId="LiveId" clId="{092B8221-252E-4177-8EC7-8A6CE5C3AEEE}" dt="2022-01-21T04:40:02.521" v="1436" actId="20577"/>
          <ac:spMkLst>
            <pc:docMk/>
            <pc:sldMk cId="2275727840" sldId="314"/>
            <ac:spMk id="9" creationId="{C43B4EE5-D525-4443-B04E-58910A374BDA}"/>
          </ac:spMkLst>
        </pc:spChg>
      </pc:sldChg>
      <pc:sldChg chg="addSp delSp modSp mod">
        <pc:chgData name="Thuy Linh Do" userId="f60f9f76584ec879" providerId="LiveId" clId="{092B8221-252E-4177-8EC7-8A6CE5C3AEEE}" dt="2022-01-21T03:54:35.259" v="738" actId="1076"/>
        <pc:sldMkLst>
          <pc:docMk/>
          <pc:sldMk cId="4021477443" sldId="335"/>
        </pc:sldMkLst>
        <pc:spChg chg="mod">
          <ac:chgData name="Thuy Linh Do" userId="f60f9f76584ec879" providerId="LiveId" clId="{092B8221-252E-4177-8EC7-8A6CE5C3AEEE}" dt="2022-01-21T03:54:14.833" v="735"/>
          <ac:spMkLst>
            <pc:docMk/>
            <pc:sldMk cId="4021477443" sldId="335"/>
            <ac:spMk id="14" creationId="{353E7FCF-F699-4BD2-8B0A-04A959FA8185}"/>
          </ac:spMkLst>
        </pc:spChg>
        <pc:picChg chg="del">
          <ac:chgData name="Thuy Linh Do" userId="f60f9f76584ec879" providerId="LiveId" clId="{092B8221-252E-4177-8EC7-8A6CE5C3AEEE}" dt="2022-01-21T03:54:18.333" v="736" actId="478"/>
          <ac:picMkLst>
            <pc:docMk/>
            <pc:sldMk cId="4021477443" sldId="335"/>
            <ac:picMk id="9" creationId="{4320D209-22C6-4C00-9600-BE6AE2DAEF5D}"/>
          </ac:picMkLst>
        </pc:picChg>
        <pc:picChg chg="add mod">
          <ac:chgData name="Thuy Linh Do" userId="f60f9f76584ec879" providerId="LiveId" clId="{092B8221-252E-4177-8EC7-8A6CE5C3AEEE}" dt="2022-01-21T03:54:35.259" v="738" actId="1076"/>
          <ac:picMkLst>
            <pc:docMk/>
            <pc:sldMk cId="4021477443" sldId="335"/>
            <ac:picMk id="4098" creationId="{3C50C9B2-172F-4E0C-9D75-444560302E8F}"/>
          </ac:picMkLst>
        </pc:picChg>
      </pc:sldChg>
      <pc:sldChg chg="addSp delSp modSp mod">
        <pc:chgData name="Thuy Linh Do" userId="f60f9f76584ec879" providerId="LiveId" clId="{092B8221-252E-4177-8EC7-8A6CE5C3AEEE}" dt="2022-01-21T03:26:21.627" v="427" actId="1076"/>
        <pc:sldMkLst>
          <pc:docMk/>
          <pc:sldMk cId="2603057441" sldId="344"/>
        </pc:sldMkLst>
        <pc:spChg chg="mod">
          <ac:chgData name="Thuy Linh Do" userId="f60f9f76584ec879" providerId="LiveId" clId="{092B8221-252E-4177-8EC7-8A6CE5C3AEEE}" dt="2022-01-21T03:24:19.268" v="422"/>
          <ac:spMkLst>
            <pc:docMk/>
            <pc:sldMk cId="2603057441" sldId="344"/>
            <ac:spMk id="4" creationId="{00000000-0000-0000-0000-000000000000}"/>
          </ac:spMkLst>
        </pc:spChg>
        <pc:spChg chg="del mod">
          <ac:chgData name="Thuy Linh Do" userId="f60f9f76584ec879" providerId="LiveId" clId="{092B8221-252E-4177-8EC7-8A6CE5C3AEEE}" dt="2022-01-21T03:23:45.937" v="417" actId="478"/>
          <ac:spMkLst>
            <pc:docMk/>
            <pc:sldMk cId="2603057441" sldId="344"/>
            <ac:spMk id="14" creationId="{49A3F671-73C1-481C-9373-C14574A69DAB}"/>
          </ac:spMkLst>
        </pc:spChg>
        <pc:spChg chg="del">
          <ac:chgData name="Thuy Linh Do" userId="f60f9f76584ec879" providerId="LiveId" clId="{092B8221-252E-4177-8EC7-8A6CE5C3AEEE}" dt="2022-01-21T03:23:48.687" v="418" actId="478"/>
          <ac:spMkLst>
            <pc:docMk/>
            <pc:sldMk cId="2603057441" sldId="344"/>
            <ac:spMk id="15" creationId="{B1ABCDC2-0BF4-4CE8-9D62-0DD9A133ED3F}"/>
          </ac:spMkLst>
        </pc:spChg>
        <pc:spChg chg="add mod">
          <ac:chgData name="Thuy Linh Do" userId="f60f9f76584ec879" providerId="LiveId" clId="{092B8221-252E-4177-8EC7-8A6CE5C3AEEE}" dt="2022-01-21T03:23:50.476" v="419"/>
          <ac:spMkLst>
            <pc:docMk/>
            <pc:sldMk cId="2603057441" sldId="344"/>
            <ac:spMk id="18" creationId="{308A6121-E801-49AD-A732-8A25A1167CD0}"/>
          </ac:spMkLst>
        </pc:spChg>
        <pc:spChg chg="add mod">
          <ac:chgData name="Thuy Linh Do" userId="f60f9f76584ec879" providerId="LiveId" clId="{092B8221-252E-4177-8EC7-8A6CE5C3AEEE}" dt="2022-01-21T03:23:50.476" v="419"/>
          <ac:spMkLst>
            <pc:docMk/>
            <pc:sldMk cId="2603057441" sldId="344"/>
            <ac:spMk id="19" creationId="{9D6D490B-6941-4468-A380-78FF0AC81B7D}"/>
          </ac:spMkLst>
        </pc:spChg>
        <pc:picChg chg="add mod">
          <ac:chgData name="Thuy Linh Do" userId="f60f9f76584ec879" providerId="LiveId" clId="{092B8221-252E-4177-8EC7-8A6CE5C3AEEE}" dt="2022-01-21T03:26:21.627" v="427" actId="1076"/>
          <ac:picMkLst>
            <pc:docMk/>
            <pc:sldMk cId="2603057441" sldId="344"/>
            <ac:picMk id="2" creationId="{98BB8027-C8D2-42AD-8A7D-1F2330B7211E}"/>
          </ac:picMkLst>
        </pc:picChg>
        <pc:picChg chg="del">
          <ac:chgData name="Thuy Linh Do" userId="f60f9f76584ec879" providerId="LiveId" clId="{092B8221-252E-4177-8EC7-8A6CE5C3AEEE}" dt="2022-01-21T03:26:13.643" v="423" actId="478"/>
          <ac:picMkLst>
            <pc:docMk/>
            <pc:sldMk cId="2603057441" sldId="344"/>
            <ac:picMk id="2050" creationId="{3DB6030F-8522-4A73-A997-0E40721E7286}"/>
          </ac:picMkLst>
        </pc:picChg>
      </pc:sldChg>
      <pc:sldChg chg="del">
        <pc:chgData name="Thuy Linh Do" userId="f60f9f76584ec879" providerId="LiveId" clId="{092B8221-252E-4177-8EC7-8A6CE5C3AEEE}" dt="2022-01-21T03:53:45.424" v="734" actId="2696"/>
        <pc:sldMkLst>
          <pc:docMk/>
          <pc:sldMk cId="3972591262" sldId="345"/>
        </pc:sldMkLst>
      </pc:sldChg>
      <pc:sldChg chg="addSp delSp modSp mod">
        <pc:chgData name="Thuy Linh Do" userId="f60f9f76584ec879" providerId="LiveId" clId="{092B8221-252E-4177-8EC7-8A6CE5C3AEEE}" dt="2022-01-21T03:58:16.604" v="750" actId="1076"/>
        <pc:sldMkLst>
          <pc:docMk/>
          <pc:sldMk cId="4180659958" sldId="346"/>
        </pc:sldMkLst>
        <pc:spChg chg="del">
          <ac:chgData name="Thuy Linh Do" userId="f60f9f76584ec879" providerId="LiveId" clId="{092B8221-252E-4177-8EC7-8A6CE5C3AEEE}" dt="2022-01-21T03:55:05.585" v="740" actId="478"/>
          <ac:spMkLst>
            <pc:docMk/>
            <pc:sldMk cId="4180659958" sldId="346"/>
            <ac:spMk id="10" creationId="{C5690E87-2DE1-41DA-B544-E5924DCF5200}"/>
          </ac:spMkLst>
        </pc:spChg>
        <pc:picChg chg="del">
          <ac:chgData name="Thuy Linh Do" userId="f60f9f76584ec879" providerId="LiveId" clId="{092B8221-252E-4177-8EC7-8A6CE5C3AEEE}" dt="2022-01-21T03:55:04.524" v="739" actId="478"/>
          <ac:picMkLst>
            <pc:docMk/>
            <pc:sldMk cId="4180659958" sldId="346"/>
            <ac:picMk id="3074" creationId="{2D030E2B-0C43-48C4-B62D-87978D931649}"/>
          </ac:picMkLst>
        </pc:picChg>
        <pc:picChg chg="add mod">
          <ac:chgData name="Thuy Linh Do" userId="f60f9f76584ec879" providerId="LiveId" clId="{092B8221-252E-4177-8EC7-8A6CE5C3AEEE}" dt="2022-01-21T03:55:19.231" v="743" actId="14100"/>
          <ac:picMkLst>
            <pc:docMk/>
            <pc:sldMk cId="4180659958" sldId="346"/>
            <ac:picMk id="5122" creationId="{1EF810C3-9A62-4656-BA4D-AFB2D673C717}"/>
          </ac:picMkLst>
        </pc:picChg>
        <pc:picChg chg="add mod">
          <ac:chgData name="Thuy Linh Do" userId="f60f9f76584ec879" providerId="LiveId" clId="{092B8221-252E-4177-8EC7-8A6CE5C3AEEE}" dt="2022-01-21T03:57:14.720" v="747" actId="1076"/>
          <ac:picMkLst>
            <pc:docMk/>
            <pc:sldMk cId="4180659958" sldId="346"/>
            <ac:picMk id="5124" creationId="{AC44BBA1-8F58-4BE3-B505-06BE7AA4F160}"/>
          </ac:picMkLst>
        </pc:picChg>
        <pc:picChg chg="add mod">
          <ac:chgData name="Thuy Linh Do" userId="f60f9f76584ec879" providerId="LiveId" clId="{092B8221-252E-4177-8EC7-8A6CE5C3AEEE}" dt="2022-01-21T03:58:16.604" v="750" actId="1076"/>
          <ac:picMkLst>
            <pc:docMk/>
            <pc:sldMk cId="4180659958" sldId="346"/>
            <ac:picMk id="5126" creationId="{15561CC8-E223-4DB9-8D03-EA631E4C4D99}"/>
          </ac:picMkLst>
        </pc:picChg>
      </pc:sldChg>
      <pc:sldChg chg="addSp delSp modSp mod delAnim modAnim">
        <pc:chgData name="Thuy Linh Do" userId="f60f9f76584ec879" providerId="LiveId" clId="{092B8221-252E-4177-8EC7-8A6CE5C3AEEE}" dt="2022-01-21T03:36:23.600" v="651" actId="13926"/>
        <pc:sldMkLst>
          <pc:docMk/>
          <pc:sldMk cId="3832257365" sldId="347"/>
        </pc:sldMkLst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4" creationId="{F8890C71-A92C-49A8-AB35-92D8F4A6F4F1}"/>
          </ac:spMkLst>
        </pc:spChg>
        <pc:spChg chg="add mod">
          <ac:chgData name="Thuy Linh Do" userId="f60f9f76584ec879" providerId="LiveId" clId="{092B8221-252E-4177-8EC7-8A6CE5C3AEEE}" dt="2022-01-21T03:36:23.600" v="651" actId="13926"/>
          <ac:spMkLst>
            <pc:docMk/>
            <pc:sldMk cId="3832257365" sldId="347"/>
            <ac:spMk id="5" creationId="{700D5291-6931-4331-A711-B47065BF72E6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6" creationId="{2954213A-53E3-4582-A81D-85BC43D23296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0" creationId="{91CAB99A-E7C9-41EC-A127-A4929296EA9E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3" creationId="{337EA2E7-5990-4B6C-BF0C-0989AF209578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4" creationId="{749B7F85-E697-4436-88A4-DF2BC81B3BE7}"/>
          </ac:spMkLst>
        </pc:spChg>
        <pc:picChg chg="add mod">
          <ac:chgData name="Thuy Linh Do" userId="f60f9f76584ec879" providerId="LiveId" clId="{092B8221-252E-4177-8EC7-8A6CE5C3AEEE}" dt="2022-01-21T03:30:17.738" v="432" actId="1076"/>
          <ac:picMkLst>
            <pc:docMk/>
            <pc:sldMk cId="3832257365" sldId="347"/>
            <ac:picMk id="2" creationId="{5C095053-F326-4595-AEE9-C3ED88E378FA}"/>
          </ac:picMkLst>
        </pc:picChg>
        <pc:picChg chg="del">
          <ac:chgData name="Thuy Linh Do" userId="f60f9f76584ec879" providerId="LiveId" clId="{092B8221-252E-4177-8EC7-8A6CE5C3AEEE}" dt="2022-01-21T03:28:52.332" v="428" actId="478"/>
          <ac:picMkLst>
            <pc:docMk/>
            <pc:sldMk cId="3832257365" sldId="347"/>
            <ac:picMk id="3" creationId="{4E3C220B-9F86-404D-AACA-FEAF2963D828}"/>
          </ac:picMkLst>
        </pc:picChg>
        <pc:picChg chg="del">
          <ac:chgData name="Thuy Linh Do" userId="f60f9f76584ec879" providerId="LiveId" clId="{092B8221-252E-4177-8EC7-8A6CE5C3AEEE}" dt="2022-01-21T03:28:58.794" v="430" actId="478"/>
          <ac:picMkLst>
            <pc:docMk/>
            <pc:sldMk cId="3832257365" sldId="347"/>
            <ac:picMk id="15" creationId="{38AF316B-BB51-4F71-AAB1-E09774F97686}"/>
          </ac:picMkLst>
        </pc:picChg>
        <pc:picChg chg="add mod">
          <ac:chgData name="Thuy Linh Do" userId="f60f9f76584ec879" providerId="LiveId" clId="{092B8221-252E-4177-8EC7-8A6CE5C3AEEE}" dt="2022-01-21T03:35:40.601" v="645" actId="1076"/>
          <ac:picMkLst>
            <pc:docMk/>
            <pc:sldMk cId="3832257365" sldId="347"/>
            <ac:picMk id="3074" creationId="{24E9B2A8-56F6-4FC6-A588-CAAA1E057A7A}"/>
          </ac:picMkLst>
        </pc:picChg>
      </pc:sldChg>
      <pc:sldChg chg="addSp delSp modSp mod">
        <pc:chgData name="Thuy Linh Do" userId="f60f9f76584ec879" providerId="LiveId" clId="{092B8221-252E-4177-8EC7-8A6CE5C3AEEE}" dt="2022-01-21T04:01:45.808" v="759" actId="1076"/>
        <pc:sldMkLst>
          <pc:docMk/>
          <pc:sldMk cId="2203046267" sldId="348"/>
        </pc:sldMkLst>
        <pc:spChg chg="del">
          <ac:chgData name="Thuy Linh Do" userId="f60f9f76584ec879" providerId="LiveId" clId="{092B8221-252E-4177-8EC7-8A6CE5C3AEEE}" dt="2022-01-21T04:00:33.338" v="752" actId="478"/>
          <ac:spMkLst>
            <pc:docMk/>
            <pc:sldMk cId="2203046267" sldId="348"/>
            <ac:spMk id="10" creationId="{C5690E87-2DE1-41DA-B544-E5924DCF5200}"/>
          </ac:spMkLst>
        </pc:spChg>
        <pc:picChg chg="add mod">
          <ac:chgData name="Thuy Linh Do" userId="f60f9f76584ec879" providerId="LiveId" clId="{092B8221-252E-4177-8EC7-8A6CE5C3AEEE}" dt="2022-01-21T04:00:48.972" v="756"/>
          <ac:picMkLst>
            <pc:docMk/>
            <pc:sldMk cId="2203046267" sldId="348"/>
            <ac:picMk id="11" creationId="{428AAA27-B2CA-4FA9-9417-854ABF87CC2F}"/>
          </ac:picMkLst>
        </pc:picChg>
        <pc:picChg chg="del">
          <ac:chgData name="Thuy Linh Do" userId="f60f9f76584ec879" providerId="LiveId" clId="{092B8221-252E-4177-8EC7-8A6CE5C3AEEE}" dt="2022-01-21T04:00:31.135" v="751" actId="478"/>
          <ac:picMkLst>
            <pc:docMk/>
            <pc:sldMk cId="2203046267" sldId="348"/>
            <ac:picMk id="4098" creationId="{0EECB5C7-D8AB-4461-B210-D60E36080AB6}"/>
          </ac:picMkLst>
        </pc:picChg>
        <pc:picChg chg="add mod">
          <ac:chgData name="Thuy Linh Do" userId="f60f9f76584ec879" providerId="LiveId" clId="{092B8221-252E-4177-8EC7-8A6CE5C3AEEE}" dt="2022-01-21T04:00:40.165" v="755" actId="1076"/>
          <ac:picMkLst>
            <pc:docMk/>
            <pc:sldMk cId="2203046267" sldId="348"/>
            <ac:picMk id="6146" creationId="{D6F269C1-91E0-4B99-89CB-AE13CBF9052E}"/>
          </ac:picMkLst>
        </pc:picChg>
        <pc:picChg chg="add mod">
          <ac:chgData name="Thuy Linh Do" userId="f60f9f76584ec879" providerId="LiveId" clId="{092B8221-252E-4177-8EC7-8A6CE5C3AEEE}" dt="2022-01-21T04:01:45.808" v="759" actId="1076"/>
          <ac:picMkLst>
            <pc:docMk/>
            <pc:sldMk cId="2203046267" sldId="348"/>
            <ac:picMk id="6148" creationId="{41D4EDE0-7E85-4C0D-9368-46DD35615661}"/>
          </ac:picMkLst>
        </pc:picChg>
      </pc:sldChg>
      <pc:sldChg chg="del">
        <pc:chgData name="Thuy Linh Do" userId="f60f9f76584ec879" providerId="LiveId" clId="{092B8221-252E-4177-8EC7-8A6CE5C3AEEE}" dt="2022-01-21T04:02:06.547" v="760" actId="2696"/>
        <pc:sldMkLst>
          <pc:docMk/>
          <pc:sldMk cId="1580947826" sldId="349"/>
        </pc:sldMkLst>
      </pc:sldChg>
      <pc:sldChg chg="addSp delSp modSp mod">
        <pc:chgData name="Thuy Linh Do" userId="f60f9f76584ec879" providerId="LiveId" clId="{092B8221-252E-4177-8EC7-8A6CE5C3AEEE}" dt="2022-01-21T04:16:00.371" v="771" actId="1076"/>
        <pc:sldMkLst>
          <pc:docMk/>
          <pc:sldMk cId="3415295802" sldId="350"/>
        </pc:sldMkLst>
        <pc:spChg chg="mod">
          <ac:chgData name="Thuy Linh Do" userId="f60f9f76584ec879" providerId="LiveId" clId="{092B8221-252E-4177-8EC7-8A6CE5C3AEEE}" dt="2022-01-21T04:15:08.131" v="766"/>
          <ac:spMkLst>
            <pc:docMk/>
            <pc:sldMk cId="3415295802" sldId="350"/>
            <ac:spMk id="9" creationId="{954AD50D-C69D-4F99-B2C1-C1DE2F63D36A}"/>
          </ac:spMkLst>
        </pc:spChg>
        <pc:spChg chg="mod">
          <ac:chgData name="Thuy Linh Do" userId="f60f9f76584ec879" providerId="LiveId" clId="{092B8221-252E-4177-8EC7-8A6CE5C3AEEE}" dt="2022-01-21T04:14:53.978" v="765"/>
          <ac:spMkLst>
            <pc:docMk/>
            <pc:sldMk cId="3415295802" sldId="350"/>
            <ac:spMk id="11" creationId="{6FFF8849-9B9E-4433-8838-FC31F284B407}"/>
          </ac:spMkLst>
        </pc:spChg>
        <pc:picChg chg="del">
          <ac:chgData name="Thuy Linh Do" userId="f60f9f76584ec879" providerId="LiveId" clId="{092B8221-252E-4177-8EC7-8A6CE5C3AEEE}" dt="2022-01-21T04:15:48.227" v="767" actId="478"/>
          <ac:picMkLst>
            <pc:docMk/>
            <pc:sldMk cId="3415295802" sldId="350"/>
            <ac:picMk id="4098" creationId="{4FD2D350-1ADC-4C9F-8254-78DAA4ADB5F3}"/>
          </ac:picMkLst>
        </pc:picChg>
        <pc:picChg chg="add mod">
          <ac:chgData name="Thuy Linh Do" userId="f60f9f76584ec879" providerId="LiveId" clId="{092B8221-252E-4177-8EC7-8A6CE5C3AEEE}" dt="2022-01-21T04:16:00.371" v="771" actId="1076"/>
          <ac:picMkLst>
            <pc:docMk/>
            <pc:sldMk cId="3415295802" sldId="350"/>
            <ac:picMk id="7170" creationId="{0F8861EC-3824-43C0-A04A-5B993192743A}"/>
          </ac:picMkLst>
        </pc:picChg>
      </pc:sldChg>
      <pc:sldChg chg="del">
        <pc:chgData name="Thuy Linh Do" userId="f60f9f76584ec879" providerId="LiveId" clId="{092B8221-252E-4177-8EC7-8A6CE5C3AEEE}" dt="2022-01-21T04:14:37.134" v="764" actId="2696"/>
        <pc:sldMkLst>
          <pc:docMk/>
          <pc:sldMk cId="4228129671" sldId="351"/>
        </pc:sldMkLst>
      </pc:sldChg>
      <pc:sldChg chg="addSp delSp modSp mod modAnim">
        <pc:chgData name="Thuy Linh Do" userId="f60f9f76584ec879" providerId="LiveId" clId="{092B8221-252E-4177-8EC7-8A6CE5C3AEEE}" dt="2022-01-21T04:26:45.383" v="1328"/>
        <pc:sldMkLst>
          <pc:docMk/>
          <pc:sldMk cId="713976549" sldId="352"/>
        </pc:sldMkLst>
        <pc:spChg chg="del">
          <ac:chgData name="Thuy Linh Do" userId="f60f9f76584ec879" providerId="LiveId" clId="{092B8221-252E-4177-8EC7-8A6CE5C3AEEE}" dt="2022-01-21T04:16:39.483" v="774" actId="478"/>
          <ac:spMkLst>
            <pc:docMk/>
            <pc:sldMk cId="713976549" sldId="352"/>
            <ac:spMk id="2" creationId="{0B390C75-FE5C-4D78-8AC2-2576AF92BF80}"/>
          </ac:spMkLst>
        </pc:spChg>
        <pc:spChg chg="mod">
          <ac:chgData name="Thuy Linh Do" userId="f60f9f76584ec879" providerId="LiveId" clId="{092B8221-252E-4177-8EC7-8A6CE5C3AEEE}" dt="2022-01-21T04:25:59.229" v="1320" actId="1076"/>
          <ac:spMkLst>
            <pc:docMk/>
            <pc:sldMk cId="713976549" sldId="352"/>
            <ac:spMk id="3" creationId="{954965C1-7B59-4560-AEB2-098FA3D6C437}"/>
          </ac:spMkLst>
        </pc:spChg>
        <pc:spChg chg="add mod">
          <ac:chgData name="Thuy Linh Do" userId="f60f9f76584ec879" providerId="LiveId" clId="{092B8221-252E-4177-8EC7-8A6CE5C3AEEE}" dt="2022-01-21T04:21:18.364" v="1242" actId="114"/>
          <ac:spMkLst>
            <pc:docMk/>
            <pc:sldMk cId="713976549" sldId="352"/>
            <ac:spMk id="4" creationId="{FA2DA299-ADD6-4255-835F-2CC94D6D1E90}"/>
          </ac:spMkLst>
        </pc:spChg>
        <pc:spChg chg="add del mod">
          <ac:chgData name="Thuy Linh Do" userId="f60f9f76584ec879" providerId="LiveId" clId="{092B8221-252E-4177-8EC7-8A6CE5C3AEEE}" dt="2022-01-21T04:25:35.372" v="1310" actId="11529"/>
          <ac:spMkLst>
            <pc:docMk/>
            <pc:sldMk cId="713976549" sldId="352"/>
            <ac:spMk id="5" creationId="{1360F0E4-76E0-4E81-88B3-0B12BAF0107A}"/>
          </ac:spMkLst>
        </pc:spChg>
        <pc:spChg chg="del">
          <ac:chgData name="Thuy Linh Do" userId="f60f9f76584ec879" providerId="LiveId" clId="{092B8221-252E-4177-8EC7-8A6CE5C3AEEE}" dt="2022-01-21T04:16:37.295" v="773" actId="478"/>
          <ac:spMkLst>
            <pc:docMk/>
            <pc:sldMk cId="713976549" sldId="352"/>
            <ac:spMk id="6" creationId="{87F6DD7D-5039-4EA9-BB09-CD4A236C1568}"/>
          </ac:spMkLst>
        </pc:spChg>
        <pc:spChg chg="mod">
          <ac:chgData name="Thuy Linh Do" userId="f60f9f76584ec879" providerId="LiveId" clId="{092B8221-252E-4177-8EC7-8A6CE5C3AEEE}" dt="2022-01-21T04:26:10.585" v="1322" actId="1076"/>
          <ac:spMkLst>
            <pc:docMk/>
            <pc:sldMk cId="713976549" sldId="352"/>
            <ac:spMk id="10" creationId="{2BB43E80-FAEA-47DF-A3AD-0CC4402B18A7}"/>
          </ac:spMkLst>
        </pc:spChg>
        <pc:spChg chg="add del mod">
          <ac:chgData name="Thuy Linh Do" userId="f60f9f76584ec879" providerId="LiveId" clId="{092B8221-252E-4177-8EC7-8A6CE5C3AEEE}" dt="2022-01-21T04:23:21.225" v="1268"/>
          <ac:spMkLst>
            <pc:docMk/>
            <pc:sldMk cId="713976549" sldId="352"/>
            <ac:spMk id="11" creationId="{1ED0A24E-9C60-4AB6-BE21-A4F133628198}"/>
          </ac:spMkLst>
        </pc:spChg>
        <pc:spChg chg="add del mod">
          <ac:chgData name="Thuy Linh Do" userId="f60f9f76584ec879" providerId="LiveId" clId="{092B8221-252E-4177-8EC7-8A6CE5C3AEEE}" dt="2022-01-21T04:23:20.490" v="1266"/>
          <ac:spMkLst>
            <pc:docMk/>
            <pc:sldMk cId="713976549" sldId="352"/>
            <ac:spMk id="14" creationId="{F9030790-90E1-4919-847F-E30C076DDF0A}"/>
          </ac:spMkLst>
        </pc:spChg>
        <pc:spChg chg="add del mod">
          <ac:chgData name="Thuy Linh Do" userId="f60f9f76584ec879" providerId="LiveId" clId="{092B8221-252E-4177-8EC7-8A6CE5C3AEEE}" dt="2022-01-21T04:23:19.825" v="1264"/>
          <ac:spMkLst>
            <pc:docMk/>
            <pc:sldMk cId="713976549" sldId="352"/>
            <ac:spMk id="15" creationId="{6CED897D-7B6A-4A20-8034-49162E101AF6}"/>
          </ac:spMkLst>
        </pc:spChg>
        <pc:spChg chg="add del mod">
          <ac:chgData name="Thuy Linh Do" userId="f60f9f76584ec879" providerId="LiveId" clId="{092B8221-252E-4177-8EC7-8A6CE5C3AEEE}" dt="2022-01-21T04:23:51.581" v="1296"/>
          <ac:spMkLst>
            <pc:docMk/>
            <pc:sldMk cId="713976549" sldId="352"/>
            <ac:spMk id="16" creationId="{CC68D79F-D1B9-4FDE-89B4-AB2046FB107D}"/>
          </ac:spMkLst>
        </pc:spChg>
        <pc:spChg chg="add mod">
          <ac:chgData name="Thuy Linh Do" userId="f60f9f76584ec879" providerId="LiveId" clId="{092B8221-252E-4177-8EC7-8A6CE5C3AEEE}" dt="2022-01-21T04:26:40.921" v="1327" actId="1076"/>
          <ac:spMkLst>
            <pc:docMk/>
            <pc:sldMk cId="713976549" sldId="352"/>
            <ac:spMk id="17" creationId="{F1ACCE91-63C9-4CBA-A1B1-589966518F00}"/>
          </ac:spMkLst>
        </pc:spChg>
        <pc:spChg chg="add mod">
          <ac:chgData name="Thuy Linh Do" userId="f60f9f76584ec879" providerId="LiveId" clId="{092B8221-252E-4177-8EC7-8A6CE5C3AEEE}" dt="2022-01-21T04:26:27.043" v="1325" actId="1076"/>
          <ac:spMkLst>
            <pc:docMk/>
            <pc:sldMk cId="713976549" sldId="352"/>
            <ac:spMk id="18" creationId="{394CD95C-3B5C-4CFA-9E42-19E1B4A91CEA}"/>
          </ac:spMkLst>
        </pc:spChg>
        <pc:spChg chg="add mod">
          <ac:chgData name="Thuy Linh Do" userId="f60f9f76584ec879" providerId="LiveId" clId="{092B8221-252E-4177-8EC7-8A6CE5C3AEEE}" dt="2022-01-21T04:26:18.597" v="1323" actId="1076"/>
          <ac:spMkLst>
            <pc:docMk/>
            <pc:sldMk cId="713976549" sldId="352"/>
            <ac:spMk id="19" creationId="{443651F3-61BA-4713-A7AF-611F7E23F4EE}"/>
          </ac:spMkLst>
        </pc:spChg>
      </pc:sldChg>
      <pc:sldChg chg="del">
        <pc:chgData name="Thuy Linh Do" userId="f60f9f76584ec879" providerId="LiveId" clId="{092B8221-252E-4177-8EC7-8A6CE5C3AEEE}" dt="2022-01-21T04:34:12.718" v="1373" actId="2696"/>
        <pc:sldMkLst>
          <pc:docMk/>
          <pc:sldMk cId="3372564195" sldId="353"/>
        </pc:sldMkLst>
      </pc:sldChg>
      <pc:sldChg chg="addSp delSp modSp mod modAnim">
        <pc:chgData name="Thuy Linh Do" userId="f60f9f76584ec879" providerId="LiveId" clId="{092B8221-252E-4177-8EC7-8A6CE5C3AEEE}" dt="2022-01-21T04:32:53.393" v="1369"/>
        <pc:sldMkLst>
          <pc:docMk/>
          <pc:sldMk cId="3071588167" sldId="354"/>
        </pc:sldMkLst>
        <pc:spChg chg="add mod">
          <ac:chgData name="Thuy Linh Do" userId="f60f9f76584ec879" providerId="LiveId" clId="{092B8221-252E-4177-8EC7-8A6CE5C3AEEE}" dt="2022-01-21T04:31:23.052" v="1346" actId="33524"/>
          <ac:spMkLst>
            <pc:docMk/>
            <pc:sldMk cId="3071588167" sldId="354"/>
            <ac:spMk id="2" creationId="{8469E4A7-9AFC-40B7-976F-71CE968A4F91}"/>
          </ac:spMkLst>
        </pc:spChg>
        <pc:spChg chg="mod">
          <ac:chgData name="Thuy Linh Do" userId="f60f9f76584ec879" providerId="LiveId" clId="{092B8221-252E-4177-8EC7-8A6CE5C3AEEE}" dt="2022-01-21T04:27:18.014" v="1329"/>
          <ac:spMkLst>
            <pc:docMk/>
            <pc:sldMk cId="3071588167" sldId="354"/>
            <ac:spMk id="10" creationId="{2BB43E80-FAEA-47DF-A3AD-0CC4402B18A7}"/>
          </ac:spMkLst>
        </pc:spChg>
        <pc:picChg chg="del">
          <ac:chgData name="Thuy Linh Do" userId="f60f9f76584ec879" providerId="LiveId" clId="{092B8221-252E-4177-8EC7-8A6CE5C3AEEE}" dt="2022-01-21T04:27:20.773" v="1330" actId="478"/>
          <ac:picMkLst>
            <pc:docMk/>
            <pc:sldMk cId="3071588167" sldId="354"/>
            <ac:picMk id="15" creationId="{DBB4FD4F-7F77-4718-9E6C-6CE2ECB92EA0}"/>
          </ac:picMkLst>
        </pc:picChg>
        <pc:cxnChg chg="add mod">
          <ac:chgData name="Thuy Linh Do" userId="f60f9f76584ec879" providerId="LiveId" clId="{092B8221-252E-4177-8EC7-8A6CE5C3AEEE}" dt="2022-01-21T04:30:22.023" v="1340" actId="13822"/>
          <ac:cxnSpMkLst>
            <pc:docMk/>
            <pc:sldMk cId="3071588167" sldId="354"/>
            <ac:cxnSpMk id="4" creationId="{0F44B84A-9FFB-417F-A74A-6308AA1ADA72}"/>
          </ac:cxnSpMkLst>
        </pc:cxnChg>
        <pc:cxnChg chg="add mod">
          <ac:chgData name="Thuy Linh Do" userId="f60f9f76584ec879" providerId="LiveId" clId="{092B8221-252E-4177-8EC7-8A6CE5C3AEEE}" dt="2022-01-21T04:30:45.716" v="1343" actId="1076"/>
          <ac:cxnSpMkLst>
            <pc:docMk/>
            <pc:sldMk cId="3071588167" sldId="354"/>
            <ac:cxnSpMk id="11" creationId="{C1716B2D-4A98-466B-856F-CABB8B4017EF}"/>
          </ac:cxnSpMkLst>
        </pc:cxnChg>
        <pc:cxnChg chg="add mod">
          <ac:chgData name="Thuy Linh Do" userId="f60f9f76584ec879" providerId="LiveId" clId="{092B8221-252E-4177-8EC7-8A6CE5C3AEEE}" dt="2022-01-21T04:30:51.454" v="1345" actId="1076"/>
          <ac:cxnSpMkLst>
            <pc:docMk/>
            <pc:sldMk cId="3071588167" sldId="354"/>
            <ac:cxnSpMk id="14" creationId="{C5F40A2B-0F00-49DA-A8CA-51E3F9487DD1}"/>
          </ac:cxnSpMkLst>
        </pc:cxnChg>
        <pc:cxnChg chg="add mod">
          <ac:chgData name="Thuy Linh Do" userId="f60f9f76584ec879" providerId="LiveId" clId="{092B8221-252E-4177-8EC7-8A6CE5C3AEEE}" dt="2022-01-21T04:31:31.465" v="1348" actId="1076"/>
          <ac:cxnSpMkLst>
            <pc:docMk/>
            <pc:sldMk cId="3071588167" sldId="354"/>
            <ac:cxnSpMk id="16" creationId="{C916A40D-E580-42FC-8E98-9C224DC55A05}"/>
          </ac:cxnSpMkLst>
        </pc:cxnChg>
        <pc:cxnChg chg="add mod">
          <ac:chgData name="Thuy Linh Do" userId="f60f9f76584ec879" providerId="LiveId" clId="{092B8221-252E-4177-8EC7-8A6CE5C3AEEE}" dt="2022-01-21T04:31:38.419" v="1350" actId="1076"/>
          <ac:cxnSpMkLst>
            <pc:docMk/>
            <pc:sldMk cId="3071588167" sldId="354"/>
            <ac:cxnSpMk id="17" creationId="{9E6D3E7D-B16B-45F7-BD07-C6E98844F3DA}"/>
          </ac:cxnSpMkLst>
        </pc:cxnChg>
        <pc:cxnChg chg="add mod">
          <ac:chgData name="Thuy Linh Do" userId="f60f9f76584ec879" providerId="LiveId" clId="{092B8221-252E-4177-8EC7-8A6CE5C3AEEE}" dt="2022-01-21T04:31:49.176" v="1352" actId="1076"/>
          <ac:cxnSpMkLst>
            <pc:docMk/>
            <pc:sldMk cId="3071588167" sldId="354"/>
            <ac:cxnSpMk id="18" creationId="{0496C7B1-BD67-4E8C-8492-2DEBE27B9764}"/>
          </ac:cxnSpMkLst>
        </pc:cxnChg>
        <pc:cxnChg chg="add mod">
          <ac:chgData name="Thuy Linh Do" userId="f60f9f76584ec879" providerId="LiveId" clId="{092B8221-252E-4177-8EC7-8A6CE5C3AEEE}" dt="2022-01-21T04:31:54" v="1354" actId="1076"/>
          <ac:cxnSpMkLst>
            <pc:docMk/>
            <pc:sldMk cId="3071588167" sldId="354"/>
            <ac:cxnSpMk id="19" creationId="{7B0BDC0D-5014-4915-80E6-45B243F9E2D6}"/>
          </ac:cxnSpMkLst>
        </pc:cxnChg>
        <pc:cxnChg chg="add mod">
          <ac:chgData name="Thuy Linh Do" userId="f60f9f76584ec879" providerId="LiveId" clId="{092B8221-252E-4177-8EC7-8A6CE5C3AEEE}" dt="2022-01-21T04:32:02.926" v="1356" actId="1076"/>
          <ac:cxnSpMkLst>
            <pc:docMk/>
            <pc:sldMk cId="3071588167" sldId="354"/>
            <ac:cxnSpMk id="20" creationId="{F52E25A3-E8DC-48D0-8D9D-C05D35498B33}"/>
          </ac:cxnSpMkLst>
        </pc:cxnChg>
        <pc:cxnChg chg="add mod">
          <ac:chgData name="Thuy Linh Do" userId="f60f9f76584ec879" providerId="LiveId" clId="{092B8221-252E-4177-8EC7-8A6CE5C3AEEE}" dt="2022-01-21T04:32:07.832" v="1358" actId="1076"/>
          <ac:cxnSpMkLst>
            <pc:docMk/>
            <pc:sldMk cId="3071588167" sldId="354"/>
            <ac:cxnSpMk id="21" creationId="{393CC73E-19CD-4441-B790-D9F967E94F46}"/>
          </ac:cxnSpMkLst>
        </pc:cxnChg>
        <pc:cxnChg chg="add mod">
          <ac:chgData name="Thuy Linh Do" userId="f60f9f76584ec879" providerId="LiveId" clId="{092B8221-252E-4177-8EC7-8A6CE5C3AEEE}" dt="2022-01-21T04:32:16.811" v="1360" actId="1076"/>
          <ac:cxnSpMkLst>
            <pc:docMk/>
            <pc:sldMk cId="3071588167" sldId="354"/>
            <ac:cxnSpMk id="22" creationId="{0927224A-F885-4D4C-9BEE-F519AC2E1A01}"/>
          </ac:cxnSpMkLst>
        </pc:cxnChg>
      </pc:sldChg>
      <pc:sldChg chg="modSp">
        <pc:chgData name="Thuy Linh Do" userId="f60f9f76584ec879" providerId="LiveId" clId="{092B8221-252E-4177-8EC7-8A6CE5C3AEEE}" dt="2022-01-21T03:52:50.346" v="723" actId="20577"/>
        <pc:sldMkLst>
          <pc:docMk/>
          <pc:sldMk cId="830967530" sldId="356"/>
        </pc:sldMkLst>
        <pc:graphicFrameChg chg="mod">
          <ac:chgData name="Thuy Linh Do" userId="f60f9f76584ec879" providerId="LiveId" clId="{092B8221-252E-4177-8EC7-8A6CE5C3AEEE}" dt="2022-01-21T03:52:50.346" v="723" actId="20577"/>
          <ac:graphicFrameMkLst>
            <pc:docMk/>
            <pc:sldMk cId="830967530" sldId="356"/>
            <ac:graphicFrameMk id="2" creationId="{6F576461-CE5C-42FB-B7D8-B6232C9B318A}"/>
          </ac:graphicFrameMkLst>
        </pc:graphicFrameChg>
      </pc:sldChg>
      <pc:sldChg chg="del">
        <pc:chgData name="Thuy Linh Do" userId="f60f9f76584ec879" providerId="LiveId" clId="{092B8221-252E-4177-8EC7-8A6CE5C3AEEE}" dt="2022-01-21T04:39:37.607" v="1413" actId="2696"/>
        <pc:sldMkLst>
          <pc:docMk/>
          <pc:sldMk cId="2311222917" sldId="357"/>
        </pc:sldMkLst>
      </pc:sldChg>
      <pc:sldChg chg="delSp modSp add mod ord">
        <pc:chgData name="Thuy Linh Do" userId="f60f9f76584ec879" providerId="LiveId" clId="{092B8221-252E-4177-8EC7-8A6CE5C3AEEE}" dt="2022-01-21T03:53:41.675" v="733" actId="478"/>
        <pc:sldMkLst>
          <pc:docMk/>
          <pc:sldMk cId="262801003" sldId="358"/>
        </pc:sldMkLst>
        <pc:spChg chg="del">
          <ac:chgData name="Thuy Linh Do" userId="f60f9f76584ec879" providerId="LiveId" clId="{092B8221-252E-4177-8EC7-8A6CE5C3AEEE}" dt="2022-01-21T03:53:33.660" v="729" actId="478"/>
          <ac:spMkLst>
            <pc:docMk/>
            <pc:sldMk cId="262801003" sldId="358"/>
            <ac:spMk id="19" creationId="{00000000-0000-0000-0000-000000000000}"/>
          </ac:spMkLst>
        </pc:spChg>
        <pc:spChg chg="del">
          <ac:chgData name="Thuy Linh Do" userId="f60f9f76584ec879" providerId="LiveId" clId="{092B8221-252E-4177-8EC7-8A6CE5C3AEEE}" dt="2022-01-21T03:53:40.686" v="732" actId="478"/>
          <ac:spMkLst>
            <pc:docMk/>
            <pc:sldMk cId="262801003" sldId="358"/>
            <ac:spMk id="23" creationId="{00000000-0000-0000-0000-000000000000}"/>
          </ac:spMkLst>
        </pc:spChg>
        <pc:spChg chg="del mod">
          <ac:chgData name="Thuy Linh Do" userId="f60f9f76584ec879" providerId="LiveId" clId="{092B8221-252E-4177-8EC7-8A6CE5C3AEEE}" dt="2022-01-21T03:53:31.986" v="728" actId="478"/>
          <ac:spMkLst>
            <pc:docMk/>
            <pc:sldMk cId="262801003" sldId="358"/>
            <ac:spMk id="27" creationId="{00000000-0000-0000-0000-000000000000}"/>
          </ac:spMkLst>
        </pc:spChg>
        <pc:spChg chg="del">
          <ac:chgData name="Thuy Linh Do" userId="f60f9f76584ec879" providerId="LiveId" clId="{092B8221-252E-4177-8EC7-8A6CE5C3AEEE}" dt="2022-01-21T03:53:41.675" v="733" actId="478"/>
          <ac:spMkLst>
            <pc:docMk/>
            <pc:sldMk cId="262801003" sldId="358"/>
            <ac:spMk id="29" creationId="{00000000-0000-0000-0000-000000000000}"/>
          </ac:spMkLst>
        </pc:spChg>
        <pc:cxnChg chg="del">
          <ac:chgData name="Thuy Linh Do" userId="f60f9f76584ec879" providerId="LiveId" clId="{092B8221-252E-4177-8EC7-8A6CE5C3AEEE}" dt="2022-01-21T03:53:34.658" v="730" actId="478"/>
          <ac:cxnSpMkLst>
            <pc:docMk/>
            <pc:sldMk cId="262801003" sldId="358"/>
            <ac:cxnSpMk id="26" creationId="{00000000-0000-0000-0000-000000000000}"/>
          </ac:cxnSpMkLst>
        </pc:cxnChg>
        <pc:cxnChg chg="del">
          <ac:chgData name="Thuy Linh Do" userId="f60f9f76584ec879" providerId="LiveId" clId="{092B8221-252E-4177-8EC7-8A6CE5C3AEEE}" dt="2022-01-21T03:53:35.599" v="731" actId="478"/>
          <ac:cxnSpMkLst>
            <pc:docMk/>
            <pc:sldMk cId="262801003" sldId="358"/>
            <ac:cxnSpMk id="28" creationId="{00000000-0000-0000-0000-000000000000}"/>
          </ac:cxnSpMkLst>
        </pc:cxnChg>
      </pc:sldChg>
      <pc:sldChg chg="add ord">
        <pc:chgData name="Thuy Linh Do" userId="f60f9f76584ec879" providerId="LiveId" clId="{092B8221-252E-4177-8EC7-8A6CE5C3AEEE}" dt="2022-01-21T04:14:34.411" v="763"/>
        <pc:sldMkLst>
          <pc:docMk/>
          <pc:sldMk cId="3855355964" sldId="359"/>
        </pc:sldMkLst>
      </pc:sldChg>
      <pc:sldChg chg="add ord">
        <pc:chgData name="Thuy Linh Do" userId="f60f9f76584ec879" providerId="LiveId" clId="{092B8221-252E-4177-8EC7-8A6CE5C3AEEE}" dt="2022-01-21T04:34:07.237" v="1372"/>
        <pc:sldMkLst>
          <pc:docMk/>
          <pc:sldMk cId="2473637600" sldId="360"/>
        </pc:sldMkLst>
      </pc:sldChg>
      <pc:sldChg chg="addSp modSp add del">
        <pc:chgData name="Thuy Linh Do" userId="f60f9f76584ec879" providerId="LiveId" clId="{092B8221-252E-4177-8EC7-8A6CE5C3AEEE}" dt="2022-01-21T04:36:31.636" v="1382" actId="2696"/>
        <pc:sldMkLst>
          <pc:docMk/>
          <pc:sldMk cId="1207641325" sldId="361"/>
        </pc:sldMkLst>
        <pc:spChg chg="add mod">
          <ac:chgData name="Thuy Linh Do" userId="f60f9f76584ec879" providerId="LiveId" clId="{092B8221-252E-4177-8EC7-8A6CE5C3AEEE}" dt="2022-01-21T04:36:04.381" v="1381"/>
          <ac:spMkLst>
            <pc:docMk/>
            <pc:sldMk cId="1207641325" sldId="361"/>
            <ac:spMk id="13" creationId="{183D0FBF-AF03-463E-A32A-A1675345D48B}"/>
          </ac:spMkLst>
        </pc:spChg>
        <pc:spChg chg="add mod">
          <ac:chgData name="Thuy Linh Do" userId="f60f9f76584ec879" providerId="LiveId" clId="{092B8221-252E-4177-8EC7-8A6CE5C3AEEE}" dt="2022-01-21T04:36:04.381" v="1381"/>
          <ac:spMkLst>
            <pc:docMk/>
            <pc:sldMk cId="1207641325" sldId="361"/>
            <ac:spMk id="14" creationId="{C12CA644-CF7F-48D1-96B7-D4A85B2EF2FF}"/>
          </ac:spMkLst>
        </pc:spChg>
      </pc:sldChg>
      <pc:sldChg chg="addSp delSp modSp add mod ord delAnim">
        <pc:chgData name="Thuy Linh Do" userId="f60f9f76584ec879" providerId="LiveId" clId="{092B8221-252E-4177-8EC7-8A6CE5C3AEEE}" dt="2022-01-21T04:39:19.497" v="1409" actId="1076"/>
        <pc:sldMkLst>
          <pc:docMk/>
          <pc:sldMk cId="3347414037" sldId="361"/>
        </pc:sldMkLst>
        <pc:spChg chg="del">
          <ac:chgData name="Thuy Linh Do" userId="f60f9f76584ec879" providerId="LiveId" clId="{092B8221-252E-4177-8EC7-8A6CE5C3AEEE}" dt="2022-01-21T04:37:06.528" v="1403" actId="478"/>
          <ac:spMkLst>
            <pc:docMk/>
            <pc:sldMk cId="3347414037" sldId="361"/>
            <ac:spMk id="2" creationId="{8469E4A7-9AFC-40B7-976F-71CE968A4F91}"/>
          </ac:spMkLst>
        </pc:spChg>
        <pc:spChg chg="mod">
          <ac:chgData name="Thuy Linh Do" userId="f60f9f76584ec879" providerId="LiveId" clId="{092B8221-252E-4177-8EC7-8A6CE5C3AEEE}" dt="2022-01-21T04:36:52.531" v="1401" actId="20577"/>
          <ac:spMkLst>
            <pc:docMk/>
            <pc:sldMk cId="3347414037" sldId="361"/>
            <ac:spMk id="8" creationId="{00000000-0000-0000-0000-000000000000}"/>
          </ac:spMkLst>
        </pc:spChg>
        <pc:spChg chg="mod">
          <ac:chgData name="Thuy Linh Do" userId="f60f9f76584ec879" providerId="LiveId" clId="{092B8221-252E-4177-8EC7-8A6CE5C3AEEE}" dt="2022-01-21T04:37:03.995" v="1402"/>
          <ac:spMkLst>
            <pc:docMk/>
            <pc:sldMk cId="3347414037" sldId="361"/>
            <ac:spMk id="10" creationId="{2BB43E80-FAEA-47DF-A3AD-0CC4402B18A7}"/>
          </ac:spMkLst>
        </pc:spChg>
        <pc:spChg chg="mod">
          <ac:chgData name="Thuy Linh Do" userId="f60f9f76584ec879" providerId="LiveId" clId="{092B8221-252E-4177-8EC7-8A6CE5C3AEEE}" dt="2022-01-21T04:36:45.894" v="1387" actId="20577"/>
          <ac:spMkLst>
            <pc:docMk/>
            <pc:sldMk cId="3347414037" sldId="361"/>
            <ac:spMk id="13" creationId="{96732016-9C21-43F6-BAD2-DB9F782F74FB}"/>
          </ac:spMkLst>
        </pc:spChg>
        <pc:picChg chg="add mod">
          <ac:chgData name="Thuy Linh Do" userId="f60f9f76584ec879" providerId="LiveId" clId="{092B8221-252E-4177-8EC7-8A6CE5C3AEEE}" dt="2022-01-21T04:39:19.497" v="1409" actId="1076"/>
          <ac:picMkLst>
            <pc:docMk/>
            <pc:sldMk cId="3347414037" sldId="361"/>
            <ac:picMk id="5" creationId="{0D5429FB-5C39-4862-A45E-B27E193957BC}"/>
          </ac:picMkLst>
        </pc:pic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4" creationId="{0F44B84A-9FFB-417F-A74A-6308AA1ADA72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1" creationId="{C1716B2D-4A98-466B-856F-CABB8B4017EF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4" creationId="{C5F40A2B-0F00-49DA-A8CA-51E3F9487DD1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6" creationId="{C916A40D-E580-42FC-8E98-9C224DC55A05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7" creationId="{9E6D3E7D-B16B-45F7-BD07-C6E98844F3DA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8" creationId="{0496C7B1-BD67-4E8C-8492-2DEBE27B9764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9" creationId="{7B0BDC0D-5014-4915-80E6-45B243F9E2D6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0" creationId="{F52E25A3-E8DC-48D0-8D9D-C05D35498B33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1" creationId="{393CC73E-19CD-4441-B790-D9F967E94F46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2" creationId="{0927224A-F885-4D4C-9BEE-F519AC2E1A01}"/>
          </ac:cxnSpMkLst>
        </pc:cxnChg>
      </pc:sldChg>
      <pc:sldChg chg="add ord">
        <pc:chgData name="Thuy Linh Do" userId="f60f9f76584ec879" providerId="LiveId" clId="{092B8221-252E-4177-8EC7-8A6CE5C3AEEE}" dt="2022-01-21T04:39:31.906" v="1412"/>
        <pc:sldMkLst>
          <pc:docMk/>
          <pc:sldMk cId="3475718428" sldId="3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26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476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43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607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57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66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64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F02BB-580D-2654-B2D9-F20F7D531D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CF1DAE-0DF8-838C-63F8-B93983EBB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0533D-9F37-D0A7-33A8-D98E34E9E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74835-E7D2-8E01-C0D4-B483A6923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68F04-F80F-1D7B-B49B-DC6945167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659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6D46E-B334-BB77-83E1-CBE8DEC69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5D2D38-46F4-8233-DA50-BCBFA707F3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A31E1-1F10-1334-6D35-D2FDDA0AA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F7F98-EA07-5617-4BB5-7BFFC6E8A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EBA0B-88AF-B8FA-C379-C298F2B57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836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F799F2-6584-B9F4-6ACF-A7E4C51C7B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2BE453-30AA-D156-8F97-97FD3AFB1A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9D9932-568C-8781-7037-66B82054C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35DA92-12F8-77B7-7C05-5BCA22C68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4DCB2-C065-97AE-9573-0FF05AD84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531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8DDCE-286A-DAC3-66DB-095AA9100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CA8A3-DDB1-1782-2BC9-47FD2AC96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5A34B-6D01-3D61-351E-440C59F1D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452BDF-FEF7-77CF-DD4A-ECD440FCD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C28DF-6B3E-0144-19D8-0067B6B0A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015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C3202-5907-8060-DF07-002A5E613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6F07D4-6313-1A5D-0640-586F36BE4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B4BA7-1AFF-5C23-47B1-A54AE2027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D45A7-2F63-8AF2-1F98-7DC015DBC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F11C6-FB2E-75F2-175C-7263142C0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41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680FE-91E8-83FB-712A-6EBEF286C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84098-1AEF-F7D3-7343-32C309D389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EB3384-4F5D-06E1-DC4B-7E25834B6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FA300-BF4D-A9B2-7BA3-54831F88E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F795E4-B18D-268B-B4D6-EEB94DE05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025A79-8EC6-52A8-CD0A-5C3E601B9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231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FCD31-6760-D9F4-C3B2-0FA4AF4F6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F704A1-C269-8650-5E2F-E11968719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699B3E-15BE-1E32-834B-45F7BA119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BECA40-26E3-941F-3797-E93D1FA673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AC0D92-3728-996E-D0E5-7AC3E29D70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73B526-320E-78A9-43D0-4B3B23F10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437B66-AD2C-D7A4-E675-A7D472459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4E6945-BD23-BF83-5D96-212CA0946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82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E5E28-9E99-0C11-CD12-71FD26095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D59F81-85EF-8E8A-9244-337688C93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ABD04A-079B-B041-74D5-02FA5E0DD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F79889-6CF9-D3D9-20C5-8E2F3065D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342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2E8F5B-CFC2-606F-661B-2D9CEAD08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83D394-E156-CDE6-C736-5F110EAD9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E66EB0-BAF2-4DB4-1E0A-D1463A17D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14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8DF55-7101-092E-11F1-FF178B760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86AB6-3076-973C-57D4-A33CEF3B9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D4008A-B03D-8254-B4B3-D3FC2BF868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51CAC2-F9FA-961C-5FD7-614FF9280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1A226E-9B8C-5C04-3351-83BA49FE3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122892-B532-BF61-7FCE-5E977850B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16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EC1E5-0F62-8D2C-6212-DD3BA2D55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F5931D-3968-8574-E0A8-CDF1077F78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EE9D74-75CC-DB67-91EB-BA601B252A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1D27FB-FFE8-E8D4-DDA7-F79F8C6CA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A0066E-F469-CB08-EBB8-5AE05AC49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F61CCA-25B8-7B01-EE3C-C8315FCC5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62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C95241-14DB-6A84-4EE4-C391C4CB5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F33F16-80B7-02B2-C915-A38B8D0512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E5371-0651-A9CE-6E3E-54363FD269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0BD26-BE68-3477-4B58-AD99815DAB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58AC1-19A9-B920-94BA-1D0AF3DBA9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5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4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937" y="1738958"/>
            <a:ext cx="7143750" cy="494045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10937" y="1148066"/>
            <a:ext cx="811401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Write the name of a natural disaster in each blank. 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8332" y="114862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05218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712857" y="1903481"/>
            <a:ext cx="3887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7030A0"/>
                </a:solidFill>
              </a:rPr>
              <a:t>volcanic eruption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191126" y="2166937"/>
            <a:ext cx="2228849" cy="238125"/>
          </a:xfrm>
          <a:prstGeom prst="rightArrow">
            <a:avLst/>
          </a:prstGeom>
          <a:solidFill>
            <a:srgbClr val="F266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174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10937" y="1148066"/>
            <a:ext cx="811401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Write the name of a natural disaster in each blank. 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8332" y="114862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05218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344025" y="2246381"/>
            <a:ext cx="2102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7030A0"/>
                </a:solidFill>
              </a:rPr>
              <a:t>landslide</a:t>
            </a:r>
            <a:endParaRPr lang="en-US" sz="4000" b="1" dirty="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756" r="3348" b="1908"/>
          <a:stretch/>
        </p:blipFill>
        <p:spPr>
          <a:xfrm>
            <a:off x="1063724" y="1651226"/>
            <a:ext cx="6927752" cy="5047819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7543800" y="2500312"/>
            <a:ext cx="1571625" cy="238125"/>
          </a:xfrm>
          <a:prstGeom prst="rightArrow">
            <a:avLst/>
          </a:prstGeom>
          <a:solidFill>
            <a:srgbClr val="F266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520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9933" y="1723393"/>
            <a:ext cx="117149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26648"/>
                </a:solidFill>
              </a:rPr>
              <a:t>1. </a:t>
            </a:r>
            <a:r>
              <a:rPr lang="en-US" sz="3200"/>
              <a:t>The </a:t>
            </a:r>
            <a:r>
              <a:rPr lang="en-US" sz="3200" dirty="0"/>
              <a:t>tsunami </a:t>
            </a:r>
            <a:r>
              <a:rPr lang="en-US" sz="3200"/>
              <a:t>brought __________ </a:t>
            </a:r>
            <a:r>
              <a:rPr lang="en-US" sz="3200" dirty="0"/>
              <a:t>to cities and towns near the sea. </a:t>
            </a:r>
            <a:r>
              <a:rPr lang="en-US" sz="3200" dirty="0">
                <a:solidFill>
                  <a:srgbClr val="00B0F0"/>
                </a:solidFill>
              </a:rPr>
              <a:t>(</a:t>
            </a:r>
            <a:r>
              <a:rPr lang="en-US" sz="3200" b="1" dirty="0">
                <a:solidFill>
                  <a:srgbClr val="00B0F0"/>
                </a:solidFill>
              </a:rPr>
              <a:t>destroy</a:t>
            </a:r>
            <a:r>
              <a:rPr lang="en-US" sz="3200" dirty="0">
                <a:solidFill>
                  <a:srgbClr val="00B0F0"/>
                </a:solidFill>
              </a:rPr>
              <a:t>) </a:t>
            </a:r>
          </a:p>
          <a:p>
            <a:r>
              <a:rPr lang="en-US" sz="3200" b="1" dirty="0">
                <a:solidFill>
                  <a:srgbClr val="F26648"/>
                </a:solidFill>
              </a:rPr>
              <a:t>2. </a:t>
            </a:r>
            <a:r>
              <a:rPr lang="en-US" sz="3200" dirty="0"/>
              <a:t>The government has developed some systems to help </a:t>
            </a:r>
            <a:r>
              <a:rPr lang="en-US" sz="3200"/>
              <a:t>make __________ </a:t>
            </a:r>
            <a:r>
              <a:rPr lang="en-US" sz="3200" dirty="0"/>
              <a:t>about natural disasters. </a:t>
            </a:r>
            <a:r>
              <a:rPr lang="en-US" sz="3200" dirty="0">
                <a:solidFill>
                  <a:srgbClr val="00B0F0"/>
                </a:solidFill>
              </a:rPr>
              <a:t>(</a:t>
            </a:r>
            <a:r>
              <a:rPr lang="en-US" sz="3200" b="1" dirty="0">
                <a:solidFill>
                  <a:srgbClr val="00B0F0"/>
                </a:solidFill>
              </a:rPr>
              <a:t>predict</a:t>
            </a:r>
            <a:r>
              <a:rPr lang="en-US" sz="3200" dirty="0">
                <a:solidFill>
                  <a:srgbClr val="00B0F0"/>
                </a:solidFill>
              </a:rPr>
              <a:t>) </a:t>
            </a:r>
          </a:p>
          <a:p>
            <a:r>
              <a:rPr lang="en-US" sz="3200" b="1" dirty="0">
                <a:solidFill>
                  <a:srgbClr val="F26648"/>
                </a:solidFill>
              </a:rPr>
              <a:t>3. </a:t>
            </a:r>
            <a:r>
              <a:rPr lang="en-US" sz="3200" dirty="0"/>
              <a:t>We are donating money and food to help </a:t>
            </a:r>
            <a:r>
              <a:rPr lang="en-US" sz="3200"/>
              <a:t>the ______ </a:t>
            </a:r>
            <a:r>
              <a:rPr lang="en-US" sz="3200" dirty="0"/>
              <a:t>of the landslide. </a:t>
            </a:r>
            <a:r>
              <a:rPr lang="en-US" sz="3200" dirty="0">
                <a:solidFill>
                  <a:srgbClr val="00B0F0"/>
                </a:solidFill>
              </a:rPr>
              <a:t>(</a:t>
            </a:r>
            <a:r>
              <a:rPr lang="en-US" sz="3200" b="1" dirty="0">
                <a:solidFill>
                  <a:srgbClr val="00B0F0"/>
                </a:solidFill>
              </a:rPr>
              <a:t>victim</a:t>
            </a:r>
            <a:r>
              <a:rPr lang="en-US" sz="3200" dirty="0">
                <a:solidFill>
                  <a:srgbClr val="00B0F0"/>
                </a:solidFill>
              </a:rPr>
              <a:t>) </a:t>
            </a:r>
          </a:p>
          <a:p>
            <a:r>
              <a:rPr lang="en-US" sz="3200" b="1" dirty="0">
                <a:solidFill>
                  <a:srgbClr val="F26648"/>
                </a:solidFill>
              </a:rPr>
              <a:t>4. </a:t>
            </a:r>
            <a:r>
              <a:rPr lang="en-US" sz="3200" dirty="0"/>
              <a:t>The local </a:t>
            </a:r>
            <a:r>
              <a:rPr lang="en-US" sz="3200"/>
              <a:t>authorities _______ </a:t>
            </a:r>
            <a:r>
              <a:rPr lang="en-US" sz="3200" dirty="0"/>
              <a:t>the villagers about a landslide yesterday. </a:t>
            </a:r>
            <a:r>
              <a:rPr lang="en-US" sz="3200" dirty="0">
                <a:solidFill>
                  <a:srgbClr val="00B0F0"/>
                </a:solidFill>
              </a:rPr>
              <a:t>(</a:t>
            </a:r>
            <a:r>
              <a:rPr lang="en-US" sz="3200" b="1" dirty="0">
                <a:solidFill>
                  <a:srgbClr val="00B0F0"/>
                </a:solidFill>
              </a:rPr>
              <a:t>warning</a:t>
            </a:r>
            <a:r>
              <a:rPr lang="en-US" sz="3200" dirty="0">
                <a:solidFill>
                  <a:srgbClr val="00B0F0"/>
                </a:solidFill>
              </a:rPr>
              <a:t>) </a:t>
            </a:r>
          </a:p>
          <a:p>
            <a:r>
              <a:rPr lang="en-US" sz="3200" b="1" dirty="0">
                <a:solidFill>
                  <a:srgbClr val="F26648"/>
                </a:solidFill>
              </a:rPr>
              <a:t>5. </a:t>
            </a:r>
            <a:r>
              <a:rPr lang="en-US" sz="3200"/>
              <a:t>Rescue _______ </a:t>
            </a:r>
            <a:r>
              <a:rPr lang="en-US" sz="3200" dirty="0"/>
              <a:t>are trying hard to save people in the flooded area. </a:t>
            </a:r>
            <a:r>
              <a:rPr lang="en-US" sz="3200" dirty="0">
                <a:solidFill>
                  <a:srgbClr val="00B0F0"/>
                </a:solidFill>
              </a:rPr>
              <a:t>(</a:t>
            </a:r>
            <a:r>
              <a:rPr lang="en-US" sz="3200" b="1" dirty="0">
                <a:solidFill>
                  <a:srgbClr val="00B0F0"/>
                </a:solidFill>
              </a:rPr>
              <a:t>work</a:t>
            </a:r>
            <a:r>
              <a:rPr lang="en-US" sz="3200" dirty="0">
                <a:solidFill>
                  <a:srgbClr val="00B0F0"/>
                </a:solidFill>
              </a:rPr>
              <a:t>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10938" y="1090889"/>
            <a:ext cx="949513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Fill in each blank with </a:t>
            </a:r>
            <a:r>
              <a:rPr lang="en-US" sz="2400" b="1" dirty="0"/>
              <a:t>the</a:t>
            </a:r>
            <a:r>
              <a:rPr lang="en-US" sz="2800" b="1" dirty="0"/>
              <a:t> correct form of the word in brackets.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8332" y="110942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48DA4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02084" y="1723393"/>
            <a:ext cx="2174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7030A0"/>
                </a:solidFill>
              </a:rPr>
              <a:t>destruction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9080" y="3195381"/>
            <a:ext cx="2077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7030A0"/>
                </a:solidFill>
              </a:rPr>
              <a:t>predictions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247322" y="3681927"/>
            <a:ext cx="1391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7030A0"/>
                </a:solidFill>
              </a:rPr>
              <a:t>victims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16970" y="4653322"/>
            <a:ext cx="1541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7030A0"/>
                </a:solidFill>
              </a:rPr>
              <a:t>warned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11495" y="5643306"/>
            <a:ext cx="1655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workers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1117" y="98550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393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0" grpId="0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9384F-3600-CE06-07A9-CE6939DA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47E12-057E-F268-A61D-6583020FC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003D456-B0F8-EC9D-63DC-DFA9982210B5}"/>
              </a:ext>
            </a:extLst>
          </p:cNvPr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5" name="Round Single Corner Rectangle 10">
              <a:extLst>
                <a:ext uri="{FF2B5EF4-FFF2-40B4-BE49-F238E27FC236}">
                  <a16:creationId xmlns:a16="http://schemas.microsoft.com/office/drawing/2014/main" id="{81033DAB-B562-5F0D-C528-3930299A64E1}"/>
                </a:ext>
              </a:extLst>
            </p:cNvPr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6" name="Round Single Corner Rectangle 12">
              <a:extLst>
                <a:ext uri="{FF2B5EF4-FFF2-40B4-BE49-F238E27FC236}">
                  <a16:creationId xmlns:a16="http://schemas.microsoft.com/office/drawing/2014/main" id="{AC14D4B0-286B-E65B-D5AD-6B7E2413B37E}"/>
                </a:ext>
              </a:extLst>
            </p:cNvPr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7" name="Round Single Corner Rectangle 13">
              <a:extLst>
                <a:ext uri="{FF2B5EF4-FFF2-40B4-BE49-F238E27FC236}">
                  <a16:creationId xmlns:a16="http://schemas.microsoft.com/office/drawing/2014/main" id="{11F4CA79-ED20-E13E-38D1-2F85DAEE999F}"/>
                </a:ext>
              </a:extLst>
            </p:cNvPr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869E4E3-B869-829E-4EE4-281B0DC7076C}"/>
              </a:ext>
            </a:extLst>
          </p:cNvPr>
          <p:cNvSpPr txBox="1"/>
          <p:nvPr/>
        </p:nvSpPr>
        <p:spPr>
          <a:xfrm>
            <a:off x="330199" y="9367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8D6430-89A6-930B-5F17-1F57DBA1A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718" y="1006336"/>
            <a:ext cx="10223082" cy="585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116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93F40-CDC1-8672-C248-6B75DA4C3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951" y="3127303"/>
            <a:ext cx="2033664" cy="780776"/>
          </a:xfrm>
        </p:spPr>
        <p:txBody>
          <a:bodyPr/>
          <a:lstStyle/>
          <a:p>
            <a:r>
              <a:rPr lang="en-US" dirty="0">
                <a:latin typeface=".VnBlack" panose="020B7200000000000000" pitchFamily="34" charset="0"/>
              </a:rPr>
              <a:t>FORM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D6C04FE-BEE4-312C-257E-05FE008CD1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1615" y="1450845"/>
            <a:ext cx="8786115" cy="4434783"/>
          </a:xfr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F516655-BCAE-3D46-1A99-483246FAAF8F}"/>
              </a:ext>
            </a:extLst>
          </p:cNvPr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5" name="Round Single Corner Rectangle 10">
              <a:extLst>
                <a:ext uri="{FF2B5EF4-FFF2-40B4-BE49-F238E27FC236}">
                  <a16:creationId xmlns:a16="http://schemas.microsoft.com/office/drawing/2014/main" id="{541AA698-64D7-5D28-3322-DCB0B0BD6EED}"/>
                </a:ext>
              </a:extLst>
            </p:cNvPr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6" name="Round Single Corner Rectangle 12">
              <a:extLst>
                <a:ext uri="{FF2B5EF4-FFF2-40B4-BE49-F238E27FC236}">
                  <a16:creationId xmlns:a16="http://schemas.microsoft.com/office/drawing/2014/main" id="{E2B923F4-13CB-16CB-9D72-774B247EDA6D}"/>
                </a:ext>
              </a:extLst>
            </p:cNvPr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7" name="Round Single Corner Rectangle 13">
              <a:extLst>
                <a:ext uri="{FF2B5EF4-FFF2-40B4-BE49-F238E27FC236}">
                  <a16:creationId xmlns:a16="http://schemas.microsoft.com/office/drawing/2014/main" id="{54BE2A62-7290-7CBA-1011-EC759FDA1F4C}"/>
                </a:ext>
              </a:extLst>
            </p:cNvPr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641C0A5-0097-7112-F352-5F1FF216A1FE}"/>
              </a:ext>
            </a:extLst>
          </p:cNvPr>
          <p:cNvSpPr txBox="1"/>
          <p:nvPr/>
        </p:nvSpPr>
        <p:spPr>
          <a:xfrm>
            <a:off x="330199" y="9367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</p:spTree>
    <p:extLst>
      <p:ext uri="{BB962C8B-B14F-4D97-AF65-F5344CB8AC3E}">
        <p14:creationId xmlns:p14="http://schemas.microsoft.com/office/powerpoint/2010/main" val="1068619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31CE1-2BBC-C874-7FAE-DBE549BF8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92F1C-1CF7-E0ED-D4DC-30989064F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9F119F-A834-6E12-863F-DC04338E2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83" y="1332334"/>
            <a:ext cx="11874017" cy="510181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95D14F4-0E56-6D4B-0F98-714916E02DD6}"/>
              </a:ext>
            </a:extLst>
          </p:cNvPr>
          <p:cNvGrpSpPr/>
          <p:nvPr/>
        </p:nvGrpSpPr>
        <p:grpSpPr>
          <a:xfrm>
            <a:off x="0" y="-17637"/>
            <a:ext cx="12192000" cy="1083309"/>
            <a:chOff x="0" y="-3"/>
            <a:chExt cx="12192000" cy="1083309"/>
          </a:xfrm>
        </p:grpSpPr>
        <p:sp>
          <p:nvSpPr>
            <p:cNvPr id="7" name="Round Single Corner Rectangle 10">
              <a:extLst>
                <a:ext uri="{FF2B5EF4-FFF2-40B4-BE49-F238E27FC236}">
                  <a16:creationId xmlns:a16="http://schemas.microsoft.com/office/drawing/2014/main" id="{56DEF8F7-72C0-BCB7-C254-5BCE2BF759DE}"/>
                </a:ext>
              </a:extLst>
            </p:cNvPr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8" name="Round Single Corner Rectangle 12">
              <a:extLst>
                <a:ext uri="{FF2B5EF4-FFF2-40B4-BE49-F238E27FC236}">
                  <a16:creationId xmlns:a16="http://schemas.microsoft.com/office/drawing/2014/main" id="{F578E433-1F88-8C17-D617-DF56300BD0E2}"/>
                </a:ext>
              </a:extLst>
            </p:cNvPr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9" name="Round Single Corner Rectangle 13">
              <a:extLst>
                <a:ext uri="{FF2B5EF4-FFF2-40B4-BE49-F238E27FC236}">
                  <a16:creationId xmlns:a16="http://schemas.microsoft.com/office/drawing/2014/main" id="{CB77C8F3-64AC-5FB9-24D1-96498CF960E6}"/>
                </a:ext>
              </a:extLst>
            </p:cNvPr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D208AE2-1F10-EBE6-CE4F-6E29348036A8}"/>
              </a:ext>
            </a:extLst>
          </p:cNvPr>
          <p:cNvSpPr txBox="1"/>
          <p:nvPr/>
        </p:nvSpPr>
        <p:spPr>
          <a:xfrm>
            <a:off x="330199" y="9367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9ADE97E-CF04-DEAE-A402-12F5018A6FF9}"/>
              </a:ext>
            </a:extLst>
          </p:cNvPr>
          <p:cNvSpPr txBox="1">
            <a:spLocks/>
          </p:cNvSpPr>
          <p:nvPr/>
        </p:nvSpPr>
        <p:spPr>
          <a:xfrm>
            <a:off x="5427066" y="1648256"/>
            <a:ext cx="2033664" cy="780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.VnBlack" panose="020B7200000000000000" pitchFamily="34" charset="0"/>
              </a:rPr>
              <a:t>USES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2B96CF-BE85-4E0B-5DEE-BD6AB878D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770" y="889938"/>
            <a:ext cx="5889220" cy="73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51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30199" y="9367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62216" y="113286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15001" y="103022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64822" y="1150300"/>
            <a:ext cx="9278875" cy="4770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Put the verbs into the correct tense: the past simple or past continuous. </a:t>
            </a:r>
          </a:p>
        </p:txBody>
      </p:sp>
      <p:sp>
        <p:nvSpPr>
          <p:cNvPr id="2" name="Rectangle 1"/>
          <p:cNvSpPr/>
          <p:nvPr/>
        </p:nvSpPr>
        <p:spPr>
          <a:xfrm>
            <a:off x="426628" y="1713227"/>
            <a:ext cx="113411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26648"/>
                </a:solidFill>
              </a:rPr>
              <a:t>1. </a:t>
            </a:r>
            <a:r>
              <a:rPr lang="en-US" sz="3200"/>
              <a:t>What _____ you (</a:t>
            </a:r>
            <a:r>
              <a:rPr lang="en-US" sz="3200" dirty="0"/>
              <a:t>do</a:t>
            </a:r>
            <a:r>
              <a:rPr lang="en-US" sz="3200"/>
              <a:t>) _____ </a:t>
            </a:r>
            <a:r>
              <a:rPr lang="en-US" sz="3200" dirty="0"/>
              <a:t>at 8 o’clock yesterday </a:t>
            </a:r>
            <a:r>
              <a:rPr lang="en-US" sz="3200"/>
              <a:t>morning?</a:t>
            </a:r>
          </a:p>
          <a:p>
            <a:endParaRPr lang="en-US" sz="1000" b="1">
              <a:solidFill>
                <a:srgbClr val="F26648"/>
              </a:solidFill>
            </a:endParaRPr>
          </a:p>
          <a:p>
            <a:r>
              <a:rPr lang="en-US" sz="3200" b="1">
                <a:solidFill>
                  <a:srgbClr val="F26648"/>
                </a:solidFill>
              </a:rPr>
              <a:t>2</a:t>
            </a:r>
            <a:r>
              <a:rPr lang="en-US" sz="3200" b="1" dirty="0">
                <a:solidFill>
                  <a:srgbClr val="F26648"/>
                </a:solidFill>
              </a:rPr>
              <a:t>. </a:t>
            </a:r>
            <a:r>
              <a:rPr lang="en-US" sz="3200" dirty="0"/>
              <a:t>Last year, earthquakes (destroy</a:t>
            </a:r>
            <a:r>
              <a:rPr lang="en-US" sz="3200"/>
              <a:t>) _________ </a:t>
            </a:r>
            <a:r>
              <a:rPr lang="en-US" sz="3200" dirty="0"/>
              <a:t>a lot of houses in Japan</a:t>
            </a:r>
            <a:r>
              <a:rPr lang="en-US" sz="3200"/>
              <a:t>. </a:t>
            </a:r>
          </a:p>
          <a:p>
            <a:endParaRPr lang="en-US" sz="1000" dirty="0"/>
          </a:p>
          <a:p>
            <a:r>
              <a:rPr lang="en-US" sz="3200" b="1" dirty="0">
                <a:solidFill>
                  <a:srgbClr val="F26648"/>
                </a:solidFill>
              </a:rPr>
              <a:t>3. </a:t>
            </a:r>
            <a:r>
              <a:rPr lang="en-US" sz="3200" dirty="0"/>
              <a:t>He (water</a:t>
            </a:r>
            <a:r>
              <a:rPr lang="en-US" sz="3200"/>
              <a:t>) ____________ </a:t>
            </a:r>
            <a:r>
              <a:rPr lang="en-US" sz="3200" dirty="0"/>
              <a:t>the flowers in his garden when the tornado (come</a:t>
            </a:r>
            <a:r>
              <a:rPr lang="en-US" sz="3200"/>
              <a:t>) _____. </a:t>
            </a:r>
          </a:p>
          <a:p>
            <a:endParaRPr lang="en-US" sz="1000" dirty="0"/>
          </a:p>
          <a:p>
            <a:r>
              <a:rPr lang="en-US" sz="3200" b="1" dirty="0">
                <a:solidFill>
                  <a:srgbClr val="F26648"/>
                </a:solidFill>
              </a:rPr>
              <a:t>4. </a:t>
            </a:r>
            <a:r>
              <a:rPr lang="en-US" sz="3200" dirty="0"/>
              <a:t>While they (call</a:t>
            </a:r>
            <a:r>
              <a:rPr lang="en-US" sz="3200"/>
              <a:t>) __________ </a:t>
            </a:r>
            <a:r>
              <a:rPr lang="en-US" sz="3200" dirty="0"/>
              <a:t>for help, the rescue workers (appear</a:t>
            </a:r>
            <a:r>
              <a:rPr lang="en-US" sz="3200"/>
              <a:t>) ________. </a:t>
            </a:r>
          </a:p>
          <a:p>
            <a:endParaRPr lang="en-US" sz="1000" dirty="0"/>
          </a:p>
          <a:p>
            <a:r>
              <a:rPr lang="en-US" sz="3200" b="1" dirty="0">
                <a:solidFill>
                  <a:srgbClr val="F26648"/>
                </a:solidFill>
              </a:rPr>
              <a:t>5</a:t>
            </a:r>
            <a:r>
              <a:rPr lang="en-US" sz="3200" b="1">
                <a:solidFill>
                  <a:srgbClr val="F26648"/>
                </a:solidFill>
              </a:rPr>
              <a:t>. </a:t>
            </a:r>
            <a:r>
              <a:rPr lang="en-US" sz="3200"/>
              <a:t>_______ you </a:t>
            </a:r>
            <a:r>
              <a:rPr lang="en-US" sz="3200" dirty="0"/>
              <a:t>(listen</a:t>
            </a:r>
            <a:r>
              <a:rPr lang="en-US" sz="3200"/>
              <a:t>) ________ </a:t>
            </a:r>
            <a:r>
              <a:rPr lang="en-US" sz="3200" dirty="0"/>
              <a:t>to music at 9 o’clock yesterday evening?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947562" y="1738224"/>
            <a:ext cx="1194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>
                <a:solidFill>
                  <a:srgbClr val="7030A0"/>
                </a:solidFill>
              </a:rPr>
              <a:t>were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39324" y="2396809"/>
            <a:ext cx="2022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7030A0"/>
                </a:solidFill>
              </a:rPr>
              <a:t>destroyed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803396" y="3520821"/>
            <a:ext cx="2459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7030A0"/>
                </a:solidFill>
              </a:rPr>
              <a:t>was watering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46425" y="3990393"/>
            <a:ext cx="1130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7030A0"/>
                </a:solidFill>
              </a:rPr>
              <a:t>came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21912" y="4627657"/>
            <a:ext cx="2258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7030A0"/>
                </a:solidFill>
              </a:rPr>
              <a:t>were calling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47562" y="5126084"/>
            <a:ext cx="1864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7030A0"/>
                </a:solidFill>
              </a:rPr>
              <a:t>appeared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56813" y="5754132"/>
            <a:ext cx="1091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>
                <a:solidFill>
                  <a:srgbClr val="7030A0"/>
                </a:solidFill>
              </a:rPr>
              <a:t>Were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29459" y="1743904"/>
            <a:ext cx="1262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>
                <a:solidFill>
                  <a:srgbClr val="7030A0"/>
                </a:solidFill>
              </a:rPr>
              <a:t>doing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61591" y="5754131"/>
            <a:ext cx="1667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>
                <a:solidFill>
                  <a:srgbClr val="7030A0"/>
                </a:solidFill>
              </a:rPr>
              <a:t>listening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33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5" grpId="0"/>
      <p:bldP spid="26" grpId="0"/>
      <p:bldP spid="29" grpId="0"/>
      <p:bldP spid="30" grpId="0"/>
      <p:bldP spid="18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8" name="Round Single Corner Rectangle 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73970" y="1256262"/>
            <a:ext cx="1081284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Complete the sentences about you and your family members.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03582" y="127687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7792" y="116138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4" name="Rectangle 3"/>
          <p:cNvSpPr/>
          <p:nvPr/>
        </p:nvSpPr>
        <p:spPr>
          <a:xfrm>
            <a:off x="1010938" y="1850364"/>
            <a:ext cx="1019577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At 7 p.m. yesterday, …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F2664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 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was ________________________________.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F2664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my grandmother / 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grandfather  ____________.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2664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my 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mother ____________________________.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2664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my 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father _____________________________.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2664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my sister / 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brother ______________________.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41788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777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371" t="1745" r="3440" b="1018"/>
          <a:stretch/>
        </p:blipFill>
        <p:spPr>
          <a:xfrm>
            <a:off x="381001" y="2018625"/>
            <a:ext cx="4972050" cy="4813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440" t="9752" r="14424" b="9631"/>
          <a:stretch/>
        </p:blipFill>
        <p:spPr>
          <a:xfrm>
            <a:off x="314325" y="1100642"/>
            <a:ext cx="9220200" cy="8572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6734" y="3286124"/>
            <a:ext cx="3399386" cy="3371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1870" y="2089784"/>
            <a:ext cx="2884864" cy="196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752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23159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3B4EE5-D525-4443-B04E-58910A374BDA}"/>
              </a:ext>
            </a:extLst>
          </p:cNvPr>
          <p:cNvSpPr txBox="1"/>
          <p:nvPr/>
        </p:nvSpPr>
        <p:spPr>
          <a:xfrm>
            <a:off x="2362026" y="2108650"/>
            <a:ext cx="892093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In this lesson, you have: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3200" dirty="0"/>
              <a:t>revised more vocabulary items you have learnt in the unit.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3200" dirty="0"/>
              <a:t>revised the differences between the past simple and past continuous.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3200" dirty="0"/>
              <a:t>revised the past continuous.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3200" dirty="0"/>
              <a:t>researched more deeply into a natural </a:t>
            </a:r>
            <a:r>
              <a:rPr lang="en-US" sz="3200"/>
              <a:t>disaster.</a:t>
            </a:r>
            <a:endParaRPr lang="en-US" sz="3200" dirty="0"/>
          </a:p>
        </p:txBody>
      </p:sp>
      <p:pic>
        <p:nvPicPr>
          <p:cNvPr id="5" name="Graphic 4" descr="Presentation with checklist with solid fill">
            <a:extLst>
              <a:ext uri="{FF2B5EF4-FFF2-40B4-BE49-F238E27FC236}">
                <a16:creationId xmlns:a16="http://schemas.microsoft.com/office/drawing/2014/main" id="{2646EDC4-49B4-46DA-9BC2-C7511D64D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097" y="2609590"/>
            <a:ext cx="2330929" cy="23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D0E635-826A-8713-F5D7-F82AEC1BB56C}"/>
              </a:ext>
            </a:extLst>
          </p:cNvPr>
          <p:cNvSpPr txBox="1"/>
          <p:nvPr/>
        </p:nvSpPr>
        <p:spPr>
          <a:xfrm>
            <a:off x="3034608" y="344775"/>
            <a:ext cx="811401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Rockwell Extra Bold" panose="02060903040505020403" pitchFamily="18" charset="0"/>
              </a:rPr>
              <a:t>NATURAL DISASTERS</a:t>
            </a:r>
            <a:endParaRPr lang="en-US" sz="4000" b="1" dirty="0">
              <a:solidFill>
                <a:srgbClr val="0000FF"/>
              </a:solidFill>
              <a:effectLst>
                <a:glow rad="88900">
                  <a:schemeClr val="bg1"/>
                </a:glow>
              </a:effectLst>
              <a:latin typeface="Rockwell Extra Bold" panose="02060903040505020403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E1077F-B56E-23E4-1FA4-0DE41CF99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837" y="1271524"/>
            <a:ext cx="9034307" cy="527168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3885912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6471" y="1297803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2395971"/>
            <a:ext cx="7747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600" dirty="0"/>
              <a:t>Do exercises in the workbook.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600" dirty="0"/>
              <a:t>Prepare for Unit 10 – Getting started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433" y="3489337"/>
            <a:ext cx="3020335" cy="3020335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3865" y="11855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061E57-BEA4-C0C9-206E-5F1DA9CEB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839" y="1448229"/>
            <a:ext cx="7540483" cy="486095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E47FCF0-3A26-9077-D695-DEA67461A96D}"/>
              </a:ext>
            </a:extLst>
          </p:cNvPr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5" name="Round Single Corner Rectangle 27">
              <a:extLst>
                <a:ext uri="{FF2B5EF4-FFF2-40B4-BE49-F238E27FC236}">
                  <a16:creationId xmlns:a16="http://schemas.microsoft.com/office/drawing/2014/main" id="{E5D19FC7-A19B-C390-DE5C-5CA352BA0EE0}"/>
                </a:ext>
              </a:extLst>
            </p:cNvPr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28">
              <a:extLst>
                <a:ext uri="{FF2B5EF4-FFF2-40B4-BE49-F238E27FC236}">
                  <a16:creationId xmlns:a16="http://schemas.microsoft.com/office/drawing/2014/main" id="{5472EC1E-1926-4E2F-6891-A23D67B682E4}"/>
                </a:ext>
              </a:extLst>
            </p:cNvPr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29">
              <a:extLst>
                <a:ext uri="{FF2B5EF4-FFF2-40B4-BE49-F238E27FC236}">
                  <a16:creationId xmlns:a16="http://schemas.microsoft.com/office/drawing/2014/main" id="{889F38B1-DD73-A724-599F-E472A247C368}"/>
                </a:ext>
              </a:extLst>
            </p:cNvPr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8CFBD3D-450F-8A45-E48B-CC73C07C99C5}"/>
              </a:ext>
            </a:extLst>
          </p:cNvPr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627776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2B42DF-315F-489C-2CF6-14FAEE7877AA}"/>
              </a:ext>
            </a:extLst>
          </p:cNvPr>
          <p:cNvSpPr txBox="1"/>
          <p:nvPr/>
        </p:nvSpPr>
        <p:spPr>
          <a:xfrm>
            <a:off x="1970306" y="1235236"/>
            <a:ext cx="945219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.VnCooper" panose="020B7200000000000000" pitchFamily="34" charset="0"/>
              </a:rPr>
              <a:t>Lesson 7: Looking back and project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effectLst>
                <a:glow rad="88900">
                  <a:schemeClr val="bg1"/>
                </a:glow>
              </a:effectLst>
              <a:latin typeface=".VnCooper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B64D4A-E782-116D-84CE-B30F32FFE4EF}"/>
              </a:ext>
            </a:extLst>
          </p:cNvPr>
          <p:cNvSpPr txBox="1"/>
          <p:nvPr/>
        </p:nvSpPr>
        <p:spPr>
          <a:xfrm>
            <a:off x="2255118" y="442193"/>
            <a:ext cx="81140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.VnCooper" panose="020B7200000000000000" pitchFamily="34" charset="0"/>
              </a:rPr>
              <a:t>UNIT 9: NATURAL DISASTERS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effectLst>
                <a:glow rad="88900">
                  <a:schemeClr val="bg1"/>
                </a:glow>
              </a:effectLst>
              <a:latin typeface=".VnCooper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4B7412-5A47-E1C0-CA43-C268042BF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701" y="2028279"/>
            <a:ext cx="8008597" cy="467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555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2B42DF-315F-489C-2CF6-14FAEE7877AA}"/>
              </a:ext>
            </a:extLst>
          </p:cNvPr>
          <p:cNvSpPr txBox="1"/>
          <p:nvPr/>
        </p:nvSpPr>
        <p:spPr>
          <a:xfrm>
            <a:off x="1970306" y="1235236"/>
            <a:ext cx="945219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.VnCooper" panose="020B7200000000000000" pitchFamily="34" charset="0"/>
              </a:rPr>
              <a:t>Lesson 7: Looking back and project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effectLst>
                <a:glow rad="88900">
                  <a:schemeClr val="bg1"/>
                </a:glow>
              </a:effectLst>
              <a:latin typeface=".VnCooper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B64D4A-E782-116D-84CE-B30F32FFE4EF}"/>
              </a:ext>
            </a:extLst>
          </p:cNvPr>
          <p:cNvSpPr txBox="1"/>
          <p:nvPr/>
        </p:nvSpPr>
        <p:spPr>
          <a:xfrm>
            <a:off x="2255118" y="442193"/>
            <a:ext cx="81140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.VnCooper" panose="020B7200000000000000" pitchFamily="34" charset="0"/>
              </a:rPr>
              <a:t>UNIT 9: NATURAL DISASTERS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effectLst>
                <a:glow rad="88900">
                  <a:schemeClr val="bg1"/>
                </a:glow>
              </a:effectLst>
              <a:latin typeface=".VnCooper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4B7412-5A47-E1C0-CA43-C268042BF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701" y="2028279"/>
            <a:ext cx="8008597" cy="467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338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11970" y="3704159"/>
            <a:ext cx="1743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Unit 9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4398" b="56197"/>
          <a:stretch/>
        </p:blipFill>
        <p:spPr>
          <a:xfrm>
            <a:off x="4798219" y="2200275"/>
            <a:ext cx="6186488" cy="12287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68167" r="54072"/>
          <a:stretch/>
        </p:blipFill>
        <p:spPr>
          <a:xfrm>
            <a:off x="4798219" y="3965769"/>
            <a:ext cx="2972017" cy="8929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041" y="2744515"/>
            <a:ext cx="3523467" cy="191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10937" y="1148066"/>
            <a:ext cx="811401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Write the name of a natural disaster in each blank. 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8332" y="114862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05218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353550" y="1979681"/>
            <a:ext cx="2102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flood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937" y="2018970"/>
            <a:ext cx="7310771" cy="4696155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7553325" y="2233612"/>
            <a:ext cx="1571625" cy="238125"/>
          </a:xfrm>
          <a:prstGeom prst="rightArrow">
            <a:avLst/>
          </a:prstGeom>
          <a:solidFill>
            <a:srgbClr val="F266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257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10937" y="1148066"/>
            <a:ext cx="811401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Write the name of a natural disaster in each blank. 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8332" y="114862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05218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805705" y="1970156"/>
            <a:ext cx="1556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7030A0"/>
                </a:solidFill>
              </a:rPr>
              <a:t>storm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8391525" y="2224087"/>
            <a:ext cx="1163557" cy="238125"/>
          </a:xfrm>
          <a:prstGeom prst="rightArrow">
            <a:avLst/>
          </a:prstGeom>
          <a:solidFill>
            <a:srgbClr val="F266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3755"/>
          <a:stretch/>
        </p:blipFill>
        <p:spPr>
          <a:xfrm>
            <a:off x="759634" y="1738958"/>
            <a:ext cx="7223823" cy="506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012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10937" y="1148066"/>
            <a:ext cx="811401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Write the name of a natural disaster in each blank. 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8332" y="114862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05218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353549" y="1998731"/>
            <a:ext cx="2671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7030A0"/>
                </a:solidFill>
              </a:rPr>
              <a:t>earthquake</a:t>
            </a:r>
            <a:endParaRPr lang="en-US" sz="4000" b="1" dirty="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4941"/>
          <a:stretch/>
        </p:blipFill>
        <p:spPr>
          <a:xfrm>
            <a:off x="958152" y="1950413"/>
            <a:ext cx="6917516" cy="4781374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6623823" y="2233612"/>
            <a:ext cx="2501127" cy="238125"/>
          </a:xfrm>
          <a:prstGeom prst="rightArrow">
            <a:avLst/>
          </a:prstGeom>
          <a:solidFill>
            <a:srgbClr val="F266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495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4562</TotalTime>
  <Words>453</Words>
  <Application>Microsoft Office PowerPoint</Application>
  <PresentationFormat>Widescreen</PresentationFormat>
  <Paragraphs>102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.VnBlack</vt:lpstr>
      <vt:lpstr>.VnCooper</vt:lpstr>
      <vt:lpstr>Arial</vt:lpstr>
      <vt:lpstr>Calibri</vt:lpstr>
      <vt:lpstr>Calibri Light</vt:lpstr>
      <vt:lpstr>Myriad Pro</vt:lpstr>
      <vt:lpstr>Rockwell Extra Bold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Do Chinh</cp:lastModifiedBy>
  <cp:revision>758</cp:revision>
  <dcterms:created xsi:type="dcterms:W3CDTF">2020-12-09T02:04:09Z</dcterms:created>
  <dcterms:modified xsi:type="dcterms:W3CDTF">2024-03-13T13:33:54Z</dcterms:modified>
</cp:coreProperties>
</file>