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3.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7"/>
  </p:notesMasterIdLst>
  <p:sldIdLst>
    <p:sldId id="256" r:id="rId5"/>
    <p:sldId id="372" r:id="rId6"/>
    <p:sldId id="395" r:id="rId7"/>
    <p:sldId id="375" r:id="rId8"/>
    <p:sldId id="392" r:id="rId9"/>
    <p:sldId id="373" r:id="rId10"/>
    <p:sldId id="371" r:id="rId11"/>
    <p:sldId id="394" r:id="rId12"/>
    <p:sldId id="294" r:id="rId13"/>
    <p:sldId id="258" r:id="rId14"/>
    <p:sldId id="260" r:id="rId15"/>
    <p:sldId id="316" r:id="rId16"/>
    <p:sldId id="317" r:id="rId17"/>
    <p:sldId id="319" r:id="rId18"/>
    <p:sldId id="262" r:id="rId19"/>
    <p:sldId id="320" r:id="rId20"/>
    <p:sldId id="321" r:id="rId21"/>
    <p:sldId id="322" r:id="rId22"/>
    <p:sldId id="324" r:id="rId23"/>
    <p:sldId id="323" r:id="rId24"/>
    <p:sldId id="328" r:id="rId25"/>
    <p:sldId id="329" r:id="rId26"/>
    <p:sldId id="330" r:id="rId27"/>
    <p:sldId id="275" r:id="rId28"/>
    <p:sldId id="332" r:id="rId29"/>
    <p:sldId id="333" r:id="rId30"/>
    <p:sldId id="331" r:id="rId31"/>
    <p:sldId id="399" r:id="rId32"/>
    <p:sldId id="338" r:id="rId33"/>
    <p:sldId id="396" r:id="rId34"/>
    <p:sldId id="267" r:id="rId35"/>
    <p:sldId id="339" r:id="rId36"/>
    <p:sldId id="334" r:id="rId37"/>
    <p:sldId id="335" r:id="rId38"/>
    <p:sldId id="259" r:id="rId39"/>
    <p:sldId id="261" r:id="rId40"/>
    <p:sldId id="337" r:id="rId41"/>
    <p:sldId id="264" r:id="rId42"/>
    <p:sldId id="266" r:id="rId43"/>
    <p:sldId id="268" r:id="rId44"/>
    <p:sldId id="397" r:id="rId45"/>
    <p:sldId id="3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5" autoAdjust="0"/>
    <p:restoredTop sz="94660"/>
  </p:normalViewPr>
  <p:slideViewPr>
    <p:cSldViewPr snapToGrid="0">
      <p:cViewPr varScale="1">
        <p:scale>
          <a:sx n="70" d="100"/>
          <a:sy n="70"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CFCF8-CAF6-4B99-8A5A-40FDE806156A}"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22672-FDB0-4DD1-8932-DDBA3567E9C0}" type="slidenum">
              <a:rPr lang="en-US" smtClean="0"/>
              <a:t>‹#›</a:t>
            </a:fld>
            <a:endParaRPr lang="en-US"/>
          </a:p>
        </p:txBody>
      </p:sp>
    </p:spTree>
    <p:extLst>
      <p:ext uri="{BB962C8B-B14F-4D97-AF65-F5344CB8AC3E}">
        <p14:creationId xmlns:p14="http://schemas.microsoft.com/office/powerpoint/2010/main" val="313892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21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86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38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0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8E38-B3CB-DADE-E40E-D92EB9981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36048-A75A-11D8-B78C-7EC6E8CD4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6DACA-EFAC-47C2-3C0B-5BBD139FB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5C6C99-8741-FD2F-4EB4-B0B49CEF3D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4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A038-03F0-4CB7-B5DB-EF99EEED06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7CECB1-2975-40F9-85B8-3D5C4ED25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D2113-DA14-4402-B1D8-CB8726AED469}"/>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9349E58F-4574-4637-A6D8-00CE7C546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B18C7-257E-4CBE-9FC4-6E09858CFAB5}"/>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1975283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E272-54EB-49FD-AD13-82434F099E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948C90-318D-423F-9A29-F7E7A91AEE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62FD5-6921-4566-9D19-31CA4479C7C4}"/>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439E5C91-E455-4FE3-B2E6-F51B916D1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BCC3A-8287-4F70-915E-2866E16C36C4}"/>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262813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DA2B9-F5A3-45E8-A25B-15842438C68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82D30-1137-46DA-82DE-251012041EA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5B88D-3CFE-4E43-8043-55F010E4C3D3}"/>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4666535E-9C39-4831-8E94-E6D41C895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53BD4-3ECB-44E9-A11C-5C092F1A8B3D}"/>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155747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pPr>
                <a:defRPr/>
              </a:pPr>
              <a:t>‹#›</a:t>
            </a:fld>
            <a:endParaRPr lang="en-US"/>
          </a:p>
        </p:txBody>
      </p:sp>
    </p:spTree>
    <p:extLst>
      <p:ext uri="{BB962C8B-B14F-4D97-AF65-F5344CB8AC3E}">
        <p14:creationId xmlns:p14="http://schemas.microsoft.com/office/powerpoint/2010/main" val="314153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pPr>
                <a:defRPr/>
              </a:pPr>
              <a:t>‹#›</a:t>
            </a:fld>
            <a:endParaRPr lang="en-US"/>
          </a:p>
        </p:txBody>
      </p:sp>
    </p:spTree>
    <p:extLst>
      <p:ext uri="{BB962C8B-B14F-4D97-AF65-F5344CB8AC3E}">
        <p14:creationId xmlns:p14="http://schemas.microsoft.com/office/powerpoint/2010/main" val="1500803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pPr>
                <a:defRPr/>
              </a:pPr>
              <a:t>‹#›</a:t>
            </a:fld>
            <a:endParaRPr lang="en-US"/>
          </a:p>
        </p:txBody>
      </p:sp>
    </p:spTree>
    <p:extLst>
      <p:ext uri="{BB962C8B-B14F-4D97-AF65-F5344CB8AC3E}">
        <p14:creationId xmlns:p14="http://schemas.microsoft.com/office/powerpoint/2010/main" val="11027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pPr>
                <a:defRPr/>
              </a:pPr>
              <a:t>‹#›</a:t>
            </a:fld>
            <a:endParaRPr lang="en-US"/>
          </a:p>
        </p:txBody>
      </p:sp>
    </p:spTree>
    <p:extLst>
      <p:ext uri="{BB962C8B-B14F-4D97-AF65-F5344CB8AC3E}">
        <p14:creationId xmlns:p14="http://schemas.microsoft.com/office/powerpoint/2010/main" val="1129988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pPr>
                <a:defRPr/>
              </a:pPr>
              <a:t>‹#›</a:t>
            </a:fld>
            <a:endParaRPr lang="en-US"/>
          </a:p>
        </p:txBody>
      </p:sp>
    </p:spTree>
    <p:extLst>
      <p:ext uri="{BB962C8B-B14F-4D97-AF65-F5344CB8AC3E}">
        <p14:creationId xmlns:p14="http://schemas.microsoft.com/office/powerpoint/2010/main" val="1222143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pPr>
                <a:defRPr/>
              </a:pPr>
              <a:t>‹#›</a:t>
            </a:fld>
            <a:endParaRPr lang="en-US"/>
          </a:p>
        </p:txBody>
      </p:sp>
    </p:spTree>
    <p:extLst>
      <p:ext uri="{BB962C8B-B14F-4D97-AF65-F5344CB8AC3E}">
        <p14:creationId xmlns:p14="http://schemas.microsoft.com/office/powerpoint/2010/main" val="3548484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pPr>
                <a:defRPr/>
              </a:pPr>
              <a:t>‹#›</a:t>
            </a:fld>
            <a:endParaRPr lang="en-US"/>
          </a:p>
        </p:txBody>
      </p:sp>
    </p:spTree>
    <p:extLst>
      <p:ext uri="{BB962C8B-B14F-4D97-AF65-F5344CB8AC3E}">
        <p14:creationId xmlns:p14="http://schemas.microsoft.com/office/powerpoint/2010/main" val="416736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pPr>
                <a:defRPr/>
              </a:pPr>
              <a:t>‹#›</a:t>
            </a:fld>
            <a:endParaRPr lang="en-US"/>
          </a:p>
        </p:txBody>
      </p:sp>
    </p:spTree>
    <p:extLst>
      <p:ext uri="{BB962C8B-B14F-4D97-AF65-F5344CB8AC3E}">
        <p14:creationId xmlns:p14="http://schemas.microsoft.com/office/powerpoint/2010/main" val="418770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B1FE-3651-4334-B526-DA7A8F5DF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125BA-0AF5-423B-9E02-75447706D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D0E28-1694-4726-A9B2-ECAC7A77D976}"/>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BEAA4AB9-7C85-4DD5-BB02-217AD23C4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09CD0-811C-45FF-9EEE-86D6BE41D5C5}"/>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2470538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pPr>
                <a:defRPr/>
              </a:pPr>
              <a:t>‹#›</a:t>
            </a:fld>
            <a:endParaRPr lang="en-US"/>
          </a:p>
        </p:txBody>
      </p:sp>
    </p:spTree>
    <p:extLst>
      <p:ext uri="{BB962C8B-B14F-4D97-AF65-F5344CB8AC3E}">
        <p14:creationId xmlns:p14="http://schemas.microsoft.com/office/powerpoint/2010/main" val="346088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pPr>
                <a:defRPr/>
              </a:pPr>
              <a:t>‹#›</a:t>
            </a:fld>
            <a:endParaRPr lang="en-US"/>
          </a:p>
        </p:txBody>
      </p:sp>
    </p:spTree>
    <p:extLst>
      <p:ext uri="{BB962C8B-B14F-4D97-AF65-F5344CB8AC3E}">
        <p14:creationId xmlns:p14="http://schemas.microsoft.com/office/powerpoint/2010/main" val="2012655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pPr>
                <a:defRPr/>
              </a:pPr>
              <a:t>‹#›</a:t>
            </a:fld>
            <a:endParaRPr lang="en-US"/>
          </a:p>
        </p:txBody>
      </p:sp>
    </p:spTree>
    <p:extLst>
      <p:ext uri="{BB962C8B-B14F-4D97-AF65-F5344CB8AC3E}">
        <p14:creationId xmlns:p14="http://schemas.microsoft.com/office/powerpoint/2010/main" val="358394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0" y="2130445"/>
            <a:ext cx="10363199" cy="1470025"/>
          </a:xfrm>
        </p:spPr>
        <p:txBody>
          <a:bodyPr/>
          <a:lstStyle/>
          <a:p>
            <a:r>
              <a:rPr lang="en-US"/>
              <a:t>Click to edit Master title style</a:t>
            </a:r>
          </a:p>
        </p:txBody>
      </p:sp>
      <p:sp>
        <p:nvSpPr>
          <p:cNvPr id="3" name="Subtitle 2"/>
          <p:cNvSpPr>
            <a:spLocks noGrp="1"/>
          </p:cNvSpPr>
          <p:nvPr>
            <p:ph type="subTitle" idx="1"/>
          </p:nvPr>
        </p:nvSpPr>
        <p:spPr>
          <a:xfrm>
            <a:off x="1828813" y="3886200"/>
            <a:ext cx="8534402" cy="1752600"/>
          </a:xfrm>
        </p:spPr>
        <p:txBody>
          <a:bodyPr/>
          <a:lstStyle>
            <a:lvl1pPr marL="0" indent="0" algn="ctr">
              <a:buNone/>
              <a:defRPr>
                <a:solidFill>
                  <a:schemeClr val="tx1">
                    <a:tint val="75000"/>
                  </a:schemeClr>
                </a:solidFill>
              </a:defRPr>
            </a:lvl1pPr>
            <a:lvl2pPr marL="446578" indent="0" algn="ctr">
              <a:buNone/>
              <a:defRPr>
                <a:solidFill>
                  <a:schemeClr val="tx1">
                    <a:tint val="75000"/>
                  </a:schemeClr>
                </a:solidFill>
              </a:defRPr>
            </a:lvl2pPr>
            <a:lvl3pPr marL="893156" indent="0" algn="ctr">
              <a:buNone/>
              <a:defRPr>
                <a:solidFill>
                  <a:schemeClr val="tx1">
                    <a:tint val="75000"/>
                  </a:schemeClr>
                </a:solidFill>
              </a:defRPr>
            </a:lvl3pPr>
            <a:lvl4pPr marL="1339735" indent="0" algn="ctr">
              <a:buNone/>
              <a:defRPr>
                <a:solidFill>
                  <a:schemeClr val="tx1">
                    <a:tint val="75000"/>
                  </a:schemeClr>
                </a:solidFill>
              </a:defRPr>
            </a:lvl4pPr>
            <a:lvl5pPr marL="1786313" indent="0" algn="ctr">
              <a:buNone/>
              <a:defRPr>
                <a:solidFill>
                  <a:schemeClr val="tx1">
                    <a:tint val="75000"/>
                  </a:schemeClr>
                </a:solidFill>
              </a:defRPr>
            </a:lvl5pPr>
            <a:lvl6pPr marL="2232891" indent="0" algn="ctr">
              <a:buNone/>
              <a:defRPr>
                <a:solidFill>
                  <a:schemeClr val="tx1">
                    <a:tint val="75000"/>
                  </a:schemeClr>
                </a:solidFill>
              </a:defRPr>
            </a:lvl6pPr>
            <a:lvl7pPr marL="2680030" indent="0" algn="ctr">
              <a:buNone/>
              <a:defRPr>
                <a:solidFill>
                  <a:schemeClr val="tx1">
                    <a:tint val="75000"/>
                  </a:schemeClr>
                </a:solidFill>
              </a:defRPr>
            </a:lvl7pPr>
            <a:lvl8pPr marL="3126608" indent="0" algn="ctr">
              <a:buNone/>
              <a:defRPr>
                <a:solidFill>
                  <a:schemeClr val="tx1">
                    <a:tint val="75000"/>
                  </a:schemeClr>
                </a:solidFill>
              </a:defRPr>
            </a:lvl8pPr>
            <a:lvl9pPr marL="35731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806867"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06867"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58516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06867"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06867"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512727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7" y="4407005"/>
            <a:ext cx="10363199" cy="1362075"/>
          </a:xfrm>
        </p:spPr>
        <p:txBody>
          <a:bodyPr anchor="t"/>
          <a:lstStyle>
            <a:lvl1pPr algn="l">
              <a:defRPr sz="4059" b="1" cap="all"/>
            </a:lvl1pPr>
          </a:lstStyle>
          <a:p>
            <a:r>
              <a:rPr lang="en-US"/>
              <a:t>Click to edit Master title style</a:t>
            </a:r>
          </a:p>
        </p:txBody>
      </p:sp>
      <p:sp>
        <p:nvSpPr>
          <p:cNvPr id="3" name="Text Placeholder 2"/>
          <p:cNvSpPr>
            <a:spLocks noGrp="1"/>
          </p:cNvSpPr>
          <p:nvPr>
            <p:ph type="body" idx="1"/>
          </p:nvPr>
        </p:nvSpPr>
        <p:spPr>
          <a:xfrm>
            <a:off x="963107" y="2906719"/>
            <a:ext cx="10363199" cy="1500187"/>
          </a:xfrm>
        </p:spPr>
        <p:txBody>
          <a:bodyPr anchor="b"/>
          <a:lstStyle>
            <a:lvl1pPr marL="0" indent="0">
              <a:buNone/>
              <a:defRPr sz="2030">
                <a:solidFill>
                  <a:schemeClr val="tx1">
                    <a:tint val="75000"/>
                  </a:schemeClr>
                </a:solidFill>
              </a:defRPr>
            </a:lvl1pPr>
            <a:lvl2pPr marL="446578" indent="0">
              <a:buNone/>
              <a:defRPr sz="1765">
                <a:solidFill>
                  <a:schemeClr val="tx1">
                    <a:tint val="75000"/>
                  </a:schemeClr>
                </a:solidFill>
              </a:defRPr>
            </a:lvl2pPr>
            <a:lvl3pPr marL="893156" indent="0">
              <a:buNone/>
              <a:defRPr sz="1500">
                <a:solidFill>
                  <a:schemeClr val="tx1">
                    <a:tint val="75000"/>
                  </a:schemeClr>
                </a:solidFill>
              </a:defRPr>
            </a:lvl3pPr>
            <a:lvl4pPr marL="1339735" indent="0">
              <a:buNone/>
              <a:defRPr sz="1412">
                <a:solidFill>
                  <a:schemeClr val="tx1">
                    <a:tint val="75000"/>
                  </a:schemeClr>
                </a:solidFill>
              </a:defRPr>
            </a:lvl4pPr>
            <a:lvl5pPr marL="1786313" indent="0">
              <a:buNone/>
              <a:defRPr sz="1412">
                <a:solidFill>
                  <a:schemeClr val="tx1">
                    <a:tint val="75000"/>
                  </a:schemeClr>
                </a:solidFill>
              </a:defRPr>
            </a:lvl5pPr>
            <a:lvl6pPr marL="2232891" indent="0">
              <a:buNone/>
              <a:defRPr sz="1412">
                <a:solidFill>
                  <a:schemeClr val="tx1">
                    <a:tint val="75000"/>
                  </a:schemeClr>
                </a:solidFill>
              </a:defRPr>
            </a:lvl6pPr>
            <a:lvl7pPr marL="2680030" indent="0">
              <a:buNone/>
              <a:defRPr sz="1412">
                <a:solidFill>
                  <a:schemeClr val="tx1">
                    <a:tint val="75000"/>
                  </a:schemeClr>
                </a:solidFill>
              </a:defRPr>
            </a:lvl7pPr>
            <a:lvl8pPr marL="3126608" indent="0">
              <a:buNone/>
              <a:defRPr sz="1412">
                <a:solidFill>
                  <a:schemeClr val="tx1">
                    <a:tint val="75000"/>
                  </a:schemeClr>
                </a:solidFill>
              </a:defRPr>
            </a:lvl8pPr>
            <a:lvl9pPr marL="3573186"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806867"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06867"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910869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96"/>
            <a:ext cx="5384800" cy="4525963"/>
          </a:xfrm>
        </p:spPr>
        <p:txBody>
          <a:bodyPr/>
          <a:lstStyle>
            <a:lvl1pPr>
              <a:defRPr sz="2647"/>
            </a:lvl1pPr>
            <a:lvl2pPr>
              <a:defRPr sz="2382"/>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96"/>
            <a:ext cx="5384800" cy="4525963"/>
          </a:xfrm>
        </p:spPr>
        <p:txBody>
          <a:bodyPr/>
          <a:lstStyle>
            <a:lvl1pPr>
              <a:defRPr sz="2647"/>
            </a:lvl1pPr>
            <a:lvl2pPr>
              <a:defRPr sz="2382"/>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06867"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06867"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824263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13"/>
            <a:ext cx="5386917" cy="639762"/>
          </a:xfrm>
        </p:spPr>
        <p:txBody>
          <a:bodyPr anchor="b"/>
          <a:lstStyle>
            <a:lvl1pPr marL="0" indent="0">
              <a:buNone/>
              <a:defRPr sz="2382" b="1"/>
            </a:lvl1pPr>
            <a:lvl2pPr marL="446578" indent="0">
              <a:buNone/>
              <a:defRPr sz="2030" b="1"/>
            </a:lvl2pPr>
            <a:lvl3pPr marL="893156" indent="0">
              <a:buNone/>
              <a:defRPr sz="1765" b="1"/>
            </a:lvl3pPr>
            <a:lvl4pPr marL="1339735" indent="0">
              <a:buNone/>
              <a:defRPr sz="1500" b="1"/>
            </a:lvl4pPr>
            <a:lvl5pPr marL="1786313" indent="0">
              <a:buNone/>
              <a:defRPr sz="1500" b="1"/>
            </a:lvl5pPr>
            <a:lvl6pPr marL="2232891" indent="0">
              <a:buNone/>
              <a:defRPr sz="1500" b="1"/>
            </a:lvl6pPr>
            <a:lvl7pPr marL="2680030" indent="0">
              <a:buNone/>
              <a:defRPr sz="1500" b="1"/>
            </a:lvl7pPr>
            <a:lvl8pPr marL="3126608" indent="0">
              <a:buNone/>
              <a:defRPr sz="1500" b="1"/>
            </a:lvl8pPr>
            <a:lvl9pPr marL="3573186"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7" y="2174875"/>
            <a:ext cx="5386917" cy="3951288"/>
          </a:xfrm>
        </p:spPr>
        <p:txBody>
          <a:bodyPr/>
          <a:lstStyle>
            <a:lvl1pPr>
              <a:defRPr sz="2382"/>
            </a:lvl1pPr>
            <a:lvl2pPr>
              <a:defRPr sz="2030"/>
            </a:lvl2pPr>
            <a:lvl3pPr>
              <a:defRPr sz="176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0" y="1535113"/>
            <a:ext cx="5389034" cy="639762"/>
          </a:xfrm>
        </p:spPr>
        <p:txBody>
          <a:bodyPr anchor="b"/>
          <a:lstStyle>
            <a:lvl1pPr marL="0" indent="0">
              <a:buNone/>
              <a:defRPr sz="2382" b="1"/>
            </a:lvl1pPr>
            <a:lvl2pPr marL="446578" indent="0">
              <a:buNone/>
              <a:defRPr sz="2030" b="1"/>
            </a:lvl2pPr>
            <a:lvl3pPr marL="893156" indent="0">
              <a:buNone/>
              <a:defRPr sz="1765" b="1"/>
            </a:lvl3pPr>
            <a:lvl4pPr marL="1339735" indent="0">
              <a:buNone/>
              <a:defRPr sz="1500" b="1"/>
            </a:lvl4pPr>
            <a:lvl5pPr marL="1786313" indent="0">
              <a:buNone/>
              <a:defRPr sz="1500" b="1"/>
            </a:lvl5pPr>
            <a:lvl6pPr marL="2232891" indent="0">
              <a:buNone/>
              <a:defRPr sz="1500" b="1"/>
            </a:lvl6pPr>
            <a:lvl7pPr marL="2680030" indent="0">
              <a:buNone/>
              <a:defRPr sz="1500" b="1"/>
            </a:lvl7pPr>
            <a:lvl8pPr marL="3126608" indent="0">
              <a:buNone/>
              <a:defRPr sz="1500" b="1"/>
            </a:lvl8pPr>
            <a:lvl9pPr marL="3573186"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450" y="2174875"/>
            <a:ext cx="5389034" cy="3951288"/>
          </a:xfrm>
        </p:spPr>
        <p:txBody>
          <a:bodyPr/>
          <a:lstStyle>
            <a:lvl1pPr>
              <a:defRPr sz="2382"/>
            </a:lvl1pPr>
            <a:lvl2pPr>
              <a:defRPr sz="2030"/>
            </a:lvl2pPr>
            <a:lvl3pPr>
              <a:defRPr sz="176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06867" fontAlgn="base">
              <a:spcBef>
                <a:spcPct val="0"/>
              </a:spcBef>
              <a:spcAft>
                <a:spcPct val="0"/>
              </a:spcAft>
              <a:defRPr/>
            </a:pPr>
            <a:endParaRPr lang="en-US"/>
          </a:p>
        </p:txBody>
      </p:sp>
      <p:sp>
        <p:nvSpPr>
          <p:cNvPr id="8" name="Footer Placeholder 7"/>
          <p:cNvSpPr>
            <a:spLocks noGrp="1"/>
          </p:cNvSpPr>
          <p:nvPr>
            <p:ph type="ftr" sz="quarter" idx="11"/>
          </p:nvPr>
        </p:nvSpPr>
        <p:spPr/>
        <p:txBody>
          <a:bodyPr/>
          <a:lstStyle/>
          <a:p>
            <a:pPr defTabSz="806867"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718280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06867"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806867"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174369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06867" fontAlgn="base">
              <a:spcBef>
                <a:spcPct val="0"/>
              </a:spcBef>
              <a:spcAft>
                <a:spcPct val="0"/>
              </a:spcAft>
              <a:defRPr/>
            </a:pPr>
            <a:endParaRPr lang="en-US"/>
          </a:p>
        </p:txBody>
      </p:sp>
      <p:sp>
        <p:nvSpPr>
          <p:cNvPr id="3" name="Footer Placeholder 2"/>
          <p:cNvSpPr>
            <a:spLocks noGrp="1"/>
          </p:cNvSpPr>
          <p:nvPr>
            <p:ph type="ftr" sz="quarter" idx="11"/>
          </p:nvPr>
        </p:nvSpPr>
        <p:spPr/>
        <p:txBody>
          <a:bodyPr/>
          <a:lstStyle/>
          <a:p>
            <a:pPr defTabSz="806867"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170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B565-2648-4600-A846-5F3FC1382D8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A637CE-B7F1-4EA2-B8B0-EF29132E7C7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8919D7-91F1-4809-B5E6-DF6AB6F2513D}"/>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10E662AE-1FA8-4737-B491-28F28AF0F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A5C6B-E2F7-44E0-B3FB-81F48D2B45BB}"/>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709368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0"/>
          </a:xfrm>
        </p:spPr>
        <p:txBody>
          <a:bodyPr anchor="b"/>
          <a:lstStyle>
            <a:lvl1pPr algn="l">
              <a:defRPr sz="2030" b="1"/>
            </a:lvl1pPr>
          </a:lstStyle>
          <a:p>
            <a:r>
              <a:rPr lang="en-US"/>
              <a:t>Click to edit Master title style</a:t>
            </a:r>
          </a:p>
        </p:txBody>
      </p:sp>
      <p:sp>
        <p:nvSpPr>
          <p:cNvPr id="3" name="Content Placeholder 2"/>
          <p:cNvSpPr>
            <a:spLocks noGrp="1"/>
          </p:cNvSpPr>
          <p:nvPr>
            <p:ph idx="1"/>
          </p:nvPr>
        </p:nvSpPr>
        <p:spPr>
          <a:xfrm>
            <a:off x="4766810" y="273066"/>
            <a:ext cx="6815668" cy="5853113"/>
          </a:xfrm>
        </p:spPr>
        <p:txBody>
          <a:bodyPr/>
          <a:lstStyle>
            <a:lvl1pPr>
              <a:defRPr sz="3177"/>
            </a:lvl1pPr>
            <a:lvl2pPr>
              <a:defRPr sz="2647"/>
            </a:lvl2pPr>
            <a:lvl3pPr>
              <a:defRPr sz="2382"/>
            </a:lvl3pPr>
            <a:lvl4pPr>
              <a:defRPr sz="2030"/>
            </a:lvl4pPr>
            <a:lvl5pPr>
              <a:defRPr sz="2030"/>
            </a:lvl5pPr>
            <a:lvl6pPr>
              <a:defRPr sz="2030"/>
            </a:lvl6pPr>
            <a:lvl7pPr>
              <a:defRPr sz="2030"/>
            </a:lvl7pPr>
            <a:lvl8pPr>
              <a:defRPr sz="2030"/>
            </a:lvl8pPr>
            <a:lvl9pPr>
              <a:defRPr sz="20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6"/>
            <a:ext cx="4011084" cy="4691063"/>
          </a:xfrm>
        </p:spPr>
        <p:txBody>
          <a:bodyPr/>
          <a:lstStyle>
            <a:lvl1pPr marL="0" indent="0">
              <a:buNone/>
              <a:defRPr sz="1412"/>
            </a:lvl1pPr>
            <a:lvl2pPr marL="446578" indent="0">
              <a:buNone/>
              <a:defRPr sz="1147"/>
            </a:lvl2pPr>
            <a:lvl3pPr marL="893156" indent="0">
              <a:buNone/>
              <a:defRPr sz="971"/>
            </a:lvl3pPr>
            <a:lvl4pPr marL="1339735" indent="0">
              <a:buNone/>
              <a:defRPr sz="794"/>
            </a:lvl4pPr>
            <a:lvl5pPr marL="1786313" indent="0">
              <a:buNone/>
              <a:defRPr sz="794"/>
            </a:lvl5pPr>
            <a:lvl6pPr marL="2232891" indent="0">
              <a:buNone/>
              <a:defRPr sz="794"/>
            </a:lvl6pPr>
            <a:lvl7pPr marL="2680030" indent="0">
              <a:buNone/>
              <a:defRPr sz="794"/>
            </a:lvl7pPr>
            <a:lvl8pPr marL="3126608" indent="0">
              <a:buNone/>
              <a:defRPr sz="794"/>
            </a:lvl8pPr>
            <a:lvl9pPr marL="3573186"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pPr defTabSz="806867"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06867"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236390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7"/>
            <a:ext cx="7315200" cy="566738"/>
          </a:xfrm>
        </p:spPr>
        <p:txBody>
          <a:bodyPr anchor="b"/>
          <a:lstStyle>
            <a:lvl1pPr algn="l">
              <a:defRPr sz="203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vert="horz" wrap="square" lIns="101212" tIns="50609" rIns="101212" bIns="50609" numCol="1" rtlCol="0" anchor="t" anchorCtr="0" compatLnSpc="1">
            <a:normAutofit/>
          </a:bodyPr>
          <a:lstStyle>
            <a:lvl1pPr marL="0" indent="0">
              <a:buNone/>
              <a:defRPr sz="3177"/>
            </a:lvl1pPr>
            <a:lvl2pPr marL="446578" indent="0">
              <a:buNone/>
              <a:defRPr sz="2647"/>
            </a:lvl2pPr>
            <a:lvl3pPr marL="893156" indent="0">
              <a:buNone/>
              <a:defRPr sz="2382"/>
            </a:lvl3pPr>
            <a:lvl4pPr marL="1339735" indent="0">
              <a:buNone/>
              <a:defRPr sz="2030"/>
            </a:lvl4pPr>
            <a:lvl5pPr marL="1786313" indent="0">
              <a:buNone/>
              <a:defRPr sz="2030"/>
            </a:lvl5pPr>
            <a:lvl6pPr marL="2232891" indent="0">
              <a:buNone/>
              <a:defRPr sz="2030"/>
            </a:lvl6pPr>
            <a:lvl7pPr marL="2680030" indent="0">
              <a:buNone/>
              <a:defRPr sz="2030"/>
            </a:lvl7pPr>
            <a:lvl8pPr marL="3126608" indent="0">
              <a:buNone/>
              <a:defRPr sz="2030"/>
            </a:lvl8pPr>
            <a:lvl9pPr marL="3573186" indent="0">
              <a:buNone/>
              <a:defRPr sz="2030"/>
            </a:lvl9pPr>
          </a:lstStyle>
          <a:p>
            <a:pPr marL="0" marR="0" lvl="0" indent="0" algn="l" defTabSz="806867"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177"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9" y="5367345"/>
            <a:ext cx="7315200" cy="804862"/>
          </a:xfrm>
        </p:spPr>
        <p:txBody>
          <a:bodyPr/>
          <a:lstStyle>
            <a:lvl1pPr marL="0" indent="0">
              <a:buNone/>
              <a:defRPr sz="1412"/>
            </a:lvl1pPr>
            <a:lvl2pPr marL="446578" indent="0">
              <a:buNone/>
              <a:defRPr sz="1147"/>
            </a:lvl2pPr>
            <a:lvl3pPr marL="893156" indent="0">
              <a:buNone/>
              <a:defRPr sz="971"/>
            </a:lvl3pPr>
            <a:lvl4pPr marL="1339735" indent="0">
              <a:buNone/>
              <a:defRPr sz="794"/>
            </a:lvl4pPr>
            <a:lvl5pPr marL="1786313" indent="0">
              <a:buNone/>
              <a:defRPr sz="794"/>
            </a:lvl5pPr>
            <a:lvl6pPr marL="2232891" indent="0">
              <a:buNone/>
              <a:defRPr sz="794"/>
            </a:lvl6pPr>
            <a:lvl7pPr marL="2680030" indent="0">
              <a:buNone/>
              <a:defRPr sz="794"/>
            </a:lvl7pPr>
            <a:lvl8pPr marL="3126608" indent="0">
              <a:buNone/>
              <a:defRPr sz="794"/>
            </a:lvl8pPr>
            <a:lvl9pPr marL="3573186" indent="0">
              <a:buNone/>
              <a:defRPr sz="794"/>
            </a:lvl9pPr>
          </a:lstStyle>
          <a:p>
            <a:pPr lvl="0"/>
            <a:r>
              <a:rPr lang="en-US"/>
              <a:t>Click to edit Master text styles</a:t>
            </a:r>
          </a:p>
        </p:txBody>
      </p:sp>
      <p:sp>
        <p:nvSpPr>
          <p:cNvPr id="5" name="Date Placeholder 4"/>
          <p:cNvSpPr>
            <a:spLocks noGrp="1"/>
          </p:cNvSpPr>
          <p:nvPr>
            <p:ph type="dt" sz="half" idx="10"/>
          </p:nvPr>
        </p:nvSpPr>
        <p:spPr/>
        <p:txBody>
          <a:bodyPr/>
          <a:lstStyle/>
          <a:p>
            <a:pPr defTabSz="806867"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806867"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496274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06867"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06867"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946333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06867"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806867"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769908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0" y="2130445"/>
            <a:ext cx="10363199" cy="1470025"/>
          </a:xfrm>
        </p:spPr>
        <p:txBody>
          <a:bodyPr/>
          <a:lstStyle/>
          <a:p>
            <a:r>
              <a:rPr lang="en-US"/>
              <a:t>Click to edit Master title style</a:t>
            </a:r>
          </a:p>
        </p:txBody>
      </p:sp>
      <p:sp>
        <p:nvSpPr>
          <p:cNvPr id="3" name="Subtitle 2"/>
          <p:cNvSpPr>
            <a:spLocks noGrp="1"/>
          </p:cNvSpPr>
          <p:nvPr>
            <p:ph type="subTitle" idx="1"/>
          </p:nvPr>
        </p:nvSpPr>
        <p:spPr>
          <a:xfrm>
            <a:off x="1828813" y="3886200"/>
            <a:ext cx="8534402" cy="1752600"/>
          </a:xfrm>
        </p:spPr>
        <p:txBody>
          <a:bodyPr/>
          <a:lstStyle>
            <a:lvl1pPr marL="0" indent="0" algn="ctr">
              <a:buNone/>
              <a:defRPr>
                <a:solidFill>
                  <a:schemeClr val="tx1">
                    <a:tint val="75000"/>
                  </a:schemeClr>
                </a:solidFill>
              </a:defRPr>
            </a:lvl1pPr>
            <a:lvl2pPr marL="446631" indent="0" algn="ctr">
              <a:buNone/>
              <a:defRPr>
                <a:solidFill>
                  <a:schemeClr val="tx1">
                    <a:tint val="75000"/>
                  </a:schemeClr>
                </a:solidFill>
              </a:defRPr>
            </a:lvl2pPr>
            <a:lvl3pPr marL="893263" indent="0" algn="ctr">
              <a:buNone/>
              <a:defRPr>
                <a:solidFill>
                  <a:schemeClr val="tx1">
                    <a:tint val="75000"/>
                  </a:schemeClr>
                </a:solidFill>
              </a:defRPr>
            </a:lvl3pPr>
            <a:lvl4pPr marL="1339875" indent="0" algn="ctr">
              <a:buNone/>
              <a:defRPr>
                <a:solidFill>
                  <a:schemeClr val="tx1">
                    <a:tint val="75000"/>
                  </a:schemeClr>
                </a:solidFill>
              </a:defRPr>
            </a:lvl4pPr>
            <a:lvl5pPr marL="1786508" indent="0" algn="ctr">
              <a:buNone/>
              <a:defRPr>
                <a:solidFill>
                  <a:schemeClr val="tx1">
                    <a:tint val="75000"/>
                  </a:schemeClr>
                </a:solidFill>
              </a:defRPr>
            </a:lvl5pPr>
            <a:lvl6pPr marL="2233142" indent="0" algn="ctr">
              <a:buNone/>
              <a:defRPr>
                <a:solidFill>
                  <a:schemeClr val="tx1">
                    <a:tint val="75000"/>
                  </a:schemeClr>
                </a:solidFill>
              </a:defRPr>
            </a:lvl6pPr>
            <a:lvl7pPr marL="2679761" indent="0" algn="ctr">
              <a:buNone/>
              <a:defRPr>
                <a:solidFill>
                  <a:schemeClr val="tx1">
                    <a:tint val="75000"/>
                  </a:schemeClr>
                </a:solidFill>
              </a:defRPr>
            </a:lvl7pPr>
            <a:lvl8pPr marL="3126386" indent="0" algn="ctr">
              <a:buNone/>
              <a:defRPr>
                <a:solidFill>
                  <a:schemeClr val="tx1">
                    <a:tint val="75000"/>
                  </a:schemeClr>
                </a:solidFill>
              </a:defRPr>
            </a:lvl8pPr>
            <a:lvl9pPr marL="357300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53A7B94-8F9D-362C-0CE7-67F1A1DA7BD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20ECA6A-2B54-4374-01AC-75751B8B25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F4BD45-3F33-599B-C800-E48B256CEDB0}"/>
              </a:ext>
            </a:extLst>
          </p:cNvPr>
          <p:cNvSpPr>
            <a:spLocks noGrp="1"/>
          </p:cNvSpPr>
          <p:nvPr>
            <p:ph type="sldNum" sz="quarter" idx="12"/>
          </p:nvPr>
        </p:nvSpPr>
        <p:spPr/>
        <p:txBody>
          <a:bodyPr/>
          <a:lstStyle>
            <a:lvl1pPr>
              <a:defRPr/>
            </a:lvl1pPr>
          </a:lstStyle>
          <a:p>
            <a:fld id="{1810384C-B4C6-4B99-BEF5-B4F7FBAAA95A}" type="slidenum">
              <a:rPr lang="en-US" altLang="en-US"/>
              <a:pPr/>
              <a:t>‹#›</a:t>
            </a:fld>
            <a:endParaRPr lang="en-US" altLang="en-US"/>
          </a:p>
        </p:txBody>
      </p:sp>
    </p:spTree>
    <p:extLst>
      <p:ext uri="{BB962C8B-B14F-4D97-AF65-F5344CB8AC3E}">
        <p14:creationId xmlns:p14="http://schemas.microsoft.com/office/powerpoint/2010/main" val="2219965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E4B64-72D7-307C-F3ED-75BA27BCF06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B924637-E28F-71F6-122E-BD63642319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5A4528-2ABD-D41A-9AA5-BED012BB2F96}"/>
              </a:ext>
            </a:extLst>
          </p:cNvPr>
          <p:cNvSpPr>
            <a:spLocks noGrp="1"/>
          </p:cNvSpPr>
          <p:nvPr>
            <p:ph type="sldNum" sz="quarter" idx="12"/>
          </p:nvPr>
        </p:nvSpPr>
        <p:spPr/>
        <p:txBody>
          <a:bodyPr/>
          <a:lstStyle>
            <a:lvl1pPr>
              <a:defRPr/>
            </a:lvl1pPr>
          </a:lstStyle>
          <a:p>
            <a:fld id="{7CAA1424-4BDA-4CB5-AF15-F54AF26F378A}" type="slidenum">
              <a:rPr lang="en-US" altLang="en-US"/>
              <a:pPr/>
              <a:t>‹#›</a:t>
            </a:fld>
            <a:endParaRPr lang="en-US" altLang="en-US"/>
          </a:p>
        </p:txBody>
      </p:sp>
    </p:spTree>
    <p:extLst>
      <p:ext uri="{BB962C8B-B14F-4D97-AF65-F5344CB8AC3E}">
        <p14:creationId xmlns:p14="http://schemas.microsoft.com/office/powerpoint/2010/main" val="2780416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7" y="4407005"/>
            <a:ext cx="10363199" cy="1362075"/>
          </a:xfrm>
        </p:spPr>
        <p:txBody>
          <a:bodyPr anchor="t"/>
          <a:lstStyle>
            <a:lvl1pPr algn="l">
              <a:defRPr sz="4059" b="1" cap="all"/>
            </a:lvl1pPr>
          </a:lstStyle>
          <a:p>
            <a:r>
              <a:rPr lang="en-US"/>
              <a:t>Click to edit Master title style</a:t>
            </a:r>
          </a:p>
        </p:txBody>
      </p:sp>
      <p:sp>
        <p:nvSpPr>
          <p:cNvPr id="3" name="Text Placeholder 2"/>
          <p:cNvSpPr>
            <a:spLocks noGrp="1"/>
          </p:cNvSpPr>
          <p:nvPr>
            <p:ph type="body" idx="1"/>
          </p:nvPr>
        </p:nvSpPr>
        <p:spPr>
          <a:xfrm>
            <a:off x="963107" y="2906719"/>
            <a:ext cx="10363199" cy="1500187"/>
          </a:xfrm>
        </p:spPr>
        <p:txBody>
          <a:bodyPr anchor="b"/>
          <a:lstStyle>
            <a:lvl1pPr marL="0" indent="0">
              <a:buNone/>
              <a:defRPr sz="2030">
                <a:solidFill>
                  <a:schemeClr val="tx1">
                    <a:tint val="75000"/>
                  </a:schemeClr>
                </a:solidFill>
              </a:defRPr>
            </a:lvl1pPr>
            <a:lvl2pPr marL="446631" indent="0">
              <a:buNone/>
              <a:defRPr sz="1765">
                <a:solidFill>
                  <a:schemeClr val="tx1">
                    <a:tint val="75000"/>
                  </a:schemeClr>
                </a:solidFill>
              </a:defRPr>
            </a:lvl2pPr>
            <a:lvl3pPr marL="893263" indent="0">
              <a:buNone/>
              <a:defRPr sz="1500">
                <a:solidFill>
                  <a:schemeClr val="tx1">
                    <a:tint val="75000"/>
                  </a:schemeClr>
                </a:solidFill>
              </a:defRPr>
            </a:lvl3pPr>
            <a:lvl4pPr marL="1339875" indent="0">
              <a:buNone/>
              <a:defRPr sz="1412">
                <a:solidFill>
                  <a:schemeClr val="tx1">
                    <a:tint val="75000"/>
                  </a:schemeClr>
                </a:solidFill>
              </a:defRPr>
            </a:lvl4pPr>
            <a:lvl5pPr marL="1786508" indent="0">
              <a:buNone/>
              <a:defRPr sz="1412">
                <a:solidFill>
                  <a:schemeClr val="tx1">
                    <a:tint val="75000"/>
                  </a:schemeClr>
                </a:solidFill>
              </a:defRPr>
            </a:lvl5pPr>
            <a:lvl6pPr marL="2233142" indent="0">
              <a:buNone/>
              <a:defRPr sz="1412">
                <a:solidFill>
                  <a:schemeClr val="tx1">
                    <a:tint val="75000"/>
                  </a:schemeClr>
                </a:solidFill>
              </a:defRPr>
            </a:lvl6pPr>
            <a:lvl7pPr marL="2679761" indent="0">
              <a:buNone/>
              <a:defRPr sz="1412">
                <a:solidFill>
                  <a:schemeClr val="tx1">
                    <a:tint val="75000"/>
                  </a:schemeClr>
                </a:solidFill>
              </a:defRPr>
            </a:lvl7pPr>
            <a:lvl8pPr marL="3126386" indent="0">
              <a:buNone/>
              <a:defRPr sz="1412">
                <a:solidFill>
                  <a:schemeClr val="tx1">
                    <a:tint val="75000"/>
                  </a:schemeClr>
                </a:solidFill>
              </a:defRPr>
            </a:lvl8pPr>
            <a:lvl9pPr marL="3573007" indent="0">
              <a:buNone/>
              <a:defRPr sz="14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9573D-F294-B45B-7F2F-685E20DC606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E386DED-B7AF-A6EB-9EC4-2108018BC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2AC9C7-FEBC-5965-1BC5-19DB6696DCB7}"/>
              </a:ext>
            </a:extLst>
          </p:cNvPr>
          <p:cNvSpPr>
            <a:spLocks noGrp="1"/>
          </p:cNvSpPr>
          <p:nvPr>
            <p:ph type="sldNum" sz="quarter" idx="12"/>
          </p:nvPr>
        </p:nvSpPr>
        <p:spPr/>
        <p:txBody>
          <a:bodyPr/>
          <a:lstStyle>
            <a:lvl1pPr>
              <a:defRPr/>
            </a:lvl1pPr>
          </a:lstStyle>
          <a:p>
            <a:fld id="{209FED90-16D9-432B-9EB7-895748A5B338}" type="slidenum">
              <a:rPr lang="en-US" altLang="en-US"/>
              <a:pPr/>
              <a:t>‹#›</a:t>
            </a:fld>
            <a:endParaRPr lang="en-US" altLang="en-US"/>
          </a:p>
        </p:txBody>
      </p:sp>
    </p:spTree>
    <p:extLst>
      <p:ext uri="{BB962C8B-B14F-4D97-AF65-F5344CB8AC3E}">
        <p14:creationId xmlns:p14="http://schemas.microsoft.com/office/powerpoint/2010/main" val="1169702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96"/>
            <a:ext cx="5384800" cy="4525963"/>
          </a:xfrm>
        </p:spPr>
        <p:txBody>
          <a:bodyPr/>
          <a:lstStyle>
            <a:lvl1pPr>
              <a:defRPr sz="2647"/>
            </a:lvl1pPr>
            <a:lvl2pPr>
              <a:defRPr sz="2382"/>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96"/>
            <a:ext cx="5384800" cy="4525963"/>
          </a:xfrm>
        </p:spPr>
        <p:txBody>
          <a:bodyPr/>
          <a:lstStyle>
            <a:lvl1pPr>
              <a:defRPr sz="2647"/>
            </a:lvl1pPr>
            <a:lvl2pPr>
              <a:defRPr sz="2382"/>
            </a:lvl2pPr>
            <a:lvl3pPr>
              <a:defRPr sz="2030"/>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D87E5E-A16E-259E-1D8D-4B61FBF4BCE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1C127C0-09D7-8EBE-54B3-51AE3BD24C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9D64D3-6F1F-D566-DA28-AF9141743D58}"/>
              </a:ext>
            </a:extLst>
          </p:cNvPr>
          <p:cNvSpPr>
            <a:spLocks noGrp="1"/>
          </p:cNvSpPr>
          <p:nvPr>
            <p:ph type="sldNum" sz="quarter" idx="12"/>
          </p:nvPr>
        </p:nvSpPr>
        <p:spPr/>
        <p:txBody>
          <a:bodyPr/>
          <a:lstStyle>
            <a:lvl1pPr>
              <a:defRPr/>
            </a:lvl1pPr>
          </a:lstStyle>
          <a:p>
            <a:fld id="{576718EE-5E54-47BA-AC2B-6ABE6B65B8E7}" type="slidenum">
              <a:rPr lang="en-US" altLang="en-US"/>
              <a:pPr/>
              <a:t>‹#›</a:t>
            </a:fld>
            <a:endParaRPr lang="en-US" altLang="en-US"/>
          </a:p>
        </p:txBody>
      </p:sp>
    </p:spTree>
    <p:extLst>
      <p:ext uri="{BB962C8B-B14F-4D97-AF65-F5344CB8AC3E}">
        <p14:creationId xmlns:p14="http://schemas.microsoft.com/office/powerpoint/2010/main" val="55729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13"/>
            <a:ext cx="5386917" cy="639762"/>
          </a:xfrm>
        </p:spPr>
        <p:txBody>
          <a:bodyPr anchor="b"/>
          <a:lstStyle>
            <a:lvl1pPr marL="0" indent="0">
              <a:buNone/>
              <a:defRPr sz="2382" b="1"/>
            </a:lvl1pPr>
            <a:lvl2pPr marL="446631" indent="0">
              <a:buNone/>
              <a:defRPr sz="2030" b="1"/>
            </a:lvl2pPr>
            <a:lvl3pPr marL="893263" indent="0">
              <a:buNone/>
              <a:defRPr sz="1765" b="1"/>
            </a:lvl3pPr>
            <a:lvl4pPr marL="1339875" indent="0">
              <a:buNone/>
              <a:defRPr sz="1500" b="1"/>
            </a:lvl4pPr>
            <a:lvl5pPr marL="1786508" indent="0">
              <a:buNone/>
              <a:defRPr sz="1500" b="1"/>
            </a:lvl5pPr>
            <a:lvl6pPr marL="2233142" indent="0">
              <a:buNone/>
              <a:defRPr sz="1500" b="1"/>
            </a:lvl6pPr>
            <a:lvl7pPr marL="2679761" indent="0">
              <a:buNone/>
              <a:defRPr sz="1500" b="1"/>
            </a:lvl7pPr>
            <a:lvl8pPr marL="3126386" indent="0">
              <a:buNone/>
              <a:defRPr sz="1500" b="1"/>
            </a:lvl8pPr>
            <a:lvl9pPr marL="35730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7" y="2174875"/>
            <a:ext cx="5386917" cy="3951288"/>
          </a:xfrm>
        </p:spPr>
        <p:txBody>
          <a:bodyPr/>
          <a:lstStyle>
            <a:lvl1pPr>
              <a:defRPr sz="2382"/>
            </a:lvl1pPr>
            <a:lvl2pPr>
              <a:defRPr sz="2030"/>
            </a:lvl2pPr>
            <a:lvl3pPr>
              <a:defRPr sz="176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0" y="1535113"/>
            <a:ext cx="5389034" cy="639762"/>
          </a:xfrm>
        </p:spPr>
        <p:txBody>
          <a:bodyPr anchor="b"/>
          <a:lstStyle>
            <a:lvl1pPr marL="0" indent="0">
              <a:buNone/>
              <a:defRPr sz="2382" b="1"/>
            </a:lvl1pPr>
            <a:lvl2pPr marL="446631" indent="0">
              <a:buNone/>
              <a:defRPr sz="2030" b="1"/>
            </a:lvl2pPr>
            <a:lvl3pPr marL="893263" indent="0">
              <a:buNone/>
              <a:defRPr sz="1765" b="1"/>
            </a:lvl3pPr>
            <a:lvl4pPr marL="1339875" indent="0">
              <a:buNone/>
              <a:defRPr sz="1500" b="1"/>
            </a:lvl4pPr>
            <a:lvl5pPr marL="1786508" indent="0">
              <a:buNone/>
              <a:defRPr sz="1500" b="1"/>
            </a:lvl5pPr>
            <a:lvl6pPr marL="2233142" indent="0">
              <a:buNone/>
              <a:defRPr sz="1500" b="1"/>
            </a:lvl6pPr>
            <a:lvl7pPr marL="2679761" indent="0">
              <a:buNone/>
              <a:defRPr sz="1500" b="1"/>
            </a:lvl7pPr>
            <a:lvl8pPr marL="3126386" indent="0">
              <a:buNone/>
              <a:defRPr sz="1500" b="1"/>
            </a:lvl8pPr>
            <a:lvl9pPr marL="35730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450" y="2174875"/>
            <a:ext cx="5389034" cy="3951288"/>
          </a:xfrm>
        </p:spPr>
        <p:txBody>
          <a:bodyPr/>
          <a:lstStyle>
            <a:lvl1pPr>
              <a:defRPr sz="2382"/>
            </a:lvl1pPr>
            <a:lvl2pPr>
              <a:defRPr sz="2030"/>
            </a:lvl2pPr>
            <a:lvl3pPr>
              <a:defRPr sz="176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1D7318-01F3-7EF8-CDE9-0AFD9108824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97ADB18-B632-C000-395F-1F52D6C89E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35B110F-AC15-D9CA-B436-B885BAC60744}"/>
              </a:ext>
            </a:extLst>
          </p:cNvPr>
          <p:cNvSpPr>
            <a:spLocks noGrp="1"/>
          </p:cNvSpPr>
          <p:nvPr>
            <p:ph type="sldNum" sz="quarter" idx="12"/>
          </p:nvPr>
        </p:nvSpPr>
        <p:spPr/>
        <p:txBody>
          <a:bodyPr/>
          <a:lstStyle>
            <a:lvl1pPr>
              <a:defRPr/>
            </a:lvl1pPr>
          </a:lstStyle>
          <a:p>
            <a:fld id="{FCAE7CC7-B8E8-4DC4-85A5-BFC7ACB4F0F5}" type="slidenum">
              <a:rPr lang="en-US" altLang="en-US"/>
              <a:pPr/>
              <a:t>‹#›</a:t>
            </a:fld>
            <a:endParaRPr lang="en-US" altLang="en-US"/>
          </a:p>
        </p:txBody>
      </p:sp>
    </p:spTree>
    <p:extLst>
      <p:ext uri="{BB962C8B-B14F-4D97-AF65-F5344CB8AC3E}">
        <p14:creationId xmlns:p14="http://schemas.microsoft.com/office/powerpoint/2010/main" val="395927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2B0CFB-257E-70DF-D60A-21E861C3846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856719B-7D29-BAB0-A1C0-87086EC54E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616FCD-5947-6FD4-FBD2-8062B5CC7A45}"/>
              </a:ext>
            </a:extLst>
          </p:cNvPr>
          <p:cNvSpPr>
            <a:spLocks noGrp="1"/>
          </p:cNvSpPr>
          <p:nvPr>
            <p:ph type="sldNum" sz="quarter" idx="12"/>
          </p:nvPr>
        </p:nvSpPr>
        <p:spPr/>
        <p:txBody>
          <a:bodyPr/>
          <a:lstStyle>
            <a:lvl1pPr>
              <a:defRPr/>
            </a:lvl1pPr>
          </a:lstStyle>
          <a:p>
            <a:fld id="{BD6CF496-7225-4507-89FA-A9465243D9D6}" type="slidenum">
              <a:rPr lang="en-US" altLang="en-US"/>
              <a:pPr/>
              <a:t>‹#›</a:t>
            </a:fld>
            <a:endParaRPr lang="en-US" altLang="en-US"/>
          </a:p>
        </p:txBody>
      </p:sp>
    </p:spTree>
    <p:extLst>
      <p:ext uri="{BB962C8B-B14F-4D97-AF65-F5344CB8AC3E}">
        <p14:creationId xmlns:p14="http://schemas.microsoft.com/office/powerpoint/2010/main" val="184135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3033-B847-45AB-BA6D-05BC83019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186467-7F0A-4701-B793-A5FDF1F6D0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2500C-41EA-4438-9387-8B9A1DEFC4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E761-9E8C-4F81-AF18-D9AA8C6E0AAB}"/>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6" name="Footer Placeholder 5">
            <a:extLst>
              <a:ext uri="{FF2B5EF4-FFF2-40B4-BE49-F238E27FC236}">
                <a16:creationId xmlns:a16="http://schemas.microsoft.com/office/drawing/2014/main" id="{D7FED432-E54D-4465-8493-A93EE05D3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46A46-8DAB-414A-BC1C-D25A3DC2EAB1}"/>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3835810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2F24A8-A8E4-1BBA-0814-BA9866A5C2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931C080-A351-AEA0-76EB-9D85E024211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B07BEB-EFD2-1CCF-7C51-76302F0EEFE9}"/>
              </a:ext>
            </a:extLst>
          </p:cNvPr>
          <p:cNvSpPr>
            <a:spLocks noGrp="1"/>
          </p:cNvSpPr>
          <p:nvPr>
            <p:ph type="sldNum" sz="quarter" idx="12"/>
          </p:nvPr>
        </p:nvSpPr>
        <p:spPr/>
        <p:txBody>
          <a:bodyPr/>
          <a:lstStyle>
            <a:lvl1pPr>
              <a:defRPr/>
            </a:lvl1pPr>
          </a:lstStyle>
          <a:p>
            <a:fld id="{402C861A-3E0D-42E5-9517-8464BD90BCEF}" type="slidenum">
              <a:rPr lang="en-US" altLang="en-US"/>
              <a:pPr/>
              <a:t>‹#›</a:t>
            </a:fld>
            <a:endParaRPr lang="en-US" altLang="en-US"/>
          </a:p>
        </p:txBody>
      </p:sp>
    </p:spTree>
    <p:extLst>
      <p:ext uri="{BB962C8B-B14F-4D97-AF65-F5344CB8AC3E}">
        <p14:creationId xmlns:p14="http://schemas.microsoft.com/office/powerpoint/2010/main" val="3453057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0"/>
          </a:xfrm>
        </p:spPr>
        <p:txBody>
          <a:bodyPr anchor="b"/>
          <a:lstStyle>
            <a:lvl1pPr algn="l">
              <a:defRPr sz="2030" b="1"/>
            </a:lvl1pPr>
          </a:lstStyle>
          <a:p>
            <a:r>
              <a:rPr lang="en-US"/>
              <a:t>Click to edit Master title style</a:t>
            </a:r>
          </a:p>
        </p:txBody>
      </p:sp>
      <p:sp>
        <p:nvSpPr>
          <p:cNvPr id="3" name="Content Placeholder 2"/>
          <p:cNvSpPr>
            <a:spLocks noGrp="1"/>
          </p:cNvSpPr>
          <p:nvPr>
            <p:ph idx="1"/>
          </p:nvPr>
        </p:nvSpPr>
        <p:spPr>
          <a:xfrm>
            <a:off x="4766810" y="273066"/>
            <a:ext cx="6815668" cy="5853113"/>
          </a:xfrm>
        </p:spPr>
        <p:txBody>
          <a:bodyPr/>
          <a:lstStyle>
            <a:lvl1pPr>
              <a:defRPr sz="3177"/>
            </a:lvl1pPr>
            <a:lvl2pPr>
              <a:defRPr sz="2647"/>
            </a:lvl2pPr>
            <a:lvl3pPr>
              <a:defRPr sz="2382"/>
            </a:lvl3pPr>
            <a:lvl4pPr>
              <a:defRPr sz="2030"/>
            </a:lvl4pPr>
            <a:lvl5pPr>
              <a:defRPr sz="2030"/>
            </a:lvl5pPr>
            <a:lvl6pPr>
              <a:defRPr sz="2030"/>
            </a:lvl6pPr>
            <a:lvl7pPr>
              <a:defRPr sz="2030"/>
            </a:lvl7pPr>
            <a:lvl8pPr>
              <a:defRPr sz="2030"/>
            </a:lvl8pPr>
            <a:lvl9pPr>
              <a:defRPr sz="20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6"/>
            <a:ext cx="4011084" cy="4691063"/>
          </a:xfrm>
        </p:spPr>
        <p:txBody>
          <a:bodyPr/>
          <a:lstStyle>
            <a:lvl1pPr marL="0" indent="0">
              <a:buNone/>
              <a:defRPr sz="1412"/>
            </a:lvl1pPr>
            <a:lvl2pPr marL="446631" indent="0">
              <a:buNone/>
              <a:defRPr sz="1147"/>
            </a:lvl2pPr>
            <a:lvl3pPr marL="893263" indent="0">
              <a:buNone/>
              <a:defRPr sz="971"/>
            </a:lvl3pPr>
            <a:lvl4pPr marL="1339875" indent="0">
              <a:buNone/>
              <a:defRPr sz="794"/>
            </a:lvl4pPr>
            <a:lvl5pPr marL="1786508" indent="0">
              <a:buNone/>
              <a:defRPr sz="794"/>
            </a:lvl5pPr>
            <a:lvl6pPr marL="2233142" indent="0">
              <a:buNone/>
              <a:defRPr sz="794"/>
            </a:lvl6pPr>
            <a:lvl7pPr marL="2679761" indent="0">
              <a:buNone/>
              <a:defRPr sz="794"/>
            </a:lvl7pPr>
            <a:lvl8pPr marL="3126386" indent="0">
              <a:buNone/>
              <a:defRPr sz="794"/>
            </a:lvl8pPr>
            <a:lvl9pPr marL="3573007" indent="0">
              <a:buNone/>
              <a:defRPr sz="794"/>
            </a:lvl9pPr>
          </a:lstStyle>
          <a:p>
            <a:pPr lvl="0"/>
            <a:r>
              <a:rPr lang="en-US"/>
              <a:t>Click to edit Master text styles</a:t>
            </a:r>
          </a:p>
        </p:txBody>
      </p:sp>
      <p:sp>
        <p:nvSpPr>
          <p:cNvPr id="5" name="Date Placeholder 3">
            <a:extLst>
              <a:ext uri="{FF2B5EF4-FFF2-40B4-BE49-F238E27FC236}">
                <a16:creationId xmlns:a16="http://schemas.microsoft.com/office/drawing/2014/main" id="{A731DA1E-AF84-6F0F-2381-2E0E2748D6B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6055E11-DCDD-88F6-33F6-81A83B2DDA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C50DB5-8159-69D4-F0B4-9C28E8B5F969}"/>
              </a:ext>
            </a:extLst>
          </p:cNvPr>
          <p:cNvSpPr>
            <a:spLocks noGrp="1"/>
          </p:cNvSpPr>
          <p:nvPr>
            <p:ph type="sldNum" sz="quarter" idx="12"/>
          </p:nvPr>
        </p:nvSpPr>
        <p:spPr/>
        <p:txBody>
          <a:bodyPr/>
          <a:lstStyle>
            <a:lvl1pPr>
              <a:defRPr/>
            </a:lvl1pPr>
          </a:lstStyle>
          <a:p>
            <a:fld id="{05842078-F001-4C89-BAF7-3DC09A0E807F}" type="slidenum">
              <a:rPr lang="en-US" altLang="en-US"/>
              <a:pPr/>
              <a:t>‹#›</a:t>
            </a:fld>
            <a:endParaRPr lang="en-US" altLang="en-US"/>
          </a:p>
        </p:txBody>
      </p:sp>
    </p:spTree>
    <p:extLst>
      <p:ext uri="{BB962C8B-B14F-4D97-AF65-F5344CB8AC3E}">
        <p14:creationId xmlns:p14="http://schemas.microsoft.com/office/powerpoint/2010/main" val="246783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7"/>
            <a:ext cx="7315200" cy="566738"/>
          </a:xfrm>
        </p:spPr>
        <p:txBody>
          <a:bodyPr anchor="b"/>
          <a:lstStyle>
            <a:lvl1pPr algn="l">
              <a:defRPr sz="203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177"/>
            </a:lvl1pPr>
            <a:lvl2pPr marL="446631" indent="0">
              <a:buNone/>
              <a:defRPr sz="2647"/>
            </a:lvl2pPr>
            <a:lvl3pPr marL="893263" indent="0">
              <a:buNone/>
              <a:defRPr sz="2382"/>
            </a:lvl3pPr>
            <a:lvl4pPr marL="1339875" indent="0">
              <a:buNone/>
              <a:defRPr sz="2030"/>
            </a:lvl4pPr>
            <a:lvl5pPr marL="1786508" indent="0">
              <a:buNone/>
              <a:defRPr sz="2030"/>
            </a:lvl5pPr>
            <a:lvl6pPr marL="2233142" indent="0">
              <a:buNone/>
              <a:defRPr sz="2030"/>
            </a:lvl6pPr>
            <a:lvl7pPr marL="2679761" indent="0">
              <a:buNone/>
              <a:defRPr sz="2030"/>
            </a:lvl7pPr>
            <a:lvl8pPr marL="3126386" indent="0">
              <a:buNone/>
              <a:defRPr sz="2030"/>
            </a:lvl8pPr>
            <a:lvl9pPr marL="3573007" indent="0">
              <a:buNone/>
              <a:defRPr sz="2030"/>
            </a:lvl9pPr>
          </a:lstStyle>
          <a:p>
            <a:pPr lvl="0"/>
            <a:endParaRPr lang="en-US" noProof="0"/>
          </a:p>
        </p:txBody>
      </p:sp>
      <p:sp>
        <p:nvSpPr>
          <p:cNvPr id="4" name="Text Placeholder 3"/>
          <p:cNvSpPr>
            <a:spLocks noGrp="1"/>
          </p:cNvSpPr>
          <p:nvPr>
            <p:ph type="body" sz="half" idx="2"/>
          </p:nvPr>
        </p:nvSpPr>
        <p:spPr>
          <a:xfrm>
            <a:off x="2389719" y="5367345"/>
            <a:ext cx="7315200" cy="804862"/>
          </a:xfrm>
        </p:spPr>
        <p:txBody>
          <a:bodyPr/>
          <a:lstStyle>
            <a:lvl1pPr marL="0" indent="0">
              <a:buNone/>
              <a:defRPr sz="1412"/>
            </a:lvl1pPr>
            <a:lvl2pPr marL="446631" indent="0">
              <a:buNone/>
              <a:defRPr sz="1147"/>
            </a:lvl2pPr>
            <a:lvl3pPr marL="893263" indent="0">
              <a:buNone/>
              <a:defRPr sz="971"/>
            </a:lvl3pPr>
            <a:lvl4pPr marL="1339875" indent="0">
              <a:buNone/>
              <a:defRPr sz="794"/>
            </a:lvl4pPr>
            <a:lvl5pPr marL="1786508" indent="0">
              <a:buNone/>
              <a:defRPr sz="794"/>
            </a:lvl5pPr>
            <a:lvl6pPr marL="2233142" indent="0">
              <a:buNone/>
              <a:defRPr sz="794"/>
            </a:lvl6pPr>
            <a:lvl7pPr marL="2679761" indent="0">
              <a:buNone/>
              <a:defRPr sz="794"/>
            </a:lvl7pPr>
            <a:lvl8pPr marL="3126386" indent="0">
              <a:buNone/>
              <a:defRPr sz="794"/>
            </a:lvl8pPr>
            <a:lvl9pPr marL="3573007" indent="0">
              <a:buNone/>
              <a:defRPr sz="794"/>
            </a:lvl9pPr>
          </a:lstStyle>
          <a:p>
            <a:pPr lvl="0"/>
            <a:r>
              <a:rPr lang="en-US"/>
              <a:t>Click to edit Master text styles</a:t>
            </a:r>
          </a:p>
        </p:txBody>
      </p:sp>
      <p:sp>
        <p:nvSpPr>
          <p:cNvPr id="5" name="Date Placeholder 3">
            <a:extLst>
              <a:ext uri="{FF2B5EF4-FFF2-40B4-BE49-F238E27FC236}">
                <a16:creationId xmlns:a16="http://schemas.microsoft.com/office/drawing/2014/main" id="{DF6591D8-1AB3-316F-1F5C-00E695271B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EE209DC-97E2-B447-B102-D4B4E88F2D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935A76-E0EB-D3B0-193C-6F19BFDE39F4}"/>
              </a:ext>
            </a:extLst>
          </p:cNvPr>
          <p:cNvSpPr>
            <a:spLocks noGrp="1"/>
          </p:cNvSpPr>
          <p:nvPr>
            <p:ph type="sldNum" sz="quarter" idx="12"/>
          </p:nvPr>
        </p:nvSpPr>
        <p:spPr/>
        <p:txBody>
          <a:bodyPr/>
          <a:lstStyle>
            <a:lvl1pPr>
              <a:defRPr/>
            </a:lvl1pPr>
          </a:lstStyle>
          <a:p>
            <a:fld id="{F50BBC81-5945-4439-8014-8BD64ED3ED74}" type="slidenum">
              <a:rPr lang="en-US" altLang="en-US"/>
              <a:pPr/>
              <a:t>‹#›</a:t>
            </a:fld>
            <a:endParaRPr lang="en-US" altLang="en-US"/>
          </a:p>
        </p:txBody>
      </p:sp>
    </p:spTree>
    <p:extLst>
      <p:ext uri="{BB962C8B-B14F-4D97-AF65-F5344CB8AC3E}">
        <p14:creationId xmlns:p14="http://schemas.microsoft.com/office/powerpoint/2010/main" val="3931953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0737-717F-EC5A-F0B2-08122A102FC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A4D562-C5D5-A4C0-4FE2-CFF308393D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E44F0B-9AF2-8375-0735-7372C88F9C22}"/>
              </a:ext>
            </a:extLst>
          </p:cNvPr>
          <p:cNvSpPr>
            <a:spLocks noGrp="1"/>
          </p:cNvSpPr>
          <p:nvPr>
            <p:ph type="sldNum" sz="quarter" idx="12"/>
          </p:nvPr>
        </p:nvSpPr>
        <p:spPr/>
        <p:txBody>
          <a:bodyPr/>
          <a:lstStyle>
            <a:lvl1pPr>
              <a:defRPr/>
            </a:lvl1pPr>
          </a:lstStyle>
          <a:p>
            <a:fld id="{A1E50B6A-68D5-4201-B40D-EADDE20AA887}" type="slidenum">
              <a:rPr lang="en-US" altLang="en-US"/>
              <a:pPr/>
              <a:t>‹#›</a:t>
            </a:fld>
            <a:endParaRPr lang="en-US" altLang="en-US"/>
          </a:p>
        </p:txBody>
      </p:sp>
    </p:spTree>
    <p:extLst>
      <p:ext uri="{BB962C8B-B14F-4D97-AF65-F5344CB8AC3E}">
        <p14:creationId xmlns:p14="http://schemas.microsoft.com/office/powerpoint/2010/main" val="2483224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4DFD0-18C8-2746-0036-A8CCA4B1E48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78C75D5-D1AA-4241-F518-F4F5708018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30A2DE-7C1C-540A-825A-6D35DABF93E9}"/>
              </a:ext>
            </a:extLst>
          </p:cNvPr>
          <p:cNvSpPr>
            <a:spLocks noGrp="1"/>
          </p:cNvSpPr>
          <p:nvPr>
            <p:ph type="sldNum" sz="quarter" idx="12"/>
          </p:nvPr>
        </p:nvSpPr>
        <p:spPr/>
        <p:txBody>
          <a:bodyPr/>
          <a:lstStyle>
            <a:lvl1pPr>
              <a:defRPr/>
            </a:lvl1pPr>
          </a:lstStyle>
          <a:p>
            <a:fld id="{E402BADF-3313-412C-ACFA-521D102E7340}" type="slidenum">
              <a:rPr lang="en-US" altLang="en-US"/>
              <a:pPr/>
              <a:t>‹#›</a:t>
            </a:fld>
            <a:endParaRPr lang="en-US" altLang="en-US"/>
          </a:p>
        </p:txBody>
      </p:sp>
    </p:spTree>
    <p:extLst>
      <p:ext uri="{BB962C8B-B14F-4D97-AF65-F5344CB8AC3E}">
        <p14:creationId xmlns:p14="http://schemas.microsoft.com/office/powerpoint/2010/main" val="395895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D16C-5969-4F83-A049-B32390A87F2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35597-97CD-44E8-9702-0EA17979AE0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0D7F84-BAE9-44E1-9F2C-FC7A370A0E4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14B5CB-BCAA-422C-B464-59FFBED7F2B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102FA9-C929-4DBF-A350-CA70EBA13D8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1E946-62A1-4F5B-82D2-2B0A3B17613C}"/>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8" name="Footer Placeholder 7">
            <a:extLst>
              <a:ext uri="{FF2B5EF4-FFF2-40B4-BE49-F238E27FC236}">
                <a16:creationId xmlns:a16="http://schemas.microsoft.com/office/drawing/2014/main" id="{C199076C-C9B8-430B-A1BD-8457D6340F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867D3-798C-468A-9024-4660612AC247}"/>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426252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560D-451D-4DD5-8D5E-442A4A91F7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16F541-D203-4C28-8514-8ABEC14AB345}"/>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4" name="Footer Placeholder 3">
            <a:extLst>
              <a:ext uri="{FF2B5EF4-FFF2-40B4-BE49-F238E27FC236}">
                <a16:creationId xmlns:a16="http://schemas.microsoft.com/office/drawing/2014/main" id="{E4A4CD3E-143F-450D-9D4A-C7ADF0CB6C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4D9181-E237-46A7-BB7B-4468BF0E1B62}"/>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99192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86AEE-C935-4ABD-862E-1F32F7E5E671}"/>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3" name="Footer Placeholder 2">
            <a:extLst>
              <a:ext uri="{FF2B5EF4-FFF2-40B4-BE49-F238E27FC236}">
                <a16:creationId xmlns:a16="http://schemas.microsoft.com/office/drawing/2014/main" id="{2A50DCC8-8A72-41AA-AA17-FFEDD1E77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15225-C505-4DE0-AE89-BF4EBE35A075}"/>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317266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4213-5CDB-449D-A151-812F9C5CB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B924A-4AC6-49CC-9A77-19A96574764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3119E-BAA8-4E6C-B139-78417862A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B40C41-EABF-469E-8E6C-C6495CF6EAA3}"/>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6" name="Footer Placeholder 5">
            <a:extLst>
              <a:ext uri="{FF2B5EF4-FFF2-40B4-BE49-F238E27FC236}">
                <a16:creationId xmlns:a16="http://schemas.microsoft.com/office/drawing/2014/main" id="{6CD9888D-AB34-44B2-A882-431F1E3C0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0CDCF-9ADD-4B1F-8E36-ADD988C48FBE}"/>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17469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7348-192F-4239-BA63-04EA962CC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AE9C6-ADBB-4F46-B1BE-BA37FEEEC47F}"/>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A7672-A92B-4DC6-988A-4F6DC4183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555F50-19FA-4BC6-A56F-72E69512CF27}"/>
              </a:ext>
            </a:extLst>
          </p:cNvPr>
          <p:cNvSpPr>
            <a:spLocks noGrp="1"/>
          </p:cNvSpPr>
          <p:nvPr>
            <p:ph type="dt" sz="half" idx="10"/>
          </p:nvPr>
        </p:nvSpPr>
        <p:spPr/>
        <p:txBody>
          <a:bodyPr/>
          <a:lstStyle/>
          <a:p>
            <a:fld id="{116DAB39-69BE-4E97-9935-4127F3D9F5CA}" type="datetimeFigureOut">
              <a:rPr lang="en-US" smtClean="0"/>
              <a:t>1/8/2025</a:t>
            </a:fld>
            <a:endParaRPr lang="en-US"/>
          </a:p>
        </p:txBody>
      </p:sp>
      <p:sp>
        <p:nvSpPr>
          <p:cNvPr id="6" name="Footer Placeholder 5">
            <a:extLst>
              <a:ext uri="{FF2B5EF4-FFF2-40B4-BE49-F238E27FC236}">
                <a16:creationId xmlns:a16="http://schemas.microsoft.com/office/drawing/2014/main" id="{F408FD48-11AF-4D70-9DD5-D9F5B7AE1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A1936-D978-4EE5-AB7A-3BEA63771E3F}"/>
              </a:ext>
            </a:extLst>
          </p:cNvPr>
          <p:cNvSpPr>
            <a:spLocks noGrp="1"/>
          </p:cNvSpPr>
          <p:nvPr>
            <p:ph type="sldNum" sz="quarter" idx="12"/>
          </p:nvPr>
        </p:nvSpPr>
        <p:spPr/>
        <p:txBody>
          <a:bodyPr/>
          <a:lstStyle/>
          <a:p>
            <a:fld id="{F8B775DE-5AED-4AB2-B065-B4102E9ECEA3}" type="slidenum">
              <a:rPr lang="en-US" smtClean="0"/>
              <a:t>‹#›</a:t>
            </a:fld>
            <a:endParaRPr lang="en-US"/>
          </a:p>
        </p:txBody>
      </p:sp>
    </p:spTree>
    <p:extLst>
      <p:ext uri="{BB962C8B-B14F-4D97-AF65-F5344CB8AC3E}">
        <p14:creationId xmlns:p14="http://schemas.microsoft.com/office/powerpoint/2010/main" val="325207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C10DA-FC52-4A32-A028-CF1A634EB67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A51EDF-8AAA-4DBC-8C86-0DC6BB565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7F814-823B-4230-85C6-422BBA63F12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DAB39-69BE-4E97-9935-4127F3D9F5CA}" type="datetimeFigureOut">
              <a:rPr lang="en-US" smtClean="0"/>
              <a:t>1/8/2025</a:t>
            </a:fld>
            <a:endParaRPr lang="en-US"/>
          </a:p>
        </p:txBody>
      </p:sp>
      <p:sp>
        <p:nvSpPr>
          <p:cNvPr id="5" name="Footer Placeholder 4">
            <a:extLst>
              <a:ext uri="{FF2B5EF4-FFF2-40B4-BE49-F238E27FC236}">
                <a16:creationId xmlns:a16="http://schemas.microsoft.com/office/drawing/2014/main" id="{FDE93FA7-05A9-478C-BE08-464020BEC00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BB1C43-0A8B-4F0E-B3F9-0BFB449D7F8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775DE-5AED-4AB2-B065-B4102E9ECEA3}" type="slidenum">
              <a:rPr lang="en-US" smtClean="0"/>
              <a:t>‹#›</a:t>
            </a:fld>
            <a:endParaRPr lang="en-US"/>
          </a:p>
        </p:txBody>
      </p:sp>
    </p:spTree>
    <p:extLst>
      <p:ext uri="{BB962C8B-B14F-4D97-AF65-F5344CB8AC3E}">
        <p14:creationId xmlns:p14="http://schemas.microsoft.com/office/powerpoint/2010/main" val="18158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pPr>
                <a:defRPr/>
              </a:pPr>
              <a:t>‹#›</a:t>
            </a:fld>
            <a:endParaRPr lang="en-US"/>
          </a:p>
        </p:txBody>
      </p:sp>
    </p:spTree>
    <p:extLst>
      <p:ext uri="{BB962C8B-B14F-4D97-AF65-F5344CB8AC3E}">
        <p14:creationId xmlns:p14="http://schemas.microsoft.com/office/powerpoint/2010/main" val="1806410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274544"/>
            <a:ext cx="10972800" cy="1143000"/>
          </a:xfrm>
          <a:prstGeom prst="rect">
            <a:avLst/>
          </a:prstGeom>
          <a:noFill/>
          <a:ln w="9525">
            <a:noFill/>
          </a:ln>
        </p:spPr>
        <p:txBody>
          <a:bodyPr lIns="101212" tIns="50609" rIns="101212" bIns="50609" anchor="ctr" anchorCtr="0"/>
          <a:lstStyle/>
          <a:p>
            <a:pPr lvl="0"/>
            <a:r>
              <a:rPr dirty="0"/>
              <a:t>Click to edit Master title style</a:t>
            </a:r>
          </a:p>
        </p:txBody>
      </p:sp>
      <p:sp>
        <p:nvSpPr>
          <p:cNvPr id="1027" name="Text Placeholder 2"/>
          <p:cNvSpPr>
            <a:spLocks noGrp="1"/>
          </p:cNvSpPr>
          <p:nvPr>
            <p:ph type="body" idx="1"/>
          </p:nvPr>
        </p:nvSpPr>
        <p:spPr>
          <a:xfrm>
            <a:off x="609600" y="1599640"/>
            <a:ext cx="10972800" cy="4527176"/>
          </a:xfrm>
          <a:prstGeom prst="rect">
            <a:avLst/>
          </a:prstGeom>
          <a:noFill/>
          <a:ln w="9525">
            <a:noFill/>
          </a:ln>
        </p:spPr>
        <p:txBody>
          <a:bodyPr lIns="101212" tIns="50609" rIns="101212" bIns="50609"/>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09600" y="6356537"/>
            <a:ext cx="2844800" cy="365592"/>
          </a:xfrm>
          <a:prstGeom prst="rect">
            <a:avLst/>
          </a:prstGeom>
        </p:spPr>
        <p:txBody>
          <a:bodyPr vert="horz" lIns="101212" tIns="50609" rIns="101212" bIns="50609" rtlCol="0" anchor="ctr"/>
          <a:lstStyle>
            <a:lvl1pPr algn="l">
              <a:defRPr sz="1147">
                <a:solidFill>
                  <a:schemeClr val="tx1">
                    <a:tint val="75000"/>
                  </a:schemeClr>
                </a:solidFill>
                <a:latin typeface="Arial" panose="020B0604020202020204" pitchFamily="34" charset="0"/>
              </a:defRPr>
            </a:lvl1pPr>
          </a:lstStyle>
          <a:p>
            <a:pPr defTabSz="806867"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537"/>
            <a:ext cx="3860800" cy="365592"/>
          </a:xfrm>
          <a:prstGeom prst="rect">
            <a:avLst/>
          </a:prstGeom>
        </p:spPr>
        <p:txBody>
          <a:bodyPr vert="horz" lIns="101212" tIns="50609" rIns="101212" bIns="50609" rtlCol="0" anchor="ctr"/>
          <a:lstStyle>
            <a:lvl1pPr algn="ctr">
              <a:defRPr sz="1147">
                <a:solidFill>
                  <a:schemeClr val="tx1">
                    <a:tint val="75000"/>
                  </a:schemeClr>
                </a:solidFill>
                <a:latin typeface="Arial" panose="020B0604020202020204" pitchFamily="34" charset="0"/>
              </a:defRPr>
            </a:lvl1pPr>
          </a:lstStyle>
          <a:p>
            <a:pPr defTabSz="806867"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537"/>
            <a:ext cx="2844800" cy="365592"/>
          </a:xfrm>
          <a:prstGeom prst="rect">
            <a:avLst/>
          </a:prstGeom>
        </p:spPr>
        <p:txBody>
          <a:bodyPr vert="horz" lIns="101212" tIns="50609" rIns="101212" bIns="50609" rtlCol="0" anchor="ctr"/>
          <a:lstStyle>
            <a:lvl1pPr algn="r">
              <a:defRPr sz="1147">
                <a:solidFill>
                  <a:srgbClr val="898989"/>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1160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4236" kern="1200">
          <a:solidFill>
            <a:schemeClr val="tx1"/>
          </a:solidFill>
          <a:latin typeface="+mj-lt"/>
          <a:ea typeface="+mj-ea"/>
          <a:cs typeface="+mj-cs"/>
        </a:defRPr>
      </a:lvl1pPr>
      <a:lvl2pPr algn="ctr" rtl="0" eaLnBrk="0" fontAlgn="base" hangingPunct="0">
        <a:spcBef>
          <a:spcPct val="0"/>
        </a:spcBef>
        <a:spcAft>
          <a:spcPct val="0"/>
        </a:spcAft>
        <a:defRPr sz="4236">
          <a:solidFill>
            <a:schemeClr val="tx1"/>
          </a:solidFill>
          <a:latin typeface="Calibri" panose="020F0502020204030204" pitchFamily="34" charset="0"/>
        </a:defRPr>
      </a:lvl2pPr>
      <a:lvl3pPr algn="ctr" rtl="0" eaLnBrk="0" fontAlgn="base" hangingPunct="0">
        <a:spcBef>
          <a:spcPct val="0"/>
        </a:spcBef>
        <a:spcAft>
          <a:spcPct val="0"/>
        </a:spcAft>
        <a:defRPr sz="4236">
          <a:solidFill>
            <a:schemeClr val="tx1"/>
          </a:solidFill>
          <a:latin typeface="Calibri" panose="020F0502020204030204" pitchFamily="34" charset="0"/>
        </a:defRPr>
      </a:lvl3pPr>
      <a:lvl4pPr algn="ctr" rtl="0" eaLnBrk="0" fontAlgn="base" hangingPunct="0">
        <a:spcBef>
          <a:spcPct val="0"/>
        </a:spcBef>
        <a:spcAft>
          <a:spcPct val="0"/>
        </a:spcAft>
        <a:defRPr sz="4236">
          <a:solidFill>
            <a:schemeClr val="tx1"/>
          </a:solidFill>
          <a:latin typeface="Calibri" panose="020F0502020204030204" pitchFamily="34" charset="0"/>
        </a:defRPr>
      </a:lvl4pPr>
      <a:lvl5pPr algn="ctr" rtl="0" eaLnBrk="0" fontAlgn="base" hangingPunct="0">
        <a:spcBef>
          <a:spcPct val="0"/>
        </a:spcBef>
        <a:spcAft>
          <a:spcPct val="0"/>
        </a:spcAft>
        <a:defRPr sz="4236">
          <a:solidFill>
            <a:schemeClr val="tx1"/>
          </a:solidFill>
          <a:latin typeface="Calibri" panose="020F0502020204030204" pitchFamily="34" charset="0"/>
        </a:defRPr>
      </a:lvl5pPr>
      <a:lvl6pPr marL="446578" algn="ctr" rtl="0" fontAlgn="base">
        <a:spcBef>
          <a:spcPct val="0"/>
        </a:spcBef>
        <a:spcAft>
          <a:spcPct val="0"/>
        </a:spcAft>
        <a:defRPr sz="4236">
          <a:solidFill>
            <a:schemeClr val="tx1"/>
          </a:solidFill>
          <a:latin typeface="Calibri" panose="020F0502020204030204" pitchFamily="34" charset="0"/>
        </a:defRPr>
      </a:lvl6pPr>
      <a:lvl7pPr marL="893156" algn="ctr" rtl="0" fontAlgn="base">
        <a:spcBef>
          <a:spcPct val="0"/>
        </a:spcBef>
        <a:spcAft>
          <a:spcPct val="0"/>
        </a:spcAft>
        <a:defRPr sz="4236">
          <a:solidFill>
            <a:schemeClr val="tx1"/>
          </a:solidFill>
          <a:latin typeface="Calibri" panose="020F0502020204030204" pitchFamily="34" charset="0"/>
        </a:defRPr>
      </a:lvl7pPr>
      <a:lvl8pPr marL="1339735" algn="ctr" rtl="0" fontAlgn="base">
        <a:spcBef>
          <a:spcPct val="0"/>
        </a:spcBef>
        <a:spcAft>
          <a:spcPct val="0"/>
        </a:spcAft>
        <a:defRPr sz="4236">
          <a:solidFill>
            <a:schemeClr val="tx1"/>
          </a:solidFill>
          <a:latin typeface="Calibri" panose="020F0502020204030204" pitchFamily="34" charset="0"/>
        </a:defRPr>
      </a:lvl8pPr>
      <a:lvl9pPr marL="1786313" algn="ctr" rtl="0" fontAlgn="base">
        <a:spcBef>
          <a:spcPct val="0"/>
        </a:spcBef>
        <a:spcAft>
          <a:spcPct val="0"/>
        </a:spcAft>
        <a:defRPr sz="4236">
          <a:solidFill>
            <a:schemeClr val="tx1"/>
          </a:solidFill>
          <a:latin typeface="Calibri" panose="020F0502020204030204" pitchFamily="34" charset="0"/>
        </a:defRPr>
      </a:lvl9pPr>
    </p:titleStyle>
    <p:bodyStyle>
      <a:lvl1pPr marL="333953" indent="-333953" algn="l" rtl="0" eaLnBrk="0" fontAlgn="base" hangingPunct="0">
        <a:spcBef>
          <a:spcPct val="20000"/>
        </a:spcBef>
        <a:spcAft>
          <a:spcPct val="0"/>
        </a:spcAft>
        <a:buFont typeface="Arial" panose="020B0604020202020204" pitchFamily="34" charset="0"/>
        <a:buChar char="•"/>
        <a:defRPr sz="3177" kern="1200">
          <a:solidFill>
            <a:schemeClr val="tx1"/>
          </a:solidFill>
          <a:latin typeface="+mn-lt"/>
          <a:ea typeface="+mn-ea"/>
          <a:cs typeface="+mn-cs"/>
        </a:defRPr>
      </a:lvl1pPr>
      <a:lvl2pPr marL="723378" indent="-278481" algn="l" rtl="0" eaLnBrk="0" fontAlgn="base" hangingPunct="0">
        <a:spcBef>
          <a:spcPct val="20000"/>
        </a:spcBef>
        <a:spcAft>
          <a:spcPct val="0"/>
        </a:spcAft>
        <a:buFont typeface="Arial" panose="020B0604020202020204" pitchFamily="34" charset="0"/>
        <a:buChar char="–"/>
        <a:defRPr sz="2647" kern="1200">
          <a:solidFill>
            <a:schemeClr val="tx1"/>
          </a:solidFill>
          <a:latin typeface="+mn-lt"/>
          <a:ea typeface="+mn-ea"/>
          <a:cs typeface="+mn-cs"/>
        </a:defRPr>
      </a:lvl2pPr>
      <a:lvl3pPr marL="1115605" indent="-221328" algn="l" rtl="0" eaLnBrk="0" fontAlgn="base" hangingPunct="0">
        <a:spcBef>
          <a:spcPct val="20000"/>
        </a:spcBef>
        <a:spcAft>
          <a:spcPct val="0"/>
        </a:spcAft>
        <a:buFont typeface="Arial" panose="020B0604020202020204" pitchFamily="34" charset="0"/>
        <a:buChar char="•"/>
        <a:defRPr sz="2382" kern="1200">
          <a:solidFill>
            <a:schemeClr val="tx1"/>
          </a:solidFill>
          <a:latin typeface="+mn-lt"/>
          <a:ea typeface="+mn-ea"/>
          <a:cs typeface="+mn-cs"/>
        </a:defRPr>
      </a:lvl3pPr>
      <a:lvl4pPr marL="1561063" indent="-221328" algn="l" rtl="0" eaLnBrk="0" fontAlgn="base" hangingPunct="0">
        <a:spcBef>
          <a:spcPct val="20000"/>
        </a:spcBef>
        <a:spcAft>
          <a:spcPct val="0"/>
        </a:spcAft>
        <a:buFont typeface="Arial" panose="020B0604020202020204" pitchFamily="34" charset="0"/>
        <a:buChar char="–"/>
        <a:defRPr sz="2030" kern="1200">
          <a:solidFill>
            <a:schemeClr val="tx1"/>
          </a:solidFill>
          <a:latin typeface="+mn-lt"/>
          <a:ea typeface="+mn-ea"/>
          <a:cs typeface="+mn-cs"/>
        </a:defRPr>
      </a:lvl4pPr>
      <a:lvl5pPr marL="2008762" indent="-221328" algn="l" rtl="0" eaLnBrk="0" fontAlgn="base" hangingPunct="0">
        <a:spcBef>
          <a:spcPct val="20000"/>
        </a:spcBef>
        <a:spcAft>
          <a:spcPct val="0"/>
        </a:spcAft>
        <a:buFont typeface="Arial" panose="020B0604020202020204" pitchFamily="34" charset="0"/>
        <a:buChar char="»"/>
        <a:defRPr sz="2030" kern="1200">
          <a:solidFill>
            <a:schemeClr val="tx1"/>
          </a:solidFill>
          <a:latin typeface="+mn-lt"/>
          <a:ea typeface="+mn-ea"/>
          <a:cs typeface="+mn-cs"/>
        </a:defRPr>
      </a:lvl5pPr>
      <a:lvl6pPr marL="2456460" indent="-223569" algn="l" defTabSz="893156" rtl="0" eaLnBrk="1" latinLnBrk="0" hangingPunct="1">
        <a:spcBef>
          <a:spcPct val="20000"/>
        </a:spcBef>
        <a:buFont typeface="Arial" panose="020B0604020202020204" pitchFamily="34" charset="0"/>
        <a:buChar char="•"/>
        <a:defRPr sz="2030" kern="1200">
          <a:solidFill>
            <a:schemeClr val="tx1"/>
          </a:solidFill>
          <a:latin typeface="+mn-lt"/>
          <a:ea typeface="+mn-ea"/>
          <a:cs typeface="+mn-cs"/>
        </a:defRPr>
      </a:lvl6pPr>
      <a:lvl7pPr marL="2903039" indent="-223569" algn="l" defTabSz="893156" rtl="0" eaLnBrk="1" latinLnBrk="0" hangingPunct="1">
        <a:spcBef>
          <a:spcPct val="20000"/>
        </a:spcBef>
        <a:buFont typeface="Arial" panose="020B0604020202020204" pitchFamily="34" charset="0"/>
        <a:buChar char="•"/>
        <a:defRPr sz="2030" kern="1200">
          <a:solidFill>
            <a:schemeClr val="tx1"/>
          </a:solidFill>
          <a:latin typeface="+mn-lt"/>
          <a:ea typeface="+mn-ea"/>
          <a:cs typeface="+mn-cs"/>
        </a:defRPr>
      </a:lvl7pPr>
      <a:lvl8pPr marL="3349617" indent="-223569" algn="l" defTabSz="893156" rtl="0" eaLnBrk="1" latinLnBrk="0" hangingPunct="1">
        <a:spcBef>
          <a:spcPct val="20000"/>
        </a:spcBef>
        <a:buFont typeface="Arial" panose="020B0604020202020204" pitchFamily="34" charset="0"/>
        <a:buChar char="•"/>
        <a:defRPr sz="2030" kern="1200">
          <a:solidFill>
            <a:schemeClr val="tx1"/>
          </a:solidFill>
          <a:latin typeface="+mn-lt"/>
          <a:ea typeface="+mn-ea"/>
          <a:cs typeface="+mn-cs"/>
        </a:defRPr>
      </a:lvl8pPr>
      <a:lvl9pPr marL="3796195" indent="-223569" algn="l" defTabSz="893156" rtl="0" eaLnBrk="1" latinLnBrk="0" hangingPunct="1">
        <a:spcBef>
          <a:spcPct val="20000"/>
        </a:spcBef>
        <a:buFont typeface="Arial" panose="020B0604020202020204" pitchFamily="34" charset="0"/>
        <a:buChar char="•"/>
        <a:defRPr sz="2030" kern="1200">
          <a:solidFill>
            <a:schemeClr val="tx1"/>
          </a:solidFill>
          <a:latin typeface="+mn-lt"/>
          <a:ea typeface="+mn-ea"/>
          <a:cs typeface="+mn-cs"/>
        </a:defRPr>
      </a:lvl9pPr>
    </p:bodyStyle>
    <p:otherStyle>
      <a:defPPr>
        <a:defRPr lang="en-US"/>
      </a:defPPr>
      <a:lvl1pPr marL="0" algn="l" defTabSz="893156" rtl="0" eaLnBrk="1" latinLnBrk="0" hangingPunct="1">
        <a:defRPr sz="1765" kern="1200">
          <a:solidFill>
            <a:schemeClr val="tx1"/>
          </a:solidFill>
          <a:latin typeface="+mn-lt"/>
          <a:ea typeface="+mn-ea"/>
          <a:cs typeface="+mn-cs"/>
        </a:defRPr>
      </a:lvl1pPr>
      <a:lvl2pPr marL="446578" algn="l" defTabSz="893156" rtl="0" eaLnBrk="1" latinLnBrk="0" hangingPunct="1">
        <a:defRPr sz="1765" kern="1200">
          <a:solidFill>
            <a:schemeClr val="tx1"/>
          </a:solidFill>
          <a:latin typeface="+mn-lt"/>
          <a:ea typeface="+mn-ea"/>
          <a:cs typeface="+mn-cs"/>
        </a:defRPr>
      </a:lvl2pPr>
      <a:lvl3pPr marL="893156" algn="l" defTabSz="893156" rtl="0" eaLnBrk="1" latinLnBrk="0" hangingPunct="1">
        <a:defRPr sz="1765" kern="1200">
          <a:solidFill>
            <a:schemeClr val="tx1"/>
          </a:solidFill>
          <a:latin typeface="+mn-lt"/>
          <a:ea typeface="+mn-ea"/>
          <a:cs typeface="+mn-cs"/>
        </a:defRPr>
      </a:lvl3pPr>
      <a:lvl4pPr marL="1339735" algn="l" defTabSz="893156" rtl="0" eaLnBrk="1" latinLnBrk="0" hangingPunct="1">
        <a:defRPr sz="1765" kern="1200">
          <a:solidFill>
            <a:schemeClr val="tx1"/>
          </a:solidFill>
          <a:latin typeface="+mn-lt"/>
          <a:ea typeface="+mn-ea"/>
          <a:cs typeface="+mn-cs"/>
        </a:defRPr>
      </a:lvl4pPr>
      <a:lvl5pPr marL="1786313" algn="l" defTabSz="893156" rtl="0" eaLnBrk="1" latinLnBrk="0" hangingPunct="1">
        <a:defRPr sz="1765" kern="1200">
          <a:solidFill>
            <a:schemeClr val="tx1"/>
          </a:solidFill>
          <a:latin typeface="+mn-lt"/>
          <a:ea typeface="+mn-ea"/>
          <a:cs typeface="+mn-cs"/>
        </a:defRPr>
      </a:lvl5pPr>
      <a:lvl6pPr marL="2232891" algn="l" defTabSz="893156" rtl="0" eaLnBrk="1" latinLnBrk="0" hangingPunct="1">
        <a:defRPr sz="1765" kern="1200">
          <a:solidFill>
            <a:schemeClr val="tx1"/>
          </a:solidFill>
          <a:latin typeface="+mn-lt"/>
          <a:ea typeface="+mn-ea"/>
          <a:cs typeface="+mn-cs"/>
        </a:defRPr>
      </a:lvl6pPr>
      <a:lvl7pPr marL="2680030" algn="l" defTabSz="893156" rtl="0" eaLnBrk="1" latinLnBrk="0" hangingPunct="1">
        <a:defRPr sz="1765" kern="1200">
          <a:solidFill>
            <a:schemeClr val="tx1"/>
          </a:solidFill>
          <a:latin typeface="+mn-lt"/>
          <a:ea typeface="+mn-ea"/>
          <a:cs typeface="+mn-cs"/>
        </a:defRPr>
      </a:lvl7pPr>
      <a:lvl8pPr marL="3126608" algn="l" defTabSz="893156" rtl="0" eaLnBrk="1" latinLnBrk="0" hangingPunct="1">
        <a:defRPr sz="1765" kern="1200">
          <a:solidFill>
            <a:schemeClr val="tx1"/>
          </a:solidFill>
          <a:latin typeface="+mn-lt"/>
          <a:ea typeface="+mn-ea"/>
          <a:cs typeface="+mn-cs"/>
        </a:defRPr>
      </a:lvl8pPr>
      <a:lvl9pPr marL="3573186" algn="l" defTabSz="893156"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3F0E75E-ED31-E8BE-CD1E-9759ACE4AED4}"/>
              </a:ext>
            </a:extLst>
          </p:cNvPr>
          <p:cNvSpPr>
            <a:spLocks noGrp="1"/>
          </p:cNvSpPr>
          <p:nvPr>
            <p:ph type="title"/>
          </p:nvPr>
        </p:nvSpPr>
        <p:spPr bwMode="auto">
          <a:xfrm>
            <a:off x="609600" y="27454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12" tIns="50609" rIns="101212" bIns="50609"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630CD63-FAD9-A496-E22D-7295423F6684}"/>
              </a:ext>
            </a:extLst>
          </p:cNvPr>
          <p:cNvSpPr>
            <a:spLocks noGrp="1"/>
          </p:cNvSpPr>
          <p:nvPr>
            <p:ph type="body" idx="1"/>
          </p:nvPr>
        </p:nvSpPr>
        <p:spPr bwMode="auto">
          <a:xfrm>
            <a:off x="609600" y="1599640"/>
            <a:ext cx="10972800"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12" tIns="50609" rIns="101212" bIns="506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B17D44-535F-4F3E-294F-D54B4B948B57}"/>
              </a:ext>
            </a:extLst>
          </p:cNvPr>
          <p:cNvSpPr>
            <a:spLocks noGrp="1"/>
          </p:cNvSpPr>
          <p:nvPr>
            <p:ph type="dt" sz="half" idx="2"/>
          </p:nvPr>
        </p:nvSpPr>
        <p:spPr>
          <a:xfrm>
            <a:off x="609600" y="6356537"/>
            <a:ext cx="2844800" cy="365592"/>
          </a:xfrm>
          <a:prstGeom prst="rect">
            <a:avLst/>
          </a:prstGeom>
        </p:spPr>
        <p:txBody>
          <a:bodyPr vert="horz" lIns="101212" tIns="50609" rIns="101212" bIns="50609" rtlCol="0" anchor="ctr"/>
          <a:lstStyle>
            <a:lvl1pPr algn="l">
              <a:defRPr sz="1147">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1BBE5299-E87E-8B37-5DE6-569DF6E11C0F}"/>
              </a:ext>
            </a:extLst>
          </p:cNvPr>
          <p:cNvSpPr>
            <a:spLocks noGrp="1"/>
          </p:cNvSpPr>
          <p:nvPr>
            <p:ph type="ftr" sz="quarter" idx="3"/>
          </p:nvPr>
        </p:nvSpPr>
        <p:spPr>
          <a:xfrm>
            <a:off x="4165600" y="6356537"/>
            <a:ext cx="3860800" cy="365592"/>
          </a:xfrm>
          <a:prstGeom prst="rect">
            <a:avLst/>
          </a:prstGeom>
        </p:spPr>
        <p:txBody>
          <a:bodyPr vert="horz" lIns="101212" tIns="50609" rIns="101212" bIns="50609" rtlCol="0" anchor="ctr"/>
          <a:lstStyle>
            <a:lvl1pPr algn="ctr">
              <a:defRPr sz="1147">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B1F51C-9D73-F5EE-082B-2B41389FFF0D}"/>
              </a:ext>
            </a:extLst>
          </p:cNvPr>
          <p:cNvSpPr>
            <a:spLocks noGrp="1"/>
          </p:cNvSpPr>
          <p:nvPr>
            <p:ph type="sldNum" sz="quarter" idx="4"/>
          </p:nvPr>
        </p:nvSpPr>
        <p:spPr>
          <a:xfrm>
            <a:off x="8737600" y="6356537"/>
            <a:ext cx="2844800" cy="365592"/>
          </a:xfrm>
          <a:prstGeom prst="rect">
            <a:avLst/>
          </a:prstGeom>
        </p:spPr>
        <p:txBody>
          <a:bodyPr vert="horz" wrap="square" lIns="101212" tIns="50609" rIns="101212" bIns="50609" numCol="1" anchor="ctr" anchorCtr="0" compatLnSpc="1">
            <a:prstTxWarp prst="textNoShape">
              <a:avLst/>
            </a:prstTxWarp>
          </a:bodyPr>
          <a:lstStyle>
            <a:lvl1pPr algn="r">
              <a:defRPr sz="1147">
                <a:solidFill>
                  <a:srgbClr val="898989"/>
                </a:solidFill>
              </a:defRPr>
            </a:lvl1pPr>
          </a:lstStyle>
          <a:p>
            <a:fld id="{6D31FA73-F0DF-4D35-ADEB-4C1D24C780A5}" type="slidenum">
              <a:rPr lang="en-US" altLang="en-US"/>
              <a:pPr/>
              <a:t>‹#›</a:t>
            </a:fld>
            <a:endParaRPr lang="en-US" altLang="en-US"/>
          </a:p>
        </p:txBody>
      </p:sp>
    </p:spTree>
    <p:extLst>
      <p:ext uri="{BB962C8B-B14F-4D97-AF65-F5344CB8AC3E}">
        <p14:creationId xmlns:p14="http://schemas.microsoft.com/office/powerpoint/2010/main" val="6844356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236" kern="1200">
          <a:solidFill>
            <a:schemeClr val="tx1"/>
          </a:solidFill>
          <a:latin typeface="+mj-lt"/>
          <a:ea typeface="+mj-ea"/>
          <a:cs typeface="+mj-cs"/>
        </a:defRPr>
      </a:lvl1pPr>
      <a:lvl2pPr algn="ctr" rtl="0" eaLnBrk="0" fontAlgn="base" hangingPunct="0">
        <a:spcBef>
          <a:spcPct val="0"/>
        </a:spcBef>
        <a:spcAft>
          <a:spcPct val="0"/>
        </a:spcAft>
        <a:defRPr sz="4236">
          <a:solidFill>
            <a:schemeClr val="tx1"/>
          </a:solidFill>
          <a:latin typeface="Calibri" pitchFamily="34" charset="0"/>
        </a:defRPr>
      </a:lvl2pPr>
      <a:lvl3pPr algn="ctr" rtl="0" eaLnBrk="0" fontAlgn="base" hangingPunct="0">
        <a:spcBef>
          <a:spcPct val="0"/>
        </a:spcBef>
        <a:spcAft>
          <a:spcPct val="0"/>
        </a:spcAft>
        <a:defRPr sz="4236">
          <a:solidFill>
            <a:schemeClr val="tx1"/>
          </a:solidFill>
          <a:latin typeface="Calibri" pitchFamily="34" charset="0"/>
        </a:defRPr>
      </a:lvl3pPr>
      <a:lvl4pPr algn="ctr" rtl="0" eaLnBrk="0" fontAlgn="base" hangingPunct="0">
        <a:spcBef>
          <a:spcPct val="0"/>
        </a:spcBef>
        <a:spcAft>
          <a:spcPct val="0"/>
        </a:spcAft>
        <a:defRPr sz="4236">
          <a:solidFill>
            <a:schemeClr val="tx1"/>
          </a:solidFill>
          <a:latin typeface="Calibri" pitchFamily="34" charset="0"/>
        </a:defRPr>
      </a:lvl4pPr>
      <a:lvl5pPr algn="ctr" rtl="0" eaLnBrk="0" fontAlgn="base" hangingPunct="0">
        <a:spcBef>
          <a:spcPct val="0"/>
        </a:spcBef>
        <a:spcAft>
          <a:spcPct val="0"/>
        </a:spcAft>
        <a:defRPr sz="4236">
          <a:solidFill>
            <a:schemeClr val="tx1"/>
          </a:solidFill>
          <a:latin typeface="Calibri" pitchFamily="34" charset="0"/>
        </a:defRPr>
      </a:lvl5pPr>
      <a:lvl6pPr marL="446631" algn="ctr" rtl="0" fontAlgn="base">
        <a:spcBef>
          <a:spcPct val="0"/>
        </a:spcBef>
        <a:spcAft>
          <a:spcPct val="0"/>
        </a:spcAft>
        <a:defRPr sz="4236">
          <a:solidFill>
            <a:schemeClr val="tx1"/>
          </a:solidFill>
          <a:latin typeface="Calibri" pitchFamily="34" charset="0"/>
        </a:defRPr>
      </a:lvl6pPr>
      <a:lvl7pPr marL="893263" algn="ctr" rtl="0" fontAlgn="base">
        <a:spcBef>
          <a:spcPct val="0"/>
        </a:spcBef>
        <a:spcAft>
          <a:spcPct val="0"/>
        </a:spcAft>
        <a:defRPr sz="4236">
          <a:solidFill>
            <a:schemeClr val="tx1"/>
          </a:solidFill>
          <a:latin typeface="Calibri" pitchFamily="34" charset="0"/>
        </a:defRPr>
      </a:lvl7pPr>
      <a:lvl8pPr marL="1339875" algn="ctr" rtl="0" fontAlgn="base">
        <a:spcBef>
          <a:spcPct val="0"/>
        </a:spcBef>
        <a:spcAft>
          <a:spcPct val="0"/>
        </a:spcAft>
        <a:defRPr sz="4236">
          <a:solidFill>
            <a:schemeClr val="tx1"/>
          </a:solidFill>
          <a:latin typeface="Calibri" pitchFamily="34" charset="0"/>
        </a:defRPr>
      </a:lvl8pPr>
      <a:lvl9pPr marL="1786508" algn="ctr" rtl="0" fontAlgn="base">
        <a:spcBef>
          <a:spcPct val="0"/>
        </a:spcBef>
        <a:spcAft>
          <a:spcPct val="0"/>
        </a:spcAft>
        <a:defRPr sz="4236">
          <a:solidFill>
            <a:schemeClr val="tx1"/>
          </a:solidFill>
          <a:latin typeface="Calibri" pitchFamily="34" charset="0"/>
        </a:defRPr>
      </a:lvl9pPr>
    </p:titleStyle>
    <p:bodyStyle>
      <a:lvl1pPr marL="333393" indent="-333393" algn="l" rtl="0" eaLnBrk="0" fontAlgn="base" hangingPunct="0">
        <a:spcBef>
          <a:spcPct val="20000"/>
        </a:spcBef>
        <a:spcAft>
          <a:spcPct val="0"/>
        </a:spcAft>
        <a:buFont typeface="Arial" panose="020B0604020202020204" pitchFamily="34" charset="0"/>
        <a:buChar char="•"/>
        <a:defRPr sz="3177" kern="1200">
          <a:solidFill>
            <a:schemeClr val="tx1"/>
          </a:solidFill>
          <a:latin typeface="+mn-lt"/>
          <a:ea typeface="+mn-ea"/>
          <a:cs typeface="+mn-cs"/>
        </a:defRPr>
      </a:lvl1pPr>
      <a:lvl2pPr marL="722818" indent="-277360" algn="l" rtl="0" eaLnBrk="0" fontAlgn="base" hangingPunct="0">
        <a:spcBef>
          <a:spcPct val="20000"/>
        </a:spcBef>
        <a:spcAft>
          <a:spcPct val="0"/>
        </a:spcAft>
        <a:buFont typeface="Arial" panose="020B0604020202020204" pitchFamily="34" charset="0"/>
        <a:buChar char="–"/>
        <a:defRPr sz="2647" kern="1200">
          <a:solidFill>
            <a:schemeClr val="tx1"/>
          </a:solidFill>
          <a:latin typeface="+mn-lt"/>
          <a:ea typeface="+mn-ea"/>
          <a:cs typeface="+mn-cs"/>
        </a:defRPr>
      </a:lvl2pPr>
      <a:lvl3pPr marL="1115045" indent="-219928" algn="l" rtl="0" eaLnBrk="0" fontAlgn="base" hangingPunct="0">
        <a:spcBef>
          <a:spcPct val="20000"/>
        </a:spcBef>
        <a:spcAft>
          <a:spcPct val="0"/>
        </a:spcAft>
        <a:buFont typeface="Arial" panose="020B0604020202020204" pitchFamily="34" charset="0"/>
        <a:buChar char="•"/>
        <a:defRPr sz="2382" kern="1200">
          <a:solidFill>
            <a:schemeClr val="tx1"/>
          </a:solidFill>
          <a:latin typeface="+mn-lt"/>
          <a:ea typeface="+mn-ea"/>
          <a:cs typeface="+mn-cs"/>
        </a:defRPr>
      </a:lvl3pPr>
      <a:lvl4pPr marL="1560502" indent="-219928" algn="l" rtl="0" eaLnBrk="0" fontAlgn="base" hangingPunct="0">
        <a:spcBef>
          <a:spcPct val="20000"/>
        </a:spcBef>
        <a:spcAft>
          <a:spcPct val="0"/>
        </a:spcAft>
        <a:buFont typeface="Arial" panose="020B0604020202020204" pitchFamily="34" charset="0"/>
        <a:buChar char="–"/>
        <a:defRPr sz="2030" kern="1200">
          <a:solidFill>
            <a:schemeClr val="tx1"/>
          </a:solidFill>
          <a:latin typeface="+mn-lt"/>
          <a:ea typeface="+mn-ea"/>
          <a:cs typeface="+mn-cs"/>
        </a:defRPr>
      </a:lvl4pPr>
      <a:lvl5pPr marL="2007361" indent="-219928" algn="l" rtl="0" eaLnBrk="0" fontAlgn="base" hangingPunct="0">
        <a:spcBef>
          <a:spcPct val="20000"/>
        </a:spcBef>
        <a:spcAft>
          <a:spcPct val="0"/>
        </a:spcAft>
        <a:buFont typeface="Arial" panose="020B0604020202020204" pitchFamily="34" charset="0"/>
        <a:buChar char="»"/>
        <a:defRPr sz="2030" kern="1200">
          <a:solidFill>
            <a:schemeClr val="tx1"/>
          </a:solidFill>
          <a:latin typeface="+mn-lt"/>
          <a:ea typeface="+mn-ea"/>
          <a:cs typeface="+mn-cs"/>
        </a:defRPr>
      </a:lvl5pPr>
      <a:lvl6pPr marL="2456443" indent="-223297" algn="l" defTabSz="893263" rtl="0" eaLnBrk="1" latinLnBrk="0" hangingPunct="1">
        <a:spcBef>
          <a:spcPct val="20000"/>
        </a:spcBef>
        <a:buFont typeface="Arial" pitchFamily="34" charset="0"/>
        <a:buChar char="•"/>
        <a:defRPr sz="2030" kern="1200">
          <a:solidFill>
            <a:schemeClr val="tx1"/>
          </a:solidFill>
          <a:latin typeface="+mn-lt"/>
          <a:ea typeface="+mn-ea"/>
          <a:cs typeface="+mn-cs"/>
        </a:defRPr>
      </a:lvl6pPr>
      <a:lvl7pPr marL="2903084" indent="-223297" algn="l" defTabSz="893263" rtl="0" eaLnBrk="1" latinLnBrk="0" hangingPunct="1">
        <a:spcBef>
          <a:spcPct val="20000"/>
        </a:spcBef>
        <a:buFont typeface="Arial" pitchFamily="34" charset="0"/>
        <a:buChar char="•"/>
        <a:defRPr sz="2030" kern="1200">
          <a:solidFill>
            <a:schemeClr val="tx1"/>
          </a:solidFill>
          <a:latin typeface="+mn-lt"/>
          <a:ea typeface="+mn-ea"/>
          <a:cs typeface="+mn-cs"/>
        </a:defRPr>
      </a:lvl7pPr>
      <a:lvl8pPr marL="3349701" indent="-223297" algn="l" defTabSz="893263" rtl="0" eaLnBrk="1" latinLnBrk="0" hangingPunct="1">
        <a:spcBef>
          <a:spcPct val="20000"/>
        </a:spcBef>
        <a:buFont typeface="Arial" pitchFamily="34" charset="0"/>
        <a:buChar char="•"/>
        <a:defRPr sz="2030" kern="1200">
          <a:solidFill>
            <a:schemeClr val="tx1"/>
          </a:solidFill>
          <a:latin typeface="+mn-lt"/>
          <a:ea typeface="+mn-ea"/>
          <a:cs typeface="+mn-cs"/>
        </a:defRPr>
      </a:lvl8pPr>
      <a:lvl9pPr marL="3796328" indent="-223297" algn="l" defTabSz="893263" rtl="0" eaLnBrk="1" latinLnBrk="0" hangingPunct="1">
        <a:spcBef>
          <a:spcPct val="20000"/>
        </a:spcBef>
        <a:buFont typeface="Arial" pitchFamily="34" charset="0"/>
        <a:buChar char="•"/>
        <a:defRPr sz="2030" kern="1200">
          <a:solidFill>
            <a:schemeClr val="tx1"/>
          </a:solidFill>
          <a:latin typeface="+mn-lt"/>
          <a:ea typeface="+mn-ea"/>
          <a:cs typeface="+mn-cs"/>
        </a:defRPr>
      </a:lvl9pPr>
    </p:bodyStyle>
    <p:otherStyle>
      <a:defPPr>
        <a:defRPr lang="en-US"/>
      </a:defPPr>
      <a:lvl1pPr marL="0" algn="l" defTabSz="893263" rtl="0" eaLnBrk="1" latinLnBrk="0" hangingPunct="1">
        <a:defRPr sz="1765" kern="1200">
          <a:solidFill>
            <a:schemeClr val="tx1"/>
          </a:solidFill>
          <a:latin typeface="+mn-lt"/>
          <a:ea typeface="+mn-ea"/>
          <a:cs typeface="+mn-cs"/>
        </a:defRPr>
      </a:lvl1pPr>
      <a:lvl2pPr marL="446631" algn="l" defTabSz="893263" rtl="0" eaLnBrk="1" latinLnBrk="0" hangingPunct="1">
        <a:defRPr sz="1765" kern="1200">
          <a:solidFill>
            <a:schemeClr val="tx1"/>
          </a:solidFill>
          <a:latin typeface="+mn-lt"/>
          <a:ea typeface="+mn-ea"/>
          <a:cs typeface="+mn-cs"/>
        </a:defRPr>
      </a:lvl2pPr>
      <a:lvl3pPr marL="893263" algn="l" defTabSz="893263" rtl="0" eaLnBrk="1" latinLnBrk="0" hangingPunct="1">
        <a:defRPr sz="1765" kern="1200">
          <a:solidFill>
            <a:schemeClr val="tx1"/>
          </a:solidFill>
          <a:latin typeface="+mn-lt"/>
          <a:ea typeface="+mn-ea"/>
          <a:cs typeface="+mn-cs"/>
        </a:defRPr>
      </a:lvl3pPr>
      <a:lvl4pPr marL="1339875" algn="l" defTabSz="893263" rtl="0" eaLnBrk="1" latinLnBrk="0" hangingPunct="1">
        <a:defRPr sz="1765" kern="1200">
          <a:solidFill>
            <a:schemeClr val="tx1"/>
          </a:solidFill>
          <a:latin typeface="+mn-lt"/>
          <a:ea typeface="+mn-ea"/>
          <a:cs typeface="+mn-cs"/>
        </a:defRPr>
      </a:lvl4pPr>
      <a:lvl5pPr marL="1786508" algn="l" defTabSz="893263" rtl="0" eaLnBrk="1" latinLnBrk="0" hangingPunct="1">
        <a:defRPr sz="1765" kern="1200">
          <a:solidFill>
            <a:schemeClr val="tx1"/>
          </a:solidFill>
          <a:latin typeface="+mn-lt"/>
          <a:ea typeface="+mn-ea"/>
          <a:cs typeface="+mn-cs"/>
        </a:defRPr>
      </a:lvl5pPr>
      <a:lvl6pPr marL="2233142" algn="l" defTabSz="893263" rtl="0" eaLnBrk="1" latinLnBrk="0" hangingPunct="1">
        <a:defRPr sz="1765" kern="1200">
          <a:solidFill>
            <a:schemeClr val="tx1"/>
          </a:solidFill>
          <a:latin typeface="+mn-lt"/>
          <a:ea typeface="+mn-ea"/>
          <a:cs typeface="+mn-cs"/>
        </a:defRPr>
      </a:lvl6pPr>
      <a:lvl7pPr marL="2679761" algn="l" defTabSz="893263" rtl="0" eaLnBrk="1" latinLnBrk="0" hangingPunct="1">
        <a:defRPr sz="1765" kern="1200">
          <a:solidFill>
            <a:schemeClr val="tx1"/>
          </a:solidFill>
          <a:latin typeface="+mn-lt"/>
          <a:ea typeface="+mn-ea"/>
          <a:cs typeface="+mn-cs"/>
        </a:defRPr>
      </a:lvl7pPr>
      <a:lvl8pPr marL="3126386" algn="l" defTabSz="893263" rtl="0" eaLnBrk="1" latinLnBrk="0" hangingPunct="1">
        <a:defRPr sz="1765" kern="1200">
          <a:solidFill>
            <a:schemeClr val="tx1"/>
          </a:solidFill>
          <a:latin typeface="+mn-lt"/>
          <a:ea typeface="+mn-ea"/>
          <a:cs typeface="+mn-cs"/>
        </a:defRPr>
      </a:lvl8pPr>
      <a:lvl9pPr marL="3573007" algn="l" defTabSz="893263"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slide" Target="slide33.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35.xml"/><Relationship Id="rId18" Type="http://schemas.microsoft.com/office/2007/relationships/hdphoto" Target="../media/hdphoto7.wdp"/><Relationship Id="rId3" Type="http://schemas.openxmlformats.org/officeDocument/2006/relationships/image" Target="../media/image46.png"/><Relationship Id="rId21" Type="http://schemas.microsoft.com/office/2007/relationships/hdphoto" Target="../media/hdphoto8.wdp"/><Relationship Id="rId7" Type="http://schemas.openxmlformats.org/officeDocument/2006/relationships/slide" Target="slide32.xml"/><Relationship Id="rId12" Type="http://schemas.microsoft.com/office/2007/relationships/hdphoto" Target="../media/hdphoto5.wdp"/><Relationship Id="rId17" Type="http://schemas.openxmlformats.org/officeDocument/2006/relationships/image" Target="../media/image51.png"/><Relationship Id="rId2" Type="http://schemas.openxmlformats.org/officeDocument/2006/relationships/image" Target="../media/image45.jpeg"/><Relationship Id="rId16" Type="http://schemas.openxmlformats.org/officeDocument/2006/relationships/slide" Target="slide38.xml"/><Relationship Id="rId20" Type="http://schemas.openxmlformats.org/officeDocument/2006/relationships/image" Target="../media/image5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9.png"/><Relationship Id="rId24" Type="http://schemas.microsoft.com/office/2007/relationships/hdphoto" Target="../media/hdphoto9.wdp"/><Relationship Id="rId5" Type="http://schemas.openxmlformats.org/officeDocument/2006/relationships/image" Target="../media/image47.png"/><Relationship Id="rId15" Type="http://schemas.microsoft.com/office/2007/relationships/hdphoto" Target="../media/hdphoto6.wdp"/><Relationship Id="rId23" Type="http://schemas.openxmlformats.org/officeDocument/2006/relationships/image" Target="../media/image53.png"/><Relationship Id="rId10" Type="http://schemas.openxmlformats.org/officeDocument/2006/relationships/slide" Target="slide40.xml"/><Relationship Id="rId19" Type="http://schemas.openxmlformats.org/officeDocument/2006/relationships/slide" Target="slide3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50.png"/><Relationship Id="rId22"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540.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30.png"/><Relationship Id="rId5" Type="http://schemas.microsoft.com/office/2007/relationships/hdphoto" Target="../media/hdphoto10.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50.png"/><Relationship Id="rId5" Type="http://schemas.microsoft.com/office/2007/relationships/hdphoto" Target="../media/hdphoto4.wdp"/><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slide" Target="slide33.xml"/><Relationship Id="rId4" Type="http://schemas.microsoft.com/office/2007/relationships/hdphoto" Target="../media/hdphoto11.wdp"/><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7.png"/><Relationship Id="rId7" Type="http://schemas.microsoft.com/office/2007/relationships/hdphoto" Target="../media/hdphoto13.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slide" Target="slide33.xml"/><Relationship Id="rId4" Type="http://schemas.microsoft.com/office/2007/relationships/hdphoto" Target="../media/hdphoto3.wdp"/><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slide" Target="slide33.xml"/><Relationship Id="rId4" Type="http://schemas.microsoft.com/office/2007/relationships/hdphoto" Target="../media/hdphoto3.wdp"/><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microsoft.com/office/2007/relationships/hdphoto" Target="../media/hdphoto14.wdp"/><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slide" Target="slide33.xml"/><Relationship Id="rId4" Type="http://schemas.microsoft.com/office/2007/relationships/hdphoto" Target="../media/hdphoto3.wdp"/><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gif"/><Relationship Id="rId3" Type="http://schemas.openxmlformats.org/officeDocument/2006/relationships/slideLayout" Target="../slideLayouts/slideLayout13.xml"/><Relationship Id="rId7" Type="http://schemas.openxmlformats.org/officeDocument/2006/relationships/audio" Target="../media/audio4.wav"/><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0.png"/><Relationship Id="rId5" Type="http://schemas.openxmlformats.org/officeDocument/2006/relationships/audio" Target="../media/audio2.wav"/><Relationship Id="rId15" Type="http://schemas.openxmlformats.org/officeDocument/2006/relationships/image" Target="../media/image4.png"/><Relationship Id="rId10" Type="http://schemas.openxmlformats.org/officeDocument/2006/relationships/image" Target="../media/image6.wmf"/><Relationship Id="rId4" Type="http://schemas.openxmlformats.org/officeDocument/2006/relationships/notesSlide" Target="../notesSlides/notesSlide1.xml"/><Relationship Id="rId9" Type="http://schemas.openxmlformats.org/officeDocument/2006/relationships/oleObject" Target="../embeddings/oleObject1.bin"/><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gif"/><Relationship Id="rId3" Type="http://schemas.openxmlformats.org/officeDocument/2006/relationships/slideLayout" Target="../slideLayouts/slideLayout13.xml"/><Relationship Id="rId7" Type="http://schemas.openxmlformats.org/officeDocument/2006/relationships/audio" Target="../media/audio4.wav"/><Relationship Id="rId12" Type="http://schemas.openxmlformats.org/officeDocument/2006/relationships/image" Target="../media/image7.pn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10.png"/><Relationship Id="rId5" Type="http://schemas.openxmlformats.org/officeDocument/2006/relationships/audio" Target="../media/audio2.wav"/><Relationship Id="rId15" Type="http://schemas.openxmlformats.org/officeDocument/2006/relationships/image" Target="../media/image12.png"/><Relationship Id="rId10" Type="http://schemas.openxmlformats.org/officeDocument/2006/relationships/image" Target="../media/image6.wmf"/><Relationship Id="rId4" Type="http://schemas.openxmlformats.org/officeDocument/2006/relationships/notesSlide" Target="../notesSlides/notesSlide2.xml"/><Relationship Id="rId9" Type="http://schemas.openxmlformats.org/officeDocument/2006/relationships/oleObject" Target="../embeddings/oleObject1.bin"/><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1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6.wmf"/><Relationship Id="rId5" Type="http://schemas.openxmlformats.org/officeDocument/2006/relationships/audio" Target="../media/audio2.wav"/><Relationship Id="rId15" Type="http://schemas.openxmlformats.org/officeDocument/2006/relationships/image" Target="../media/image8.gif"/><Relationship Id="rId10"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18" Type="http://schemas.openxmlformats.org/officeDocument/2006/relationships/hyperlink" Target="../Documents/thao%20gi&#7843;ng.pptx" TargetMode="External"/><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4.png"/><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6.wmf"/><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18" Type="http://schemas.openxmlformats.org/officeDocument/2006/relationships/hyperlink" Target="../Documents/thao%20gi&#7843;ng.pptx" TargetMode="External"/><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18.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4.png"/><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6.wmf"/><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oleObject" Target="../embeddings/oleObject1.bin"/><Relationship Id="rId4" Type="http://schemas.openxmlformats.org/officeDocument/2006/relationships/notesSlide" Target="../notesSlides/notesSlide5.xml"/><Relationship Id="rId9" Type="http://schemas.openxmlformats.org/officeDocument/2006/relationships/audio" Target="../media/audio5.wav"/><Relationship Id="rId1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8.gif"/><Relationship Id="rId3" Type="http://schemas.microsoft.com/office/2007/relationships/media" Target="file:///D:\rung%20chuog%20vang\Rung%20chuong%20vang%20-%20Buc%20Tuong%20%5bNCT%200445427527%5d.mp3" TargetMode="External"/><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audio" Target="file:///D:\Rung%20Chuong%20Vang\Rung%20chuong%20vang%20-%20Buc%20Tuong.mp3" TargetMode="External"/><Relationship Id="rId1" Type="http://schemas.microsoft.com/office/2007/relationships/media" Target="file:///D:\Rung%20Chuong%20Vang\Rung%20chuong%20vang%20-%20Buc%20Tuong.mp3" TargetMode="External"/><Relationship Id="rId6" Type="http://schemas.openxmlformats.org/officeDocument/2006/relationships/audio" Target="../media/audio7.wav"/><Relationship Id="rId11" Type="http://schemas.openxmlformats.org/officeDocument/2006/relationships/image" Target="../media/image23.GIF"/><Relationship Id="rId5" Type="http://schemas.openxmlformats.org/officeDocument/2006/relationships/slideLayout" Target="../slideLayouts/slideLayout23.xml"/><Relationship Id="rId10" Type="http://schemas.openxmlformats.org/officeDocument/2006/relationships/image" Target="../media/image22.GIF"/><Relationship Id="rId4" Type="http://schemas.openxmlformats.org/officeDocument/2006/relationships/audio" Target="file:///D:\rung%20chuog%20vang\Rung%20chuong%20vang%20-%20Buc%20Tuong%20%5bNCT%200445427527%5d.mp3" TargetMode="External"/><Relationship Id="rId9"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76161F-72BE-4486-AEA8-1C8085667B59}"/>
              </a:ext>
            </a:extLst>
          </p:cNvPr>
          <p:cNvSpPr>
            <a:spLocks noGrp="1"/>
          </p:cNvSpPr>
          <p:nvPr>
            <p:ph type="ctrTitle"/>
          </p:nvPr>
        </p:nvSpPr>
        <p:spPr>
          <a:xfrm>
            <a:off x="136479" y="1040997"/>
            <a:ext cx="11436824" cy="2387600"/>
          </a:xfrm>
        </p:spPr>
        <p:txBody>
          <a:bodyPr>
            <a:normAutofit fontScale="90000"/>
          </a:bodyPr>
          <a:lstStyle/>
          <a:p>
            <a:r>
              <a:rPr lang="en-US" b="1" dirty="0">
                <a:solidFill>
                  <a:srgbClr val="FF0000"/>
                </a:solidFill>
                <a:latin typeface="Arial" panose="020B0604020202020204"/>
                <a:ea typeface="Arial" panose="020B0604020202020204"/>
                <a:cs typeface="Arial" panose="020B0604020202020204"/>
                <a:sym typeface="Arial" panose="020B0604020202020204"/>
              </a:rPr>
              <a:t>CHÀO MỪNG </a:t>
            </a:r>
            <a:br>
              <a:rPr lang="en-US" b="1" dirty="0">
                <a:solidFill>
                  <a:srgbClr val="FF0000"/>
                </a:solidFill>
                <a:latin typeface="Arial" panose="020B0604020202020204"/>
                <a:ea typeface="Arial" panose="020B0604020202020204"/>
                <a:cs typeface="Arial" panose="020B0604020202020204"/>
                <a:sym typeface="Arial" panose="020B0604020202020204"/>
              </a:rPr>
            </a:br>
            <a:r>
              <a:rPr lang="en-US" b="1" dirty="0">
                <a:solidFill>
                  <a:srgbClr val="FF0000"/>
                </a:solidFill>
                <a:latin typeface="Arial" panose="020B0604020202020204"/>
                <a:ea typeface="Arial" panose="020B0604020202020204"/>
                <a:cs typeface="Arial" panose="020B0604020202020204"/>
                <a:sym typeface="Arial" panose="020B0604020202020204"/>
              </a:rPr>
              <a:t>THẦY CÔ VÀ CÁC EM HỌC SINH </a:t>
            </a:r>
            <a:br>
              <a:rPr dirty="0">
                <a:solidFill>
                  <a:srgbClr val="FF0000"/>
                </a:solidFill>
              </a:rPr>
            </a:br>
            <a:r>
              <a:rPr lang="en-US" b="1" dirty="0">
                <a:solidFill>
                  <a:srgbClr val="FF0000"/>
                </a:solidFill>
                <a:latin typeface="Arial" panose="020B0604020202020204"/>
                <a:ea typeface="Arial" panose="020B0604020202020204"/>
                <a:cs typeface="Arial" panose="020B0604020202020204"/>
                <a:sym typeface="Arial" panose="020B0604020202020204"/>
              </a:rPr>
              <a:t>ĐẾN VỚI BÀI HỌC HÔM NAY!</a:t>
            </a:r>
            <a:endParaRPr lang="en-US" dirty="0">
              <a:solidFill>
                <a:srgbClr val="FF0000"/>
              </a:solidFill>
            </a:endParaRPr>
          </a:p>
        </p:txBody>
      </p:sp>
      <p:sp>
        <p:nvSpPr>
          <p:cNvPr id="2" name="TextBox 1">
            <a:extLst>
              <a:ext uri="{FF2B5EF4-FFF2-40B4-BE49-F238E27FC236}">
                <a16:creationId xmlns:a16="http://schemas.microsoft.com/office/drawing/2014/main" id="{3410D753-622D-C4D1-6878-0CC3F412B11A}"/>
              </a:ext>
            </a:extLst>
          </p:cNvPr>
          <p:cNvSpPr txBox="1"/>
          <p:nvPr/>
        </p:nvSpPr>
        <p:spPr>
          <a:xfrm>
            <a:off x="3930555" y="3428597"/>
            <a:ext cx="4956357" cy="2062103"/>
          </a:xfrm>
          <a:prstGeom prst="rect">
            <a:avLst/>
          </a:prstGeom>
          <a:noFill/>
        </p:spPr>
        <p:txBody>
          <a:bodyPr wrap="none" rtlCol="0">
            <a:spAutoFit/>
          </a:bodyPr>
          <a:lstStyle/>
          <a:p>
            <a:r>
              <a:rPr lang="en-US" sz="3200" dirty="0">
                <a:solidFill>
                  <a:srgbClr val="0000CC"/>
                </a:solidFill>
                <a:latin typeface="Times New Roman" panose="02020603050405020304" pitchFamily="18" charset="0"/>
                <a:cs typeface="Times New Roman" panose="02020603050405020304" pitchFamily="18" charset="0"/>
              </a:rPr>
              <a:t>MÔN: TOÁN</a:t>
            </a:r>
          </a:p>
          <a:p>
            <a:r>
              <a:rPr lang="en-US" sz="3200" dirty="0">
                <a:solidFill>
                  <a:srgbClr val="0000CC"/>
                </a:solidFill>
                <a:latin typeface="Times New Roman" panose="02020603050405020304" pitchFamily="18" charset="0"/>
                <a:cs typeface="Times New Roman" panose="02020603050405020304" pitchFamily="18" charset="0"/>
              </a:rPr>
              <a:t>PHÂN MÔN: ĐẠI SỐ</a:t>
            </a:r>
          </a:p>
          <a:p>
            <a:r>
              <a:rPr lang="en-US" sz="3200" dirty="0">
                <a:solidFill>
                  <a:srgbClr val="0000CC"/>
                </a:solidFill>
                <a:latin typeface="Times New Roman" panose="02020603050405020304" pitchFamily="18" charset="0"/>
                <a:cs typeface="Times New Roman" panose="02020603050405020304" pitchFamily="18" charset="0"/>
              </a:rPr>
              <a:t>LỚP: 9B</a:t>
            </a:r>
          </a:p>
          <a:p>
            <a:r>
              <a:rPr lang="en-US" sz="3200" dirty="0">
                <a:solidFill>
                  <a:srgbClr val="0000CC"/>
                </a:solidFill>
                <a:latin typeface="Times New Roman" panose="02020603050405020304" pitchFamily="18" charset="0"/>
                <a:cs typeface="Times New Roman" panose="02020603050405020304" pitchFamily="18" charset="0"/>
              </a:rPr>
              <a:t>GIÁO VIÊN: ĐỖ THỊ BÍCH</a:t>
            </a:r>
          </a:p>
        </p:txBody>
      </p:sp>
    </p:spTree>
    <p:extLst>
      <p:ext uri="{BB962C8B-B14F-4D97-AF65-F5344CB8AC3E}">
        <p14:creationId xmlns:p14="http://schemas.microsoft.com/office/powerpoint/2010/main" val="18876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6">
            <a:extLst>
              <a:ext uri="{FF2B5EF4-FFF2-40B4-BE49-F238E27FC236}">
                <a16:creationId xmlns:a16="http://schemas.microsoft.com/office/drawing/2014/main" id="{7DA7AA4A-CFA4-47AD-A995-8A8CCBB63653}"/>
              </a:ext>
            </a:extLst>
          </p:cNvPr>
          <p:cNvSpPr txBox="1">
            <a:spLocks/>
          </p:cNvSpPr>
          <p:nvPr/>
        </p:nvSpPr>
        <p:spPr>
          <a:xfrm>
            <a:off x="547523" y="3265227"/>
            <a:ext cx="11096952"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FFF00"/>
                </a:solidFill>
                <a:latin typeface="Times New Roman" panose="02020603050405020304" charset="0"/>
                <a:cs typeface="Times New Roman" panose="02020603050405020304" charset="0"/>
              </a:rPr>
              <a:t>TIẾT 37. BÀI 10: </a:t>
            </a:r>
          </a:p>
          <a:p>
            <a:pPr marL="0" indent="0" algn="ctr">
              <a:buNone/>
            </a:pPr>
            <a:r>
              <a:rPr lang="en-US" sz="4800" b="1" dirty="0">
                <a:solidFill>
                  <a:srgbClr val="FFFF00"/>
                </a:solidFill>
                <a:latin typeface="Times New Roman" panose="02020603050405020304" charset="0"/>
                <a:cs typeface="Times New Roman" panose="02020603050405020304" charset="0"/>
              </a:rPr>
              <a:t>CĂN BẬC BA VÀ CĂN THỨC BẬC BA</a:t>
            </a:r>
          </a:p>
        </p:txBody>
      </p:sp>
      <p:sp>
        <p:nvSpPr>
          <p:cNvPr id="5" name="Title 5">
            <a:extLst>
              <a:ext uri="{FF2B5EF4-FFF2-40B4-BE49-F238E27FC236}">
                <a16:creationId xmlns:a16="http://schemas.microsoft.com/office/drawing/2014/main" id="{695D6AE1-DE8E-4D87-998B-48378BA98041}"/>
              </a:ext>
            </a:extLst>
          </p:cNvPr>
          <p:cNvSpPr txBox="1">
            <a:spLocks/>
          </p:cNvSpPr>
          <p:nvPr/>
        </p:nvSpPr>
        <p:spPr>
          <a:xfrm>
            <a:off x="762952" y="716059"/>
            <a:ext cx="10666095" cy="2387600"/>
          </a:xfrm>
          <a:prstGeom prst="rect">
            <a:avLst/>
          </a:prstGeom>
        </p:spPr>
        <p:txBody>
          <a:bodyPr vert="horz" lIns="91440" tIns="45720" rIns="91440" bIns="4572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Times New Roman" panose="02020603050405020304" charset="0"/>
                <a:cs typeface="Times New Roman" panose="02020603050405020304" charset="0"/>
              </a:rPr>
              <a:t>CHƯƠNG III. </a:t>
            </a:r>
            <a:br>
              <a:rPr lang="en-US" sz="55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Times New Roman" panose="02020603050405020304" charset="0"/>
                <a:cs typeface="Times New Roman" panose="02020603050405020304" charset="0"/>
              </a:rPr>
            </a:br>
            <a:r>
              <a:rPr lang="en-US" sz="55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Times New Roman" panose="02020603050405020304" charset="0"/>
                <a:cs typeface="Times New Roman" panose="02020603050405020304" charset="0"/>
              </a:rPr>
              <a:t>CĂN BẬC HAI VÀ CĂN BẬC BA</a:t>
            </a:r>
          </a:p>
        </p:txBody>
      </p:sp>
    </p:spTree>
    <p:extLst>
      <p:ext uri="{BB962C8B-B14F-4D97-AF65-F5344CB8AC3E}">
        <p14:creationId xmlns:p14="http://schemas.microsoft.com/office/powerpoint/2010/main" val="317710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4"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1"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756696" y="2767647"/>
            <a:ext cx="6528391" cy="1322705"/>
          </a:xfrm>
        </p:spPr>
        <p:txBody>
          <a:bodyPr>
            <a:normAutofit fontScale="92500" lnSpcReduction="10000"/>
          </a:bodyPr>
          <a:lstStyle/>
          <a:p>
            <a:pPr algn="l"/>
            <a:r>
              <a:rPr lang="en-US" sz="4800" dirty="0">
                <a:solidFill>
                  <a:srgbClr val="0070C0"/>
                </a:solidFill>
                <a:latin typeface="Times New Roman" panose="02020603050405020304" charset="0"/>
                <a:cs typeface="Times New Roman" panose="02020603050405020304" charset="0"/>
              </a:rPr>
              <a:t>1. CĂN BẬC BA</a:t>
            </a:r>
          </a:p>
          <a:p>
            <a:pPr algn="l"/>
            <a:r>
              <a:rPr lang="en-US" sz="4800" dirty="0">
                <a:solidFill>
                  <a:srgbClr val="0070C0"/>
                </a:solidFill>
                <a:latin typeface="Times New Roman" panose="02020603050405020304" charset="0"/>
                <a:cs typeface="Times New Roman" panose="02020603050405020304" charset="0"/>
              </a:rPr>
              <a:t>2. CĂN THỨC BẬC BA</a:t>
            </a:r>
          </a:p>
        </p:txBody>
      </p:sp>
      <p:sp>
        <p:nvSpPr>
          <p:cNvPr id="2" name="Title 1"/>
          <p:cNvSpPr>
            <a:spLocks noGrp="1"/>
          </p:cNvSpPr>
          <p:nvPr>
            <p:ph type="ctrTitle"/>
          </p:nvPr>
        </p:nvSpPr>
        <p:spPr>
          <a:xfrm>
            <a:off x="1884827" y="845451"/>
            <a:ext cx="8524447" cy="1322705"/>
          </a:xfrm>
        </p:spPr>
        <p:txBody>
          <a:bodyPr>
            <a:normAutofit fontScale="90000"/>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9"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6">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6"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D43375-97AB-4309-915F-71CBF639B0F9}"/>
              </a:ext>
            </a:extLst>
          </p:cNvPr>
          <p:cNvSpPr/>
          <p:nvPr/>
        </p:nvSpPr>
        <p:spPr>
          <a:xfrm>
            <a:off x="2594346" y="3350106"/>
            <a:ext cx="7262036" cy="1200329"/>
          </a:xfrm>
          <a:prstGeom prst="rect">
            <a:avLst/>
          </a:prstGeom>
          <a:noFill/>
        </p:spPr>
        <p:txBody>
          <a:bodyPr wrap="square" lIns="91440" tIns="45720" rIns="91440" bIns="45720">
            <a:spAutoFit/>
          </a:bodyPr>
          <a:lstStyle/>
          <a:p>
            <a:pPr algn="ctr"/>
            <a:r>
              <a:rPr lang="en-US" sz="72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1. CĂN BẬC BA</a:t>
            </a:r>
          </a:p>
        </p:txBody>
      </p:sp>
    </p:spTree>
    <p:extLst>
      <p:ext uri="{BB962C8B-B14F-4D97-AF65-F5344CB8AC3E}">
        <p14:creationId xmlns:p14="http://schemas.microsoft.com/office/powerpoint/2010/main" val="370217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816699-EF39-476E-8546-CC62A56FC1ED}"/>
              </a:ext>
            </a:extLst>
          </p:cNvPr>
          <p:cNvSpPr>
            <a:spLocks noGrp="1"/>
          </p:cNvSpPr>
          <p:nvPr>
            <p:ph type="title"/>
          </p:nvPr>
        </p:nvSpPr>
        <p:spPr>
          <a:xfrm>
            <a:off x="838200" y="593605"/>
            <a:ext cx="10515600" cy="1325563"/>
          </a:xfrm>
        </p:spPr>
        <p:txBody>
          <a:bodyPr>
            <a:normAutofit fontScale="90000"/>
          </a:bodyPr>
          <a:lstStyle/>
          <a:p>
            <a:br>
              <a:rPr lang="en-US" sz="3600" dirty="0">
                <a:solidFill>
                  <a:srgbClr val="FFFF00"/>
                </a:solidFill>
                <a:latin typeface="Times New Roman" panose="02020603050405020304" charset="0"/>
                <a:cs typeface="Times New Roman" panose="02020603050405020304" charset="0"/>
              </a:rPr>
            </a:b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Căn</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bậc</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ba</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của</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một</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số</a:t>
            </a:r>
            <a:r>
              <a:rPr lang="en-US" sz="3600" dirty="0">
                <a:solidFill>
                  <a:srgbClr val="FFFF00"/>
                </a:solidFill>
                <a:latin typeface="Times New Roman" panose="02020603050405020304" charset="0"/>
                <a:cs typeface="Times New Roman" panose="02020603050405020304" charset="0"/>
              </a:rPr>
              <a:t> </a:t>
            </a:r>
            <a:r>
              <a:rPr lang="en-US" sz="3600" dirty="0" err="1">
                <a:solidFill>
                  <a:srgbClr val="FFFF00"/>
                </a:solidFill>
                <a:latin typeface="Times New Roman" panose="02020603050405020304" charset="0"/>
                <a:cs typeface="Times New Roman" panose="02020603050405020304" charset="0"/>
              </a:rPr>
              <a:t>thực</a:t>
            </a:r>
            <a:br>
              <a:rPr lang="en-US" sz="3600" dirty="0">
                <a:solidFill>
                  <a:srgbClr val="FFFF00"/>
                </a:solidFill>
                <a:latin typeface="Times New Roman" panose="02020603050405020304" charset="0"/>
                <a:cs typeface="Times New Roman" panose="02020603050405020304" charset="0"/>
              </a:rPr>
            </a:br>
            <a:r>
              <a:rPr lang="en-US" sz="3600" dirty="0" err="1">
                <a:solidFill>
                  <a:schemeClr val="bg1"/>
                </a:solidFill>
                <a:latin typeface="Times New Roman" panose="02020603050405020304" charset="0"/>
                <a:cs typeface="Times New Roman" panose="02020603050405020304" charset="0"/>
              </a:rPr>
              <a:t>Hoạt</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động</a:t>
            </a:r>
            <a:r>
              <a:rPr lang="en-US" sz="3600" dirty="0">
                <a:solidFill>
                  <a:schemeClr val="bg1"/>
                </a:solidFill>
                <a:latin typeface="Times New Roman" panose="02020603050405020304" charset="0"/>
                <a:cs typeface="Times New Roman" panose="02020603050405020304" charset="0"/>
              </a:rPr>
              <a:t>: </a:t>
            </a:r>
            <a:br>
              <a:rPr lang="en-US" sz="3600" dirty="0">
                <a:solidFill>
                  <a:schemeClr val="bg1"/>
                </a:solidFill>
                <a:latin typeface="Times New Roman" panose="02020603050405020304" charset="0"/>
                <a:cs typeface="Times New Roman" panose="02020603050405020304" charset="0"/>
              </a:rPr>
            </a:br>
            <a:r>
              <a:rPr lang="en-US" sz="3600" i="1" dirty="0" err="1">
                <a:solidFill>
                  <a:schemeClr val="bg1"/>
                </a:solidFill>
                <a:latin typeface="Times New Roman" panose="02020603050405020304" charset="0"/>
                <a:cs typeface="Times New Roman" panose="02020603050405020304" charset="0"/>
              </a:rPr>
              <a:t>Kí</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hiệu</a:t>
            </a:r>
            <a:r>
              <a:rPr lang="en-US" sz="3600" i="1" dirty="0">
                <a:solidFill>
                  <a:schemeClr val="bg1"/>
                </a:solidFill>
                <a:latin typeface="Times New Roman" panose="02020603050405020304" charset="0"/>
                <a:cs typeface="Times New Roman" panose="02020603050405020304" charset="0"/>
              </a:rPr>
              <a:t> V </a:t>
            </a:r>
            <a:r>
              <a:rPr lang="en-US" sz="3600" i="1" dirty="0" err="1">
                <a:solidFill>
                  <a:schemeClr val="bg1"/>
                </a:solidFill>
                <a:latin typeface="Times New Roman" panose="02020603050405020304" charset="0"/>
                <a:cs typeface="Times New Roman" panose="02020603050405020304" charset="0"/>
              </a:rPr>
              <a:t>là</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thể</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tích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của</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hình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lập</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phương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với</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cạnh</a:t>
            </a:r>
            <a:r>
              <a:rPr lang="en-US" sz="3600" i="1" dirty="0">
                <a:solidFill>
                  <a:schemeClr val="bg1"/>
                </a:solidFill>
                <a:latin typeface="Times New Roman" panose="02020603050405020304" charset="0"/>
                <a:cs typeface="Times New Roman" panose="02020603050405020304" charset="0"/>
              </a:rPr>
              <a:t> x. </a:t>
            </a:r>
            <a:r>
              <a:rPr lang="en-US" sz="3600" i="1" dirty="0" err="1">
                <a:solidFill>
                  <a:schemeClr val="bg1"/>
                </a:solidFill>
                <a:latin typeface="Times New Roman" panose="02020603050405020304" charset="0"/>
                <a:cs typeface="Times New Roman" panose="02020603050405020304" charset="0"/>
              </a:rPr>
              <a:t>Hãy</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thay</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dấu</a:t>
            </a:r>
            <a:r>
              <a:rPr lang="en-US" sz="3600" i="1" dirty="0">
                <a:solidFill>
                  <a:schemeClr val="bg1"/>
                </a:solidFill>
                <a:latin typeface="Times New Roman" panose="02020603050405020304" charset="0"/>
                <a:cs typeface="Times New Roman" panose="02020603050405020304" charset="0"/>
              </a:rPr>
              <a:t> “?” </a:t>
            </a:r>
            <a:r>
              <a:rPr lang="en-US" sz="3600" i="1" dirty="0" err="1">
                <a:solidFill>
                  <a:schemeClr val="bg1"/>
                </a:solidFill>
                <a:latin typeface="Times New Roman" panose="02020603050405020304" charset="0"/>
                <a:cs typeface="Times New Roman" panose="02020603050405020304" charset="0"/>
              </a:rPr>
              <a:t>trong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bảng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sau</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bằng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các</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giá</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trị</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thích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hợp</a:t>
            </a:r>
            <a:r>
              <a:rPr lang="en-US" sz="3600" i="1" dirty="0">
                <a:solidFill>
                  <a:schemeClr val="bg1"/>
                </a:solidFill>
                <a:latin typeface="Times New Roman" panose="02020603050405020304" charset="0"/>
                <a:cs typeface="Times New Roman" panose="02020603050405020304" charset="0"/>
              </a:rPr>
              <a:t>?</a:t>
            </a:r>
          </a:p>
        </p:txBody>
      </p:sp>
      <p:grpSp>
        <p:nvGrpSpPr>
          <p:cNvPr id="6" name="Group 11">
            <a:extLst>
              <a:ext uri="{FF2B5EF4-FFF2-40B4-BE49-F238E27FC236}">
                <a16:creationId xmlns:a16="http://schemas.microsoft.com/office/drawing/2014/main" id="{FA4F4891-2ED5-472C-8545-2F662A95DABE}"/>
              </a:ext>
            </a:extLst>
          </p:cNvPr>
          <p:cNvGrpSpPr>
            <a:grpSpLocks/>
          </p:cNvGrpSpPr>
          <p:nvPr/>
        </p:nvGrpSpPr>
        <p:grpSpPr bwMode="auto">
          <a:xfrm>
            <a:off x="1278749" y="2763426"/>
            <a:ext cx="1908175" cy="1676400"/>
            <a:chOff x="3696" y="1200"/>
            <a:chExt cx="1202" cy="1056"/>
          </a:xfrm>
          <a:solidFill>
            <a:srgbClr val="0070C0"/>
          </a:solidFill>
        </p:grpSpPr>
        <p:sp>
          <p:nvSpPr>
            <p:cNvPr id="7" name="AutoShape 6">
              <a:extLst>
                <a:ext uri="{FF2B5EF4-FFF2-40B4-BE49-F238E27FC236}">
                  <a16:creationId xmlns:a16="http://schemas.microsoft.com/office/drawing/2014/main" id="{29680AE3-5D35-410D-B40C-50BC9AEB2EE2}"/>
                </a:ext>
              </a:extLst>
            </p:cNvPr>
            <p:cNvSpPr>
              <a:spLocks noChangeArrowheads="1"/>
            </p:cNvSpPr>
            <p:nvPr/>
          </p:nvSpPr>
          <p:spPr bwMode="auto">
            <a:xfrm>
              <a:off x="3696" y="1200"/>
              <a:ext cx="1200" cy="1056"/>
            </a:xfrm>
            <a:prstGeom prst="cube">
              <a:avLst>
                <a:gd name="adj" fmla="val 25000"/>
              </a:avLst>
            </a:prstGeom>
            <a:grp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sz="3200" dirty="0"/>
            </a:p>
          </p:txBody>
        </p:sp>
        <p:sp>
          <p:nvSpPr>
            <p:cNvPr id="8" name="Line 8">
              <a:extLst>
                <a:ext uri="{FF2B5EF4-FFF2-40B4-BE49-F238E27FC236}">
                  <a16:creationId xmlns:a16="http://schemas.microsoft.com/office/drawing/2014/main" id="{DA052E32-FADE-4DC7-820E-93AFDBFEC601}"/>
                </a:ext>
              </a:extLst>
            </p:cNvPr>
            <p:cNvSpPr>
              <a:spLocks noChangeShapeType="1"/>
            </p:cNvSpPr>
            <p:nvPr/>
          </p:nvSpPr>
          <p:spPr bwMode="auto">
            <a:xfrm>
              <a:off x="3961" y="1200"/>
              <a:ext cx="8" cy="801"/>
            </a:xfrm>
            <a:prstGeom prst="line">
              <a:avLst/>
            </a:prstGeom>
            <a:grpFill/>
            <a:ln w="9525">
              <a:solidFill>
                <a:schemeClr val="tx1"/>
              </a:solidFill>
              <a:prstDash val="lgDashDot"/>
              <a:round/>
              <a:headEnd/>
              <a:tailEnd/>
            </a:ln>
          </p:spPr>
          <p:txBody>
            <a:bodyPr/>
            <a:lstStyle/>
            <a:p>
              <a:endParaRPr lang="vi-VN"/>
            </a:p>
          </p:txBody>
        </p:sp>
        <p:sp>
          <p:nvSpPr>
            <p:cNvPr id="9" name="Line 9">
              <a:extLst>
                <a:ext uri="{FF2B5EF4-FFF2-40B4-BE49-F238E27FC236}">
                  <a16:creationId xmlns:a16="http://schemas.microsoft.com/office/drawing/2014/main" id="{B5EFCD15-710B-460F-8D84-6230853BA2C3}"/>
                </a:ext>
              </a:extLst>
            </p:cNvPr>
            <p:cNvSpPr>
              <a:spLocks noChangeShapeType="1"/>
            </p:cNvSpPr>
            <p:nvPr/>
          </p:nvSpPr>
          <p:spPr bwMode="auto">
            <a:xfrm flipV="1">
              <a:off x="3696" y="2001"/>
              <a:ext cx="273" cy="255"/>
            </a:xfrm>
            <a:prstGeom prst="line">
              <a:avLst/>
            </a:prstGeom>
            <a:grpFill/>
            <a:ln w="9525">
              <a:solidFill>
                <a:schemeClr val="tx1"/>
              </a:solidFill>
              <a:prstDash val="lgDashDot"/>
              <a:round/>
              <a:headEnd/>
              <a:tailEnd/>
            </a:ln>
          </p:spPr>
          <p:txBody>
            <a:bodyPr/>
            <a:lstStyle/>
            <a:p>
              <a:endParaRPr lang="vi-VN"/>
            </a:p>
          </p:txBody>
        </p:sp>
        <p:sp>
          <p:nvSpPr>
            <p:cNvPr id="10" name="Line 10">
              <a:extLst>
                <a:ext uri="{FF2B5EF4-FFF2-40B4-BE49-F238E27FC236}">
                  <a16:creationId xmlns:a16="http://schemas.microsoft.com/office/drawing/2014/main" id="{510361B0-E8A2-4C2E-B76D-D755C7F8A0C8}"/>
                </a:ext>
              </a:extLst>
            </p:cNvPr>
            <p:cNvSpPr>
              <a:spLocks noChangeShapeType="1"/>
            </p:cNvSpPr>
            <p:nvPr/>
          </p:nvSpPr>
          <p:spPr bwMode="auto">
            <a:xfrm flipH="1">
              <a:off x="3986" y="2001"/>
              <a:ext cx="912" cy="0"/>
            </a:xfrm>
            <a:prstGeom prst="line">
              <a:avLst/>
            </a:prstGeom>
            <a:grpFill/>
            <a:ln w="9525">
              <a:solidFill>
                <a:schemeClr val="tx1"/>
              </a:solidFill>
              <a:prstDash val="lgDashDot"/>
              <a:round/>
              <a:headEnd/>
              <a:tailEnd/>
            </a:ln>
          </p:spPr>
          <p:txBody>
            <a:bodyPr/>
            <a:lstStyle/>
            <a:p>
              <a:endParaRPr lang="vi-VN"/>
            </a:p>
          </p:txBody>
        </p:sp>
      </p:gr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41FCB639-A533-40AB-B9EB-4FC27E8FBD38}"/>
                  </a:ext>
                </a:extLst>
              </p:cNvPr>
              <p:cNvGraphicFramePr>
                <a:graphicFrameLocks noGrp="1"/>
              </p:cNvGraphicFramePr>
              <p:nvPr>
                <p:extLst>
                  <p:ext uri="{D42A27DB-BD31-4B8C-83A1-F6EECF244321}">
                    <p14:modId xmlns:p14="http://schemas.microsoft.com/office/powerpoint/2010/main" val="3391192875"/>
                  </p:ext>
                </p:extLst>
              </p:nvPr>
            </p:nvGraphicFramePr>
            <p:xfrm>
              <a:off x="5205409" y="2554962"/>
              <a:ext cx="5171966" cy="3108960"/>
            </p:xfrm>
            <a:graphic>
              <a:graphicData uri="http://schemas.openxmlformats.org/drawingml/2006/table">
                <a:tbl>
                  <a:tblPr firstRow="1" bandRow="1">
                    <a:tableStyleId>{10A1B5D5-9B99-4C35-A422-299274C87663}</a:tableStyleId>
                  </a:tblPr>
                  <a:tblGrid>
                    <a:gridCol w="2585983">
                      <a:extLst>
                        <a:ext uri="{9D8B030D-6E8A-4147-A177-3AD203B41FA5}">
                          <a16:colId xmlns:a16="http://schemas.microsoft.com/office/drawing/2014/main" val="1741070125"/>
                        </a:ext>
                      </a:extLst>
                    </a:gridCol>
                    <a:gridCol w="2585983">
                      <a:extLst>
                        <a:ext uri="{9D8B030D-6E8A-4147-A177-3AD203B41FA5}">
                          <a16:colId xmlns:a16="http://schemas.microsoft.com/office/drawing/2014/main" val="714377074"/>
                        </a:ext>
                      </a:extLst>
                    </a:gridCol>
                  </a:tblGrid>
                  <a:tr h="328352">
                    <a:tc>
                      <a:txBody>
                        <a:bodyPr/>
                        <a:lstStyle/>
                        <a:p>
                          <a:pPr algn="ctr"/>
                          <a:r>
                            <a:rPr lang="en-US" sz="4800" b="0" i="1" dirty="0">
                              <a:solidFill>
                                <a:srgbClr val="0000CC"/>
                              </a:solidFill>
                              <a:latin typeface="Times New Roman" panose="02020603050405020304" charset="0"/>
                              <a:cs typeface="Times New Roman" panose="02020603050405020304" charset="0"/>
                            </a:rPr>
                            <a:t>x</a:t>
                          </a: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b="0">
                              <a:solidFill>
                                <a:srgbClr val="0000CC"/>
                              </a:solidFill>
                              <a:latin typeface="Times New Roman" panose="02020603050405020304" pitchFamily="18" charset="0"/>
                              <a:cs typeface="Times New Roman" panose="02020603050405020304" pitchFamily="18" charset="0"/>
                            </a:rPr>
                            <a:t>V = </a:t>
                          </a:r>
                          <a14:m>
                            <m:oMath xmlns:m="http://schemas.openxmlformats.org/officeDocument/2006/math">
                              <m:sSup>
                                <m:sSupPr>
                                  <m:ctrlPr>
                                    <a:rPr lang="en-US" sz="4800" b="0" i="1" smtClean="0">
                                      <a:solidFill>
                                        <a:srgbClr val="0000CC"/>
                                      </a:solidFill>
                                      <a:latin typeface="Cambria Math" panose="02040503050406030204" pitchFamily="18" charset="0"/>
                                      <a:cs typeface="Cambria Math" panose="02040503050406030204" charset="0"/>
                                      <a:sym typeface="+mn-ea"/>
                                    </a:rPr>
                                  </m:ctrlPr>
                                </m:sSupPr>
                                <m:e>
                                  <m:r>
                                    <m:rPr>
                                      <m:nor/>
                                    </m:rPr>
                                    <a:rPr lang="en-US" sz="4800" b="0" i="1" dirty="0" smtClean="0">
                                      <a:solidFill>
                                        <a:srgbClr val="0000CC"/>
                                      </a:solidFill>
                                      <a:latin typeface="Times New Roman" panose="02020603050405020304" charset="0"/>
                                      <a:cs typeface="Times New Roman" panose="02020603050405020304" charset="0"/>
                                    </a:rPr>
                                    <m:t>x</m:t>
                                  </m:r>
                                </m:e>
                                <m:sup>
                                  <m:r>
                                    <a:rPr lang="en-US" sz="4800" b="0" i="1" smtClean="0">
                                      <a:solidFill>
                                        <a:srgbClr val="0000CC"/>
                                      </a:solidFill>
                                      <a:latin typeface="Cambria Math" panose="02040503050406030204" pitchFamily="18" charset="0"/>
                                      <a:cs typeface="Cambria Math" panose="02040503050406030204" charset="0"/>
                                      <a:sym typeface="+mn-ea"/>
                                    </a:rPr>
                                    <m:t>3</m:t>
                                  </m:r>
                                </m:sup>
                              </m:sSup>
                            </m:oMath>
                          </a14:m>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0190350"/>
                      </a:ext>
                    </a:extLst>
                  </a:tr>
                  <a:tr h="370840">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34545"/>
                      </a:ext>
                    </a:extLst>
                  </a:tr>
                  <a:tr h="370840">
                    <a:tc>
                      <a:txBody>
                        <a:bodyPr/>
                        <a:lstStyle/>
                        <a:p>
                          <a:pPr algn="ctr"/>
                          <a:r>
                            <a:rPr lang="en-US" sz="4800" b="0" dirty="0">
                              <a:solidFill>
                                <a:srgbClr val="0000CC"/>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156979"/>
                      </a:ext>
                    </a:extLst>
                  </a:tr>
                  <a:tr h="370840">
                    <a:tc>
                      <a:txBody>
                        <a:bodyPr/>
                        <a:lstStyle/>
                        <a:p>
                          <a:pPr algn="ctr"/>
                          <a:r>
                            <a:rPr lang="en-US" sz="4800" b="0" dirty="0">
                              <a:solidFill>
                                <a:srgbClr val="0000CC"/>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5284728"/>
                      </a:ext>
                    </a:extLst>
                  </a:tr>
                </a:tbl>
              </a:graphicData>
            </a:graphic>
          </p:graphicFrame>
        </mc:Choice>
        <mc:Fallback xmlns="">
          <p:graphicFrame>
            <p:nvGraphicFramePr>
              <p:cNvPr id="11" name="Table 10">
                <a:extLst>
                  <a:ext uri="{FF2B5EF4-FFF2-40B4-BE49-F238E27FC236}">
                    <a16:creationId xmlns:a16="http://schemas.microsoft.com/office/drawing/2014/main" id="{41FCB639-A533-40AB-B9EB-4FC27E8FBD38}"/>
                  </a:ext>
                </a:extLst>
              </p:cNvPr>
              <p:cNvGraphicFramePr>
                <a:graphicFrameLocks noGrp="1"/>
              </p:cNvGraphicFramePr>
              <p:nvPr>
                <p:extLst>
                  <p:ext uri="{D42A27DB-BD31-4B8C-83A1-F6EECF244321}">
                    <p14:modId xmlns:p14="http://schemas.microsoft.com/office/powerpoint/2010/main" val="3391192875"/>
                  </p:ext>
                </p:extLst>
              </p:nvPr>
            </p:nvGraphicFramePr>
            <p:xfrm>
              <a:off x="5205409" y="2554962"/>
              <a:ext cx="5171966" cy="3108960"/>
            </p:xfrm>
            <a:graphic>
              <a:graphicData uri="http://schemas.openxmlformats.org/drawingml/2006/table">
                <a:tbl>
                  <a:tblPr firstRow="1" bandRow="1">
                    <a:tableStyleId>{10A1B5D5-9B99-4C35-A422-299274C87663}</a:tableStyleId>
                  </a:tblPr>
                  <a:tblGrid>
                    <a:gridCol w="2585983">
                      <a:extLst>
                        <a:ext uri="{9D8B030D-6E8A-4147-A177-3AD203B41FA5}">
                          <a16:colId xmlns:a16="http://schemas.microsoft.com/office/drawing/2014/main" val="1741070125"/>
                        </a:ext>
                      </a:extLst>
                    </a:gridCol>
                    <a:gridCol w="2585983">
                      <a:extLst>
                        <a:ext uri="{9D8B030D-6E8A-4147-A177-3AD203B41FA5}">
                          <a16:colId xmlns:a16="http://schemas.microsoft.com/office/drawing/2014/main" val="714377074"/>
                        </a:ext>
                      </a:extLst>
                    </a:gridCol>
                  </a:tblGrid>
                  <a:tr h="822960">
                    <a:tc>
                      <a:txBody>
                        <a:bodyPr/>
                        <a:lstStyle/>
                        <a:p>
                          <a:pPr algn="ctr"/>
                          <a:r>
                            <a:rPr lang="en-US" sz="4800" b="0" i="1" dirty="0">
                              <a:solidFill>
                                <a:srgbClr val="0000CC"/>
                              </a:solidFill>
                              <a:latin typeface="Times New Roman" panose="02020603050405020304" charset="0"/>
                              <a:cs typeface="Times New Roman" panose="02020603050405020304" charset="0"/>
                            </a:rPr>
                            <a:t>x</a:t>
                          </a: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235" t="-16296" r="-471" b="-317778"/>
                          </a:stretch>
                        </a:blipFill>
                      </a:tcPr>
                    </a:tc>
                    <a:extLst>
                      <a:ext uri="{0D108BD9-81ED-4DB2-BD59-A6C34878D82A}">
                        <a16:rowId xmlns:a16="http://schemas.microsoft.com/office/drawing/2014/main" val="3000190350"/>
                      </a:ext>
                    </a:extLst>
                  </a:tr>
                  <a:tr h="640080">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34545"/>
                      </a:ext>
                    </a:extLst>
                  </a:tr>
                  <a:tr h="822960">
                    <a:tc>
                      <a:txBody>
                        <a:bodyPr/>
                        <a:lstStyle/>
                        <a:p>
                          <a:pPr algn="ctr"/>
                          <a:r>
                            <a:rPr lang="en-US" sz="4800" b="0" dirty="0">
                              <a:solidFill>
                                <a:srgbClr val="0000CC"/>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156979"/>
                      </a:ext>
                    </a:extLst>
                  </a:tr>
                  <a:tr h="822960">
                    <a:tc>
                      <a:txBody>
                        <a:bodyPr/>
                        <a:lstStyle/>
                        <a:p>
                          <a:pPr algn="ctr"/>
                          <a:r>
                            <a:rPr lang="en-US" sz="4800" b="0" dirty="0">
                              <a:solidFill>
                                <a:srgbClr val="0000CC"/>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a:solidFill>
                                <a:srgbClr val="0000CC"/>
                              </a:solidFill>
                              <a:latin typeface="Times New Roman" panose="02020603050405020304" pitchFamily="18" charset="0"/>
                              <a:cs typeface="Times New Roman" panose="02020603050405020304" pitchFamily="18" charset="0"/>
                            </a:rPr>
                            <a:t>64</a:t>
                          </a:r>
                          <a:endParaRPr lang="en-US" sz="36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5284728"/>
                      </a:ext>
                    </a:extLst>
                  </a:tr>
                </a:tbl>
              </a:graphicData>
            </a:graphic>
          </p:graphicFrame>
        </mc:Fallback>
      </mc:AlternateContent>
    </p:spTree>
    <p:extLst>
      <p:ext uri="{BB962C8B-B14F-4D97-AF65-F5344CB8AC3E}">
        <p14:creationId xmlns:p14="http://schemas.microsoft.com/office/powerpoint/2010/main" val="34186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816699-EF39-476E-8546-CC62A56FC1ED}"/>
              </a:ext>
            </a:extLst>
          </p:cNvPr>
          <p:cNvSpPr>
            <a:spLocks noGrp="1"/>
          </p:cNvSpPr>
          <p:nvPr>
            <p:ph type="title"/>
          </p:nvPr>
        </p:nvSpPr>
        <p:spPr>
          <a:xfrm>
            <a:off x="838200" y="688677"/>
            <a:ext cx="10515600" cy="1325563"/>
          </a:xfrm>
        </p:spPr>
        <p:txBody>
          <a:bodyPr>
            <a:normAutofit fontScale="90000"/>
          </a:bodyPr>
          <a:lstStyle/>
          <a:p>
            <a:r>
              <a:rPr lang="en-US" sz="3600" i="1" dirty="0" err="1">
                <a:solidFill>
                  <a:schemeClr val="bg1"/>
                </a:solidFill>
                <a:latin typeface="Times New Roman" panose="02020603050405020304" charset="0"/>
                <a:cs typeface="Times New Roman" panose="02020603050405020304" charset="0"/>
              </a:rPr>
              <a:t>Kí</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hiệu</a:t>
            </a:r>
            <a:r>
              <a:rPr lang="en-US" sz="3600" i="1" dirty="0">
                <a:solidFill>
                  <a:schemeClr val="bg1"/>
                </a:solidFill>
                <a:latin typeface="Times New Roman" panose="02020603050405020304" charset="0"/>
                <a:cs typeface="Times New Roman" panose="02020603050405020304" charset="0"/>
              </a:rPr>
              <a:t> V </a:t>
            </a:r>
            <a:r>
              <a:rPr lang="en-US" sz="3600" i="1" dirty="0" err="1">
                <a:solidFill>
                  <a:schemeClr val="bg1"/>
                </a:solidFill>
                <a:latin typeface="Times New Roman" panose="02020603050405020304" charset="0"/>
                <a:cs typeface="Times New Roman" panose="02020603050405020304" charset="0"/>
              </a:rPr>
              <a:t>là</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thể</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tích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của</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hình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lập</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phương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với</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cạnh</a:t>
            </a:r>
            <a:r>
              <a:rPr lang="en-US" sz="3600" i="1" dirty="0">
                <a:solidFill>
                  <a:schemeClr val="bg1"/>
                </a:solidFill>
                <a:latin typeface="Times New Roman" panose="02020603050405020304" charset="0"/>
                <a:cs typeface="Times New Roman" panose="02020603050405020304" charset="0"/>
              </a:rPr>
              <a:t> x. </a:t>
            </a:r>
            <a:r>
              <a:rPr lang="en-US" sz="3600" i="1" dirty="0" err="1">
                <a:solidFill>
                  <a:schemeClr val="bg1"/>
                </a:solidFill>
                <a:latin typeface="Times New Roman" panose="02020603050405020304" charset="0"/>
                <a:cs typeface="Times New Roman" panose="02020603050405020304" charset="0"/>
              </a:rPr>
              <a:t>Hãy</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thay</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dấu</a:t>
            </a:r>
            <a:r>
              <a:rPr lang="en-US" sz="3600" i="1" dirty="0">
                <a:solidFill>
                  <a:schemeClr val="bg1"/>
                </a:solidFill>
                <a:latin typeface="Times New Roman" panose="02020603050405020304" charset="0"/>
                <a:cs typeface="Times New Roman" panose="02020603050405020304" charset="0"/>
              </a:rPr>
              <a:t> “?” </a:t>
            </a:r>
            <a:r>
              <a:rPr lang="en-US" sz="3600" i="1" dirty="0" err="1">
                <a:solidFill>
                  <a:schemeClr val="bg1"/>
                </a:solidFill>
                <a:latin typeface="Times New Roman" panose="02020603050405020304" charset="0"/>
                <a:cs typeface="Times New Roman" panose="02020603050405020304" charset="0"/>
              </a:rPr>
              <a:t>trong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bảng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sau</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bằng</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các</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giá</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trị</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thích</a:t>
            </a:r>
            <a:r>
              <a:rPr lang="en-US" sz="3600" i="1" dirty="0">
                <a:solidFill>
                  <a:schemeClr val="bg1"/>
                </a:solidFill>
                <a:latin typeface="Times New Roman" panose="02020603050405020304" charset="0"/>
                <a:cs typeface="Times New Roman" panose="02020603050405020304" charset="0"/>
              </a:rPr>
              <a:t> </a:t>
            </a:r>
            <a:r>
              <a:rPr lang="en-US" sz="3600" i="1" dirty="0" err="1">
                <a:solidFill>
                  <a:schemeClr val="bg1"/>
                </a:solidFill>
                <a:latin typeface="Times New Roman" panose="02020603050405020304" charset="0"/>
                <a:cs typeface="Times New Roman" panose="02020603050405020304" charset="0"/>
              </a:rPr>
              <a:t>hợp</a:t>
            </a:r>
            <a:r>
              <a:rPr lang="en-US" sz="3600" i="1" dirty="0">
                <a:solidFill>
                  <a:schemeClr val="bg1"/>
                </a:solidFill>
                <a:latin typeface="Times New Roman" panose="02020603050405020304" charset="0"/>
                <a:cs typeface="Times New Roman" panose="02020603050405020304" charset="0"/>
              </a:rPr>
              <a:t>?</a:t>
            </a:r>
          </a:p>
        </p:txBody>
      </p:sp>
      <p:grpSp>
        <p:nvGrpSpPr>
          <p:cNvPr id="6" name="Group 11">
            <a:extLst>
              <a:ext uri="{FF2B5EF4-FFF2-40B4-BE49-F238E27FC236}">
                <a16:creationId xmlns:a16="http://schemas.microsoft.com/office/drawing/2014/main" id="{FA4F4891-2ED5-472C-8545-2F662A95DABE}"/>
              </a:ext>
            </a:extLst>
          </p:cNvPr>
          <p:cNvGrpSpPr>
            <a:grpSpLocks/>
          </p:cNvGrpSpPr>
          <p:nvPr/>
        </p:nvGrpSpPr>
        <p:grpSpPr bwMode="auto">
          <a:xfrm>
            <a:off x="1348634" y="2729735"/>
            <a:ext cx="1908175" cy="1676400"/>
            <a:chOff x="3696" y="1200"/>
            <a:chExt cx="1202" cy="1056"/>
          </a:xfrm>
          <a:solidFill>
            <a:srgbClr val="0070C0"/>
          </a:solidFill>
        </p:grpSpPr>
        <p:sp>
          <p:nvSpPr>
            <p:cNvPr id="7" name="AutoShape 6">
              <a:extLst>
                <a:ext uri="{FF2B5EF4-FFF2-40B4-BE49-F238E27FC236}">
                  <a16:creationId xmlns:a16="http://schemas.microsoft.com/office/drawing/2014/main" id="{29680AE3-5D35-410D-B40C-50BC9AEB2EE2}"/>
                </a:ext>
              </a:extLst>
            </p:cNvPr>
            <p:cNvSpPr>
              <a:spLocks noChangeArrowheads="1"/>
            </p:cNvSpPr>
            <p:nvPr/>
          </p:nvSpPr>
          <p:spPr bwMode="auto">
            <a:xfrm>
              <a:off x="3696" y="1200"/>
              <a:ext cx="1200" cy="1056"/>
            </a:xfrm>
            <a:prstGeom prst="cube">
              <a:avLst>
                <a:gd name="adj" fmla="val 25000"/>
              </a:avLst>
            </a:prstGeom>
            <a:grpFill/>
            <a:ln w="9525">
              <a:solidFill>
                <a:schemeClr val="tx1"/>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sz="3200"/>
            </a:p>
          </p:txBody>
        </p:sp>
        <p:sp>
          <p:nvSpPr>
            <p:cNvPr id="8" name="Line 8">
              <a:extLst>
                <a:ext uri="{FF2B5EF4-FFF2-40B4-BE49-F238E27FC236}">
                  <a16:creationId xmlns:a16="http://schemas.microsoft.com/office/drawing/2014/main" id="{DA052E32-FADE-4DC7-820E-93AFDBFEC601}"/>
                </a:ext>
              </a:extLst>
            </p:cNvPr>
            <p:cNvSpPr>
              <a:spLocks noChangeShapeType="1"/>
            </p:cNvSpPr>
            <p:nvPr/>
          </p:nvSpPr>
          <p:spPr bwMode="auto">
            <a:xfrm>
              <a:off x="3961" y="1200"/>
              <a:ext cx="8" cy="801"/>
            </a:xfrm>
            <a:prstGeom prst="line">
              <a:avLst/>
            </a:prstGeom>
            <a:grpFill/>
            <a:ln w="9525">
              <a:solidFill>
                <a:schemeClr val="tx1"/>
              </a:solidFill>
              <a:prstDash val="lgDashDot"/>
              <a:round/>
              <a:headEnd/>
              <a:tailEnd/>
            </a:ln>
          </p:spPr>
          <p:txBody>
            <a:bodyPr/>
            <a:lstStyle/>
            <a:p>
              <a:endParaRPr lang="vi-VN"/>
            </a:p>
          </p:txBody>
        </p:sp>
        <p:sp>
          <p:nvSpPr>
            <p:cNvPr id="9" name="Line 9">
              <a:extLst>
                <a:ext uri="{FF2B5EF4-FFF2-40B4-BE49-F238E27FC236}">
                  <a16:creationId xmlns:a16="http://schemas.microsoft.com/office/drawing/2014/main" id="{B5EFCD15-710B-460F-8D84-6230853BA2C3}"/>
                </a:ext>
              </a:extLst>
            </p:cNvPr>
            <p:cNvSpPr>
              <a:spLocks noChangeShapeType="1"/>
            </p:cNvSpPr>
            <p:nvPr/>
          </p:nvSpPr>
          <p:spPr bwMode="auto">
            <a:xfrm flipV="1">
              <a:off x="3696" y="2001"/>
              <a:ext cx="273" cy="255"/>
            </a:xfrm>
            <a:prstGeom prst="line">
              <a:avLst/>
            </a:prstGeom>
            <a:grpFill/>
            <a:ln w="9525">
              <a:solidFill>
                <a:schemeClr val="tx1"/>
              </a:solidFill>
              <a:prstDash val="lgDashDot"/>
              <a:round/>
              <a:headEnd/>
              <a:tailEnd/>
            </a:ln>
          </p:spPr>
          <p:txBody>
            <a:bodyPr/>
            <a:lstStyle/>
            <a:p>
              <a:endParaRPr lang="vi-VN"/>
            </a:p>
          </p:txBody>
        </p:sp>
        <p:sp>
          <p:nvSpPr>
            <p:cNvPr id="10" name="Line 10">
              <a:extLst>
                <a:ext uri="{FF2B5EF4-FFF2-40B4-BE49-F238E27FC236}">
                  <a16:creationId xmlns:a16="http://schemas.microsoft.com/office/drawing/2014/main" id="{510361B0-E8A2-4C2E-B76D-D755C7F8A0C8}"/>
                </a:ext>
              </a:extLst>
            </p:cNvPr>
            <p:cNvSpPr>
              <a:spLocks noChangeShapeType="1"/>
            </p:cNvSpPr>
            <p:nvPr/>
          </p:nvSpPr>
          <p:spPr bwMode="auto">
            <a:xfrm flipH="1">
              <a:off x="3986" y="2001"/>
              <a:ext cx="912" cy="0"/>
            </a:xfrm>
            <a:prstGeom prst="line">
              <a:avLst/>
            </a:prstGeom>
            <a:grpFill/>
            <a:ln w="9525">
              <a:solidFill>
                <a:schemeClr val="tx1"/>
              </a:solidFill>
              <a:prstDash val="lgDashDot"/>
              <a:round/>
              <a:headEnd/>
              <a:tailEnd/>
            </a:ln>
          </p:spPr>
          <p:txBody>
            <a:bodyPr/>
            <a:lstStyle/>
            <a:p>
              <a:endParaRPr lang="vi-VN"/>
            </a:p>
          </p:txBody>
        </p:sp>
      </p:gr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41FCB639-A533-40AB-B9EB-4FC27E8FBD38}"/>
                  </a:ext>
                </a:extLst>
              </p:cNvPr>
              <p:cNvGraphicFramePr>
                <a:graphicFrameLocks noGrp="1"/>
              </p:cNvGraphicFramePr>
              <p:nvPr>
                <p:extLst>
                  <p:ext uri="{D42A27DB-BD31-4B8C-83A1-F6EECF244321}">
                    <p14:modId xmlns:p14="http://schemas.microsoft.com/office/powerpoint/2010/main" val="1852030540"/>
                  </p:ext>
                </p:extLst>
              </p:nvPr>
            </p:nvGraphicFramePr>
            <p:xfrm>
              <a:off x="5184145" y="2528490"/>
              <a:ext cx="5171966" cy="3108960"/>
            </p:xfrm>
            <a:graphic>
              <a:graphicData uri="http://schemas.openxmlformats.org/drawingml/2006/table">
                <a:tbl>
                  <a:tblPr firstRow="1" bandRow="1">
                    <a:tableStyleId>{10A1B5D5-9B99-4C35-A422-299274C87663}</a:tableStyleId>
                  </a:tblPr>
                  <a:tblGrid>
                    <a:gridCol w="2585983">
                      <a:extLst>
                        <a:ext uri="{9D8B030D-6E8A-4147-A177-3AD203B41FA5}">
                          <a16:colId xmlns:a16="http://schemas.microsoft.com/office/drawing/2014/main" val="1741070125"/>
                        </a:ext>
                      </a:extLst>
                    </a:gridCol>
                    <a:gridCol w="2585983">
                      <a:extLst>
                        <a:ext uri="{9D8B030D-6E8A-4147-A177-3AD203B41FA5}">
                          <a16:colId xmlns:a16="http://schemas.microsoft.com/office/drawing/2014/main" val="714377074"/>
                        </a:ext>
                      </a:extLst>
                    </a:gridCol>
                  </a:tblGrid>
                  <a:tr h="338984">
                    <a:tc>
                      <a:txBody>
                        <a:bodyPr/>
                        <a:lstStyle/>
                        <a:p>
                          <a:pPr algn="ctr"/>
                          <a:r>
                            <a:rPr lang="en-US" sz="4800" b="0" i="1" dirty="0">
                              <a:solidFill>
                                <a:srgbClr val="0000CC"/>
                              </a:solidFill>
                              <a:latin typeface="Times New Roman" panose="02020603050405020304" charset="0"/>
                              <a:cs typeface="Times New Roman" panose="02020603050405020304" charset="0"/>
                            </a:rPr>
                            <a:t>x</a:t>
                          </a: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b="0">
                              <a:solidFill>
                                <a:srgbClr val="0000CC"/>
                              </a:solidFill>
                              <a:latin typeface="Times New Roman" panose="02020603050405020304" pitchFamily="18" charset="0"/>
                              <a:cs typeface="Times New Roman" panose="02020603050405020304" pitchFamily="18" charset="0"/>
                            </a:rPr>
                            <a:t>V = </a:t>
                          </a:r>
                          <a14:m>
                            <m:oMath xmlns:m="http://schemas.openxmlformats.org/officeDocument/2006/math">
                              <m:sSup>
                                <m:sSupPr>
                                  <m:ctrlPr>
                                    <a:rPr lang="en-US" sz="4800" b="0" i="1" smtClean="0">
                                      <a:solidFill>
                                        <a:srgbClr val="0000CC"/>
                                      </a:solidFill>
                                      <a:latin typeface="Cambria Math" panose="02040503050406030204" pitchFamily="18" charset="0"/>
                                      <a:cs typeface="Cambria Math" panose="02040503050406030204" charset="0"/>
                                      <a:sym typeface="+mn-ea"/>
                                    </a:rPr>
                                  </m:ctrlPr>
                                </m:sSupPr>
                                <m:e>
                                  <m:r>
                                    <m:rPr>
                                      <m:nor/>
                                    </m:rPr>
                                    <a:rPr lang="en-US" sz="4800" b="0" i="1" dirty="0" smtClean="0">
                                      <a:solidFill>
                                        <a:srgbClr val="0000CC"/>
                                      </a:solidFill>
                                      <a:latin typeface="Times New Roman" panose="02020603050405020304" charset="0"/>
                                      <a:cs typeface="Times New Roman" panose="02020603050405020304" charset="0"/>
                                    </a:rPr>
                                    <m:t>x</m:t>
                                  </m:r>
                                </m:e>
                                <m:sup>
                                  <m:r>
                                    <a:rPr lang="en-US" sz="4800" b="0" i="1" smtClean="0">
                                      <a:solidFill>
                                        <a:srgbClr val="0000CC"/>
                                      </a:solidFill>
                                      <a:latin typeface="Cambria Math" panose="02040503050406030204" pitchFamily="18" charset="0"/>
                                      <a:cs typeface="Cambria Math" panose="02040503050406030204" charset="0"/>
                                      <a:sym typeface="+mn-ea"/>
                                    </a:rPr>
                                    <m:t>3</m:t>
                                  </m:r>
                                </m:sup>
                              </m:sSup>
                            </m:oMath>
                          </a14:m>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0190350"/>
                      </a:ext>
                    </a:extLst>
                  </a:tr>
                  <a:tr h="370840">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34545"/>
                      </a:ext>
                    </a:extLst>
                  </a:tr>
                  <a:tr h="370840">
                    <a:tc>
                      <a:txBody>
                        <a:bodyPr/>
                        <a:lstStyle/>
                        <a:p>
                          <a:pPr algn="ct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156979"/>
                      </a:ext>
                    </a:extLst>
                  </a:tr>
                  <a:tr h="370840">
                    <a:tc>
                      <a:txBody>
                        <a:bodyPr/>
                        <a:lstStyle/>
                        <a:p>
                          <a:pPr algn="ct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5284728"/>
                      </a:ext>
                    </a:extLst>
                  </a:tr>
                </a:tbl>
              </a:graphicData>
            </a:graphic>
          </p:graphicFrame>
        </mc:Choice>
        <mc:Fallback xmlns="">
          <p:graphicFrame>
            <p:nvGraphicFramePr>
              <p:cNvPr id="11" name="Table 10">
                <a:extLst>
                  <a:ext uri="{FF2B5EF4-FFF2-40B4-BE49-F238E27FC236}">
                    <a16:creationId xmlns:a16="http://schemas.microsoft.com/office/drawing/2014/main" id="{41FCB639-A533-40AB-B9EB-4FC27E8FBD38}"/>
                  </a:ext>
                </a:extLst>
              </p:cNvPr>
              <p:cNvGraphicFramePr>
                <a:graphicFrameLocks noGrp="1"/>
              </p:cNvGraphicFramePr>
              <p:nvPr>
                <p:extLst>
                  <p:ext uri="{D42A27DB-BD31-4B8C-83A1-F6EECF244321}">
                    <p14:modId xmlns:p14="http://schemas.microsoft.com/office/powerpoint/2010/main" val="1852030540"/>
                  </p:ext>
                </p:extLst>
              </p:nvPr>
            </p:nvGraphicFramePr>
            <p:xfrm>
              <a:off x="5184145" y="2528490"/>
              <a:ext cx="5171966" cy="3108960"/>
            </p:xfrm>
            <a:graphic>
              <a:graphicData uri="http://schemas.openxmlformats.org/drawingml/2006/table">
                <a:tbl>
                  <a:tblPr firstRow="1" bandRow="1">
                    <a:tableStyleId>{10A1B5D5-9B99-4C35-A422-299274C87663}</a:tableStyleId>
                  </a:tblPr>
                  <a:tblGrid>
                    <a:gridCol w="2585983">
                      <a:extLst>
                        <a:ext uri="{9D8B030D-6E8A-4147-A177-3AD203B41FA5}">
                          <a16:colId xmlns:a16="http://schemas.microsoft.com/office/drawing/2014/main" val="1741070125"/>
                        </a:ext>
                      </a:extLst>
                    </a:gridCol>
                    <a:gridCol w="2585983">
                      <a:extLst>
                        <a:ext uri="{9D8B030D-6E8A-4147-A177-3AD203B41FA5}">
                          <a16:colId xmlns:a16="http://schemas.microsoft.com/office/drawing/2014/main" val="714377074"/>
                        </a:ext>
                      </a:extLst>
                    </a:gridCol>
                  </a:tblGrid>
                  <a:tr h="822960">
                    <a:tc>
                      <a:txBody>
                        <a:bodyPr/>
                        <a:lstStyle/>
                        <a:p>
                          <a:pPr algn="ctr"/>
                          <a:r>
                            <a:rPr lang="en-US" sz="4800" b="0" i="1" dirty="0">
                              <a:solidFill>
                                <a:srgbClr val="0000CC"/>
                              </a:solidFill>
                              <a:latin typeface="Times New Roman" panose="02020603050405020304" charset="0"/>
                              <a:cs typeface="Times New Roman" panose="02020603050405020304" charset="0"/>
                            </a:rPr>
                            <a:t>x</a:t>
                          </a: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472" t="-15556" r="-472" b="-283704"/>
                          </a:stretch>
                        </a:blipFill>
                      </a:tcPr>
                    </a:tc>
                    <a:extLst>
                      <a:ext uri="{0D108BD9-81ED-4DB2-BD59-A6C34878D82A}">
                        <a16:rowId xmlns:a16="http://schemas.microsoft.com/office/drawing/2014/main" val="3000190350"/>
                      </a:ext>
                    </a:extLst>
                  </a:tr>
                  <a:tr h="640080">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34545"/>
                      </a:ext>
                    </a:extLst>
                  </a:tr>
                  <a:tr h="822960">
                    <a:tc>
                      <a:txBody>
                        <a:bodyPr/>
                        <a:lstStyle/>
                        <a:p>
                          <a:pPr algn="ct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156979"/>
                      </a:ext>
                    </a:extLst>
                  </a:tr>
                  <a:tr h="822960">
                    <a:tc>
                      <a:txBody>
                        <a:bodyPr/>
                        <a:lstStyle/>
                        <a:p>
                          <a:pPr algn="ctr"/>
                          <a:endParaRPr lang="en-US" sz="4800" b="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a:solidFill>
                                <a:srgbClr val="0000CC"/>
                              </a:solidFill>
                              <a:latin typeface="Times New Roman" panose="02020603050405020304" pitchFamily="18" charset="0"/>
                              <a:cs typeface="Times New Roman" panose="02020603050405020304"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5284728"/>
                      </a:ext>
                    </a:extLst>
                  </a:tr>
                </a:tbl>
              </a:graphicData>
            </a:graphic>
          </p:graphicFrame>
        </mc:Fallback>
      </mc:AlternateContent>
      <p:sp>
        <p:nvSpPr>
          <p:cNvPr id="2" name="TextBox 1">
            <a:extLst>
              <a:ext uri="{FF2B5EF4-FFF2-40B4-BE49-F238E27FC236}">
                <a16:creationId xmlns:a16="http://schemas.microsoft.com/office/drawing/2014/main" id="{9C8EA45F-3BC1-4F2F-A0A7-42B6C0BAFBF9}"/>
              </a:ext>
            </a:extLst>
          </p:cNvPr>
          <p:cNvSpPr txBox="1"/>
          <p:nvPr/>
        </p:nvSpPr>
        <p:spPr>
          <a:xfrm>
            <a:off x="6305116" y="4082970"/>
            <a:ext cx="457196" cy="646331"/>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3</a:t>
            </a:r>
          </a:p>
        </p:txBody>
      </p:sp>
      <p:sp>
        <p:nvSpPr>
          <p:cNvPr id="3" name="TextBox 2">
            <a:extLst>
              <a:ext uri="{FF2B5EF4-FFF2-40B4-BE49-F238E27FC236}">
                <a16:creationId xmlns:a16="http://schemas.microsoft.com/office/drawing/2014/main" id="{BD4C8866-8560-4A96-A090-A4C6F8C4440B}"/>
              </a:ext>
            </a:extLst>
          </p:cNvPr>
          <p:cNvSpPr txBox="1"/>
          <p:nvPr/>
        </p:nvSpPr>
        <p:spPr>
          <a:xfrm>
            <a:off x="6305116" y="4860210"/>
            <a:ext cx="457196" cy="646331"/>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1314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p:cNvSpPr/>
          <p:nvPr/>
        </p:nvSpPr>
        <p:spPr>
          <a:xfrm>
            <a:off x="3430505" y="84892"/>
            <a:ext cx="4735300" cy="922119"/>
          </a:xfrm>
          <a:prstGeom prst="flowChartTerminator">
            <a:avLst/>
          </a:prstGeom>
          <a:effectLst>
            <a:softEdge rad="50800"/>
          </a:effectLst>
        </p:spPr>
        <p:style>
          <a:lnRef idx="0">
            <a:srgbClr val="FFFFFF"/>
          </a:lnRef>
          <a:fillRef idx="1">
            <a:schemeClr val="accent1"/>
          </a:fillRef>
          <a:effectRef idx="0">
            <a:srgbClr val="FFFFFF"/>
          </a:effectRef>
          <a:fontRef idx="minor">
            <a:schemeClr val="lt1"/>
          </a:fontRef>
        </p:style>
        <p:txBody>
          <a:bodyPr rtlCol="0" anchor="ctr"/>
          <a:lstStyle/>
          <a:p>
            <a:pPr algn="ctr"/>
            <a:r>
              <a:rPr lang="en-US" sz="4000" dirty="0">
                <a:solidFill>
                  <a:srgbClr val="FFFF00"/>
                </a:solidFill>
                <a:latin typeface="Times New Roman" panose="02020603050405020304" charset="0"/>
                <a:cs typeface="Times New Roman" panose="02020603050405020304" charset="0"/>
              </a:rPr>
              <a:t>TỔNG QUÁT</a:t>
            </a:r>
          </a:p>
        </p:txBody>
      </p:sp>
      <p:sp>
        <p:nvSpPr>
          <p:cNvPr id="5" name="Round Diagonal Corner Rectangle 4"/>
          <p:cNvSpPr/>
          <p:nvPr/>
        </p:nvSpPr>
        <p:spPr>
          <a:xfrm>
            <a:off x="1138554" y="1838373"/>
            <a:ext cx="10857828" cy="1298099"/>
          </a:xfrm>
          <a:prstGeom prst="round2Diag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dirty="0" err="1">
                <a:solidFill>
                  <a:srgbClr val="FFFF00"/>
                </a:solidFill>
                <a:latin typeface="Times New Roman" panose="02020603050405020304" charset="0"/>
                <a:cs typeface="Times New Roman" panose="02020603050405020304" charset="0"/>
              </a:rPr>
              <a:t>Căn</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bậc</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ba</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của</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số</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thực</a:t>
            </a:r>
            <a:r>
              <a:rPr lang="en-US" sz="4400" dirty="0">
                <a:solidFill>
                  <a:srgbClr val="FFFF00"/>
                </a:solidFill>
                <a:latin typeface="Times New Roman" panose="02020603050405020304" charset="0"/>
                <a:cs typeface="Times New Roman" panose="02020603050405020304" charset="0"/>
              </a:rPr>
              <a:t> a </a:t>
            </a:r>
            <a:r>
              <a:rPr lang="en-US" sz="4400" dirty="0" err="1">
                <a:solidFill>
                  <a:srgbClr val="FFFF00"/>
                </a:solidFill>
                <a:latin typeface="Times New Roman" panose="02020603050405020304" charset="0"/>
                <a:cs typeface="Times New Roman" panose="02020603050405020304" charset="0"/>
              </a:rPr>
              <a:t>là</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số</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thực</a:t>
            </a:r>
            <a:r>
              <a:rPr lang="en-US" sz="4400" dirty="0">
                <a:solidFill>
                  <a:srgbClr val="FFFF00"/>
                </a:solidFill>
                <a:latin typeface="Times New Roman" panose="02020603050405020304" charset="0"/>
                <a:cs typeface="Times New Roman" panose="02020603050405020304" charset="0"/>
              </a:rPr>
              <a:t> x </a:t>
            </a:r>
            <a:r>
              <a:rPr lang="en-US" sz="4400" dirty="0" err="1">
                <a:solidFill>
                  <a:srgbClr val="FFFF00"/>
                </a:solidFill>
                <a:latin typeface="Times New Roman" panose="02020603050405020304" charset="0"/>
                <a:cs typeface="Times New Roman" panose="02020603050405020304" charset="0"/>
              </a:rPr>
              <a:t>thỏa</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mãn</a:t>
            </a:r>
            <a:r>
              <a:rPr lang="en-US" sz="4400" dirty="0">
                <a:solidFill>
                  <a:srgbClr val="FFFF00"/>
                </a:solidFill>
                <a:latin typeface="Times New Roman" panose="02020603050405020304" charset="0"/>
                <a:cs typeface="Times New Roman" panose="02020603050405020304" charset="0"/>
              </a:rPr>
              <a:t> x</a:t>
            </a:r>
            <a:r>
              <a:rPr lang="en-US" sz="4400" baseline="30000" dirty="0">
                <a:solidFill>
                  <a:srgbClr val="FFFF00"/>
                </a:solidFill>
                <a:latin typeface="Times New Roman" panose="02020603050405020304" charset="0"/>
                <a:cs typeface="Times New Roman" panose="02020603050405020304" charset="0"/>
              </a:rPr>
              <a:t>3 </a:t>
            </a:r>
            <a:r>
              <a:rPr lang="en-US" sz="4400" dirty="0">
                <a:solidFill>
                  <a:srgbClr val="FFFF00"/>
                </a:solidFill>
                <a:latin typeface="Times New Roman" panose="02020603050405020304" charset="0"/>
                <a:cs typeface="Times New Roman" panose="02020603050405020304" charset="0"/>
              </a:rPr>
              <a:t>= a</a:t>
            </a:r>
            <a:endParaRPr lang="en-US" sz="4400" baseline="30000" dirty="0">
              <a:solidFill>
                <a:srgbClr val="FFFF00"/>
              </a:solidFill>
              <a:latin typeface="Times New Roman" panose="02020603050405020304" charset="0"/>
              <a:cs typeface="Times New Roman" panose="02020603050405020304" charset="0"/>
            </a:endParaRPr>
          </a:p>
        </p:txBody>
      </p:sp>
      <mc:AlternateContent xmlns:mc="http://schemas.openxmlformats.org/markup-compatibility/2006" xmlns:a14="http://schemas.microsoft.com/office/drawing/2010/main">
        <mc:Choice Requires="a14">
          <p:sp>
            <p:nvSpPr>
              <p:cNvPr id="6" name="Rounded Rectangle 5"/>
              <p:cNvSpPr/>
              <p:nvPr/>
            </p:nvSpPr>
            <p:spPr>
              <a:xfrm>
                <a:off x="808074" y="3721529"/>
                <a:ext cx="10430540" cy="2833577"/>
              </a:xfrm>
              <a:prstGeom prst="roundRect">
                <a:avLst/>
              </a:prstGeom>
            </p:spPr>
            <p:style>
              <a:lnRef idx="0">
                <a:srgbClr val="FFFFFF"/>
              </a:lnRef>
              <a:fillRef idx="2">
                <a:schemeClr val="accent3"/>
              </a:fillRef>
              <a:effectRef idx="0">
                <a:srgbClr val="FFFFFF"/>
              </a:effectRef>
              <a:fontRef idx="minor">
                <a:schemeClr val="dk1"/>
              </a:fontRef>
            </p:style>
            <p:txBody>
              <a:bodyPr rtlCol="0" anchor="ctr"/>
              <a:lstStyle/>
              <a:p>
                <a:pPr algn="just"/>
                <a:r>
                  <a:rPr lang="en-US" sz="3600" i="1" dirty="0">
                    <a:solidFill>
                      <a:srgbClr val="FF0000"/>
                    </a:solidFill>
                    <a:latin typeface="Times New Roman" panose="02020603050405020304" charset="0"/>
                    <a:cs typeface="Times New Roman" panose="02020603050405020304" charset="0"/>
                  </a:rPr>
                  <a:t>Chú ý: </a:t>
                </a:r>
                <a:r>
                  <a:rPr lang="vi-VN" sz="3600" i="1" dirty="0">
                    <a:solidFill>
                      <a:srgbClr val="FF0000"/>
                    </a:solidFill>
                    <a:latin typeface="Times New Roman" panose="02020603050405020304" charset="0"/>
                    <a:cs typeface="Times New Roman" panose="02020603050405020304" charset="0"/>
                  </a:rPr>
                  <a:t>Mỗi số a đều có duy nhất một căn bậc ba, Căn bậc ba của số a được kí hiệu là </a:t>
                </a:r>
                <a14:m>
                  <m:oMath xmlns:m="http://schemas.openxmlformats.org/officeDocument/2006/math">
                    <m:rad>
                      <m:radPr>
                        <m:ctrlPr>
                          <a:rPr lang="en-US" sz="3600" i="1">
                            <a:solidFill>
                              <a:srgbClr val="FF0000"/>
                            </a:solidFill>
                            <a:latin typeface="Cambria Math" panose="02040503050406030204" pitchFamily="18" charset="0"/>
                          </a:rPr>
                        </m:ctrlPr>
                      </m:radPr>
                      <m:deg>
                        <m:r>
                          <a:rPr lang="en-US" sz="3600">
                            <a:solidFill>
                              <a:srgbClr val="FF0000"/>
                            </a:solidFill>
                            <a:latin typeface="Cambria Math" panose="02040503050406030204" pitchFamily="18" charset="0"/>
                          </a:rPr>
                          <m:t>3</m:t>
                        </m:r>
                      </m:deg>
                      <m:e>
                        <m:r>
                          <a:rPr lang="en-US" sz="3600" i="1">
                            <a:solidFill>
                              <a:srgbClr val="FF0000"/>
                            </a:solidFill>
                            <a:latin typeface="Cambria Math" panose="02040503050406030204" pitchFamily="18" charset="0"/>
                          </a:rPr>
                          <m:t>𝑎</m:t>
                        </m:r>
                      </m:e>
                    </m:rad>
                  </m:oMath>
                </a14:m>
                <a:r>
                  <a:rPr lang="vi-VN" sz="3600" i="1" dirty="0">
                    <a:solidFill>
                      <a:srgbClr val="FF0000"/>
                    </a:solidFill>
                    <a:latin typeface="Times New Roman" panose="02020603050405020304" charset="0"/>
                    <a:cs typeface="Times New Roman" panose="02020603050405020304" charset="0"/>
                  </a:rPr>
                  <a:t>, số 3 được gọi là chỉ số của căn. Phép tìm căn bậc ba của một số được</a:t>
                </a:r>
                <a:r>
                  <a:rPr lang="en-US" sz="3600" i="1" dirty="0">
                    <a:solidFill>
                      <a:srgbClr val="FF0000"/>
                    </a:solidFill>
                    <a:latin typeface="Times New Roman" panose="02020603050405020304" charset="0"/>
                    <a:cs typeface="Times New Roman" panose="02020603050405020304" charset="0"/>
                  </a:rPr>
                  <a:t> </a:t>
                </a:r>
                <a:r>
                  <a:rPr lang="vi-VN" sz="3600" i="1" dirty="0">
                    <a:solidFill>
                      <a:srgbClr val="FF0000"/>
                    </a:solidFill>
                    <a:latin typeface="Times New Roman" panose="02020603050405020304" charset="0"/>
                    <a:cs typeface="Times New Roman" panose="02020603050405020304" charset="0"/>
                  </a:rPr>
                  <a:t>gọi là phép khai căn bậc ba</a:t>
                </a:r>
                <a:r>
                  <a:rPr lang="en-US" sz="3600" i="1" dirty="0">
                    <a:solidFill>
                      <a:srgbClr val="FF0000"/>
                    </a:solidFill>
                    <a:latin typeface="Times New Roman" panose="02020603050405020304" charset="0"/>
                    <a:cs typeface="Times New Roman" panose="02020603050405020304"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808074" y="3721529"/>
                <a:ext cx="10430540" cy="2833577"/>
              </a:xfrm>
              <a:prstGeom prst="roundRect">
                <a:avLst/>
              </a:prstGeom>
              <a:blipFill>
                <a:blip r:embed="rId3"/>
                <a:stretch>
                  <a:fillRect l="-468" r="-409"/>
                </a:stretch>
              </a:blipFill>
            </p:spPr>
            <p:txBody>
              <a:bodyPr/>
              <a:lstStyle/>
              <a:p>
                <a:r>
                  <a:rPr lang="en-US">
                    <a:noFill/>
                  </a:rPr>
                  <a:t> </a:t>
                </a:r>
              </a:p>
            </p:txBody>
          </p:sp>
        </mc:Fallback>
      </mc:AlternateContent>
      <p:sp>
        <p:nvSpPr>
          <p:cNvPr id="2" name="Down Arrow 1"/>
          <p:cNvSpPr/>
          <p:nvPr/>
        </p:nvSpPr>
        <p:spPr>
          <a:xfrm>
            <a:off x="5606385" y="1092492"/>
            <a:ext cx="383540" cy="660400"/>
          </a:xfrm>
          <a:prstGeom prst="downArrow">
            <a:avLst/>
          </a:prstGeom>
        </p:spPr>
        <p:style>
          <a:lnRef idx="0">
            <a:srgbClr val="FFFFFF"/>
          </a:lnRef>
          <a:fillRef idx="1">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855088F9-FD53-4D24-A3CC-B3637CD33967}"/>
                  </a:ext>
                </a:extLst>
              </p:cNvPr>
              <p:cNvSpPr/>
              <p:nvPr/>
            </p:nvSpPr>
            <p:spPr>
              <a:xfrm>
                <a:off x="577487" y="384085"/>
                <a:ext cx="8605133" cy="2148122"/>
              </a:xfrm>
              <a:prstGeom prst="roundRect">
                <a:avLst/>
              </a:prstGeom>
              <a:solidFill>
                <a:schemeClr val="accent6">
                  <a:lumMod val="60000"/>
                  <a:lumOff val="40000"/>
                </a:scheme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rgbClr val="0000CC"/>
                    </a:solidFill>
                    <a:latin typeface="Times New Roman" panose="02020603050405020304" pitchFamily="18" charset="0"/>
                    <a:cs typeface="Times New Roman" panose="02020603050405020304" pitchFamily="18" charset="0"/>
                    <a:sym typeface="+mn-ea"/>
                  </a:rPr>
                  <a:t>Ví </a:t>
                </a:r>
                <a:r>
                  <a:rPr lang="en-US" sz="4000" dirty="0" err="1">
                    <a:solidFill>
                      <a:srgbClr val="0000CC"/>
                    </a:solidFill>
                    <a:latin typeface="Times New Roman" panose="02020603050405020304" pitchFamily="18" charset="0"/>
                    <a:cs typeface="Times New Roman" panose="02020603050405020304" pitchFamily="18" charset="0"/>
                    <a:sym typeface="+mn-ea"/>
                  </a:rPr>
                  <a:t>dụ</a:t>
                </a:r>
                <a:r>
                  <a:rPr lang="en-US" sz="4000" dirty="0">
                    <a:solidFill>
                      <a:srgbClr val="0000CC"/>
                    </a:solidFill>
                    <a:latin typeface="Times New Roman" panose="02020603050405020304" pitchFamily="18" charset="0"/>
                    <a:cs typeface="Times New Roman" panose="02020603050405020304" pitchFamily="18" charset="0"/>
                    <a:sym typeface="+mn-ea"/>
                  </a:rPr>
                  <a:t> 1: </a:t>
                </a:r>
                <a:br>
                  <a:rPr lang="en-US" sz="4000" dirty="0">
                    <a:solidFill>
                      <a:srgbClr val="0000CC"/>
                    </a:solidFill>
                    <a:latin typeface="Times New Roman" panose="02020603050405020304" pitchFamily="18" charset="0"/>
                    <a:cs typeface="Times New Roman" panose="02020603050405020304" pitchFamily="18" charset="0"/>
                    <a:sym typeface="+mn-ea"/>
                  </a:rPr>
                </a:br>
                <a:r>
                  <a:rPr lang="en-US" sz="4000" dirty="0">
                    <a:solidFill>
                      <a:srgbClr val="0000CC"/>
                    </a:solidFill>
                    <a:latin typeface="Times New Roman" panose="02020603050405020304" pitchFamily="18" charset="0"/>
                    <a:cs typeface="Times New Roman" panose="02020603050405020304" pitchFamily="18" charset="0"/>
                    <a:sym typeface="+mn-ea"/>
                  </a:rPr>
                  <a:t>a) </a:t>
                </a:r>
                <a:r>
                  <a:rPr lang="en-US" sz="4000" dirty="0" err="1">
                    <a:solidFill>
                      <a:srgbClr val="0000CC"/>
                    </a:solidFill>
                    <a:latin typeface="Times New Roman" panose="02020603050405020304" pitchFamily="18" charset="0"/>
                    <a:cs typeface="Times New Roman" panose="02020603050405020304" pitchFamily="18" charset="0"/>
                    <a:sym typeface="+mn-ea"/>
                  </a:rPr>
                  <a:t>Chứng</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tỏ</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rằng</a:t>
                </a:r>
                <a14:m>
                  <m:oMath xmlns:m="http://schemas.openxmlformats.org/officeDocument/2006/math">
                    <m:rad>
                      <m:radPr>
                        <m:ctrlPr>
                          <a:rPr lang="en-US" sz="4000" i="1">
                            <a:solidFill>
                              <a:srgbClr val="0000CC"/>
                            </a:solidFill>
                            <a:latin typeface="Cambria Math" panose="02040503050406030204" pitchFamily="18" charset="0"/>
                          </a:rPr>
                        </m:ctrlPr>
                      </m:radPr>
                      <m:deg>
                        <m:r>
                          <a:rPr lang="en-US" sz="4000" i="0">
                            <a:solidFill>
                              <a:srgbClr val="0000CC"/>
                            </a:solidFill>
                            <a:latin typeface="Cambria Math" panose="02040503050406030204" pitchFamily="18" charset="0"/>
                          </a:rPr>
                          <m:t>3</m:t>
                        </m:r>
                      </m:deg>
                      <m:e>
                        <m:r>
                          <a:rPr lang="en-US" sz="4000" b="0" i="0" smtClean="0">
                            <a:solidFill>
                              <a:srgbClr val="0000CC"/>
                            </a:solidFill>
                            <a:latin typeface="Cambria Math" panose="02040503050406030204" pitchFamily="18" charset="0"/>
                          </a:rPr>
                          <m:t>64</m:t>
                        </m:r>
                      </m:e>
                    </m:rad>
                  </m:oMath>
                </a14:m>
                <a:r>
                  <a:rPr lang="en-US" sz="4000" dirty="0">
                    <a:solidFill>
                      <a:srgbClr val="0000CC"/>
                    </a:solidFill>
                    <a:latin typeface="Times New Roman" panose="02020603050405020304" pitchFamily="18" charset="0"/>
                    <a:cs typeface="Times New Roman" panose="02020603050405020304" pitchFamily="18" charset="0"/>
                  </a:rPr>
                  <a:t> = 4</a:t>
                </a:r>
              </a:p>
              <a:p>
                <a:r>
                  <a:rPr lang="en-US" sz="4000" dirty="0">
                    <a:solidFill>
                      <a:srgbClr val="0000CC"/>
                    </a:solidFill>
                    <a:latin typeface="Times New Roman" panose="02020603050405020304" pitchFamily="18" charset="0"/>
                    <a:cs typeface="Times New Roman" panose="02020603050405020304" pitchFamily="18" charset="0"/>
                    <a:sym typeface="+mn-ea"/>
                  </a:rPr>
                  <a:t>b) </a:t>
                </a:r>
                <a14:m>
                  <m:oMath xmlns:m="http://schemas.openxmlformats.org/officeDocument/2006/math">
                    <m:r>
                      <m:rPr>
                        <m:sty m:val="p"/>
                      </m:rPr>
                      <a:rPr lang="en-US" sz="4000" b="0" i="0" smtClean="0">
                        <a:solidFill>
                          <a:srgbClr val="0000CC"/>
                        </a:solidFill>
                        <a:latin typeface="Cambria Math" panose="02040503050406030204" pitchFamily="18" charset="0"/>
                        <a:cs typeface="Cambria Math" panose="02040503050406030204" charset="0"/>
                      </a:rPr>
                      <m:t>T</m:t>
                    </m:r>
                    <m:r>
                      <a:rPr lang="en-US" sz="4000" b="0" i="0" smtClean="0">
                        <a:solidFill>
                          <a:srgbClr val="0000CC"/>
                        </a:solidFill>
                        <a:latin typeface="Cambria Math" panose="02040503050406030204" pitchFamily="18" charset="0"/>
                        <a:cs typeface="Cambria Math" panose="02040503050406030204" charset="0"/>
                      </a:rPr>
                      <m:t>í</m:t>
                    </m:r>
                    <m:r>
                      <m:rPr>
                        <m:sty m:val="p"/>
                      </m:rPr>
                      <a:rPr lang="en-US" sz="4000" b="0" i="0" smtClean="0">
                        <a:solidFill>
                          <a:srgbClr val="0000CC"/>
                        </a:solidFill>
                        <a:latin typeface="Cambria Math" panose="02040503050406030204" pitchFamily="18" charset="0"/>
                        <a:cs typeface="Cambria Math" panose="02040503050406030204" charset="0"/>
                      </a:rPr>
                      <m:t>nh</m:t>
                    </m:r>
                    <m:rad>
                      <m:radPr>
                        <m:ctrlPr>
                          <a:rPr lang="en-US" sz="4000" i="1">
                            <a:solidFill>
                              <a:srgbClr val="0000CC"/>
                            </a:solidFill>
                            <a:latin typeface="Cambria Math" panose="02040503050406030204" pitchFamily="18" charset="0"/>
                          </a:rPr>
                        </m:ctrlPr>
                      </m:radPr>
                      <m:deg>
                        <m:r>
                          <a:rPr lang="en-US" sz="4000" b="0" i="0">
                            <a:solidFill>
                              <a:srgbClr val="0000CC"/>
                            </a:solidFill>
                            <a:latin typeface="Cambria Math" panose="02040503050406030204" pitchFamily="18" charset="0"/>
                          </a:rPr>
                          <m:t>3</m:t>
                        </m:r>
                      </m:deg>
                      <m:e>
                        <m:r>
                          <a:rPr lang="en-US" sz="4000" b="0" i="0" smtClean="0">
                            <a:solidFill>
                              <a:srgbClr val="0000CC"/>
                            </a:solidFill>
                            <a:latin typeface="Cambria Math" panose="02040503050406030204" pitchFamily="18" charset="0"/>
                          </a:rPr>
                          <m:t>0</m:t>
                        </m:r>
                      </m:e>
                    </m:rad>
                  </m:oMath>
                </a14:m>
                <a:r>
                  <a:rPr lang="en-US" sz="4000" dirty="0">
                    <a:solidFill>
                      <a:srgbClr val="0000CC"/>
                    </a:solidFill>
                    <a:latin typeface="Times New Roman" panose="02020603050405020304" pitchFamily="18" charset="0"/>
                    <a:ea typeface="MS Mincho" charset="0"/>
                    <a:cs typeface="Times New Roman" panose="02020603050405020304" pitchFamily="18" charset="0"/>
                  </a:rPr>
                  <a:t> và </a:t>
                </a:r>
                <a14:m>
                  <m:oMath xmlns:m="http://schemas.openxmlformats.org/officeDocument/2006/math">
                    <m:rad>
                      <m:radPr>
                        <m:ctrlPr>
                          <a:rPr lang="en-US" sz="4000" i="1">
                            <a:solidFill>
                              <a:srgbClr val="0000CC"/>
                            </a:solidFill>
                            <a:latin typeface="Cambria Math" panose="02040503050406030204" pitchFamily="18" charset="0"/>
                          </a:rPr>
                        </m:ctrlPr>
                      </m:radPr>
                      <m:deg>
                        <m:r>
                          <a:rPr lang="en-US" sz="4000" b="0" i="0">
                            <a:solidFill>
                              <a:srgbClr val="0000CC"/>
                            </a:solidFill>
                            <a:latin typeface="Cambria Math" panose="02040503050406030204" pitchFamily="18" charset="0"/>
                          </a:rPr>
                          <m:t>3</m:t>
                        </m:r>
                      </m:deg>
                      <m:e>
                        <m:r>
                          <a:rPr lang="en-US" sz="4000" b="0" i="0" smtClean="0">
                            <a:solidFill>
                              <a:srgbClr val="0000CC"/>
                            </a:solidFill>
                            <a:latin typeface="Cambria Math" panose="02040503050406030204" pitchFamily="18" charset="0"/>
                          </a:rPr>
                          <m:t>−27</m:t>
                        </m:r>
                      </m:e>
                    </m:rad>
                  </m:oMath>
                </a14:m>
                <a:endParaRPr lang="en-US" sz="4000" dirty="0">
                  <a:solidFill>
                    <a:srgbClr val="0000CC"/>
                  </a:solidFill>
                  <a:latin typeface="Times New Roman" panose="02020603050405020304" pitchFamily="18" charset="0"/>
                  <a:ea typeface="MS Mincho" charset="0"/>
                  <a:cs typeface="Times New Roman" panose="02020603050405020304" pitchFamily="18" charset="0"/>
                </a:endParaRPr>
              </a:p>
            </p:txBody>
          </p:sp>
        </mc:Choice>
        <mc:Fallback xmlns="">
          <p:sp>
            <p:nvSpPr>
              <p:cNvPr id="4" name="Rounded Rectangle 3">
                <a:extLst>
                  <a:ext uri="{FF2B5EF4-FFF2-40B4-BE49-F238E27FC236}">
                    <a16:creationId xmlns:a16="http://schemas.microsoft.com/office/drawing/2014/main" id="{855088F9-FD53-4D24-A3CC-B3637CD33967}"/>
                  </a:ext>
                </a:extLst>
              </p:cNvPr>
              <p:cNvSpPr>
                <a:spLocks noRot="1" noChangeAspect="1" noMove="1" noResize="1" noEditPoints="1" noAdjustHandles="1" noChangeArrowheads="1" noChangeShapeType="1" noTextEdit="1"/>
              </p:cNvSpPr>
              <p:nvPr/>
            </p:nvSpPr>
            <p:spPr>
              <a:xfrm>
                <a:off x="577487" y="384085"/>
                <a:ext cx="8605133" cy="2148122"/>
              </a:xfrm>
              <a:prstGeom prst="roundRect">
                <a:avLst/>
              </a:prstGeom>
              <a:blipFill>
                <a:blip r:embed="rId3"/>
                <a:stretch>
                  <a:fillRect l="-1274" t="-2260" b="-9605"/>
                </a:stretch>
              </a:blipFill>
              <a:ln>
                <a:solidFill>
                  <a:schemeClr val="accent1"/>
                </a:solidFill>
              </a:ln>
            </p:spPr>
            <p:txBody>
              <a:bodyPr/>
              <a:lstStyle/>
              <a:p>
                <a:r>
                  <a:rPr lang="en-US">
                    <a:noFill/>
                  </a:rPr>
                  <a:t> </a:t>
                </a:r>
              </a:p>
            </p:txBody>
          </p:sp>
        </mc:Fallback>
      </mc:AlternateContent>
      <p:pic>
        <p:nvPicPr>
          <p:cNvPr id="3" name="Picture 8">
            <a:extLst>
              <a:ext uri="{FF2B5EF4-FFF2-40B4-BE49-F238E27FC236}">
                <a16:creationId xmlns:a16="http://schemas.microsoft.com/office/drawing/2014/main" id="{4B3C5D17-BCAA-47BC-8E69-C23599552EEE}"/>
              </a:ext>
            </a:extLst>
          </p:cNvPr>
          <p:cNvPicPr>
            <a:picLocks noGrp="1" noChangeAspect="1"/>
          </p:cNvPicPr>
          <p:nvPr>
            <p:ph idx="1"/>
          </p:nvPr>
        </p:nvPicPr>
        <p:blipFill>
          <a:blip r:embed="rId4"/>
          <a:srcRect/>
          <a:stretch>
            <a:fillRect/>
          </a:stretch>
        </p:blipFill>
        <p:spPr>
          <a:xfrm>
            <a:off x="-211821" y="3674608"/>
            <a:ext cx="2833370" cy="4351655"/>
          </a:xfrm>
          <a:prstGeom prst="rect">
            <a:avLst/>
          </a:prstGeom>
        </p:spPr>
      </p:pic>
      <mc:AlternateContent xmlns:mc="http://schemas.openxmlformats.org/markup-compatibility/2006" xmlns:a14="http://schemas.microsoft.com/office/drawing/2010/main">
        <mc:Choice Requires="a14">
          <p:sp>
            <p:nvSpPr>
              <p:cNvPr id="5" name="Flowchart: Alternate Process 4">
                <a:extLst>
                  <a:ext uri="{FF2B5EF4-FFF2-40B4-BE49-F238E27FC236}">
                    <a16:creationId xmlns:a16="http://schemas.microsoft.com/office/drawing/2014/main" id="{A2691FE5-8E1A-42C6-BE7A-B2BEFF109BFA}"/>
                  </a:ext>
                </a:extLst>
              </p:cNvPr>
              <p:cNvSpPr/>
              <p:nvPr/>
            </p:nvSpPr>
            <p:spPr>
              <a:xfrm>
                <a:off x="2978601" y="3846920"/>
                <a:ext cx="9213399" cy="2626995"/>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4000" dirty="0">
                    <a:solidFill>
                      <a:schemeClr val="bg1"/>
                    </a:solidFill>
                    <a:latin typeface="Times New Roman" panose="02020603050405020304" pitchFamily="18" charset="0"/>
                    <a:cs typeface="Times New Roman" panose="02020603050405020304" pitchFamily="18" charset="0"/>
                  </a:rPr>
                  <a:t>Giải:</a:t>
                </a:r>
              </a:p>
              <a:p>
                <a:r>
                  <a:rPr lang="en-US" sz="4000" dirty="0">
                    <a:solidFill>
                      <a:schemeClr val="bg1"/>
                    </a:solidFill>
                    <a:latin typeface="Times New Roman" panose="02020603050405020304" pitchFamily="18" charset="0"/>
                    <a:cs typeface="Times New Roman" panose="02020603050405020304" pitchFamily="18" charset="0"/>
                  </a:rPr>
                  <a:t>a) Vì 4³ = 64 </a:t>
                </a:r>
                <a:r>
                  <a:rPr lang="en-US" sz="4000" dirty="0" err="1">
                    <a:solidFill>
                      <a:schemeClr val="bg1"/>
                    </a:solidFill>
                    <a:latin typeface="Times New Roman" panose="02020603050405020304" pitchFamily="18" charset="0"/>
                    <a:cs typeface="Times New Roman" panose="02020603050405020304" pitchFamily="18" charset="0"/>
                  </a:rPr>
                  <a:t>nên</a:t>
                </a:r>
                <a14:m>
                  <m:oMath xmlns:m="http://schemas.openxmlformats.org/officeDocument/2006/math">
                    <m:rad>
                      <m:radPr>
                        <m:ctrlPr>
                          <a:rPr lang="en-US" sz="4000" i="1">
                            <a:solidFill>
                              <a:schemeClr val="bg1"/>
                            </a:solidFill>
                            <a:latin typeface="Cambria Math" panose="02040503050406030204" pitchFamily="18" charset="0"/>
                          </a:rPr>
                        </m:ctrlPr>
                      </m:radPr>
                      <m:deg>
                        <m:r>
                          <a:rPr lang="en-US" sz="4000">
                            <a:solidFill>
                              <a:schemeClr val="bg1"/>
                            </a:solidFill>
                            <a:latin typeface="Cambria Math" panose="02040503050406030204" pitchFamily="18" charset="0"/>
                          </a:rPr>
                          <m:t>3</m:t>
                        </m:r>
                      </m:deg>
                      <m:e>
                        <m:r>
                          <a:rPr lang="en-US" sz="4000" b="0" i="1" smtClean="0">
                            <a:solidFill>
                              <a:schemeClr val="bg1"/>
                            </a:solidFill>
                            <a:latin typeface="Cambria Math" panose="02040503050406030204" pitchFamily="18" charset="0"/>
                          </a:rPr>
                          <m:t>64</m:t>
                        </m:r>
                      </m:e>
                    </m:rad>
                    <m:r>
                      <a:rPr lang="en-US" sz="4000" i="1">
                        <a:solidFill>
                          <a:schemeClr val="bg1"/>
                        </a:solidFill>
                        <a:latin typeface="Cambria Math" panose="02040503050406030204" charset="0"/>
                        <a:cs typeface="Cambria Math" panose="02040503050406030204" charset="0"/>
                      </a:rPr>
                      <m:t>=</m:t>
                    </m:r>
                    <m:r>
                      <a:rPr lang="en-US" sz="4000" b="0" i="1" smtClean="0">
                        <a:solidFill>
                          <a:schemeClr val="bg1"/>
                        </a:solidFill>
                        <a:latin typeface="Cambria Math" panose="02040503050406030204" pitchFamily="18" charset="0"/>
                        <a:cs typeface="Cambria Math" panose="02040503050406030204" charset="0"/>
                      </a:rPr>
                      <m:t>4</m:t>
                    </m:r>
                  </m:oMath>
                </a14:m>
                <a:r>
                  <a:rPr lang="en-US" sz="4000" i="1" dirty="0">
                    <a:solidFill>
                      <a:schemeClr val="bg1"/>
                    </a:solidFill>
                    <a:latin typeface="Times New Roman" panose="02020603050405020304" pitchFamily="18" charset="0"/>
                    <a:cs typeface="Times New Roman" panose="02020603050405020304" pitchFamily="18" charset="0"/>
                  </a:rPr>
                  <a:t>.</a:t>
                </a:r>
              </a:p>
              <a:p>
                <a:r>
                  <a:rPr lang="en-US" sz="4000" dirty="0">
                    <a:solidFill>
                      <a:schemeClr val="bg1"/>
                    </a:solidFill>
                    <a:latin typeface="Times New Roman" panose="02020603050405020304" pitchFamily="18" charset="0"/>
                    <a:cs typeface="Times New Roman" panose="02020603050405020304" pitchFamily="18" charset="0"/>
                  </a:rPr>
                  <a:t>b) </a:t>
                </a:r>
                <a:r>
                  <a:rPr lang="en-US" sz="4000" dirty="0" err="1">
                    <a:solidFill>
                      <a:schemeClr val="bg1"/>
                    </a:solidFill>
                    <a:latin typeface="Times New Roman" panose="02020603050405020304" pitchFamily="18" charset="0"/>
                    <a:cs typeface="Times New Roman" panose="02020603050405020304" pitchFamily="18" charset="0"/>
                  </a:rPr>
                  <a:t>Vì</a:t>
                </a:r>
                <a:r>
                  <a:rPr lang="en-US" sz="4000" dirty="0">
                    <a:solidFill>
                      <a:schemeClr val="bg1"/>
                    </a:solidFill>
                    <a:latin typeface="Times New Roman" panose="02020603050405020304" pitchFamily="18" charset="0"/>
                    <a:cs typeface="Times New Roman" panose="02020603050405020304" pitchFamily="18" charset="0"/>
                  </a:rPr>
                  <a:t> 0³ = 0 </a:t>
                </a:r>
                <a:r>
                  <a:rPr lang="en-US" sz="4000" dirty="0" err="1">
                    <a:solidFill>
                      <a:schemeClr val="bg1"/>
                    </a:solidFill>
                    <a:latin typeface="Times New Roman" panose="02020603050405020304" pitchFamily="18" charset="0"/>
                    <a:cs typeface="Times New Roman" panose="02020603050405020304" pitchFamily="18" charset="0"/>
                  </a:rPr>
                  <a:t>nên</a:t>
                </a:r>
                <a:r>
                  <a:rPr lang="en-US" sz="40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smtClean="0">
                            <a:solidFill>
                              <a:schemeClr val="bg1"/>
                            </a:solidFill>
                            <a:latin typeface="Cambria Math" panose="02040503050406030204" pitchFamily="18" charset="0"/>
                          </a:rPr>
                        </m:ctrlPr>
                      </m:radPr>
                      <m:deg>
                        <m:r>
                          <a:rPr lang="en-US" sz="4000">
                            <a:solidFill>
                              <a:schemeClr val="bg1"/>
                            </a:solidFill>
                            <a:latin typeface="Cambria Math" panose="02040503050406030204" pitchFamily="18" charset="0"/>
                          </a:rPr>
                          <m:t>3</m:t>
                        </m:r>
                      </m:deg>
                      <m:e>
                        <m:r>
                          <a:rPr lang="en-US" sz="4000" b="0" i="1" smtClean="0">
                            <a:solidFill>
                              <a:schemeClr val="bg1"/>
                            </a:solidFill>
                            <a:latin typeface="Cambria Math" panose="02040503050406030204" pitchFamily="18" charset="0"/>
                          </a:rPr>
                          <m:t>0</m:t>
                        </m:r>
                      </m:e>
                    </m:rad>
                  </m:oMath>
                </a14:m>
                <a:r>
                  <a:rPr lang="en-US" sz="4000" dirty="0">
                    <a:solidFill>
                      <a:schemeClr val="bg1"/>
                    </a:solidFill>
                    <a:latin typeface="Times New Roman" panose="02020603050405020304" pitchFamily="18" charset="0"/>
                    <a:cs typeface="Times New Roman" panose="02020603050405020304" pitchFamily="18" charset="0"/>
                  </a:rPr>
                  <a:t> = 0</a:t>
                </a:r>
              </a:p>
              <a:p>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Vì</a:t>
                </a:r>
                <a:r>
                  <a:rPr lang="en-US" sz="4000" dirty="0">
                    <a:solidFill>
                      <a:schemeClr val="bg1"/>
                    </a:solidFill>
                    <a:latin typeface="Times New Roman" panose="02020603050405020304" pitchFamily="18" charset="0"/>
                    <a:cs typeface="Times New Roman" panose="02020603050405020304" pitchFamily="18" charset="0"/>
                  </a:rPr>
                  <a:t> (-3)³ = -27 </a:t>
                </a:r>
                <a:r>
                  <a:rPr lang="en-US" sz="4000" dirty="0" err="1">
                    <a:solidFill>
                      <a:schemeClr val="bg1"/>
                    </a:solidFill>
                    <a:latin typeface="Times New Roman" panose="02020603050405020304" pitchFamily="18" charset="0"/>
                    <a:cs typeface="Times New Roman" panose="02020603050405020304" pitchFamily="18" charset="0"/>
                  </a:rPr>
                  <a:t>nên</a:t>
                </a:r>
                <a:r>
                  <a:rPr lang="en-US" sz="40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bg1"/>
                            </a:solidFill>
                            <a:latin typeface="Cambria Math" panose="02040503050406030204" pitchFamily="18" charset="0"/>
                          </a:rPr>
                        </m:ctrlPr>
                      </m:radPr>
                      <m:deg>
                        <m:r>
                          <a:rPr lang="en-US" sz="4000">
                            <a:solidFill>
                              <a:schemeClr val="bg1"/>
                            </a:solidFill>
                            <a:latin typeface="Cambria Math" panose="02040503050406030204" pitchFamily="18" charset="0"/>
                          </a:rPr>
                          <m:t>3</m:t>
                        </m:r>
                      </m:deg>
                      <m:e>
                        <m:r>
                          <a:rPr lang="en-US" sz="4000" i="1">
                            <a:solidFill>
                              <a:schemeClr val="bg1"/>
                            </a:solidFill>
                            <a:latin typeface="Cambria Math" panose="02040503050406030204" pitchFamily="18" charset="0"/>
                          </a:rPr>
                          <m:t>−27</m:t>
                        </m:r>
                      </m:e>
                    </m:rad>
                  </m:oMath>
                </a14:m>
                <a:r>
                  <a:rPr lang="en-US" sz="4000" dirty="0">
                    <a:solidFill>
                      <a:schemeClr val="bg1"/>
                    </a:solidFill>
                    <a:latin typeface="Times New Roman" panose="02020603050405020304" pitchFamily="18" charset="0"/>
                    <a:cs typeface="Times New Roman" panose="02020603050405020304" pitchFamily="18" charset="0"/>
                  </a:rPr>
                  <a:t> = -3</a:t>
                </a:r>
                <a:endParaRPr lang="en-US" sz="4000" dirty="0">
                  <a:latin typeface="Times New Roman" panose="02020603050405020304" pitchFamily="18" charset="0"/>
                  <a:cs typeface="Times New Roman" panose="02020603050405020304" pitchFamily="18" charset="0"/>
                </a:endParaRPr>
              </a:p>
            </p:txBody>
          </p:sp>
        </mc:Choice>
        <mc:Fallback xmlns="">
          <p:sp>
            <p:nvSpPr>
              <p:cNvPr id="5" name="Flowchart: Alternate Process 4">
                <a:extLst>
                  <a:ext uri="{FF2B5EF4-FFF2-40B4-BE49-F238E27FC236}">
                    <a16:creationId xmlns:a16="http://schemas.microsoft.com/office/drawing/2014/main" id="{A2691FE5-8E1A-42C6-BE7A-B2BEFF109BFA}"/>
                  </a:ext>
                </a:extLst>
              </p:cNvPr>
              <p:cNvSpPr>
                <a:spLocks noRot="1" noChangeAspect="1" noMove="1" noResize="1" noEditPoints="1" noAdjustHandles="1" noChangeArrowheads="1" noChangeShapeType="1" noTextEdit="1"/>
              </p:cNvSpPr>
              <p:nvPr/>
            </p:nvSpPr>
            <p:spPr>
              <a:xfrm>
                <a:off x="2978601" y="3846920"/>
                <a:ext cx="9213399" cy="2626995"/>
              </a:xfrm>
              <a:prstGeom prst="flowChartAlternateProcess">
                <a:avLst/>
              </a:prstGeom>
              <a:blipFill>
                <a:blip r:embed="rId5"/>
                <a:stretch>
                  <a:fillRect l="-925" t="-5312" b="-11316"/>
                </a:stretch>
              </a:blipFill>
            </p:spPr>
            <p:txBody>
              <a:bodyPr/>
              <a:lstStyle/>
              <a:p>
                <a:r>
                  <a:rPr lang="en-US">
                    <a:noFill/>
                  </a:rPr>
                  <a:t> </a:t>
                </a:r>
              </a:p>
            </p:txBody>
          </p:sp>
        </mc:Fallback>
      </mc:AlternateContent>
    </p:spTree>
    <p:extLst>
      <p:ext uri="{BB962C8B-B14F-4D97-AF65-F5344CB8AC3E}">
        <p14:creationId xmlns:p14="http://schemas.microsoft.com/office/powerpoint/2010/main" val="32022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2C50E1EA-7A7B-464F-BCFC-88B02E97FD53}"/>
                  </a:ext>
                </a:extLst>
              </p:cNvPr>
              <p:cNvSpPr>
                <a:spLocks noGrp="1"/>
              </p:cNvSpPr>
              <p:nvPr>
                <p:ph type="title"/>
              </p:nvPr>
            </p:nvSpPr>
            <p:spPr>
              <a:xfrm>
                <a:off x="695738" y="487018"/>
                <a:ext cx="11191461" cy="1610139"/>
              </a:xfrm>
            </p:spPr>
            <p:txBody>
              <a:bodyPr>
                <a:normAutofit fontScale="90000"/>
              </a:bodyPr>
              <a:lstStyle/>
              <a:p>
                <a:r>
                  <a:rPr lang="en-US" sz="3600" dirty="0">
                    <a:solidFill>
                      <a:schemeClr val="bg1"/>
                    </a:solidFill>
                    <a:latin typeface="Times New Roman" panose="02020603050405020304" charset="0"/>
                    <a:cs typeface="Times New Roman" panose="02020603050405020304" charset="0"/>
                  </a:rPr>
                  <a:t>Luyện </a:t>
                </a:r>
                <a:r>
                  <a:rPr lang="en-US" sz="3600" dirty="0" err="1">
                    <a:solidFill>
                      <a:schemeClr val="bg1"/>
                    </a:solidFill>
                    <a:latin typeface="Times New Roman" panose="02020603050405020304" charset="0"/>
                    <a:cs typeface="Times New Roman" panose="02020603050405020304" charset="0"/>
                  </a:rPr>
                  <a:t>tập</a:t>
                </a:r>
                <a:r>
                  <a:rPr lang="en-US" sz="3600" dirty="0">
                    <a:solidFill>
                      <a:schemeClr val="bg1"/>
                    </a:solidFill>
                    <a:latin typeface="Times New Roman" panose="02020603050405020304" charset="0"/>
                    <a:cs typeface="Times New Roman" panose="02020603050405020304" charset="0"/>
                  </a:rPr>
                  <a:t> 1: </a:t>
                </a:r>
                <a:r>
                  <a:rPr lang="en-US" sz="3600" dirty="0" err="1">
                    <a:solidFill>
                      <a:schemeClr val="bg1"/>
                    </a:solidFill>
                    <a:latin typeface="Times New Roman" panose="02020603050405020304" charset="0"/>
                    <a:cs typeface="Times New Roman" panose="02020603050405020304" charset="0"/>
                  </a:rPr>
                  <a:t>Tính</a:t>
                </a:r>
                <a:br>
                  <a:rPr lang="en-US" sz="3600" dirty="0">
                    <a:solidFill>
                      <a:schemeClr val="bg1"/>
                    </a:solidFill>
                    <a:latin typeface="Times New Roman" panose="02020603050405020304" charset="0"/>
                    <a:cs typeface="Times New Roman" panose="02020603050405020304" charset="0"/>
                  </a:rPr>
                </a:br>
                <a:r>
                  <a:rPr lang="en-US" sz="3600" dirty="0">
                    <a:solidFill>
                      <a:schemeClr val="bg1"/>
                    </a:solidFill>
                    <a:latin typeface="Times New Roman" panose="02020603050405020304" charset="0"/>
                    <a:cs typeface="Times New Roman" panose="02020603050405020304" charset="0"/>
                  </a:rPr>
                  <a:t>a)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i="0">
                            <a:solidFill>
                              <a:schemeClr val="bg1"/>
                            </a:solidFill>
                            <a:latin typeface="Cambria Math" panose="02040503050406030204" pitchFamily="18" charset="0"/>
                          </a:rPr>
                          <m:t>3</m:t>
                        </m:r>
                      </m:deg>
                      <m:e>
                        <m:r>
                          <a:rPr lang="en-US" sz="3600" b="0" i="0" smtClean="0">
                            <a:solidFill>
                              <a:schemeClr val="bg1"/>
                            </a:solidFill>
                            <a:latin typeface="Cambria Math" panose="02040503050406030204" pitchFamily="18" charset="0"/>
                          </a:rPr>
                          <m:t>125</m:t>
                        </m:r>
                      </m:e>
                    </m:rad>
                  </m:oMath>
                </a14:m>
                <a:r>
                  <a:rPr lang="en-US" sz="3600" dirty="0">
                    <a:solidFill>
                      <a:schemeClr val="bg1"/>
                    </a:solidFill>
                    <a:latin typeface="Times New Roman" panose="02020603050405020304" pitchFamily="18" charset="0"/>
                    <a:cs typeface="Times New Roman" panose="02020603050405020304" pitchFamily="18" charset="0"/>
                  </a:rPr>
                  <a:t> 				b)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i="0">
                            <a:solidFill>
                              <a:schemeClr val="bg1"/>
                            </a:solidFill>
                            <a:latin typeface="Cambria Math" panose="02040503050406030204" pitchFamily="18" charset="0"/>
                          </a:rPr>
                          <m:t>3</m:t>
                        </m:r>
                      </m:deg>
                      <m:e>
                        <m:r>
                          <a:rPr lang="en-US" sz="3600" b="0" i="0" smtClean="0">
                            <a:solidFill>
                              <a:schemeClr val="bg1"/>
                            </a:solidFill>
                            <a:latin typeface="Cambria Math" panose="02040503050406030204" pitchFamily="18" charset="0"/>
                          </a:rPr>
                          <m:t>0,008</m:t>
                        </m:r>
                      </m:e>
                    </m:rad>
                  </m:oMath>
                </a14:m>
                <a:r>
                  <a:rPr lang="en-US" sz="3600" dirty="0">
                    <a:solidFill>
                      <a:schemeClr val="bg1"/>
                    </a:solidFill>
                    <a:latin typeface="Times New Roman" panose="02020603050405020304" pitchFamily="18" charset="0"/>
                    <a:cs typeface="Times New Roman" panose="02020603050405020304" pitchFamily="18" charset="0"/>
                  </a:rPr>
                  <a:t> 			c) </a:t>
                </a:r>
                <a14:m>
                  <m:oMath xmlns:m="http://schemas.openxmlformats.org/officeDocument/2006/math">
                    <m:rad>
                      <m:radPr>
                        <m:ctrlPr>
                          <a:rPr lang="en-US" sz="3600" i="1" smtClean="0">
                            <a:solidFill>
                              <a:schemeClr val="bg1"/>
                            </a:solidFill>
                            <a:latin typeface="Cambria Math" panose="02040503050406030204" pitchFamily="18" charset="0"/>
                          </a:rPr>
                        </m:ctrlPr>
                      </m:radPr>
                      <m:deg>
                        <m:r>
                          <a:rPr lang="en-US" sz="3600" i="0">
                            <a:solidFill>
                              <a:schemeClr val="bg1"/>
                            </a:solidFill>
                            <a:latin typeface="Cambria Math" panose="02040503050406030204" pitchFamily="18" charset="0"/>
                          </a:rPr>
                          <m:t>3</m:t>
                        </m:r>
                      </m:deg>
                      <m:e>
                        <m:f>
                          <m:fPr>
                            <m:ctrlPr>
                              <a:rPr lang="en-US" sz="3600" i="1" dirty="0">
                                <a:solidFill>
                                  <a:schemeClr val="bg1"/>
                                </a:solidFill>
                                <a:latin typeface="Cambria Math" panose="02040503050406030204" pitchFamily="18" charset="0"/>
                                <a:cs typeface="Times New Roman" panose="02020603050405020304" pitchFamily="18" charset="0"/>
                              </a:rPr>
                            </m:ctrlPr>
                          </m:fPr>
                          <m:num>
                            <m:r>
                              <a:rPr lang="en-US" sz="3600" i="0" dirty="0">
                                <a:solidFill>
                                  <a:schemeClr val="bg1"/>
                                </a:solidFill>
                                <a:latin typeface="Cambria Math" panose="02040503050406030204" pitchFamily="18" charset="0"/>
                                <a:cs typeface="Times New Roman" panose="02020603050405020304" pitchFamily="18" charset="0"/>
                              </a:rPr>
                              <m:t>−8</m:t>
                            </m:r>
                          </m:num>
                          <m:den>
                            <m:r>
                              <a:rPr lang="en-US" sz="3600" i="0" dirty="0">
                                <a:solidFill>
                                  <a:schemeClr val="bg1"/>
                                </a:solidFill>
                                <a:latin typeface="Cambria Math" panose="02040503050406030204" pitchFamily="18" charset="0"/>
                                <a:cs typeface="Times New Roman" panose="02020603050405020304" pitchFamily="18" charset="0"/>
                              </a:rPr>
                              <m:t>27</m:t>
                            </m:r>
                          </m:den>
                        </m:f>
                      </m:e>
                    </m:rad>
                  </m:oMath>
                </a14:m>
                <a:endParaRPr lang="en-US" sz="3600" dirty="0">
                  <a:solidFill>
                    <a:schemeClr val="bg1"/>
                  </a:solidFill>
                  <a:latin typeface="Times New Roman" panose="02020603050405020304" charset="0"/>
                  <a:cs typeface="Times New Roman" panose="02020603050405020304" charset="0"/>
                </a:endParaRPr>
              </a:p>
            </p:txBody>
          </p:sp>
        </mc:Choice>
        <mc:Fallback xmlns="">
          <p:sp>
            <p:nvSpPr>
              <p:cNvPr id="5" name="Title 1">
                <a:extLst>
                  <a:ext uri="{FF2B5EF4-FFF2-40B4-BE49-F238E27FC236}">
                    <a16:creationId xmlns:a16="http://schemas.microsoft.com/office/drawing/2014/main" id="{2C50E1EA-7A7B-464F-BCFC-88B02E97FD53}"/>
                  </a:ext>
                </a:extLst>
              </p:cNvPr>
              <p:cNvSpPr>
                <a:spLocks noGrp="1" noRot="1" noChangeAspect="1" noMove="1" noResize="1" noEditPoints="1" noAdjustHandles="1" noChangeArrowheads="1" noChangeShapeType="1" noTextEdit="1"/>
              </p:cNvSpPr>
              <p:nvPr>
                <p:ph type="title"/>
              </p:nvPr>
            </p:nvSpPr>
            <p:spPr>
              <a:xfrm>
                <a:off x="695738" y="487018"/>
                <a:ext cx="11191461" cy="1610139"/>
              </a:xfrm>
              <a:blipFill>
                <a:blip r:embed="rId2"/>
                <a:stretch>
                  <a:fillRect l="-1362" t="-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3">
                <a:extLst>
                  <a:ext uri="{FF2B5EF4-FFF2-40B4-BE49-F238E27FC236}">
                    <a16:creationId xmlns:a16="http://schemas.microsoft.com/office/drawing/2014/main" id="{E335418D-AD0F-4ECD-9E56-A28FAB243543}"/>
                  </a:ext>
                </a:extLst>
              </p:cNvPr>
              <p:cNvSpPr txBox="1"/>
              <p:nvPr/>
            </p:nvSpPr>
            <p:spPr>
              <a:xfrm>
                <a:off x="2415209" y="1962978"/>
                <a:ext cx="8269356" cy="4328492"/>
              </a:xfrm>
              <a:prstGeom prst="rect">
                <a:avLst/>
              </a:prstGeom>
              <a:noFill/>
            </p:spPr>
            <p:txBody>
              <a:bodyPr wrap="square" rtlCol="0" anchor="t">
                <a:noAutofit/>
              </a:bodyPr>
              <a:lstStyle/>
              <a:p>
                <a:r>
                  <a:rPr lang="en-US" sz="3600" dirty="0">
                    <a:solidFill>
                      <a:schemeClr val="bg1"/>
                    </a:solidFill>
                    <a:latin typeface="Times New Roman" panose="02020603050405020304" pitchFamily="18" charset="0"/>
                    <a:cs typeface="Times New Roman" panose="02020603050405020304" pitchFamily="18" charset="0"/>
                  </a:rPr>
                  <a:t>Giải:</a:t>
                </a:r>
              </a:p>
              <a:p>
                <a:r>
                  <a:rPr lang="en-US" sz="3600" dirty="0">
                    <a:solidFill>
                      <a:schemeClr val="bg1"/>
                    </a:solidFill>
                    <a:latin typeface="Times New Roman" panose="02020603050405020304" pitchFamily="18" charset="0"/>
                    <a:cs typeface="Times New Roman" panose="02020603050405020304" pitchFamily="18" charset="0"/>
                  </a:rPr>
                  <a:t>a) </a:t>
                </a:r>
                <a:r>
                  <a:rPr lang="en-US" sz="3600" dirty="0" err="1">
                    <a:solidFill>
                      <a:schemeClr val="bg1"/>
                    </a:solidFill>
                    <a:latin typeface="Times New Roman" panose="02020603050405020304" pitchFamily="18" charset="0"/>
                    <a:cs typeface="Times New Roman" panose="02020603050405020304" pitchFamily="18" charset="0"/>
                  </a:rPr>
                  <a:t>Vì</a:t>
                </a:r>
                <a:r>
                  <a:rPr lang="en-US" sz="3600" dirty="0">
                    <a:solidFill>
                      <a:schemeClr val="bg1"/>
                    </a:solidFill>
                    <a:latin typeface="Times New Roman" panose="02020603050405020304" pitchFamily="18" charset="0"/>
                    <a:cs typeface="Times New Roman" panose="02020603050405020304" pitchFamily="18" charset="0"/>
                  </a:rPr>
                  <a:t> 5³ = 125 </a:t>
                </a:r>
                <a:r>
                  <a:rPr lang="en-US" sz="3600" dirty="0" err="1">
                    <a:solidFill>
                      <a:schemeClr val="bg1"/>
                    </a:solidFill>
                    <a:latin typeface="Times New Roman" panose="02020603050405020304" pitchFamily="18" charset="0"/>
                    <a:cs typeface="Times New Roman" panose="02020603050405020304" pitchFamily="18" charset="0"/>
                  </a:rPr>
                  <a:t>nên</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i="0">
                            <a:solidFill>
                              <a:schemeClr val="bg1"/>
                            </a:solidFill>
                            <a:latin typeface="Cambria Math" panose="02040503050406030204" pitchFamily="18" charset="0"/>
                          </a:rPr>
                          <m:t>3</m:t>
                        </m:r>
                      </m:deg>
                      <m:e>
                        <m:r>
                          <a:rPr lang="en-US" sz="3600" i="0">
                            <a:solidFill>
                              <a:schemeClr val="bg1"/>
                            </a:solidFill>
                            <a:latin typeface="Cambria Math" panose="02040503050406030204" pitchFamily="18" charset="0"/>
                          </a:rPr>
                          <m:t>125</m:t>
                        </m:r>
                      </m:e>
                    </m:rad>
                  </m:oMath>
                </a14:m>
                <a:r>
                  <a:rPr lang="en-US" sz="3600" dirty="0">
                    <a:solidFill>
                      <a:schemeClr val="bg1"/>
                    </a:solidFill>
                    <a:latin typeface="Times New Roman" panose="02020603050405020304" pitchFamily="18" charset="0"/>
                    <a:cs typeface="Times New Roman" panose="02020603050405020304" pitchFamily="18" charset="0"/>
                  </a:rPr>
                  <a:t> = 5</a:t>
                </a:r>
              </a:p>
              <a:p>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b) </a:t>
                </a:r>
                <a:r>
                  <a:rPr lang="en-US" sz="3600" dirty="0" err="1">
                    <a:solidFill>
                      <a:schemeClr val="bg1"/>
                    </a:solidFill>
                    <a:latin typeface="Times New Roman" panose="02020603050405020304" pitchFamily="18" charset="0"/>
                    <a:cs typeface="Times New Roman" panose="02020603050405020304" pitchFamily="18" charset="0"/>
                  </a:rPr>
                  <a:t>Vì</a:t>
                </a:r>
                <a:r>
                  <a:rPr lang="en-US" sz="3600" dirty="0">
                    <a:solidFill>
                      <a:schemeClr val="bg1"/>
                    </a:solidFill>
                    <a:latin typeface="Times New Roman" panose="02020603050405020304" pitchFamily="18" charset="0"/>
                    <a:cs typeface="Times New Roman" panose="02020603050405020304" pitchFamily="18" charset="0"/>
                  </a:rPr>
                  <a:t> (0,2)³ = 0,008 </a:t>
                </a:r>
                <a:r>
                  <a:rPr lang="en-US" sz="3600" dirty="0" err="1">
                    <a:solidFill>
                      <a:schemeClr val="bg1"/>
                    </a:solidFill>
                    <a:latin typeface="Times New Roman" panose="02020603050405020304" pitchFamily="18" charset="0"/>
                    <a:cs typeface="Times New Roman" panose="02020603050405020304" pitchFamily="18" charset="0"/>
                  </a:rPr>
                  <a:t>nên</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i="0">
                            <a:solidFill>
                              <a:schemeClr val="bg1"/>
                            </a:solidFill>
                            <a:latin typeface="Cambria Math" panose="02040503050406030204" pitchFamily="18" charset="0"/>
                          </a:rPr>
                          <m:t>3</m:t>
                        </m:r>
                      </m:deg>
                      <m:e>
                        <m:r>
                          <a:rPr lang="en-US" sz="3600" i="0">
                            <a:solidFill>
                              <a:schemeClr val="bg1"/>
                            </a:solidFill>
                            <a:latin typeface="Cambria Math" panose="02040503050406030204" pitchFamily="18" charset="0"/>
                          </a:rPr>
                          <m:t>0,008</m:t>
                        </m:r>
                      </m:e>
                    </m:rad>
                  </m:oMath>
                </a14:m>
                <a:r>
                  <a:rPr lang="en-US" sz="3600" dirty="0">
                    <a:solidFill>
                      <a:schemeClr val="bg1"/>
                    </a:solidFill>
                    <a:latin typeface="Times New Roman" panose="02020603050405020304" pitchFamily="18" charset="0"/>
                    <a:cs typeface="Times New Roman" panose="02020603050405020304" pitchFamily="18" charset="0"/>
                  </a:rPr>
                  <a:t> = 0,2</a:t>
                </a:r>
              </a:p>
              <a:p>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sym typeface="+mn-ea"/>
                  </a:rPr>
                  <a:t>c) </a:t>
                </a:r>
                <a:r>
                  <a:rPr lang="en-US" sz="3600" dirty="0" err="1">
                    <a:solidFill>
                      <a:schemeClr val="bg1"/>
                    </a:solidFill>
                    <a:latin typeface="Times New Roman" panose="02020603050405020304" pitchFamily="18" charset="0"/>
                    <a:cs typeface="Times New Roman" panose="02020603050405020304" pitchFamily="18" charset="0"/>
                    <a:sym typeface="+mn-ea"/>
                  </a:rPr>
                  <a:t>Vì</a:t>
                </a:r>
                <a:r>
                  <a:rPr lang="en-US" sz="3600" dirty="0">
                    <a:solidFill>
                      <a:schemeClr val="bg1"/>
                    </a:solidFill>
                    <a:latin typeface="Times New Roman" panose="02020603050405020304" pitchFamily="18" charset="0"/>
                    <a:cs typeface="Times New Roman" panose="02020603050405020304" pitchFamily="18" charset="0"/>
                    <a:sym typeface="+mn-ea"/>
                  </a:rPr>
                  <a:t> (</a:t>
                </a:r>
                <a14:m>
                  <m:oMath xmlns:m="http://schemas.openxmlformats.org/officeDocument/2006/math">
                    <m:box>
                      <m:boxPr>
                        <m:ctrlPr>
                          <a:rPr lang="en-US" sz="3600" i="1" smtClean="0">
                            <a:solidFill>
                              <a:schemeClr val="bg1"/>
                            </a:solidFill>
                            <a:latin typeface="Cambria Math" panose="02040503050406030204" pitchFamily="18" charset="0"/>
                            <a:cs typeface="Times New Roman" panose="02020603050405020304" pitchFamily="18" charset="0"/>
                            <a:sym typeface="+mn-ea"/>
                          </a:rPr>
                        </m:ctrlPr>
                      </m:boxPr>
                      <m:e>
                        <m:argPr>
                          <m:argSz m:val="-1"/>
                        </m:argPr>
                        <m:f>
                          <m:fPr>
                            <m:ctrlPr>
                              <a:rPr lang="en-US" sz="3600" i="1" smtClean="0">
                                <a:solidFill>
                                  <a:schemeClr val="bg1"/>
                                </a:solidFill>
                                <a:latin typeface="Cambria Math" panose="02040503050406030204" pitchFamily="18" charset="0"/>
                                <a:cs typeface="Times New Roman" panose="02020603050405020304" pitchFamily="18" charset="0"/>
                                <a:sym typeface="+mn-ea"/>
                              </a:rPr>
                            </m:ctrlPr>
                          </m:fPr>
                          <m:num>
                            <m:r>
                              <a:rPr lang="en-US" sz="3600" b="0" i="1" smtClean="0">
                                <a:solidFill>
                                  <a:schemeClr val="bg1"/>
                                </a:solidFill>
                                <a:latin typeface="Cambria Math" panose="02040503050406030204" pitchFamily="18" charset="0"/>
                                <a:cs typeface="Times New Roman" panose="02020603050405020304" pitchFamily="18" charset="0"/>
                                <a:sym typeface="+mn-ea"/>
                              </a:rPr>
                              <m:t>−2</m:t>
                            </m:r>
                          </m:num>
                          <m:den>
                            <m:r>
                              <a:rPr lang="en-US" sz="3600" b="0" i="1" smtClean="0">
                                <a:solidFill>
                                  <a:schemeClr val="bg1"/>
                                </a:solidFill>
                                <a:latin typeface="Cambria Math" panose="02040503050406030204" pitchFamily="18" charset="0"/>
                                <a:cs typeface="Times New Roman" panose="02020603050405020304" pitchFamily="18" charset="0"/>
                                <a:sym typeface="+mn-ea"/>
                              </a:rPr>
                              <m:t>3</m:t>
                            </m:r>
                          </m:den>
                        </m:f>
                      </m:e>
                    </m:box>
                  </m:oMath>
                </a14:m>
                <a:r>
                  <a:rPr lang="en-US" sz="3600" dirty="0">
                    <a:solidFill>
                      <a:schemeClr val="bg1"/>
                    </a:solidFill>
                    <a:latin typeface="Times New Roman" panose="02020603050405020304" pitchFamily="18" charset="0"/>
                    <a:cs typeface="Times New Roman" panose="02020603050405020304" pitchFamily="18" charset="0"/>
                    <a:sym typeface="+mn-ea"/>
                  </a:rPr>
                  <a:t>)³ = </a:t>
                </a:r>
                <a14:m>
                  <m:oMath xmlns:m="http://schemas.openxmlformats.org/officeDocument/2006/math">
                    <m:box>
                      <m:boxPr>
                        <m:ctrlPr>
                          <a:rPr lang="en-US" sz="3600" i="1" smtClean="0">
                            <a:solidFill>
                              <a:schemeClr val="bg1"/>
                            </a:solidFill>
                            <a:latin typeface="Cambria Math" panose="02040503050406030204" pitchFamily="18" charset="0"/>
                            <a:cs typeface="Times New Roman" panose="02020603050405020304" pitchFamily="18" charset="0"/>
                            <a:sym typeface="+mn-ea"/>
                          </a:rPr>
                        </m:ctrlPr>
                      </m:boxPr>
                      <m:e>
                        <m:argPr>
                          <m:argSz m:val="-1"/>
                        </m:argPr>
                        <m:f>
                          <m:fPr>
                            <m:ctrlPr>
                              <a:rPr lang="en-US" sz="3600" i="1" smtClean="0">
                                <a:solidFill>
                                  <a:schemeClr val="bg1"/>
                                </a:solidFill>
                                <a:latin typeface="Cambria Math" panose="02040503050406030204" pitchFamily="18" charset="0"/>
                                <a:cs typeface="Times New Roman" panose="02020603050405020304" pitchFamily="18" charset="0"/>
                                <a:sym typeface="+mn-ea"/>
                              </a:rPr>
                            </m:ctrlPr>
                          </m:fPr>
                          <m:num>
                            <m:r>
                              <a:rPr lang="en-US" sz="3600" b="0" i="1" smtClean="0">
                                <a:solidFill>
                                  <a:schemeClr val="bg1"/>
                                </a:solidFill>
                                <a:latin typeface="Cambria Math" panose="02040503050406030204" pitchFamily="18" charset="0"/>
                                <a:cs typeface="Times New Roman" panose="02020603050405020304" pitchFamily="18" charset="0"/>
                                <a:sym typeface="+mn-ea"/>
                              </a:rPr>
                              <m:t>−8</m:t>
                            </m:r>
                          </m:num>
                          <m:den>
                            <m:r>
                              <a:rPr lang="en-US" sz="3600" b="0" i="1" smtClean="0">
                                <a:solidFill>
                                  <a:schemeClr val="bg1"/>
                                </a:solidFill>
                                <a:latin typeface="Cambria Math" panose="02040503050406030204" pitchFamily="18" charset="0"/>
                                <a:cs typeface="Times New Roman" panose="02020603050405020304" pitchFamily="18" charset="0"/>
                                <a:sym typeface="+mn-ea"/>
                              </a:rPr>
                              <m:t>27</m:t>
                            </m:r>
                          </m:den>
                        </m:f>
                      </m:e>
                    </m:box>
                  </m:oMath>
                </a14:m>
                <a:r>
                  <a:rPr lang="en-US" sz="3600" dirty="0">
                    <a:solidFill>
                      <a:schemeClr val="bg1"/>
                    </a:solidFill>
                    <a:latin typeface="Times New Roman" panose="02020603050405020304" pitchFamily="18" charset="0"/>
                    <a:cs typeface="Times New Roman" panose="02020603050405020304" pitchFamily="18" charset="0"/>
                    <a:sym typeface="+mn-ea"/>
                  </a:rPr>
                  <a:t> nên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box>
                          <m:boxPr>
                            <m:ctrlPr>
                              <a:rPr lang="en-US" sz="3600" i="1">
                                <a:solidFill>
                                  <a:schemeClr val="bg1"/>
                                </a:solidFill>
                                <a:latin typeface="Cambria Math" panose="02040503050406030204" pitchFamily="18" charset="0"/>
                                <a:cs typeface="Times New Roman" panose="02020603050405020304" pitchFamily="18" charset="0"/>
                                <a:sym typeface="+mn-ea"/>
                              </a:rPr>
                            </m:ctrlPr>
                          </m:boxPr>
                          <m:e>
                            <m:argPr>
                              <m:argSz m:val="-1"/>
                            </m:argPr>
                            <m:f>
                              <m:fPr>
                                <m:ctrlPr>
                                  <a:rPr lang="en-US" sz="3600" i="1">
                                    <a:solidFill>
                                      <a:schemeClr val="bg1"/>
                                    </a:solidFill>
                                    <a:latin typeface="Cambria Math" panose="02040503050406030204" pitchFamily="18" charset="0"/>
                                    <a:cs typeface="Times New Roman" panose="02020603050405020304" pitchFamily="18" charset="0"/>
                                    <a:sym typeface="+mn-ea"/>
                                  </a:rPr>
                                </m:ctrlPr>
                              </m:fPr>
                              <m:num>
                                <m:r>
                                  <a:rPr lang="en-US" sz="3600" i="1">
                                    <a:solidFill>
                                      <a:schemeClr val="bg1"/>
                                    </a:solidFill>
                                    <a:latin typeface="Cambria Math" panose="02040503050406030204" pitchFamily="18" charset="0"/>
                                    <a:cs typeface="Times New Roman" panose="02020603050405020304" pitchFamily="18" charset="0"/>
                                    <a:sym typeface="+mn-ea"/>
                                  </a:rPr>
                                  <m:t>−8</m:t>
                                </m:r>
                              </m:num>
                              <m:den>
                                <m:r>
                                  <a:rPr lang="en-US" sz="3600" i="1">
                                    <a:solidFill>
                                      <a:schemeClr val="bg1"/>
                                    </a:solidFill>
                                    <a:latin typeface="Cambria Math" panose="02040503050406030204" pitchFamily="18" charset="0"/>
                                    <a:cs typeface="Times New Roman" panose="02020603050405020304" pitchFamily="18" charset="0"/>
                                    <a:sym typeface="+mn-ea"/>
                                  </a:rPr>
                                  <m:t>27</m:t>
                                </m:r>
                              </m:den>
                            </m:f>
                          </m:e>
                        </m:box>
                      </m:e>
                    </m:rad>
                  </m:oMath>
                </a14:m>
                <a:r>
                  <a:rPr lang="en-US" sz="3600" dirty="0">
                    <a:solidFill>
                      <a:schemeClr val="bg1"/>
                    </a:solidFill>
                    <a:latin typeface="Times New Roman" panose="02020603050405020304" pitchFamily="18" charset="0"/>
                    <a:cs typeface="Times New Roman" panose="02020603050405020304" pitchFamily="18" charset="0"/>
                    <a:sym typeface="+mn-ea"/>
                  </a:rPr>
                  <a:t> = </a:t>
                </a:r>
                <a14:m>
                  <m:oMath xmlns:m="http://schemas.openxmlformats.org/officeDocument/2006/math">
                    <m:box>
                      <m:boxPr>
                        <m:ctrlPr>
                          <a:rPr lang="en-US" sz="3600" i="1">
                            <a:solidFill>
                              <a:schemeClr val="bg1"/>
                            </a:solidFill>
                            <a:latin typeface="Cambria Math" panose="02040503050406030204" pitchFamily="18" charset="0"/>
                            <a:cs typeface="Times New Roman" panose="02020603050405020304" pitchFamily="18" charset="0"/>
                            <a:sym typeface="+mn-ea"/>
                          </a:rPr>
                        </m:ctrlPr>
                      </m:boxPr>
                      <m:e>
                        <m:argPr>
                          <m:argSz m:val="-1"/>
                        </m:argPr>
                        <m:f>
                          <m:fPr>
                            <m:ctrlPr>
                              <a:rPr lang="en-US" sz="3600" i="1">
                                <a:solidFill>
                                  <a:schemeClr val="bg1"/>
                                </a:solidFill>
                                <a:latin typeface="Cambria Math" panose="02040503050406030204" pitchFamily="18" charset="0"/>
                                <a:cs typeface="Times New Roman" panose="02020603050405020304" pitchFamily="18" charset="0"/>
                                <a:sym typeface="+mn-ea"/>
                              </a:rPr>
                            </m:ctrlPr>
                          </m:fPr>
                          <m:num>
                            <m:r>
                              <a:rPr lang="en-US" sz="3600" i="1">
                                <a:solidFill>
                                  <a:schemeClr val="bg1"/>
                                </a:solidFill>
                                <a:latin typeface="Cambria Math" panose="02040503050406030204" pitchFamily="18" charset="0"/>
                                <a:cs typeface="Times New Roman" panose="02020603050405020304" pitchFamily="18" charset="0"/>
                                <a:sym typeface="+mn-ea"/>
                              </a:rPr>
                              <m:t>−2</m:t>
                            </m:r>
                          </m:num>
                          <m:den>
                            <m:r>
                              <a:rPr lang="en-US" sz="3600" i="1">
                                <a:solidFill>
                                  <a:schemeClr val="bg1"/>
                                </a:solidFill>
                                <a:latin typeface="Cambria Math" panose="02040503050406030204" pitchFamily="18" charset="0"/>
                                <a:cs typeface="Times New Roman" panose="02020603050405020304" pitchFamily="18" charset="0"/>
                                <a:sym typeface="+mn-ea"/>
                              </a:rPr>
                              <m:t>3</m:t>
                            </m:r>
                          </m:den>
                        </m:f>
                      </m:e>
                    </m:box>
                  </m:oMath>
                </a14:m>
                <a:endParaRPr lang="en-US" sz="3600" dirty="0">
                  <a:solidFill>
                    <a:schemeClr val="bg1"/>
                  </a:solidFill>
                  <a:latin typeface="Times New Roman" panose="02020603050405020304" pitchFamily="18" charset="0"/>
                  <a:cs typeface="Times New Roman" panose="02020603050405020304" pitchFamily="18" charset="0"/>
                  <a:sym typeface="+mn-ea"/>
                </a:endParaRPr>
              </a:p>
              <a:p>
                <a14:m>
                  <m:oMath xmlns:m="http://schemas.openxmlformats.org/officeDocument/2006/math">
                    <m:r>
                      <a:rPr lang="en-US" sz="3600">
                        <a:solidFill>
                          <a:srgbClr val="FFFF00"/>
                        </a:solidFill>
                        <a:latin typeface="Cambria Math" panose="02040503050406030204" charset="0"/>
                        <a:sym typeface="+mn-ea"/>
                      </a:rPr>
                      <m:t> </m:t>
                    </m:r>
                  </m:oMath>
                </a14:m>
                <a:r>
                  <a:rPr lang="en-US" sz="3600" dirty="0">
                    <a:solidFill>
                      <a:srgbClr val="FFFF00"/>
                    </a:solidFill>
                    <a:sym typeface="+mn-ea"/>
                  </a:rPr>
                  <a:t> </a:t>
                </a:r>
              </a:p>
            </p:txBody>
          </p:sp>
        </mc:Choice>
        <mc:Fallback xmlns="">
          <p:sp>
            <p:nvSpPr>
              <p:cNvPr id="7" name="Text Box 3">
                <a:extLst>
                  <a:ext uri="{FF2B5EF4-FFF2-40B4-BE49-F238E27FC236}">
                    <a16:creationId xmlns:a16="http://schemas.microsoft.com/office/drawing/2014/main" id="{E335418D-AD0F-4ECD-9E56-A28FAB243543}"/>
                  </a:ext>
                </a:extLst>
              </p:cNvPr>
              <p:cNvSpPr txBox="1">
                <a:spLocks noRot="1" noChangeAspect="1" noMove="1" noResize="1" noEditPoints="1" noAdjustHandles="1" noChangeArrowheads="1" noChangeShapeType="1" noTextEdit="1"/>
              </p:cNvSpPr>
              <p:nvPr/>
            </p:nvSpPr>
            <p:spPr>
              <a:xfrm>
                <a:off x="2415209" y="1962978"/>
                <a:ext cx="8269356" cy="4328492"/>
              </a:xfrm>
              <a:prstGeom prst="rect">
                <a:avLst/>
              </a:prstGeom>
              <a:blipFill>
                <a:blip r:embed="rId3"/>
                <a:stretch>
                  <a:fillRect l="-2211" t="-2254"/>
                </a:stretch>
              </a:blipFill>
            </p:spPr>
            <p:txBody>
              <a:bodyPr/>
              <a:lstStyle/>
              <a:p>
                <a:r>
                  <a:rPr lang="en-US">
                    <a:noFill/>
                  </a:rPr>
                  <a:t> </a:t>
                </a:r>
              </a:p>
            </p:txBody>
          </p:sp>
        </mc:Fallback>
      </mc:AlternateContent>
    </p:spTree>
    <p:extLst>
      <p:ext uri="{BB962C8B-B14F-4D97-AF65-F5344CB8AC3E}">
        <p14:creationId xmlns:p14="http://schemas.microsoft.com/office/powerpoint/2010/main" val="30648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46968B-6C7A-4859-BEBF-C5158A92A3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584" t="32057" r="19352" b="27329"/>
          <a:stretch/>
        </p:blipFill>
        <p:spPr>
          <a:xfrm>
            <a:off x="386062" y="2233748"/>
            <a:ext cx="11409697" cy="4492585"/>
          </a:xfrm>
        </p:spPr>
      </p:pic>
      <p:sp>
        <p:nvSpPr>
          <p:cNvPr id="7" name="Rectangle 6">
            <a:extLst>
              <a:ext uri="{FF2B5EF4-FFF2-40B4-BE49-F238E27FC236}">
                <a16:creationId xmlns:a16="http://schemas.microsoft.com/office/drawing/2014/main" id="{C68DD984-1566-4BDB-B833-2E2A12539321}"/>
              </a:ext>
            </a:extLst>
          </p:cNvPr>
          <p:cNvSpPr/>
          <p:nvPr/>
        </p:nvSpPr>
        <p:spPr>
          <a:xfrm>
            <a:off x="537680" y="379861"/>
            <a:ext cx="11116639" cy="1754326"/>
          </a:xfrm>
          <a:prstGeom prst="rect">
            <a:avLst/>
          </a:prstGeom>
          <a:noFill/>
        </p:spPr>
        <p:txBody>
          <a:bodyPr wrap="square" lIns="91440" tIns="45720" rIns="91440" bIns="45720">
            <a:spAutoFit/>
          </a:bodyPr>
          <a:lstStyle/>
          <a:p>
            <a:pPr algn="ctr"/>
            <a:r>
              <a:rPr lang="en-US" sz="5400" dirty="0" err="1">
                <a:solidFill>
                  <a:schemeClr val="bg1"/>
                </a:solidFill>
                <a:latin typeface="Times New Roman" panose="02020603050405020304" pitchFamily="18" charset="0"/>
                <a:cs typeface="Times New Roman" panose="02020603050405020304" pitchFamily="18" charset="0"/>
              </a:rPr>
              <a:t>Cách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tính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căn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bậc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một</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số</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bằng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máy</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tính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tay</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0955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855088F9-FD53-4D24-A3CC-B3637CD33967}"/>
                  </a:ext>
                </a:extLst>
              </p:cNvPr>
              <p:cNvSpPr/>
              <p:nvPr/>
            </p:nvSpPr>
            <p:spPr>
              <a:xfrm>
                <a:off x="499110" y="227331"/>
                <a:ext cx="8605133" cy="2148122"/>
              </a:xfrm>
              <a:prstGeom prst="roundRect">
                <a:avLst/>
              </a:prstGeom>
              <a:solidFill>
                <a:schemeClr val="accent6">
                  <a:lumMod val="60000"/>
                  <a:lumOff val="40000"/>
                </a:scheme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4000" dirty="0">
                    <a:solidFill>
                      <a:srgbClr val="0000CC"/>
                    </a:solidFill>
                    <a:latin typeface="Times New Roman" panose="02020603050405020304" pitchFamily="18" charset="0"/>
                    <a:cs typeface="Times New Roman" panose="02020603050405020304" pitchFamily="18" charset="0"/>
                    <a:sym typeface="+mn-ea"/>
                  </a:rPr>
                  <a:t>Ví </a:t>
                </a:r>
                <a:r>
                  <a:rPr lang="en-US" sz="4000" dirty="0" err="1">
                    <a:solidFill>
                      <a:srgbClr val="0000CC"/>
                    </a:solidFill>
                    <a:latin typeface="Times New Roman" panose="02020603050405020304" pitchFamily="18" charset="0"/>
                    <a:cs typeface="Times New Roman" panose="02020603050405020304" pitchFamily="18" charset="0"/>
                    <a:sym typeface="+mn-ea"/>
                  </a:rPr>
                  <a:t>dụ</a:t>
                </a:r>
                <a:r>
                  <a:rPr lang="en-US" sz="4000" dirty="0">
                    <a:solidFill>
                      <a:srgbClr val="0000CC"/>
                    </a:solidFill>
                    <a:latin typeface="Times New Roman" panose="02020603050405020304" pitchFamily="18" charset="0"/>
                    <a:cs typeface="Times New Roman" panose="02020603050405020304" pitchFamily="18" charset="0"/>
                    <a:sym typeface="+mn-ea"/>
                  </a:rPr>
                  <a:t> 1: </a:t>
                </a:r>
                <a:r>
                  <a:rPr lang="en-US" sz="4000" dirty="0" err="1">
                    <a:solidFill>
                      <a:srgbClr val="0000CC"/>
                    </a:solidFill>
                    <a:latin typeface="Times New Roman" panose="02020603050405020304" pitchFamily="18" charset="0"/>
                    <a:cs typeface="Times New Roman" panose="02020603050405020304" pitchFamily="18" charset="0"/>
                    <a:sym typeface="+mn-ea"/>
                  </a:rPr>
                  <a:t>Sử</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dụng</a:t>
                </a:r>
                <a:r>
                  <a:rPr lang="en-US" sz="4000" dirty="0">
                    <a:solidFill>
                      <a:srgbClr val="0000CC"/>
                    </a:solidFill>
                    <a:latin typeface="Times New Roman" panose="02020603050405020304" pitchFamily="18" charset="0"/>
                    <a:cs typeface="Times New Roman" panose="02020603050405020304" pitchFamily="18" charset="0"/>
                    <a:sym typeface="+mn-ea"/>
                  </a:rPr>
                  <a:t> MTCT </a:t>
                </a:r>
                <a:r>
                  <a:rPr lang="en-US" sz="4000" dirty="0" err="1">
                    <a:solidFill>
                      <a:srgbClr val="0000CC"/>
                    </a:solidFill>
                    <a:latin typeface="Times New Roman" panose="02020603050405020304" pitchFamily="18" charset="0"/>
                    <a:cs typeface="Times New Roman" panose="02020603050405020304" pitchFamily="18" charset="0"/>
                    <a:sym typeface="+mn-ea"/>
                  </a:rPr>
                  <a:t>tính</a:t>
                </a:r>
                <a:r>
                  <a:rPr lang="en-US" sz="4000" dirty="0">
                    <a:solidFill>
                      <a:srgbClr val="0000CC"/>
                    </a:solidFill>
                    <a:latin typeface="Times New Roman" panose="02020603050405020304" pitchFamily="18" charset="0"/>
                    <a:cs typeface="Times New Roman" panose="02020603050405020304" pitchFamily="18" charset="0"/>
                    <a:sym typeface="+mn-ea"/>
                  </a:rPr>
                  <a:t> </a:t>
                </a:r>
                <a14:m>
                  <m:oMath xmlns:m="http://schemas.openxmlformats.org/officeDocument/2006/math">
                    <m:rad>
                      <m:radPr>
                        <m:ctrlPr>
                          <a:rPr lang="en-US" sz="4000" i="1" smtClean="0">
                            <a:solidFill>
                              <a:srgbClr val="0000CC"/>
                            </a:solidFill>
                            <a:latin typeface="Cambria Math" panose="02040503050406030204" pitchFamily="18" charset="0"/>
                          </a:rPr>
                        </m:ctrlPr>
                      </m:radPr>
                      <m:deg>
                        <m:r>
                          <a:rPr lang="en-US" sz="4000">
                            <a:solidFill>
                              <a:srgbClr val="0000CC"/>
                            </a:solidFill>
                            <a:latin typeface="Cambria Math" panose="02040503050406030204" pitchFamily="18" charset="0"/>
                          </a:rPr>
                          <m:t>3</m:t>
                        </m:r>
                      </m:deg>
                      <m:e>
                        <m:r>
                          <a:rPr lang="en-US" sz="4000" b="0" i="1" smtClean="0">
                            <a:solidFill>
                              <a:srgbClr val="0000CC"/>
                            </a:solidFill>
                            <a:latin typeface="Cambria Math" panose="02040503050406030204" pitchFamily="18" charset="0"/>
                          </a:rPr>
                          <m:t>3,25</m:t>
                        </m:r>
                      </m:e>
                    </m:rad>
                  </m:oMath>
                </a14:m>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rồi</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làm</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tròn</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kết</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quả</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đến</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chữ</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số</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thập</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phân</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thứ</a:t>
                </a:r>
                <a:r>
                  <a:rPr lang="en-US" sz="4000" dirty="0">
                    <a:solidFill>
                      <a:srgbClr val="0000CC"/>
                    </a:solidFill>
                    <a:latin typeface="Times New Roman" panose="02020603050405020304" pitchFamily="18" charset="0"/>
                    <a:cs typeface="Times New Roman" panose="02020603050405020304" pitchFamily="18" charset="0"/>
                    <a:sym typeface="+mn-ea"/>
                  </a:rPr>
                  <a:t> </a:t>
                </a:r>
                <a:r>
                  <a:rPr lang="en-US" sz="4000" dirty="0" err="1">
                    <a:solidFill>
                      <a:srgbClr val="0000CC"/>
                    </a:solidFill>
                    <a:latin typeface="Times New Roman" panose="02020603050405020304" pitchFamily="18" charset="0"/>
                    <a:cs typeface="Times New Roman" panose="02020603050405020304" pitchFamily="18" charset="0"/>
                    <a:sym typeface="+mn-ea"/>
                  </a:rPr>
                  <a:t>hai</a:t>
                </a:r>
                <a:r>
                  <a:rPr lang="en-US" sz="4000" dirty="0">
                    <a:solidFill>
                      <a:srgbClr val="0000CC"/>
                    </a:solidFill>
                    <a:latin typeface="Times New Roman" panose="02020603050405020304" pitchFamily="18" charset="0"/>
                    <a:cs typeface="Times New Roman" panose="02020603050405020304" pitchFamily="18" charset="0"/>
                    <a:sym typeface="+mn-ea"/>
                  </a:rPr>
                  <a:t>.</a:t>
                </a:r>
                <a:endParaRPr lang="en-US" sz="4000" i="1" dirty="0">
                  <a:solidFill>
                    <a:srgbClr val="0000CC"/>
                  </a:solidFill>
                  <a:latin typeface="Times New Roman" panose="02020603050405020304" pitchFamily="18" charset="0"/>
                  <a:ea typeface="MS Mincho" charset="0"/>
                  <a:cs typeface="Times New Roman" panose="02020603050405020304" pitchFamily="18" charset="0"/>
                </a:endParaRPr>
              </a:p>
            </p:txBody>
          </p:sp>
        </mc:Choice>
        <mc:Fallback xmlns="">
          <p:sp>
            <p:nvSpPr>
              <p:cNvPr id="4" name="Rounded Rectangle 3">
                <a:extLst>
                  <a:ext uri="{FF2B5EF4-FFF2-40B4-BE49-F238E27FC236}">
                    <a16:creationId xmlns:a16="http://schemas.microsoft.com/office/drawing/2014/main" id="{855088F9-FD53-4D24-A3CC-B3637CD33967}"/>
                  </a:ext>
                </a:extLst>
              </p:cNvPr>
              <p:cNvSpPr>
                <a:spLocks noRot="1" noChangeAspect="1" noMove="1" noResize="1" noEditPoints="1" noAdjustHandles="1" noChangeArrowheads="1" noChangeShapeType="1" noTextEdit="1"/>
              </p:cNvSpPr>
              <p:nvPr/>
            </p:nvSpPr>
            <p:spPr>
              <a:xfrm>
                <a:off x="499110" y="227331"/>
                <a:ext cx="8605133" cy="2148122"/>
              </a:xfrm>
              <a:prstGeom prst="roundRect">
                <a:avLst/>
              </a:prstGeom>
              <a:blipFill>
                <a:blip r:embed="rId3"/>
                <a:stretch>
                  <a:fillRect l="-1203" r="-425" b="-9577"/>
                </a:stretch>
              </a:blipFill>
              <a:ln>
                <a:solidFill>
                  <a:schemeClr val="accent1"/>
                </a:solidFill>
              </a:ln>
            </p:spPr>
            <p:txBody>
              <a:bodyPr/>
              <a:lstStyle/>
              <a:p>
                <a:r>
                  <a:rPr lang="en-US">
                    <a:noFill/>
                  </a:rPr>
                  <a:t> </a:t>
                </a:r>
              </a:p>
            </p:txBody>
          </p:sp>
        </mc:Fallback>
      </mc:AlternateContent>
      <p:pic>
        <p:nvPicPr>
          <p:cNvPr id="3" name="Picture 8">
            <a:extLst>
              <a:ext uri="{FF2B5EF4-FFF2-40B4-BE49-F238E27FC236}">
                <a16:creationId xmlns:a16="http://schemas.microsoft.com/office/drawing/2014/main" id="{4B3C5D17-BCAA-47BC-8E69-C23599552EEE}"/>
              </a:ext>
            </a:extLst>
          </p:cNvPr>
          <p:cNvPicPr>
            <a:picLocks noGrp="1" noChangeAspect="1"/>
          </p:cNvPicPr>
          <p:nvPr>
            <p:ph idx="1"/>
          </p:nvPr>
        </p:nvPicPr>
        <p:blipFill>
          <a:blip r:embed="rId4"/>
          <a:srcRect/>
          <a:stretch>
            <a:fillRect/>
          </a:stretch>
        </p:blipFill>
        <p:spPr>
          <a:xfrm>
            <a:off x="-70413" y="3022332"/>
            <a:ext cx="2833370" cy="4351655"/>
          </a:xfrm>
          <a:prstGeom prst="rect">
            <a:avLst/>
          </a:prstGeom>
        </p:spPr>
      </p:pic>
      <mc:AlternateContent xmlns:mc="http://schemas.openxmlformats.org/markup-compatibility/2006" xmlns:a14="http://schemas.microsoft.com/office/drawing/2010/main">
        <mc:Choice Requires="a14">
          <p:sp>
            <p:nvSpPr>
              <p:cNvPr id="5" name="Flowchart: Alternate Process 4">
                <a:extLst>
                  <a:ext uri="{FF2B5EF4-FFF2-40B4-BE49-F238E27FC236}">
                    <a16:creationId xmlns:a16="http://schemas.microsoft.com/office/drawing/2014/main" id="{A2691FE5-8E1A-42C6-BE7A-B2BEFF109BFA}"/>
                  </a:ext>
                </a:extLst>
              </p:cNvPr>
              <p:cNvSpPr/>
              <p:nvPr/>
            </p:nvSpPr>
            <p:spPr>
              <a:xfrm>
                <a:off x="2248409" y="2688951"/>
                <a:ext cx="9699554" cy="3766094"/>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4000" dirty="0">
                    <a:solidFill>
                      <a:schemeClr val="bg1"/>
                    </a:solidFill>
                    <a:latin typeface="Times New Roman" panose="02020603050405020304" pitchFamily="18" charset="0"/>
                    <a:cs typeface="Times New Roman" panose="02020603050405020304" pitchFamily="18" charset="0"/>
                  </a:rPr>
                  <a:t>Giải:</a:t>
                </a:r>
              </a:p>
              <a:p>
                <a:pPr algn="l"/>
                <a:r>
                  <a:rPr lang="en-US" sz="4000" dirty="0" err="1">
                    <a:solidFill>
                      <a:schemeClr val="bg1"/>
                    </a:solidFill>
                    <a:latin typeface="Times New Roman" panose="02020603050405020304" pitchFamily="18" charset="0"/>
                    <a:cs typeface="Times New Roman" panose="02020603050405020304" pitchFamily="18" charset="0"/>
                  </a:rPr>
                  <a:t>Bấm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phím</a:t>
                </a:r>
                <a:endParaRPr lang="en-US" sz="4000" dirty="0">
                  <a:solidFill>
                    <a:schemeClr val="bg1"/>
                  </a:solidFill>
                  <a:latin typeface="Times New Roman" panose="02020603050405020304" pitchFamily="18" charset="0"/>
                  <a:cs typeface="Times New Roman" panose="02020603050405020304" pitchFamily="18" charset="0"/>
                </a:endParaRPr>
              </a:p>
              <a:p>
                <a:pPr algn="just"/>
                <a:r>
                  <a:rPr lang="en-US" sz="4000" dirty="0" err="1">
                    <a:solidFill>
                      <a:schemeClr val="bg1"/>
                    </a:solidFill>
                    <a:latin typeface="Times New Roman" panose="02020603050405020304" pitchFamily="18" charset="0"/>
                    <a:cs typeface="Times New Roman" panose="02020603050405020304" pitchFamily="18" charset="0"/>
                  </a:rPr>
                  <a:t>màn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quả</a:t>
                </a:r>
                <a:r>
                  <a:rPr lang="en-US" sz="4000" dirty="0">
                    <a:solidFill>
                      <a:schemeClr val="bg1"/>
                    </a:solidFill>
                    <a:latin typeface="Times New Roman" panose="02020603050405020304" pitchFamily="18" charset="0"/>
                    <a:cs typeface="Times New Roman" panose="02020603050405020304" pitchFamily="18" charset="0"/>
                  </a:rPr>
                  <a:t> 1,481248034.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tròn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chữ</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số</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thập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thứ</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hai</a:t>
                </a: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được</a:t>
                </a:r>
                <a:r>
                  <a:rPr lang="en-US" sz="40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smtClean="0">
                            <a:solidFill>
                              <a:schemeClr val="bg1"/>
                            </a:solidFill>
                            <a:latin typeface="Cambria Math" panose="02040503050406030204" pitchFamily="18" charset="0"/>
                          </a:rPr>
                        </m:ctrlPr>
                      </m:radPr>
                      <m:deg>
                        <m:r>
                          <a:rPr lang="en-US" sz="4000">
                            <a:solidFill>
                              <a:schemeClr val="bg1"/>
                            </a:solidFill>
                            <a:latin typeface="Cambria Math" panose="02040503050406030204" pitchFamily="18" charset="0"/>
                          </a:rPr>
                          <m:t>3</m:t>
                        </m:r>
                      </m:deg>
                      <m:e>
                        <m:r>
                          <a:rPr lang="en-US" sz="4000" i="1">
                            <a:solidFill>
                              <a:schemeClr val="bg1"/>
                            </a:solidFill>
                            <a:latin typeface="Cambria Math" panose="02040503050406030204" pitchFamily="18" charset="0"/>
                          </a:rPr>
                          <m:t>3,25</m:t>
                        </m:r>
                      </m:e>
                    </m:rad>
                  </m:oMath>
                </a14:m>
                <a:r>
                  <a:rPr lang="en-US" sz="40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chemeClr val="bg1"/>
                    </a:solidFill>
                    <a:latin typeface="Times New Roman" panose="02020603050405020304" pitchFamily="18" charset="0"/>
                    <a:cs typeface="Times New Roman" panose="02020603050405020304" pitchFamily="18" charset="0"/>
                  </a:rPr>
                  <a:t> 1,48</a:t>
                </a:r>
              </a:p>
            </p:txBody>
          </p:sp>
        </mc:Choice>
        <mc:Fallback xmlns="">
          <p:sp>
            <p:nvSpPr>
              <p:cNvPr id="5" name="Flowchart: Alternate Process 4">
                <a:extLst>
                  <a:ext uri="{FF2B5EF4-FFF2-40B4-BE49-F238E27FC236}">
                    <a16:creationId xmlns:a16="http://schemas.microsoft.com/office/drawing/2014/main" id="{A2691FE5-8E1A-42C6-BE7A-B2BEFF109BFA}"/>
                  </a:ext>
                </a:extLst>
              </p:cNvPr>
              <p:cNvSpPr>
                <a:spLocks noRot="1" noChangeAspect="1" noMove="1" noResize="1" noEditPoints="1" noAdjustHandles="1" noChangeArrowheads="1" noChangeShapeType="1" noTextEdit="1"/>
              </p:cNvSpPr>
              <p:nvPr/>
            </p:nvSpPr>
            <p:spPr>
              <a:xfrm>
                <a:off x="2248409" y="2688951"/>
                <a:ext cx="9699554" cy="3766094"/>
              </a:xfrm>
              <a:prstGeom prst="flowChartAlternateProcess">
                <a:avLst/>
              </a:prstGeom>
              <a:blipFill>
                <a:blip r:embed="rId5"/>
                <a:stretch>
                  <a:fillRect l="-314" r="-25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FBBF4276-9DA2-4106-AC2B-C1BF44708078}"/>
              </a:ext>
            </a:extLst>
          </p:cNvPr>
          <p:cNvGrpSpPr/>
          <p:nvPr/>
        </p:nvGrpSpPr>
        <p:grpSpPr>
          <a:xfrm>
            <a:off x="5546570" y="3429000"/>
            <a:ext cx="6231300" cy="685800"/>
            <a:chOff x="5142448" y="4611750"/>
            <a:chExt cx="6705155" cy="58641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1768809-1D8E-44CC-84BE-07A768047B09}"/>
                    </a:ext>
                  </a:extLst>
                </p:cNvPr>
                <p:cNvSpPr/>
                <p:nvPr/>
              </p:nvSpPr>
              <p:spPr>
                <a:xfrm>
                  <a:off x="6201033" y="4611751"/>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b="1" i="1" smtClean="0">
                                <a:latin typeface="Cambria Math" panose="02040503050406030204" pitchFamily="18" charset="0"/>
                                <a:cs typeface="Times New Roman" panose="02020603050405020304" pitchFamily="18" charset="0"/>
                              </a:rPr>
                            </m:ctrlPr>
                          </m:radPr>
                          <m:deg/>
                          <m:e/>
                        </m:rad>
                      </m:oMath>
                    </m:oMathPara>
                  </a14:m>
                  <a:endParaRPr lang="en-US" b="1"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61768809-1D8E-44CC-84BE-07A768047B09}"/>
                    </a:ext>
                  </a:extLst>
                </p:cNvPr>
                <p:cNvSpPr>
                  <a:spLocks noRot="1" noChangeAspect="1" noMove="1" noResize="1" noEditPoints="1" noAdjustHandles="1" noChangeArrowheads="1" noChangeShapeType="1" noTextEdit="1"/>
                </p:cNvSpPr>
                <p:nvPr/>
              </p:nvSpPr>
              <p:spPr>
                <a:xfrm>
                  <a:off x="6201033" y="4611751"/>
                  <a:ext cx="834887" cy="586409"/>
                </a:xfrm>
                <a:prstGeom prst="rect">
                  <a:avLst/>
                </a:prstGeom>
                <a:blipFill>
                  <a:blip r:embed="rId6"/>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BFBC2446-1979-4818-AF0C-95433A5FBAEF}"/>
                </a:ext>
              </a:extLst>
            </p:cNvPr>
            <p:cNvSpPr/>
            <p:nvPr/>
          </p:nvSpPr>
          <p:spPr>
            <a:xfrm>
              <a:off x="7176052" y="4611751"/>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3</a:t>
              </a:r>
            </a:p>
          </p:txBody>
        </p:sp>
        <p:sp>
          <p:nvSpPr>
            <p:cNvPr id="14" name="Rectangle 13">
              <a:extLst>
                <a:ext uri="{FF2B5EF4-FFF2-40B4-BE49-F238E27FC236}">
                  <a16:creationId xmlns:a16="http://schemas.microsoft.com/office/drawing/2014/main" id="{93BC511C-5E6D-4806-B756-76F05125C3D4}"/>
                </a:ext>
              </a:extLst>
            </p:cNvPr>
            <p:cNvSpPr/>
            <p:nvPr/>
          </p:nvSpPr>
          <p:spPr>
            <a:xfrm>
              <a:off x="8144226" y="4611751"/>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6CA04A53-C1F4-47EA-A212-432E7D119FA5}"/>
                </a:ext>
              </a:extLst>
            </p:cNvPr>
            <p:cNvSpPr/>
            <p:nvPr/>
          </p:nvSpPr>
          <p:spPr>
            <a:xfrm>
              <a:off x="11012716" y="4611750"/>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79AF005-7A20-46F9-9166-7ECAD01541FE}"/>
                </a:ext>
              </a:extLst>
            </p:cNvPr>
            <p:cNvSpPr/>
            <p:nvPr/>
          </p:nvSpPr>
          <p:spPr>
            <a:xfrm>
              <a:off x="9100390" y="4611750"/>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2</a:t>
              </a:r>
            </a:p>
          </p:txBody>
        </p:sp>
        <p:sp>
          <p:nvSpPr>
            <p:cNvPr id="18" name="Rectangle 17">
              <a:extLst>
                <a:ext uri="{FF2B5EF4-FFF2-40B4-BE49-F238E27FC236}">
                  <a16:creationId xmlns:a16="http://schemas.microsoft.com/office/drawing/2014/main" id="{9385AEFF-688A-4F39-A96E-934A76E922B3}"/>
                </a:ext>
              </a:extLst>
            </p:cNvPr>
            <p:cNvSpPr/>
            <p:nvPr/>
          </p:nvSpPr>
          <p:spPr>
            <a:xfrm>
              <a:off x="10056553" y="4611750"/>
              <a:ext cx="834887" cy="5864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5</a:t>
              </a:r>
            </a:p>
          </p:txBody>
        </p:sp>
        <p:sp>
          <p:nvSpPr>
            <p:cNvPr id="19" name="Rectangle 18">
              <a:extLst>
                <a:ext uri="{FF2B5EF4-FFF2-40B4-BE49-F238E27FC236}">
                  <a16:creationId xmlns:a16="http://schemas.microsoft.com/office/drawing/2014/main" id="{0E99958E-9AE8-416E-8238-917B9030CE5C}"/>
                </a:ext>
              </a:extLst>
            </p:cNvPr>
            <p:cNvSpPr/>
            <p:nvPr/>
          </p:nvSpPr>
          <p:spPr>
            <a:xfrm>
              <a:off x="5142448" y="4611751"/>
              <a:ext cx="937308" cy="5864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SHIFT</a:t>
              </a:r>
            </a:p>
          </p:txBody>
        </p:sp>
      </p:grpSp>
    </p:spTree>
    <p:extLst>
      <p:ext uri="{BB962C8B-B14F-4D97-AF65-F5344CB8AC3E}">
        <p14:creationId xmlns:p14="http://schemas.microsoft.com/office/powerpoint/2010/main" val="27862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extLst>
      <p:ext uri="{BB962C8B-B14F-4D97-AF65-F5344CB8AC3E}">
        <p14:creationId xmlns:p14="http://schemas.microsoft.com/office/powerpoint/2010/main" val="24715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D8E47835-F2CB-4E67-BC21-0DF3174F28CA}"/>
                  </a:ext>
                </a:extLst>
              </p:cNvPr>
              <p:cNvSpPr>
                <a:spLocks noGrp="1"/>
              </p:cNvSpPr>
              <p:nvPr>
                <p:ph type="title"/>
              </p:nvPr>
            </p:nvSpPr>
            <p:spPr>
              <a:xfrm>
                <a:off x="723330" y="525324"/>
                <a:ext cx="11027391" cy="1335571"/>
              </a:xfrm>
            </p:spPr>
            <p:txBody>
              <a:bodyPr>
                <a:normAutofit/>
              </a:bodyPr>
              <a:lstStyle/>
              <a:p>
                <a:pPr algn="just"/>
                <a:r>
                  <a:rPr lang="en-US" sz="3600" dirty="0" err="1">
                    <a:solidFill>
                      <a:schemeClr val="bg1"/>
                    </a:solidFill>
                    <a:latin typeface="Times New Roman" panose="02020603050405020304" charset="0"/>
                    <a:cs typeface="Times New Roman" panose="02020603050405020304" charset="0"/>
                  </a:rPr>
                  <a:t>Luyện</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tập</a:t>
                </a:r>
                <a:r>
                  <a:rPr lang="en-US" sz="3600" dirty="0">
                    <a:solidFill>
                      <a:schemeClr val="bg1"/>
                    </a:solidFill>
                    <a:latin typeface="Times New Roman" panose="02020603050405020304" charset="0"/>
                    <a:cs typeface="Times New Roman" panose="02020603050405020304" charset="0"/>
                  </a:rPr>
                  <a:t> 2: </a:t>
                </a:r>
                <a:r>
                  <a:rPr lang="en-US" sz="3600" dirty="0" err="1">
                    <a:solidFill>
                      <a:schemeClr val="bg1"/>
                    </a:solidFill>
                    <a:latin typeface="Times New Roman" panose="02020603050405020304" charset="0"/>
                    <a:cs typeface="Times New Roman" panose="02020603050405020304" charset="0"/>
                  </a:rPr>
                  <a:t>Sử</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dụng</a:t>
                </a:r>
                <a:r>
                  <a:rPr lang="en-US" sz="3600" dirty="0">
                    <a:solidFill>
                      <a:schemeClr val="bg1"/>
                    </a:solidFill>
                    <a:latin typeface="Times New Roman" panose="02020603050405020304" charset="0"/>
                    <a:cs typeface="Times New Roman" panose="02020603050405020304" charset="0"/>
                  </a:rPr>
                  <a:t> MTCT </a:t>
                </a:r>
                <a:r>
                  <a:rPr lang="en-US" sz="3600" dirty="0" err="1">
                    <a:solidFill>
                      <a:schemeClr val="bg1"/>
                    </a:solidFill>
                    <a:latin typeface="Times New Roman" panose="02020603050405020304" charset="0"/>
                    <a:cs typeface="Times New Roman" panose="02020603050405020304" charset="0"/>
                  </a:rPr>
                  <a:t>tính</a:t>
                </a:r>
                <a:r>
                  <a:rPr lang="en-US" sz="3600" dirty="0">
                    <a:solidFill>
                      <a:schemeClr val="bg1"/>
                    </a:solidFill>
                    <a:latin typeface="Times New Roman" panose="02020603050405020304" charset="0"/>
                    <a:cs typeface="Times New Roman" panose="02020603050405020304"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b="0" i="1" smtClean="0">
                            <a:solidFill>
                              <a:schemeClr val="bg1"/>
                            </a:solidFill>
                            <a:latin typeface="Cambria Math" panose="02040503050406030204" pitchFamily="18" charset="0"/>
                          </a:rPr>
                          <m:t>4</m:t>
                        </m:r>
                        <m:r>
                          <a:rPr lang="en-US" sz="3600" i="1">
                            <a:solidFill>
                              <a:schemeClr val="bg1"/>
                            </a:solidFill>
                            <a:latin typeface="Cambria Math" panose="02040503050406030204" pitchFamily="18" charset="0"/>
                          </a:rPr>
                          <m:t>5</m:t>
                        </m:r>
                      </m:e>
                    </m:rad>
                  </m:oMath>
                </a14:m>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và</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làm</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tròn</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kết</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quả</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đến</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độ</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chính</a:t>
                </a:r>
                <a:r>
                  <a:rPr lang="en-US" sz="3600" dirty="0">
                    <a:solidFill>
                      <a:schemeClr val="bg1"/>
                    </a:solidFill>
                    <a:latin typeface="Times New Roman" panose="02020603050405020304" charset="0"/>
                    <a:cs typeface="Times New Roman" panose="02020603050405020304" charset="0"/>
                  </a:rPr>
                  <a:t> </a:t>
                </a:r>
                <a:r>
                  <a:rPr lang="en-US" sz="3600" dirty="0" err="1">
                    <a:solidFill>
                      <a:schemeClr val="bg1"/>
                    </a:solidFill>
                    <a:latin typeface="Times New Roman" panose="02020603050405020304" charset="0"/>
                    <a:cs typeface="Times New Roman" panose="02020603050405020304" charset="0"/>
                  </a:rPr>
                  <a:t>xác</a:t>
                </a:r>
                <a:r>
                  <a:rPr lang="en-US" sz="3600" dirty="0">
                    <a:solidFill>
                      <a:schemeClr val="bg1"/>
                    </a:solidFill>
                    <a:latin typeface="Times New Roman" panose="02020603050405020304" charset="0"/>
                    <a:cs typeface="Times New Roman" panose="02020603050405020304" charset="0"/>
                  </a:rPr>
                  <a:t> 0,005.</a:t>
                </a:r>
              </a:p>
            </p:txBody>
          </p:sp>
        </mc:Choice>
        <mc:Fallback xmlns="">
          <p:sp>
            <p:nvSpPr>
              <p:cNvPr id="5" name="Title 1">
                <a:extLst>
                  <a:ext uri="{FF2B5EF4-FFF2-40B4-BE49-F238E27FC236}">
                    <a16:creationId xmlns:a16="http://schemas.microsoft.com/office/drawing/2014/main" id="{D8E47835-F2CB-4E67-BC21-0DF3174F28CA}"/>
                  </a:ext>
                </a:extLst>
              </p:cNvPr>
              <p:cNvSpPr>
                <a:spLocks noGrp="1" noRot="1" noChangeAspect="1" noMove="1" noResize="1" noEditPoints="1" noAdjustHandles="1" noChangeArrowheads="1" noChangeShapeType="1" noTextEdit="1"/>
              </p:cNvSpPr>
              <p:nvPr>
                <p:ph type="title"/>
              </p:nvPr>
            </p:nvSpPr>
            <p:spPr>
              <a:xfrm>
                <a:off x="723330" y="525324"/>
                <a:ext cx="11027391" cy="1335571"/>
              </a:xfrm>
              <a:blipFill>
                <a:blip r:embed="rId2"/>
                <a:stretch>
                  <a:fillRect l="-1714" r="-1658"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3">
                <a:extLst>
                  <a:ext uri="{FF2B5EF4-FFF2-40B4-BE49-F238E27FC236}">
                    <a16:creationId xmlns:a16="http://schemas.microsoft.com/office/drawing/2014/main" id="{653895FB-0407-4C67-84FD-CEF54ADBEF00}"/>
                  </a:ext>
                </a:extLst>
              </p:cNvPr>
              <p:cNvSpPr txBox="1"/>
              <p:nvPr/>
            </p:nvSpPr>
            <p:spPr>
              <a:xfrm>
                <a:off x="723331" y="2181639"/>
                <a:ext cx="10863618" cy="3662569"/>
              </a:xfrm>
              <a:prstGeom prst="rect">
                <a:avLst/>
              </a:prstGeom>
              <a:noFill/>
            </p:spPr>
            <p:txBody>
              <a:bodyPr wrap="square" rtlCol="0" anchor="t">
                <a:noAutofit/>
              </a:bodyPr>
              <a:lstStyle/>
              <a:p>
                <a:r>
                  <a:rPr lang="en-US" sz="3600" dirty="0">
                    <a:solidFill>
                      <a:schemeClr val="bg1"/>
                    </a:solidFill>
                    <a:latin typeface="Times New Roman" panose="02020603050405020304" pitchFamily="18" charset="0"/>
                    <a:cs typeface="Times New Roman" panose="02020603050405020304" pitchFamily="18" charset="0"/>
                  </a:rPr>
                  <a:t>Giải:</a:t>
                </a:r>
              </a:p>
              <a:p>
                <a:r>
                  <a:rPr lang="en-US" sz="3600" dirty="0">
                    <a:solidFill>
                      <a:schemeClr val="bg1"/>
                    </a:solidFill>
                    <a:latin typeface="Times New Roman" panose="02020603050405020304" pitchFamily="18" charset="0"/>
                    <a:cs typeface="Times New Roman" panose="02020603050405020304" pitchFamily="18" charset="0"/>
                  </a:rPr>
                  <a:t>Bấm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phím</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err="1">
                    <a:solidFill>
                      <a:schemeClr val="bg1"/>
                    </a:solidFill>
                    <a:latin typeface="Times New Roman" panose="02020603050405020304" pitchFamily="18" charset="0"/>
                    <a:cs typeface="Times New Roman" panose="02020603050405020304" pitchFamily="18" charset="0"/>
                  </a:rPr>
                  <a:t>màn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kết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quả</a:t>
                </a:r>
                <a:r>
                  <a:rPr lang="en-US" sz="3600" dirty="0">
                    <a:solidFill>
                      <a:schemeClr val="bg1"/>
                    </a:solidFill>
                    <a:latin typeface="Times New Roman" panose="02020603050405020304" pitchFamily="18" charset="0"/>
                    <a:cs typeface="Times New Roman" panose="02020603050405020304" pitchFamily="18" charset="0"/>
                  </a:rPr>
                  <a:t> 3,55689330449. </a:t>
                </a:r>
                <a:r>
                  <a:rPr lang="en-US" sz="3600" dirty="0" err="1">
                    <a:solidFill>
                      <a:schemeClr val="bg1"/>
                    </a:solidFill>
                    <a:latin typeface="Times New Roman" panose="02020603050405020304" pitchFamily="18" charset="0"/>
                    <a:cs typeface="Times New Roman" panose="02020603050405020304" pitchFamily="18" charset="0"/>
                  </a:rPr>
                  <a:t>Làm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tròn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kết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xác</a:t>
                </a:r>
                <a:r>
                  <a:rPr lang="en-US" sz="3600" dirty="0">
                    <a:solidFill>
                      <a:schemeClr val="bg1"/>
                    </a:solidFill>
                    <a:latin typeface="Times New Roman" panose="02020603050405020304" pitchFamily="18" charset="0"/>
                    <a:cs typeface="Times New Roman" panose="02020603050405020304" pitchFamily="18" charset="0"/>
                  </a:rPr>
                  <a:t> 0,005 (</a:t>
                </a:r>
                <a:r>
                  <a:rPr lang="en-US" sz="3600" dirty="0" err="1">
                    <a:solidFill>
                      <a:schemeClr val="bg1"/>
                    </a:solidFill>
                    <a:latin typeface="Times New Roman" panose="02020603050405020304" pitchFamily="18" charset="0"/>
                    <a:cs typeface="Times New Roman" panose="02020603050405020304" pitchFamily="18" charset="0"/>
                  </a:rPr>
                  <a:t>tức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tròn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chữ</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thập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hai</a:t>
                </a:r>
                <a:r>
                  <a:rPr lang="en-US" sz="3600" dirty="0">
                    <a:solidFill>
                      <a:schemeClr val="bg1"/>
                    </a:solidFill>
                    <a:latin typeface="Times New Roman" panose="02020603050405020304" pitchFamily="18" charset="0"/>
                    <a:cs typeface="Times New Roman" panose="02020603050405020304" pitchFamily="18" charset="0"/>
                  </a:rPr>
                  <a:t>) ta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b="0" i="1" smtClean="0">
                            <a:solidFill>
                              <a:schemeClr val="bg1"/>
                            </a:solidFill>
                            <a:latin typeface="Cambria Math" panose="02040503050406030204" pitchFamily="18" charset="0"/>
                          </a:rPr>
                          <m:t>4</m:t>
                        </m:r>
                        <m:r>
                          <a:rPr lang="en-US" sz="3600" i="1">
                            <a:solidFill>
                              <a:schemeClr val="bg1"/>
                            </a:solidFill>
                            <a:latin typeface="Cambria Math" panose="02040503050406030204" pitchFamily="18" charset="0"/>
                          </a:rPr>
                          <m:t>5</m:t>
                        </m:r>
                      </m:e>
                    </m:rad>
                  </m:oMath>
                </a14:m>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600" i="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dirty="0">
                    <a:solidFill>
                      <a:schemeClr val="bg1"/>
                    </a:solidFill>
                    <a:latin typeface="Times New Roman" panose="02020603050405020304" pitchFamily="18" charset="0"/>
                    <a:cs typeface="Times New Roman" panose="02020603050405020304" pitchFamily="18" charset="0"/>
                  </a:rPr>
                  <a:t> 3,56</a:t>
                </a:r>
              </a:p>
            </p:txBody>
          </p:sp>
        </mc:Choice>
        <mc:Fallback xmlns="">
          <p:sp>
            <p:nvSpPr>
              <p:cNvPr id="6" name="Text Box 3">
                <a:extLst>
                  <a:ext uri="{FF2B5EF4-FFF2-40B4-BE49-F238E27FC236}">
                    <a16:creationId xmlns:a16="http://schemas.microsoft.com/office/drawing/2014/main" id="{653895FB-0407-4C67-84FD-CEF54ADBEF00}"/>
                  </a:ext>
                </a:extLst>
              </p:cNvPr>
              <p:cNvSpPr txBox="1">
                <a:spLocks noRot="1" noChangeAspect="1" noMove="1" noResize="1" noEditPoints="1" noAdjustHandles="1" noChangeArrowheads="1" noChangeShapeType="1" noTextEdit="1"/>
              </p:cNvSpPr>
              <p:nvPr/>
            </p:nvSpPr>
            <p:spPr>
              <a:xfrm>
                <a:off x="723331" y="2181639"/>
                <a:ext cx="10863618" cy="3662569"/>
              </a:xfrm>
              <a:prstGeom prst="rect">
                <a:avLst/>
              </a:prstGeom>
              <a:blipFill>
                <a:blip r:embed="rId3"/>
                <a:stretch>
                  <a:fillRect l="-1740" t="-2829"/>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21BCC665-1729-426B-B334-2F4DE646A076}"/>
              </a:ext>
            </a:extLst>
          </p:cNvPr>
          <p:cNvGrpSpPr/>
          <p:nvPr/>
        </p:nvGrpSpPr>
        <p:grpSpPr>
          <a:xfrm>
            <a:off x="3915572" y="2685147"/>
            <a:ext cx="5112027" cy="629479"/>
            <a:chOff x="4492487" y="2551044"/>
            <a:chExt cx="5112027" cy="629479"/>
          </a:xfrm>
        </p:grpSpPr>
        <p:sp>
          <p:nvSpPr>
            <p:cNvPr id="7" name="Rectangle 6">
              <a:extLst>
                <a:ext uri="{FF2B5EF4-FFF2-40B4-BE49-F238E27FC236}">
                  <a16:creationId xmlns:a16="http://schemas.microsoft.com/office/drawing/2014/main" id="{3CB312D7-055C-45C6-A1E1-974651FA5958}"/>
                </a:ext>
              </a:extLst>
            </p:cNvPr>
            <p:cNvSpPr/>
            <p:nvPr/>
          </p:nvSpPr>
          <p:spPr>
            <a:xfrm>
              <a:off x="4492487" y="2554357"/>
              <a:ext cx="884583" cy="61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SHIFT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069BCEF-5C46-446E-859C-F4AAA0360018}"/>
                    </a:ext>
                  </a:extLst>
                </p:cNvPr>
                <p:cNvSpPr/>
                <p:nvPr/>
              </p:nvSpPr>
              <p:spPr>
                <a:xfrm>
                  <a:off x="5549348" y="2564297"/>
                  <a:ext cx="884583" cy="61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m:t>
                        </m:r>
                      </m:oMath>
                    </m:oMathPara>
                  </a14:m>
                  <a:endParaRPr lang="en-US" b="1" dirty="0">
                    <a:latin typeface="Times New Roman" panose="02020603050405020304" pitchFamily="18"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2069BCEF-5C46-446E-859C-F4AAA0360018}"/>
                    </a:ext>
                  </a:extLst>
                </p:cNvPr>
                <p:cNvSpPr>
                  <a:spLocks noRot="1" noChangeAspect="1" noMove="1" noResize="1" noEditPoints="1" noAdjustHandles="1" noChangeArrowheads="1" noChangeShapeType="1" noTextEdit="1"/>
                </p:cNvSpPr>
                <p:nvPr/>
              </p:nvSpPr>
              <p:spPr>
                <a:xfrm>
                  <a:off x="5549348" y="2564297"/>
                  <a:ext cx="884583" cy="616226"/>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1CA0DF10-0279-40BD-B762-A6D336D90BB2}"/>
                </a:ext>
              </a:extLst>
            </p:cNvPr>
            <p:cNvSpPr/>
            <p:nvPr/>
          </p:nvSpPr>
          <p:spPr>
            <a:xfrm>
              <a:off x="8719931" y="2551044"/>
              <a:ext cx="884583" cy="61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D6C692DA-C2E0-48F7-8B2D-3A19587B55C0}"/>
                </a:ext>
              </a:extLst>
            </p:cNvPr>
            <p:cNvSpPr/>
            <p:nvPr/>
          </p:nvSpPr>
          <p:spPr>
            <a:xfrm>
              <a:off x="6606209" y="2551044"/>
              <a:ext cx="884583" cy="61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4</a:t>
              </a:r>
            </a:p>
          </p:txBody>
        </p:sp>
        <p:sp>
          <p:nvSpPr>
            <p:cNvPr id="11" name="Rectangle 10">
              <a:extLst>
                <a:ext uri="{FF2B5EF4-FFF2-40B4-BE49-F238E27FC236}">
                  <a16:creationId xmlns:a16="http://schemas.microsoft.com/office/drawing/2014/main" id="{A0F665CC-89E4-4CAD-8E79-BCD421D6E70B}"/>
                </a:ext>
              </a:extLst>
            </p:cNvPr>
            <p:cNvSpPr/>
            <p:nvPr/>
          </p:nvSpPr>
          <p:spPr>
            <a:xfrm>
              <a:off x="7663070" y="2551044"/>
              <a:ext cx="884583" cy="61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5</a:t>
              </a:r>
            </a:p>
          </p:txBody>
        </p:sp>
      </p:grpSp>
    </p:spTree>
    <p:extLst>
      <p:ext uri="{BB962C8B-B14F-4D97-AF65-F5344CB8AC3E}">
        <p14:creationId xmlns:p14="http://schemas.microsoft.com/office/powerpoint/2010/main" val="41324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D43375-97AB-4309-915F-71CBF639B0F9}"/>
              </a:ext>
            </a:extLst>
          </p:cNvPr>
          <p:cNvSpPr/>
          <p:nvPr/>
        </p:nvSpPr>
        <p:spPr>
          <a:xfrm>
            <a:off x="2594346" y="3350106"/>
            <a:ext cx="7262036" cy="2308324"/>
          </a:xfrm>
          <a:prstGeom prst="rect">
            <a:avLst/>
          </a:prstGeom>
          <a:noFill/>
        </p:spPr>
        <p:txBody>
          <a:bodyPr wrap="square" lIns="91440" tIns="45720" rIns="91440" bIns="45720">
            <a:spAutoFit/>
          </a:bodyPr>
          <a:lstStyle/>
          <a:p>
            <a:pPr algn="ctr"/>
            <a:r>
              <a:rPr lang="en-US" sz="72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2. CĂN THỨC BẬC BA</a:t>
            </a:r>
          </a:p>
        </p:txBody>
      </p:sp>
    </p:spTree>
    <p:extLst>
      <p:ext uri="{BB962C8B-B14F-4D97-AF65-F5344CB8AC3E}">
        <p14:creationId xmlns:p14="http://schemas.microsoft.com/office/powerpoint/2010/main" val="37227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 Diagonal Corner Rectangle 4"/>
              <p:cNvSpPr/>
              <p:nvPr/>
            </p:nvSpPr>
            <p:spPr>
              <a:xfrm>
                <a:off x="1422709" y="2185893"/>
                <a:ext cx="9496800" cy="3370217"/>
              </a:xfrm>
              <a:prstGeom prst="round2DiagRect">
                <a:avLst>
                  <a:gd name="adj1" fmla="val 16667"/>
                  <a:gd name="adj2" fmla="val 20939"/>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dirty="0">
                    <a:solidFill>
                      <a:srgbClr val="FFFF00"/>
                    </a:solidFill>
                    <a:latin typeface="Times New Roman" panose="02020603050405020304" charset="0"/>
                    <a:cs typeface="Times New Roman" panose="02020603050405020304" charset="0"/>
                  </a:rPr>
                  <a:t>Căn </a:t>
                </a:r>
                <a:r>
                  <a:rPr lang="en-US" sz="4400" dirty="0" err="1">
                    <a:solidFill>
                      <a:srgbClr val="FFFF00"/>
                    </a:solidFill>
                    <a:latin typeface="Times New Roman" panose="02020603050405020304" charset="0"/>
                    <a:cs typeface="Times New Roman" panose="02020603050405020304" charset="0"/>
                  </a:rPr>
                  <a:t>thức</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bậc</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ba</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là</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biểu</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thức</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có</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dạng</a:t>
                </a:r>
                <a:r>
                  <a:rPr lang="en-US" sz="4400" dirty="0">
                    <a:solidFill>
                      <a:srgbClr val="FFFF00"/>
                    </a:solidFill>
                    <a:latin typeface="Times New Roman" panose="02020603050405020304" charset="0"/>
                    <a:cs typeface="Times New Roman" panose="02020603050405020304" charset="0"/>
                  </a:rPr>
                  <a:t> </a:t>
                </a:r>
                <a14:m>
                  <m:oMath xmlns:m="http://schemas.openxmlformats.org/officeDocument/2006/math">
                    <m:rad>
                      <m:radPr>
                        <m:ctrlPr>
                          <a:rPr lang="en-US" sz="4400" i="1">
                            <a:solidFill>
                              <a:srgbClr val="FFFF00"/>
                            </a:solidFill>
                            <a:latin typeface="Cambria Math" panose="02040503050406030204" pitchFamily="18" charset="0"/>
                          </a:rPr>
                        </m:ctrlPr>
                      </m:radPr>
                      <m:deg>
                        <m:r>
                          <a:rPr lang="en-US" sz="4400">
                            <a:solidFill>
                              <a:srgbClr val="FFFF00"/>
                            </a:solidFill>
                            <a:latin typeface="Cambria Math" panose="02040503050406030204" pitchFamily="18" charset="0"/>
                          </a:rPr>
                          <m:t>3</m:t>
                        </m:r>
                      </m:deg>
                      <m:e>
                        <m:r>
                          <a:rPr lang="en-US" sz="4400" b="0" i="1" smtClean="0">
                            <a:solidFill>
                              <a:srgbClr val="FFFF00"/>
                            </a:solidFill>
                            <a:latin typeface="Cambria Math" panose="02040503050406030204" pitchFamily="18" charset="0"/>
                          </a:rPr>
                          <m:t>𝐴</m:t>
                        </m:r>
                      </m:e>
                    </m:rad>
                  </m:oMath>
                </a14:m>
                <a:r>
                  <a:rPr lang="en-US" sz="4400" dirty="0">
                    <a:solidFill>
                      <a:srgbClr val="FFFF00"/>
                    </a:solidFill>
                    <a:latin typeface="Times New Roman" panose="02020603050405020304" charset="0"/>
                    <a:cs typeface="Times New Roman" panose="02020603050405020304" charset="0"/>
                  </a:rPr>
                  <a:t> , </a:t>
                </a:r>
                <a:r>
                  <a:rPr lang="en-US" sz="4400" dirty="0" err="1">
                    <a:solidFill>
                      <a:srgbClr val="FFFF00"/>
                    </a:solidFill>
                    <a:latin typeface="Times New Roman" panose="02020603050405020304" charset="0"/>
                    <a:cs typeface="Times New Roman" panose="02020603050405020304" charset="0"/>
                  </a:rPr>
                  <a:t>trong</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đó</a:t>
                </a:r>
                <a:r>
                  <a:rPr lang="en-US" sz="4400" dirty="0">
                    <a:solidFill>
                      <a:srgbClr val="FFFF00"/>
                    </a:solidFill>
                    <a:latin typeface="Times New Roman" panose="02020603050405020304" charset="0"/>
                    <a:cs typeface="Times New Roman" panose="02020603050405020304" charset="0"/>
                  </a:rPr>
                  <a:t> A </a:t>
                </a:r>
                <a:r>
                  <a:rPr lang="en-US" sz="4400" dirty="0" err="1">
                    <a:solidFill>
                      <a:srgbClr val="FFFF00"/>
                    </a:solidFill>
                    <a:latin typeface="Times New Roman" panose="02020603050405020304" charset="0"/>
                    <a:cs typeface="Times New Roman" panose="02020603050405020304" charset="0"/>
                  </a:rPr>
                  <a:t>là</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biểu</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thức</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đại</a:t>
                </a:r>
                <a:r>
                  <a:rPr lang="en-US" sz="4400" dirty="0">
                    <a:solidFill>
                      <a:srgbClr val="FFFF00"/>
                    </a:solidFill>
                    <a:latin typeface="Times New Roman" panose="02020603050405020304" charset="0"/>
                    <a:cs typeface="Times New Roman" panose="02020603050405020304" charset="0"/>
                  </a:rPr>
                  <a:t> </a:t>
                </a:r>
                <a:r>
                  <a:rPr lang="en-US" sz="4400" dirty="0" err="1">
                    <a:solidFill>
                      <a:srgbClr val="FFFF00"/>
                    </a:solidFill>
                    <a:latin typeface="Times New Roman" panose="02020603050405020304" charset="0"/>
                    <a:cs typeface="Times New Roman" panose="02020603050405020304" charset="0"/>
                  </a:rPr>
                  <a:t>số</a:t>
                </a:r>
                <a:endParaRPr lang="en-US" sz="4400" dirty="0">
                  <a:solidFill>
                    <a:srgbClr val="FFFF00"/>
                  </a:solidFill>
                  <a:latin typeface="Times New Roman" panose="02020603050405020304" charset="0"/>
                  <a:cs typeface="Times New Roman" panose="02020603050405020304" charset="0"/>
                </a:endParaRPr>
              </a:p>
            </p:txBody>
          </p:sp>
        </mc:Choice>
        <mc:Fallback xmlns="">
          <p:sp>
            <p:nvSpPr>
              <p:cNvPr id="5" name="Round Diagonal Corner Rectangle 4"/>
              <p:cNvSpPr>
                <a:spLocks noRot="1" noChangeAspect="1" noMove="1" noResize="1" noEditPoints="1" noAdjustHandles="1" noChangeArrowheads="1" noChangeShapeType="1" noTextEdit="1"/>
              </p:cNvSpPr>
              <p:nvPr/>
            </p:nvSpPr>
            <p:spPr>
              <a:xfrm>
                <a:off x="1422709" y="2185893"/>
                <a:ext cx="9496800" cy="3370217"/>
              </a:xfrm>
              <a:prstGeom prst="round2DiagRect">
                <a:avLst>
                  <a:gd name="adj1" fmla="val 16667"/>
                  <a:gd name="adj2" fmla="val 20939"/>
                </a:avLst>
              </a:prstGeom>
              <a:blipFill>
                <a:blip r:embed="rId3"/>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139DC392-ED18-4B70-A9EF-9EE555AB7759}"/>
              </a:ext>
            </a:extLst>
          </p:cNvPr>
          <p:cNvSpPr/>
          <p:nvPr/>
        </p:nvSpPr>
        <p:spPr>
          <a:xfrm>
            <a:off x="1588638" y="461889"/>
            <a:ext cx="4987264" cy="646331"/>
          </a:xfrm>
          <a:prstGeom prst="rect">
            <a:avLst/>
          </a:prstGeom>
        </p:spPr>
        <p:txBody>
          <a:bodyPr wrap="none">
            <a:spAutoFit/>
          </a:bodyPr>
          <a:lstStyle/>
          <a:p>
            <a:pPr algn="ctr"/>
            <a:r>
              <a:rPr lang="en-US" sz="3600" dirty="0" err="1">
                <a:solidFill>
                  <a:srgbClr val="FF0000"/>
                </a:solidFill>
                <a:latin typeface="Times New Roman" panose="02020603050405020304" charset="0"/>
                <a:cs typeface="Times New Roman" panose="02020603050405020304" charset="0"/>
              </a:rPr>
              <a:t>Nhận</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biết</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căn</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thức</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bậc</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ba</a:t>
            </a:r>
            <a:endParaRPr lang="en-US" sz="3600"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amond(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5">
                <a:extLst>
                  <a:ext uri="{FF2B5EF4-FFF2-40B4-BE49-F238E27FC236}">
                    <a16:creationId xmlns:a16="http://schemas.microsoft.com/office/drawing/2014/main" id="{997570F0-4908-4330-AA08-7DC062D3FC8D}"/>
                  </a:ext>
                </a:extLst>
              </p:cNvPr>
              <p:cNvSpPr/>
              <p:nvPr/>
            </p:nvSpPr>
            <p:spPr>
              <a:xfrm>
                <a:off x="1155064" y="1093495"/>
                <a:ext cx="10431885" cy="4074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i="1" dirty="0" err="1">
                    <a:solidFill>
                      <a:srgbClr val="FF0000"/>
                    </a:solidFill>
                    <a:latin typeface="Times New Roman" panose="02020603050405020304" charset="0"/>
                    <a:cs typeface="Times New Roman" panose="02020603050405020304" charset="0"/>
                  </a:rPr>
                  <a:t>Chú</a:t>
                </a:r>
                <a:r>
                  <a:rPr lang="en-US" sz="3600" i="1" dirty="0">
                    <a:solidFill>
                      <a:srgbClr val="FF0000"/>
                    </a:solidFill>
                    <a:latin typeface="Times New Roman" panose="02020603050405020304" charset="0"/>
                    <a:cs typeface="Times New Roman" panose="02020603050405020304" charset="0"/>
                  </a:rPr>
                  <a:t> ý:</a:t>
                </a:r>
              </a:p>
              <a:p>
                <a:pPr marL="571500" indent="-571500">
                  <a:buFont typeface="Arial" panose="020B0604020202020204" pitchFamily="34" charset="0"/>
                  <a:buChar char="•"/>
                </a:pPr>
                <a:r>
                  <a:rPr lang="en-US" sz="3600" i="1" dirty="0" err="1">
                    <a:solidFill>
                      <a:srgbClr val="FF0000"/>
                    </a:solidFill>
                    <a:latin typeface="Times New Roman" panose="02020603050405020304" charset="0"/>
                    <a:cs typeface="Times New Roman" panose="02020603050405020304" charset="0"/>
                  </a:rPr>
                  <a:t>Tương</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tự</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căn</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bậc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ba</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của</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một</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số</a:t>
                </a:r>
                <a:r>
                  <a:rPr lang="en-US" sz="3600" i="1" dirty="0">
                    <a:solidFill>
                      <a:srgbClr val="FF0000"/>
                    </a:solidFill>
                    <a:latin typeface="Times New Roman" panose="02020603050405020304" charset="0"/>
                    <a:cs typeface="Times New Roman" panose="02020603050405020304" charset="0"/>
                  </a:rPr>
                  <a:t> ta </a:t>
                </a:r>
                <a:r>
                  <a:rPr lang="en-US" sz="3600" i="1" dirty="0" err="1">
                    <a:solidFill>
                      <a:srgbClr val="FF0000"/>
                    </a:solidFill>
                    <a:latin typeface="Times New Roman" panose="02020603050405020304" charset="0"/>
                    <a:cs typeface="Times New Roman" panose="02020603050405020304" charset="0"/>
                  </a:rPr>
                  <a:t>cũng</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có</a:t>
                </a:r>
                <a:r>
                  <a:rPr lang="en-US" sz="3600" i="1" dirty="0">
                    <a:solidFill>
                      <a:srgbClr val="FF0000"/>
                    </a:solidFill>
                    <a:latin typeface="Times New Roman" panose="02020603050405020304" charset="0"/>
                    <a:cs typeface="Times New Roman" panose="02020603050405020304" charset="0"/>
                  </a:rPr>
                  <a:t> (</a:t>
                </a:r>
                <a14:m>
                  <m:oMath xmlns:m="http://schemas.openxmlformats.org/officeDocument/2006/math">
                    <m:rad>
                      <m:radPr>
                        <m:ctrlPr>
                          <a:rPr lang="en-US" sz="3600" i="1">
                            <a:solidFill>
                              <a:srgbClr val="FF0000"/>
                            </a:solidFill>
                            <a:latin typeface="Cambria Math" panose="02040503050406030204" pitchFamily="18" charset="0"/>
                          </a:rPr>
                        </m:ctrlPr>
                      </m:radPr>
                      <m:deg>
                        <m:r>
                          <a:rPr lang="en-US" sz="3600" b="0" i="1">
                            <a:solidFill>
                              <a:srgbClr val="FF0000"/>
                            </a:solidFill>
                            <a:latin typeface="Cambria Math" panose="02040503050406030204" pitchFamily="18" charset="0"/>
                          </a:rPr>
                          <m:t>3</m:t>
                        </m:r>
                      </m:deg>
                      <m:e>
                        <m:r>
                          <a:rPr lang="en-US" sz="3600" b="0" i="1">
                            <a:solidFill>
                              <a:srgbClr val="FF0000"/>
                            </a:solidFill>
                            <a:latin typeface="Cambria Math" panose="02040503050406030204" pitchFamily="18" charset="0"/>
                          </a:rPr>
                          <m:t>𝐴</m:t>
                        </m:r>
                      </m:e>
                    </m:rad>
                  </m:oMath>
                </a14:m>
                <a:r>
                  <a:rPr lang="en-US" sz="3600" i="1" dirty="0">
                    <a:solidFill>
                      <a:srgbClr val="FF0000"/>
                    </a:solidFill>
                    <a:latin typeface="Times New Roman" panose="02020603050405020304" charset="0"/>
                    <a:cs typeface="Times New Roman" panose="02020603050405020304" charset="0"/>
                  </a:rPr>
                  <a:t>)³ = </a:t>
                </a:r>
                <a14:m>
                  <m:oMath xmlns:m="http://schemas.openxmlformats.org/officeDocument/2006/math">
                    <m:rad>
                      <m:radPr>
                        <m:ctrlPr>
                          <a:rPr lang="en-US" sz="3600" i="1">
                            <a:solidFill>
                              <a:srgbClr val="FF0000"/>
                            </a:solidFill>
                            <a:latin typeface="Cambria Math" panose="02040503050406030204" pitchFamily="18" charset="0"/>
                          </a:rPr>
                        </m:ctrlPr>
                      </m:radPr>
                      <m:deg>
                        <m:r>
                          <a:rPr lang="en-US" sz="3600" b="0" i="1">
                            <a:solidFill>
                              <a:srgbClr val="FF0000"/>
                            </a:solidFill>
                            <a:latin typeface="Cambria Math" panose="02040503050406030204" pitchFamily="18" charset="0"/>
                          </a:rPr>
                          <m:t>3</m:t>
                        </m:r>
                      </m:deg>
                      <m:e>
                        <m:r>
                          <a:rPr lang="en-US" sz="3600" b="0" i="1">
                            <a:solidFill>
                              <a:srgbClr val="FF0000"/>
                            </a:solidFill>
                            <a:latin typeface="Cambria Math" panose="02040503050406030204" pitchFamily="18" charset="0"/>
                          </a:rPr>
                          <m:t>𝐴</m:t>
                        </m:r>
                        <m:r>
                          <a:rPr lang="en-US" sz="3600" b="0" i="1" smtClean="0">
                            <a:solidFill>
                              <a:srgbClr val="FF0000"/>
                            </a:solidFill>
                            <a:latin typeface="Cambria Math" panose="02040503050406030204" pitchFamily="18" charset="0"/>
                          </a:rPr>
                          <m:t>³</m:t>
                        </m:r>
                      </m:e>
                    </m:rad>
                  </m:oMath>
                </a14:m>
                <a:r>
                  <a:rPr lang="en-US" sz="3600" i="1" dirty="0">
                    <a:solidFill>
                      <a:srgbClr val="FF0000"/>
                    </a:solidFill>
                    <a:latin typeface="Times New Roman" panose="02020603050405020304" charset="0"/>
                    <a:cs typeface="Times New Roman" panose="02020603050405020304" charset="0"/>
                  </a:rPr>
                  <a:t> = A ( A </a:t>
                </a:r>
                <a:r>
                  <a:rPr lang="en-US" sz="3600" i="1" dirty="0" err="1">
                    <a:solidFill>
                      <a:srgbClr val="FF0000"/>
                    </a:solidFill>
                    <a:latin typeface="Times New Roman" panose="02020603050405020304" charset="0"/>
                    <a:cs typeface="Times New Roman" panose="02020603050405020304" charset="0"/>
                  </a:rPr>
                  <a:t>là</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một</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biểu</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thức</a:t>
                </a:r>
                <a:r>
                  <a:rPr lang="en-US" sz="3600" i="1" dirty="0">
                    <a:solidFill>
                      <a:srgbClr val="FF0000"/>
                    </a:solidFill>
                    <a:latin typeface="Times New Roman" panose="02020603050405020304" charset="0"/>
                    <a:cs typeface="Times New Roman" panose="02020603050405020304" charset="0"/>
                  </a:rPr>
                  <a:t>).</a:t>
                </a:r>
              </a:p>
              <a:p>
                <a:pPr marL="571500" indent="-571500" algn="just">
                  <a:buFont typeface="Arial" panose="020B0604020202020204" pitchFamily="34" charset="0"/>
                  <a:buChar char="•"/>
                </a:pPr>
                <a:r>
                  <a:rPr lang="en-US" sz="3600" i="1" dirty="0" err="1">
                    <a:solidFill>
                      <a:srgbClr val="FF0000"/>
                    </a:solidFill>
                    <a:latin typeface="Times New Roman" panose="02020603050405020304" charset="0"/>
                    <a:cs typeface="Times New Roman" panose="02020603050405020304" charset="0"/>
                  </a:rPr>
                  <a:t>Để</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tính</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giá</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trị</a:t>
                </a:r>
                <a:r>
                  <a:rPr lang="en-US" sz="3600" i="1" dirty="0">
                    <a:solidFill>
                      <a:srgbClr val="FF0000"/>
                    </a:solidFill>
                    <a:latin typeface="Times New Roman" panose="02020603050405020304" charset="0"/>
                    <a:cs typeface="Times New Roman" panose="02020603050405020304" charset="0"/>
                  </a:rPr>
                  <a:t> </a:t>
                </a:r>
                <a14:m>
                  <m:oMath xmlns:m="http://schemas.openxmlformats.org/officeDocument/2006/math">
                    <m:rad>
                      <m:radPr>
                        <m:ctrlPr>
                          <a:rPr lang="en-US" sz="3600" i="1">
                            <a:solidFill>
                              <a:srgbClr val="FF0000"/>
                            </a:solidFill>
                            <a:latin typeface="Cambria Math" panose="02040503050406030204" pitchFamily="18" charset="0"/>
                          </a:rPr>
                        </m:ctrlPr>
                      </m:radPr>
                      <m:deg>
                        <m:r>
                          <a:rPr lang="en-US" sz="3600" b="0" i="1">
                            <a:solidFill>
                              <a:srgbClr val="FF0000"/>
                            </a:solidFill>
                            <a:latin typeface="Cambria Math" panose="02040503050406030204" pitchFamily="18" charset="0"/>
                          </a:rPr>
                          <m:t>3</m:t>
                        </m:r>
                      </m:deg>
                      <m:e>
                        <m:r>
                          <a:rPr lang="en-US" sz="3600" b="0" i="1">
                            <a:solidFill>
                              <a:srgbClr val="FF0000"/>
                            </a:solidFill>
                            <a:latin typeface="Cambria Math" panose="02040503050406030204" pitchFamily="18" charset="0"/>
                          </a:rPr>
                          <m:t>𝐴</m:t>
                        </m:r>
                      </m:e>
                    </m:rad>
                  </m:oMath>
                </a14:m>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tại</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những</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giá</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trị</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cho</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trước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của</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biến</a:t>
                </a:r>
                <a:r>
                  <a:rPr lang="en-US" sz="3600" i="1" dirty="0">
                    <a:solidFill>
                      <a:srgbClr val="FF0000"/>
                    </a:solidFill>
                    <a:latin typeface="Times New Roman" panose="02020603050405020304" charset="0"/>
                    <a:cs typeface="Times New Roman" panose="02020603050405020304" charset="0"/>
                  </a:rPr>
                  <a:t>, ta </a:t>
                </a:r>
                <a:r>
                  <a:rPr lang="en-US" sz="3600" i="1" dirty="0" err="1">
                    <a:solidFill>
                      <a:srgbClr val="FF0000"/>
                    </a:solidFill>
                    <a:latin typeface="Times New Roman" panose="02020603050405020304" charset="0"/>
                    <a:cs typeface="Times New Roman" panose="02020603050405020304" charset="0"/>
                  </a:rPr>
                  <a:t>thay</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các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giá</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trị</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cho</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trước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của</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biến</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vào</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căn</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thức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rồi</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tính</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giá</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trị</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của</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biểu</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thức</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số</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nhận</a:t>
                </a:r>
                <a:r>
                  <a:rPr lang="en-US" sz="3600" i="1" dirty="0">
                    <a:solidFill>
                      <a:srgbClr val="FF0000"/>
                    </a:solidFill>
                    <a:latin typeface="Times New Roman" panose="02020603050405020304" charset="0"/>
                    <a:cs typeface="Times New Roman" panose="02020603050405020304" charset="0"/>
                  </a:rPr>
                  <a:t> </a:t>
                </a:r>
                <a:r>
                  <a:rPr lang="en-US" sz="3600" i="1" dirty="0" err="1">
                    <a:solidFill>
                      <a:srgbClr val="FF0000"/>
                    </a:solidFill>
                    <a:latin typeface="Times New Roman" panose="02020603050405020304" charset="0"/>
                    <a:cs typeface="Times New Roman" panose="02020603050405020304" charset="0"/>
                  </a:rPr>
                  <a:t>được</a:t>
                </a:r>
                <a:r>
                  <a:rPr lang="en-US" sz="3600" i="1" dirty="0">
                    <a:solidFill>
                      <a:srgbClr val="FF0000"/>
                    </a:solidFill>
                    <a:latin typeface="Times New Roman" panose="02020603050405020304" charset="0"/>
                    <a:cs typeface="Times New Roman" panose="02020603050405020304" charset="0"/>
                  </a:rPr>
                  <a:t>.</a:t>
                </a:r>
              </a:p>
            </p:txBody>
          </p:sp>
        </mc:Choice>
        <mc:Fallback xmlns="">
          <p:sp>
            <p:nvSpPr>
              <p:cNvPr id="4" name="Rounded Rectangle 5">
                <a:extLst>
                  <a:ext uri="{FF2B5EF4-FFF2-40B4-BE49-F238E27FC236}">
                    <a16:creationId xmlns:a16="http://schemas.microsoft.com/office/drawing/2014/main" id="{997570F0-4908-4330-AA08-7DC062D3FC8D}"/>
                  </a:ext>
                </a:extLst>
              </p:cNvPr>
              <p:cNvSpPr>
                <a:spLocks noRot="1" noChangeAspect="1" noMove="1" noResize="1" noEditPoints="1" noAdjustHandles="1" noChangeArrowheads="1" noChangeShapeType="1" noTextEdit="1"/>
              </p:cNvSpPr>
              <p:nvPr/>
            </p:nvSpPr>
            <p:spPr>
              <a:xfrm>
                <a:off x="1155064" y="1093495"/>
                <a:ext cx="10431885" cy="4074852"/>
              </a:xfrm>
              <a:prstGeom prst="roundRect">
                <a:avLst/>
              </a:prstGeom>
              <a:blipFill>
                <a:blip r:embed="rId3"/>
                <a:stretch>
                  <a:fillRect t="-3726" b="-6855"/>
                </a:stretch>
              </a:blipFill>
            </p:spPr>
            <p:txBody>
              <a:bodyPr/>
              <a:lstStyle/>
              <a:p>
                <a:r>
                  <a:rPr lang="en-US">
                    <a:noFill/>
                  </a:rPr>
                  <a:t> </a:t>
                </a:r>
              </a:p>
            </p:txBody>
          </p:sp>
        </mc:Fallback>
      </mc:AlternateContent>
    </p:spTree>
    <p:extLst>
      <p:ext uri="{BB962C8B-B14F-4D97-AF65-F5344CB8AC3E}">
        <p14:creationId xmlns:p14="http://schemas.microsoft.com/office/powerpoint/2010/main" val="22126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p:cNvSpPr/>
              <p:nvPr/>
            </p:nvSpPr>
            <p:spPr>
              <a:xfrm>
                <a:off x="382137" y="302010"/>
                <a:ext cx="4913194" cy="3745231"/>
              </a:xfrm>
              <a:prstGeom prst="roundRect">
                <a:avLst/>
              </a:prstGeom>
              <a:solidFill>
                <a:schemeClr val="accent6">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3200" dirty="0">
                    <a:solidFill>
                      <a:srgbClr val="0070C0"/>
                    </a:solidFill>
                    <a:latin typeface="Times New Roman" panose="02020603050405020304" charset="0"/>
                    <a:cs typeface="Times New Roman" panose="02020603050405020304" charset="0"/>
                    <a:sym typeface="+mn-ea"/>
                  </a:rPr>
                  <a:t>Ví </a:t>
                </a:r>
                <a:r>
                  <a:rPr lang="en-US" sz="3200" dirty="0" err="1">
                    <a:solidFill>
                      <a:srgbClr val="0070C0"/>
                    </a:solidFill>
                    <a:latin typeface="Times New Roman" panose="02020603050405020304" charset="0"/>
                    <a:cs typeface="Times New Roman" panose="02020603050405020304" charset="0"/>
                    <a:sym typeface="+mn-ea"/>
                  </a:rPr>
                  <a:t>dụ</a:t>
                </a:r>
                <a:r>
                  <a:rPr lang="en-US" sz="3200" dirty="0">
                    <a:solidFill>
                      <a:srgbClr val="0070C0"/>
                    </a:solidFill>
                    <a:latin typeface="Times New Roman" panose="02020603050405020304" charset="0"/>
                    <a:cs typeface="Times New Roman" panose="02020603050405020304" charset="0"/>
                    <a:sym typeface="+mn-ea"/>
                  </a:rPr>
                  <a:t> 3: </a:t>
                </a:r>
                <a:br>
                  <a:rPr lang="en-US" sz="3200" dirty="0">
                    <a:solidFill>
                      <a:srgbClr val="0070C0"/>
                    </a:solidFill>
                    <a:latin typeface="Times New Roman" panose="02020603050405020304" charset="0"/>
                    <a:cs typeface="Times New Roman" panose="02020603050405020304" charset="0"/>
                    <a:sym typeface="+mn-ea"/>
                  </a:rPr>
                </a:br>
                <a:r>
                  <a:rPr lang="en-US" sz="3200" dirty="0">
                    <a:solidFill>
                      <a:srgbClr val="0070C0"/>
                    </a:solidFill>
                    <a:latin typeface="Times New Roman" panose="02020603050405020304" charset="0"/>
                    <a:cs typeface="Times New Roman" panose="02020603050405020304" charset="0"/>
                    <a:sym typeface="+mn-ea"/>
                  </a:rPr>
                  <a:t>Tính </a:t>
                </a:r>
                <a:r>
                  <a:rPr lang="en-US" sz="3200" dirty="0" err="1">
                    <a:solidFill>
                      <a:srgbClr val="0070C0"/>
                    </a:solidFill>
                    <a:latin typeface="Times New Roman" panose="02020603050405020304" charset="0"/>
                    <a:cs typeface="Times New Roman" panose="02020603050405020304" charset="0"/>
                    <a:sym typeface="+mn-ea"/>
                  </a:rPr>
                  <a:t>giá</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trị</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của</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căn</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thức</a:t>
                </a:r>
                <a:r>
                  <a:rPr lang="en-US" sz="3200" dirty="0">
                    <a:solidFill>
                      <a:srgbClr val="0070C0"/>
                    </a:solidFill>
                    <a:latin typeface="Times New Roman" panose="02020603050405020304" charset="0"/>
                    <a:cs typeface="Times New Roman" panose="02020603050405020304" charset="0"/>
                    <a:sym typeface="+mn-ea"/>
                  </a:rPr>
                  <a:t> </a:t>
                </a:r>
                <a14:m>
                  <m:oMath xmlns:m="http://schemas.openxmlformats.org/officeDocument/2006/math">
                    <m:rad>
                      <m:radPr>
                        <m:ctrlPr>
                          <a:rPr lang="en-US" sz="3200" i="1">
                            <a:solidFill>
                              <a:srgbClr val="0070C0"/>
                            </a:solidFill>
                            <a:latin typeface="Cambria Math" panose="02040503050406030204" pitchFamily="18" charset="0"/>
                          </a:rPr>
                        </m:ctrlPr>
                      </m:radPr>
                      <m:deg>
                        <m:r>
                          <a:rPr lang="en-US" sz="3200">
                            <a:solidFill>
                              <a:srgbClr val="0070C0"/>
                            </a:solidFill>
                            <a:latin typeface="Cambria Math" panose="02040503050406030204" pitchFamily="18" charset="0"/>
                          </a:rPr>
                          <m:t>3</m:t>
                        </m:r>
                      </m:deg>
                      <m:e>
                        <m:r>
                          <a:rPr lang="en-US" sz="3200" b="0" i="1" smtClean="0">
                            <a:solidFill>
                              <a:srgbClr val="0070C0"/>
                            </a:solidFill>
                            <a:latin typeface="Cambria Math" panose="02040503050406030204" pitchFamily="18" charset="0"/>
                          </a:rPr>
                          <m:t>2</m:t>
                        </m:r>
                        <m:r>
                          <a:rPr lang="en-US" sz="3200" b="0" i="1" smtClean="0">
                            <a:solidFill>
                              <a:srgbClr val="0070C0"/>
                            </a:solidFill>
                            <a:latin typeface="Cambria Math" panose="02040503050406030204" pitchFamily="18" charset="0"/>
                          </a:rPr>
                          <m:t>𝑥</m:t>
                        </m:r>
                        <m:r>
                          <a:rPr lang="en-US" sz="3200" b="0" i="1" smtClean="0">
                            <a:solidFill>
                              <a:srgbClr val="0070C0"/>
                            </a:solidFill>
                            <a:latin typeface="Cambria Math" panose="02040503050406030204" pitchFamily="18" charset="0"/>
                          </a:rPr>
                          <m:t>+5</m:t>
                        </m:r>
                      </m:e>
                    </m:rad>
                    <m:r>
                      <a:rPr lang="en-US" sz="3200" b="0" i="1" smtClean="0">
                        <a:solidFill>
                          <a:srgbClr val="0070C0"/>
                        </a:solidFill>
                        <a:latin typeface="Cambria Math" panose="02040503050406030204" pitchFamily="18" charset="0"/>
                      </a:rPr>
                      <m:t> </m:t>
                    </m:r>
                    <m:r>
                      <a:rPr lang="en-US" sz="3200" b="0" i="1" smtClean="0">
                        <a:solidFill>
                          <a:srgbClr val="0070C0"/>
                        </a:solidFill>
                        <a:latin typeface="Cambria Math" panose="02040503050406030204" pitchFamily="18" charset="0"/>
                      </a:rPr>
                      <m:t>𝑡</m:t>
                    </m:r>
                    <m:r>
                      <a:rPr lang="en-US" sz="3200" b="0" i="1" smtClean="0">
                        <a:solidFill>
                          <a:srgbClr val="0070C0"/>
                        </a:solidFill>
                        <a:latin typeface="Cambria Math" panose="02040503050406030204" pitchFamily="18" charset="0"/>
                      </a:rPr>
                      <m:t>ạ</m:t>
                    </m:r>
                    <m:r>
                      <a:rPr lang="en-US" sz="3200" b="0" i="1" smtClean="0">
                        <a:solidFill>
                          <a:srgbClr val="0070C0"/>
                        </a:solidFill>
                        <a:latin typeface="Cambria Math" panose="02040503050406030204" pitchFamily="18" charset="0"/>
                      </a:rPr>
                      <m:t>𝑖</m:t>
                    </m:r>
                    <m:r>
                      <a:rPr lang="en-US" sz="3200" b="0" i="1" smtClean="0">
                        <a:solidFill>
                          <a:srgbClr val="0070C0"/>
                        </a:solidFill>
                        <a:latin typeface="Cambria Math" panose="02040503050406030204" pitchFamily="18" charset="0"/>
                      </a:rPr>
                      <m:t>:</m:t>
                    </m:r>
                  </m:oMath>
                </a14:m>
                <a:r>
                  <a:rPr lang="en-US" sz="3200" dirty="0">
                    <a:solidFill>
                      <a:srgbClr val="0070C0"/>
                    </a:solidFill>
                    <a:latin typeface="Times New Roman" panose="02020603050405020304" charset="0"/>
                    <a:cs typeface="Times New Roman" panose="02020603050405020304" charset="0"/>
                    <a:sym typeface="+mn-ea"/>
                  </a:rPr>
                  <a:t> </a:t>
                </a:r>
              </a:p>
              <a:p>
                <a:endParaRPr lang="en-US" sz="3200" dirty="0">
                  <a:solidFill>
                    <a:srgbClr val="0070C0"/>
                  </a:solidFill>
                  <a:latin typeface="Times New Roman" panose="02020603050405020304" charset="0"/>
                  <a:cs typeface="Times New Roman" panose="02020603050405020304" charset="0"/>
                  <a:sym typeface="+mn-ea"/>
                </a:endParaRPr>
              </a:p>
              <a:p>
                <a:pPr algn="l"/>
                <a:r>
                  <a:rPr lang="en-US" sz="3200" dirty="0">
                    <a:solidFill>
                      <a:srgbClr val="0070C0"/>
                    </a:solidFill>
                    <a:latin typeface="Times New Roman" panose="02020603050405020304" charset="0"/>
                    <a:cs typeface="Times New Roman" panose="02020603050405020304" charset="0"/>
                    <a:sym typeface="+mn-ea"/>
                  </a:rPr>
                  <a:t>a) x = 60</a:t>
                </a:r>
                <a:endParaRPr lang="en-US" sz="3200" i="1" dirty="0">
                  <a:solidFill>
                    <a:srgbClr val="0070C0"/>
                  </a:solidFill>
                  <a:latin typeface="Cambria Math" panose="02040503050406030204" charset="0"/>
                  <a:cs typeface="Cambria Math" panose="02040503050406030204" charset="0"/>
                </a:endParaRPr>
              </a:p>
              <a:p>
                <a:pPr algn="l"/>
                <a:r>
                  <a:rPr lang="en-US" sz="3200" dirty="0">
                    <a:solidFill>
                      <a:srgbClr val="0070C0"/>
                    </a:solidFill>
                    <a:latin typeface="Times New Roman" panose="02020603050405020304" charset="0"/>
                    <a:cs typeface="Times New Roman" panose="02020603050405020304" charset="0"/>
                    <a:sym typeface="+mn-ea"/>
                  </a:rPr>
                  <a:t>b) x = -6,5</a:t>
                </a:r>
                <a:r>
                  <a:rPr lang="en-US" sz="3200" i="1" dirty="0">
                    <a:solidFill>
                      <a:srgbClr val="0070C0"/>
                    </a:solidFill>
                    <a:latin typeface="Cambria Math" panose="02040503050406030204" charset="0"/>
                    <a:ea typeface="MS Mincho" charset="0"/>
                    <a:cs typeface="Cambria Math" panose="02040503050406030204" charset="0"/>
                  </a:rPr>
                  <a:t>		</a:t>
                </a:r>
              </a:p>
            </p:txBody>
          </p:sp>
        </mc:Choice>
        <mc:Fallback xmlns="">
          <p:sp>
            <p:nvSpPr>
              <p:cNvPr id="4" name="Rounded Rectangle 3"/>
              <p:cNvSpPr>
                <a:spLocks noRot="1" noChangeAspect="1" noMove="1" noResize="1" noEditPoints="1" noAdjustHandles="1" noChangeArrowheads="1" noChangeShapeType="1" noTextEdit="1"/>
              </p:cNvSpPr>
              <p:nvPr/>
            </p:nvSpPr>
            <p:spPr>
              <a:xfrm>
                <a:off x="382137" y="302010"/>
                <a:ext cx="4913194" cy="3745231"/>
              </a:xfrm>
              <a:prstGeom prst="round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Flowchart: Alternate Process 4"/>
              <p:cNvSpPr/>
              <p:nvPr/>
            </p:nvSpPr>
            <p:spPr>
              <a:xfrm>
                <a:off x="5568288" y="302012"/>
                <a:ext cx="6509982" cy="374523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3200" dirty="0">
                    <a:latin typeface="Times New Roman" panose="02020603050405020304" charset="0"/>
                    <a:cs typeface="Times New Roman" panose="02020603050405020304" charset="0"/>
                  </a:rPr>
                  <a:t>Giải:</a:t>
                </a:r>
                <a:br>
                  <a:rPr lang="en-US" sz="3200" dirty="0">
                    <a:latin typeface="Times New Roman" panose="02020603050405020304" charset="0"/>
                    <a:cs typeface="Times New Roman" panose="02020603050405020304" charset="0"/>
                  </a:rPr>
                </a:br>
                <a:r>
                  <a:rPr lang="en-US" sz="3200" dirty="0">
                    <a:latin typeface="Times New Roman" panose="02020603050405020304" charset="0"/>
                    <a:cs typeface="Times New Roman" panose="02020603050405020304" charset="0"/>
                  </a:rPr>
                  <a:t>a</a:t>
                </a:r>
                <a:r>
                  <a:rPr lang="en-US" sz="3200" dirty="0">
                    <a:solidFill>
                      <a:schemeClr val="bg1"/>
                    </a:solidFill>
                    <a:latin typeface="Times New Roman" panose="02020603050405020304" charset="0"/>
                    <a:cs typeface="Times New Roman" panose="02020603050405020304" charset="0"/>
                  </a:rPr>
                  <a:t>) </a:t>
                </a:r>
                <a:r>
                  <a:rPr lang="en-US" sz="3200" dirty="0" err="1">
                    <a:solidFill>
                      <a:schemeClr val="bg1"/>
                    </a:solidFill>
                    <a:latin typeface="Times New Roman" panose="02020603050405020304" charset="0"/>
                    <a:cs typeface="Times New Roman" panose="02020603050405020304" charset="0"/>
                  </a:rPr>
                  <a:t>Với</a:t>
                </a:r>
                <a:r>
                  <a:rPr lang="en-US" sz="3200" dirty="0">
                    <a:solidFill>
                      <a:schemeClr val="bg1"/>
                    </a:solidFill>
                    <a:latin typeface="Times New Roman" panose="02020603050405020304" charset="0"/>
                    <a:cs typeface="Times New Roman" panose="02020603050405020304" charset="0"/>
                  </a:rPr>
                  <a:t> x = 60 ta </a:t>
                </a:r>
                <a:r>
                  <a:rPr lang="en-US" sz="3200" dirty="0" err="1">
                    <a:solidFill>
                      <a:schemeClr val="bg1"/>
                    </a:solidFill>
                    <a:latin typeface="Times New Roman" panose="02020603050405020304" charset="0"/>
                    <a:cs typeface="Times New Roman" panose="02020603050405020304" charset="0"/>
                  </a:rPr>
                  <a:t>có</a:t>
                </a:r>
                <a:r>
                  <a:rPr lang="en-US" sz="3200" dirty="0">
                    <a:solidFill>
                      <a:schemeClr val="bg1"/>
                    </a:solidFill>
                    <a:latin typeface="Times New Roman" panose="02020603050405020304" charset="0"/>
                    <a:cs typeface="Times New Roman" panose="02020603050405020304" charset="0"/>
                  </a:rPr>
                  <a:t>: </a:t>
                </a:r>
              </a:p>
              <a:p>
                <a:r>
                  <a:rPr lang="en-US" sz="3200" dirty="0">
                    <a:solidFill>
                      <a:schemeClr val="bg1"/>
                    </a:solidFill>
                    <a:latin typeface="Times New Roman" panose="02020603050405020304" charset="0"/>
                    <a:cs typeface="Times New Roman" panose="02020603050405020304" charset="0"/>
                  </a:rPr>
                  <a:t> </a:t>
                </a:r>
                <a14:m>
                  <m:oMath xmlns:m="http://schemas.openxmlformats.org/officeDocument/2006/math">
                    <m:rad>
                      <m:radPr>
                        <m:ctrlPr>
                          <a:rPr lang="en-US" sz="3200" i="1">
                            <a:solidFill>
                              <a:schemeClr val="bg1"/>
                            </a:solidFill>
                            <a:latin typeface="Cambria Math" panose="02040503050406030204" pitchFamily="18" charset="0"/>
                          </a:rPr>
                        </m:ctrlPr>
                      </m:radPr>
                      <m:deg>
                        <m:r>
                          <a:rPr lang="en-US" sz="3200" i="0">
                            <a:solidFill>
                              <a:schemeClr val="bg1"/>
                            </a:solidFill>
                            <a:latin typeface="Cambria Math" panose="02040503050406030204" pitchFamily="18" charset="0"/>
                          </a:rPr>
                          <m:t>3</m:t>
                        </m:r>
                      </m:deg>
                      <m:e>
                        <m:r>
                          <a:rPr lang="en-US" sz="3200" i="0">
                            <a:solidFill>
                              <a:schemeClr val="bg1"/>
                            </a:solidFill>
                            <a:latin typeface="Cambria Math" panose="02040503050406030204" pitchFamily="18" charset="0"/>
                          </a:rPr>
                          <m:t>2</m:t>
                        </m:r>
                        <m:r>
                          <a:rPr lang="en-US" sz="3200" b="0" i="0" smtClean="0">
                            <a:solidFill>
                              <a:schemeClr val="bg1"/>
                            </a:solidFill>
                            <a:latin typeface="Cambria Math" panose="02040503050406030204" pitchFamily="18" charset="0"/>
                          </a:rPr>
                          <m:t>.60</m:t>
                        </m:r>
                        <m:r>
                          <a:rPr lang="en-US" sz="3200" i="0">
                            <a:solidFill>
                              <a:schemeClr val="bg1"/>
                            </a:solidFill>
                            <a:latin typeface="Cambria Math" panose="02040503050406030204" pitchFamily="18" charset="0"/>
                          </a:rPr>
                          <m:t>+5</m:t>
                        </m:r>
                      </m:e>
                    </m:rad>
                  </m:oMath>
                </a14:m>
                <a:r>
                  <a:rPr lang="en-US" sz="3200" dirty="0">
                    <a:solidFill>
                      <a:schemeClr val="bg1"/>
                    </a:solidFill>
                    <a:latin typeface="Cambria Math" panose="02040503050406030204" charset="0"/>
                    <a:cs typeface="Cambria Math" panose="02040503050406030204" charset="0"/>
                  </a:rPr>
                  <a:t> = </a:t>
                </a:r>
                <a14:m>
                  <m:oMath xmlns:m="http://schemas.openxmlformats.org/officeDocument/2006/math">
                    <m:rad>
                      <m:radPr>
                        <m:ctrlPr>
                          <a:rPr lang="en-US" sz="3200" i="1">
                            <a:solidFill>
                              <a:schemeClr val="bg1"/>
                            </a:solidFill>
                            <a:latin typeface="Cambria Math" panose="02040503050406030204" pitchFamily="18" charset="0"/>
                          </a:rPr>
                        </m:ctrlPr>
                      </m:radPr>
                      <m:deg>
                        <m:r>
                          <a:rPr lang="en-US" sz="3200" i="0">
                            <a:solidFill>
                              <a:schemeClr val="bg1"/>
                            </a:solidFill>
                            <a:latin typeface="Cambria Math" panose="02040503050406030204" pitchFamily="18" charset="0"/>
                          </a:rPr>
                          <m:t>3</m:t>
                        </m:r>
                      </m:deg>
                      <m:e>
                        <m:r>
                          <a:rPr lang="en-US" sz="3200" i="0">
                            <a:solidFill>
                              <a:schemeClr val="bg1"/>
                            </a:solidFill>
                            <a:latin typeface="Cambria Math" panose="02040503050406030204" pitchFamily="18" charset="0"/>
                          </a:rPr>
                          <m:t>125</m:t>
                        </m:r>
                      </m:e>
                    </m:rad>
                    <m:r>
                      <a:rPr lang="en-US" sz="3200" i="0">
                        <a:solidFill>
                          <a:schemeClr val="bg1"/>
                        </a:solidFill>
                        <a:latin typeface="Cambria Math" panose="02040503050406030204" pitchFamily="18" charset="0"/>
                      </a:rPr>
                      <m:t> </m:t>
                    </m:r>
                  </m:oMath>
                </a14:m>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200" i="1">
                            <a:solidFill>
                              <a:schemeClr val="bg1"/>
                            </a:solidFill>
                            <a:latin typeface="Cambria Math" panose="02040503050406030204" pitchFamily="18" charset="0"/>
                          </a:rPr>
                        </m:ctrlPr>
                      </m:radPr>
                      <m:deg>
                        <m:r>
                          <a:rPr lang="en-US" sz="3200" i="0">
                            <a:solidFill>
                              <a:schemeClr val="bg1"/>
                            </a:solidFill>
                            <a:latin typeface="Cambria Math" panose="02040503050406030204" pitchFamily="18" charset="0"/>
                          </a:rPr>
                          <m:t>3</m:t>
                        </m:r>
                      </m:deg>
                      <m:e>
                        <m:r>
                          <m:rPr>
                            <m:nor/>
                          </m:rPr>
                          <a:rPr lang="en-US" sz="3200">
                            <a:solidFill>
                              <a:schemeClr val="bg1"/>
                            </a:solidFill>
                            <a:latin typeface="Cambria Math" panose="02040503050406030204" pitchFamily="18" charset="0"/>
                          </a:rPr>
                          <m:t>5</m:t>
                        </m:r>
                        <m:r>
                          <m:rPr>
                            <m:nor/>
                          </m:rPr>
                          <a:rPr lang="vi-VN" sz="3200" baseline="30000" dirty="0">
                            <a:solidFill>
                              <a:schemeClr val="bg1"/>
                            </a:solidFill>
                            <a:latin typeface="Times New Roman" panose="02020603050405020304" pitchFamily="18" charset="0"/>
                            <a:cs typeface="Times New Roman" panose="02020603050405020304" pitchFamily="18" charset="0"/>
                          </a:rPr>
                          <m:t>3</m:t>
                        </m:r>
                      </m:e>
                    </m:rad>
                  </m:oMath>
                </a14:m>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5 </a:t>
                </a:r>
                <a:endParaRPr lang="en-US" sz="3200" dirty="0">
                  <a:latin typeface="Cambria Math" panose="02040503050406030204" charset="0"/>
                  <a:cs typeface="Cambria Math" panose="02040503050406030204" charset="0"/>
                </a:endParaRPr>
              </a:p>
              <a:p>
                <a:r>
                  <a:rPr lang="en-US" sz="3200" dirty="0">
                    <a:latin typeface="Times New Roman" panose="02020603050405020304" charset="0"/>
                    <a:cs typeface="Times New Roman" panose="02020603050405020304" charset="0"/>
                    <a:sym typeface="+mn-ea"/>
                  </a:rPr>
                  <a:t>b)</a:t>
                </a:r>
                <a14:m>
                  <m:oMath xmlns:m="http://schemas.openxmlformats.org/officeDocument/2006/math">
                    <m:r>
                      <m:rPr>
                        <m:nor/>
                      </m:rPr>
                      <a:rPr lang="en-US" sz="3200" dirty="0">
                        <a:solidFill>
                          <a:schemeClr val="bg1"/>
                        </a:solidFill>
                        <a:latin typeface="Times New Roman" panose="02020603050405020304" charset="0"/>
                        <a:cs typeface="Times New Roman" panose="02020603050405020304" charset="0"/>
                      </a:rPr>
                      <m:t>V</m:t>
                    </m:r>
                    <m:r>
                      <m:rPr>
                        <m:nor/>
                      </m:rPr>
                      <a:rPr lang="en-US" sz="3200" dirty="0">
                        <a:solidFill>
                          <a:schemeClr val="bg1"/>
                        </a:solidFill>
                        <a:latin typeface="Times New Roman" panose="02020603050405020304" charset="0"/>
                        <a:cs typeface="Times New Roman" panose="02020603050405020304" charset="0"/>
                      </a:rPr>
                      <m:t>ớ</m:t>
                    </m:r>
                    <m:r>
                      <m:rPr>
                        <m:nor/>
                      </m:rPr>
                      <a:rPr lang="en-US" sz="3200" dirty="0">
                        <a:solidFill>
                          <a:schemeClr val="bg1"/>
                        </a:solidFill>
                        <a:latin typeface="Times New Roman" panose="02020603050405020304" charset="0"/>
                        <a:cs typeface="Times New Roman" panose="02020603050405020304" charset="0"/>
                      </a:rPr>
                      <m:t>i</m:t>
                    </m:r>
                    <m:r>
                      <m:rPr>
                        <m:nor/>
                      </m:rPr>
                      <a:rPr lang="en-US" sz="3200" dirty="0">
                        <a:solidFill>
                          <a:schemeClr val="bg1"/>
                        </a:solidFill>
                        <a:latin typeface="Times New Roman" panose="02020603050405020304" charset="0"/>
                        <a:cs typeface="Times New Roman" panose="02020603050405020304" charset="0"/>
                      </a:rPr>
                      <m:t> </m:t>
                    </m:r>
                    <m:r>
                      <m:rPr>
                        <m:nor/>
                      </m:rPr>
                      <a:rPr lang="en-US" sz="3200" dirty="0">
                        <a:solidFill>
                          <a:schemeClr val="bg1"/>
                        </a:solidFill>
                        <a:latin typeface="Times New Roman" panose="02020603050405020304" charset="0"/>
                        <a:cs typeface="Times New Roman" panose="02020603050405020304" charset="0"/>
                      </a:rPr>
                      <m:t>x</m:t>
                    </m:r>
                    <m:r>
                      <m:rPr>
                        <m:nor/>
                      </m:rPr>
                      <a:rPr lang="en-US" sz="3200" dirty="0">
                        <a:solidFill>
                          <a:schemeClr val="bg1"/>
                        </a:solidFill>
                        <a:latin typeface="Times New Roman" panose="02020603050405020304" charset="0"/>
                        <a:cs typeface="Times New Roman" panose="02020603050405020304" charset="0"/>
                      </a:rPr>
                      <m:t> = −6,5 </m:t>
                    </m:r>
                    <m:r>
                      <m:rPr>
                        <m:nor/>
                      </m:rPr>
                      <a:rPr lang="en-US" sz="3200" dirty="0">
                        <a:solidFill>
                          <a:schemeClr val="bg1"/>
                        </a:solidFill>
                        <a:latin typeface="Times New Roman" panose="02020603050405020304" charset="0"/>
                        <a:cs typeface="Times New Roman" panose="02020603050405020304" charset="0"/>
                      </a:rPr>
                      <m:t>ta</m:t>
                    </m:r>
                    <m:r>
                      <m:rPr>
                        <m:nor/>
                      </m:rPr>
                      <a:rPr lang="en-US" sz="3200" dirty="0">
                        <a:solidFill>
                          <a:schemeClr val="bg1"/>
                        </a:solidFill>
                        <a:latin typeface="Times New Roman" panose="02020603050405020304" charset="0"/>
                        <a:cs typeface="Times New Roman" panose="02020603050405020304" charset="0"/>
                      </a:rPr>
                      <m:t> </m:t>
                    </m:r>
                    <m:r>
                      <m:rPr>
                        <m:nor/>
                      </m:rPr>
                      <a:rPr lang="en-US" sz="3200" dirty="0">
                        <a:solidFill>
                          <a:schemeClr val="bg1"/>
                        </a:solidFill>
                        <a:latin typeface="Times New Roman" panose="02020603050405020304" charset="0"/>
                        <a:cs typeface="Times New Roman" panose="02020603050405020304" charset="0"/>
                      </a:rPr>
                      <m:t>c</m:t>
                    </m:r>
                    <m:r>
                      <m:rPr>
                        <m:nor/>
                      </m:rPr>
                      <a:rPr lang="en-US" sz="3200" dirty="0">
                        <a:solidFill>
                          <a:schemeClr val="bg1"/>
                        </a:solidFill>
                        <a:latin typeface="Times New Roman" panose="02020603050405020304" charset="0"/>
                        <a:cs typeface="Times New Roman" panose="02020603050405020304" charset="0"/>
                      </a:rPr>
                      <m:t>ó:  </m:t>
                    </m:r>
                    <m:rad>
                      <m:radPr>
                        <m:ctrlPr>
                          <a:rPr lang="en-US" sz="3200" i="1">
                            <a:solidFill>
                              <a:schemeClr val="bg1"/>
                            </a:solidFill>
                            <a:latin typeface="Cambria Math" panose="02040503050406030204" pitchFamily="18" charset="0"/>
                          </a:rPr>
                        </m:ctrlPr>
                      </m:radPr>
                      <m:deg>
                        <m:r>
                          <a:rPr lang="en-US" sz="3200">
                            <a:solidFill>
                              <a:schemeClr val="bg1"/>
                            </a:solidFill>
                            <a:latin typeface="Cambria Math" panose="02040503050406030204" pitchFamily="18" charset="0"/>
                          </a:rPr>
                          <m:t>3</m:t>
                        </m:r>
                      </m:deg>
                      <m:e>
                        <m:r>
                          <a:rPr lang="en-US" sz="3200">
                            <a:solidFill>
                              <a:schemeClr val="bg1"/>
                            </a:solidFill>
                            <a:latin typeface="Cambria Math" panose="02040503050406030204" pitchFamily="18" charset="0"/>
                          </a:rPr>
                          <m:t>2.</m:t>
                        </m:r>
                        <m:r>
                          <a:rPr lang="en-US" sz="3200" b="0" i="0" smtClean="0">
                            <a:solidFill>
                              <a:schemeClr val="bg1"/>
                            </a:solidFill>
                            <a:latin typeface="Cambria Math" panose="02040503050406030204" pitchFamily="18" charset="0"/>
                          </a:rPr>
                          <m:t>(−6,5)</m:t>
                        </m:r>
                        <m:r>
                          <a:rPr lang="en-US" sz="3200">
                            <a:solidFill>
                              <a:schemeClr val="bg1"/>
                            </a:solidFill>
                            <a:latin typeface="Cambria Math" panose="02040503050406030204" pitchFamily="18" charset="0"/>
                          </a:rPr>
                          <m:t>+5</m:t>
                        </m:r>
                      </m:e>
                    </m:rad>
                    <m:r>
                      <m:rPr>
                        <m:nor/>
                      </m:rPr>
                      <a:rPr lang="en-US" sz="3200" dirty="0">
                        <a:solidFill>
                          <a:schemeClr val="bg1"/>
                        </a:solidFill>
                        <a:latin typeface="Cambria Math" panose="02040503050406030204" charset="0"/>
                        <a:cs typeface="Cambria Math" panose="02040503050406030204" charset="0"/>
                      </a:rPr>
                      <m:t> = </m:t>
                    </m:r>
                    <m:rad>
                      <m:radPr>
                        <m:ctrlPr>
                          <a:rPr lang="en-US" sz="3200" i="1">
                            <a:solidFill>
                              <a:schemeClr val="bg1"/>
                            </a:solidFill>
                            <a:latin typeface="Cambria Math" panose="02040503050406030204" pitchFamily="18" charset="0"/>
                          </a:rPr>
                        </m:ctrlPr>
                      </m:radPr>
                      <m:deg>
                        <m:r>
                          <a:rPr lang="en-US" sz="3200">
                            <a:solidFill>
                              <a:schemeClr val="bg1"/>
                            </a:solidFill>
                            <a:latin typeface="Cambria Math" panose="02040503050406030204" pitchFamily="18" charset="0"/>
                          </a:rPr>
                          <m:t>3</m:t>
                        </m:r>
                      </m:deg>
                      <m:e>
                        <m:r>
                          <a:rPr lang="en-US" sz="3200" b="0" i="0" smtClean="0">
                            <a:solidFill>
                              <a:schemeClr val="bg1"/>
                            </a:solidFill>
                            <a:latin typeface="Cambria Math" panose="02040503050406030204" pitchFamily="18" charset="0"/>
                          </a:rPr>
                          <m:t>−8</m:t>
                        </m:r>
                      </m:e>
                    </m:rad>
                    <m:r>
                      <a:rPr lang="en-US" sz="3200">
                        <a:solidFill>
                          <a:schemeClr val="bg1"/>
                        </a:solidFill>
                        <a:latin typeface="Cambria Math" panose="02040503050406030204" pitchFamily="18" charset="0"/>
                      </a:rPr>
                      <m:t> </m:t>
                    </m:r>
                  </m:oMath>
                </a14:m>
                <a:endParaRPr lang="en-US" sz="3200" dirty="0">
                  <a:solidFill>
                    <a:schemeClr val="bg1"/>
                  </a:solidFill>
                  <a:latin typeface="Cambria Math" panose="02040503050406030204" pitchFamily="18" charset="0"/>
                </a:endParaRPr>
              </a:p>
              <a:p>
                <a:r>
                  <a:rPr lang="en-US" sz="3200" b="0" dirty="0">
                    <a:solidFill>
                      <a:schemeClr val="bg1"/>
                    </a:solidFill>
                  </a:rPr>
                  <a:t>                          </a:t>
                </a:r>
                <a14:m>
                  <m:oMath xmlns:m="http://schemas.openxmlformats.org/officeDocument/2006/math">
                    <m:r>
                      <m:rPr>
                        <m:nor/>
                      </m:rPr>
                      <a:rPr lang="en-US" sz="3200" b="0" i="0" smtClean="0">
                        <a:solidFill>
                          <a:schemeClr val="bg1"/>
                        </a:solidFill>
                        <a:latin typeface="Cambria Math" panose="02040503050406030204" pitchFamily="18" charset="0"/>
                      </a:rPr>
                      <m:t>    </m:t>
                    </m:r>
                    <m:r>
                      <m:rPr>
                        <m:nor/>
                      </m:rPr>
                      <a:rPr lang="vi-VN" sz="3200" dirty="0">
                        <a:solidFill>
                          <a:schemeClr val="bg1"/>
                        </a:solidFill>
                        <a:latin typeface="Times New Roman" panose="02020603050405020304" pitchFamily="18" charset="0"/>
                        <a:cs typeface="Times New Roman" panose="02020603050405020304" pitchFamily="18" charset="0"/>
                      </a:rPr>
                      <m:t>=</m:t>
                    </m:r>
                    <m:r>
                      <m:rPr>
                        <m:nor/>
                      </m:rPr>
                      <a:rPr lang="en-US" sz="3200" dirty="0">
                        <a:solidFill>
                          <a:schemeClr val="bg1"/>
                        </a:solidFill>
                        <a:latin typeface="Times New Roman" panose="02020603050405020304" pitchFamily="18" charset="0"/>
                        <a:cs typeface="Times New Roman" panose="02020603050405020304" pitchFamily="18" charset="0"/>
                      </a:rPr>
                      <m:t> </m:t>
                    </m:r>
                    <m:rad>
                      <m:radPr>
                        <m:ctrlPr>
                          <a:rPr lang="en-US" sz="3200" i="1">
                            <a:solidFill>
                              <a:schemeClr val="bg1"/>
                            </a:solidFill>
                            <a:latin typeface="Cambria Math" panose="02040503050406030204" pitchFamily="18" charset="0"/>
                          </a:rPr>
                        </m:ctrlPr>
                      </m:radPr>
                      <m:deg>
                        <m:r>
                          <a:rPr lang="en-US" sz="3200">
                            <a:solidFill>
                              <a:schemeClr val="bg1"/>
                            </a:solidFill>
                            <a:latin typeface="Cambria Math" panose="02040503050406030204" pitchFamily="18" charset="0"/>
                          </a:rPr>
                          <m:t>3</m:t>
                        </m:r>
                      </m:deg>
                      <m:e>
                        <m:r>
                          <m:rPr>
                            <m:nor/>
                          </m:rPr>
                          <a:rPr lang="en-US" sz="3200" b="0" i="0" smtClean="0">
                            <a:solidFill>
                              <a:schemeClr val="bg1"/>
                            </a:solidFill>
                            <a:latin typeface="Cambria Math" panose="02040503050406030204" pitchFamily="18" charset="0"/>
                          </a:rPr>
                          <m:t>(−2)</m:t>
                        </m:r>
                        <m:r>
                          <m:rPr>
                            <m:nor/>
                          </m:rPr>
                          <a:rPr lang="vi-VN" sz="3200" baseline="30000" dirty="0">
                            <a:solidFill>
                              <a:schemeClr val="bg1"/>
                            </a:solidFill>
                            <a:latin typeface="Times New Roman" panose="02020603050405020304" pitchFamily="18" charset="0"/>
                            <a:cs typeface="Times New Roman" panose="02020603050405020304" pitchFamily="18" charset="0"/>
                          </a:rPr>
                          <m:t>3</m:t>
                        </m:r>
                      </m:e>
                    </m:rad>
                    <m:r>
                      <m:rPr>
                        <m:nor/>
                      </m:rPr>
                      <a:rPr lang="en-US" sz="3200" dirty="0">
                        <a:solidFill>
                          <a:schemeClr val="bg1"/>
                        </a:solidFill>
                        <a:latin typeface="Times New Roman" panose="02020603050405020304" pitchFamily="18" charset="0"/>
                        <a:cs typeface="Times New Roman" panose="02020603050405020304" pitchFamily="18" charset="0"/>
                      </a:rPr>
                      <m:t> </m:t>
                    </m:r>
                    <m:r>
                      <m:rPr>
                        <m:nor/>
                      </m:rPr>
                      <a:rPr lang="vi-VN" sz="3200" dirty="0">
                        <a:solidFill>
                          <a:schemeClr val="bg1"/>
                        </a:solidFill>
                        <a:latin typeface="Times New Roman" panose="02020603050405020304" pitchFamily="18" charset="0"/>
                        <a:cs typeface="Times New Roman" panose="02020603050405020304" pitchFamily="18" charset="0"/>
                      </a:rPr>
                      <m:t>=</m:t>
                    </m:r>
                    <m:r>
                      <m:rPr>
                        <m:nor/>
                      </m:rPr>
                      <a:rPr lang="en-US" sz="3200" dirty="0">
                        <a:solidFill>
                          <a:schemeClr val="bg1"/>
                        </a:solidFill>
                        <a:latin typeface="Times New Roman" panose="02020603050405020304" pitchFamily="18" charset="0"/>
                        <a:cs typeface="Times New Roman" panose="02020603050405020304" pitchFamily="18" charset="0"/>
                      </a:rPr>
                      <m:t> </m:t>
                    </m:r>
                    <m:r>
                      <m:rPr>
                        <m:nor/>
                      </m:rPr>
                      <a:rPr lang="en-US" sz="3200" b="0" i="0" dirty="0" smtClean="0">
                        <a:solidFill>
                          <a:schemeClr val="bg1"/>
                        </a:solidFill>
                        <a:latin typeface="Times New Roman" panose="02020603050405020304" pitchFamily="18" charset="0"/>
                        <a:cs typeface="Times New Roman" panose="02020603050405020304" pitchFamily="18" charset="0"/>
                      </a:rPr>
                      <m:t>−2</m:t>
                    </m:r>
                    <m:r>
                      <m:rPr>
                        <m:nor/>
                      </m:rPr>
                      <a:rPr lang="en-US" sz="3200" dirty="0">
                        <a:solidFill>
                          <a:schemeClr val="bg1"/>
                        </a:solidFill>
                        <a:latin typeface="Times New Roman" panose="02020603050405020304" pitchFamily="18" charset="0"/>
                        <a:cs typeface="Times New Roman" panose="02020603050405020304" pitchFamily="18" charset="0"/>
                      </a:rPr>
                      <m:t> </m:t>
                    </m:r>
                  </m:oMath>
                </a14:m>
                <a:endParaRPr lang="en-US" sz="3200" dirty="0">
                  <a:latin typeface="Cambria Math" panose="02040503050406030204" charset="0"/>
                  <a:cs typeface="Cambria Math" panose="02040503050406030204" charset="0"/>
                </a:endParaRPr>
              </a:p>
            </p:txBody>
          </p:sp>
        </mc:Choice>
        <mc:Fallback xmlns="">
          <p:sp>
            <p:nvSpPr>
              <p:cNvPr id="5" name="Flowchart: Alternate Process 4"/>
              <p:cNvSpPr>
                <a:spLocks noRot="1" noChangeAspect="1" noMove="1" noResize="1" noEditPoints="1" noAdjustHandles="1" noChangeArrowheads="1" noChangeShapeType="1" noTextEdit="1"/>
              </p:cNvSpPr>
              <p:nvPr/>
            </p:nvSpPr>
            <p:spPr>
              <a:xfrm>
                <a:off x="5568288" y="302012"/>
                <a:ext cx="6509982" cy="3745230"/>
              </a:xfrm>
              <a:prstGeom prst="flowChartAlternateProcess">
                <a:avLst/>
              </a:prstGeom>
              <a:blipFill>
                <a:blip r:embed="rId3"/>
                <a:stretch>
                  <a:fillRect/>
                </a:stretch>
              </a:blipFill>
            </p:spPr>
            <p:txBody>
              <a:bodyPr/>
              <a:lstStyle/>
              <a:p>
                <a:r>
                  <a:rPr lang="en-US">
                    <a:noFill/>
                  </a:rPr>
                  <a:t> </a:t>
                </a:r>
              </a:p>
            </p:txBody>
          </p:sp>
        </mc:Fallback>
      </mc:AlternateContent>
      <p:pic>
        <p:nvPicPr>
          <p:cNvPr id="8" name="Content Placeholder 7"/>
          <p:cNvPicPr>
            <a:picLocks noGrp="1" noChangeAspect="1"/>
          </p:cNvPicPr>
          <p:nvPr>
            <p:ph idx="1"/>
          </p:nvPr>
        </p:nvPicPr>
        <p:blipFill>
          <a:blip r:embed="rId4"/>
          <a:stretch>
            <a:fillRect/>
          </a:stretch>
        </p:blipFill>
        <p:spPr>
          <a:xfrm>
            <a:off x="3764280" y="4517390"/>
            <a:ext cx="4663440" cy="2340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p:cTn id="23"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additive="base">
                                        <p:cTn id="4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p:cNvSpPr/>
              <p:nvPr/>
            </p:nvSpPr>
            <p:spPr>
              <a:xfrm>
                <a:off x="221366" y="399483"/>
                <a:ext cx="5236210" cy="1487033"/>
              </a:xfrm>
              <a:prstGeom prst="roundRect">
                <a:avLst/>
              </a:prstGeom>
              <a:solidFill>
                <a:schemeClr val="accent6">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3200" dirty="0">
                    <a:solidFill>
                      <a:srgbClr val="0070C0"/>
                    </a:solidFill>
                    <a:latin typeface="Times New Roman" panose="02020603050405020304" charset="0"/>
                    <a:cs typeface="Times New Roman" panose="02020603050405020304" charset="0"/>
                    <a:sym typeface="+mn-ea"/>
                  </a:rPr>
                  <a:t>Ví </a:t>
                </a:r>
                <a:r>
                  <a:rPr lang="en-US" sz="3200" dirty="0" err="1">
                    <a:solidFill>
                      <a:srgbClr val="0070C0"/>
                    </a:solidFill>
                    <a:latin typeface="Times New Roman" panose="02020603050405020304" charset="0"/>
                    <a:cs typeface="Times New Roman" panose="02020603050405020304" charset="0"/>
                    <a:sym typeface="+mn-ea"/>
                  </a:rPr>
                  <a:t>dụ</a:t>
                </a:r>
                <a:r>
                  <a:rPr lang="en-US" sz="3200" dirty="0">
                    <a:solidFill>
                      <a:srgbClr val="0070C0"/>
                    </a:solidFill>
                    <a:latin typeface="Times New Roman" panose="02020603050405020304" charset="0"/>
                    <a:cs typeface="Times New Roman" panose="02020603050405020304" charset="0"/>
                    <a:sym typeface="+mn-ea"/>
                  </a:rPr>
                  <a:t> 4: </a:t>
                </a:r>
                <a:r>
                  <a:rPr lang="en-US" sz="3200" dirty="0" err="1">
                    <a:solidFill>
                      <a:srgbClr val="0070C0"/>
                    </a:solidFill>
                    <a:latin typeface="Times New Roman" panose="02020603050405020304" charset="0"/>
                    <a:cs typeface="Times New Roman" panose="02020603050405020304" charset="0"/>
                    <a:sym typeface="+mn-ea"/>
                  </a:rPr>
                  <a:t>Rút</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gọn</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biểu</a:t>
                </a:r>
                <a:r>
                  <a:rPr lang="en-US" sz="3200" dirty="0">
                    <a:solidFill>
                      <a:srgbClr val="0070C0"/>
                    </a:solidFill>
                    <a:latin typeface="Times New Roman" panose="02020603050405020304" charset="0"/>
                    <a:cs typeface="Times New Roman" panose="02020603050405020304" charset="0"/>
                    <a:sym typeface="+mn-ea"/>
                  </a:rPr>
                  <a:t> </a:t>
                </a:r>
                <a:r>
                  <a:rPr lang="en-US" sz="3200" dirty="0" err="1">
                    <a:solidFill>
                      <a:srgbClr val="0070C0"/>
                    </a:solidFill>
                    <a:latin typeface="Times New Roman" panose="02020603050405020304" charset="0"/>
                    <a:cs typeface="Times New Roman" panose="02020603050405020304" charset="0"/>
                    <a:sym typeface="+mn-ea"/>
                  </a:rPr>
                  <a:t>thức</a:t>
                </a:r>
                <a:endParaRPr lang="en-US" sz="3200" dirty="0">
                  <a:solidFill>
                    <a:srgbClr val="0070C0"/>
                  </a:solidFill>
                  <a:latin typeface="Times New Roman" panose="02020603050405020304" charset="0"/>
                  <a:cs typeface="Times New Roman" panose="02020603050405020304" charset="0"/>
                  <a:sym typeface="+mn-ea"/>
                </a:endParaRPr>
              </a:p>
              <a:p>
                <a:r>
                  <a:rPr lang="en-US" sz="3200" dirty="0">
                    <a:solidFill>
                      <a:srgbClr val="0070C0"/>
                    </a:solidFill>
                    <a:latin typeface="Times New Roman" panose="02020603050405020304" charset="0"/>
                    <a:cs typeface="Times New Roman" panose="02020603050405020304" charset="0"/>
                    <a:sym typeface="+mn-ea"/>
                  </a:rPr>
                  <a:t>-x+5+</a:t>
                </a:r>
                <a:r>
                  <a:rPr lang="en-US" sz="3200" dirty="0">
                    <a:solidFill>
                      <a:srgbClr val="0070C0"/>
                    </a:solidFill>
                  </a:rPr>
                  <a:t> </a:t>
                </a:r>
                <a14:m>
                  <m:oMath xmlns:m="http://schemas.openxmlformats.org/officeDocument/2006/math">
                    <m:rad>
                      <m:radPr>
                        <m:ctrlPr>
                          <a:rPr lang="en-US" sz="3200" i="1">
                            <a:solidFill>
                              <a:srgbClr val="0070C0"/>
                            </a:solidFill>
                            <a:latin typeface="Cambria Math" panose="02040503050406030204" pitchFamily="18" charset="0"/>
                          </a:rPr>
                        </m:ctrlPr>
                      </m:radPr>
                      <m:deg>
                        <m:r>
                          <a:rPr lang="en-US" sz="3200" i="0">
                            <a:solidFill>
                              <a:srgbClr val="0070C0"/>
                            </a:solidFill>
                            <a:latin typeface="Cambria Math" panose="02040503050406030204" pitchFamily="18" charset="0"/>
                          </a:rPr>
                          <m:t>3</m:t>
                        </m:r>
                      </m:deg>
                      <m:e>
                        <m:sSup>
                          <m:sSupPr>
                            <m:ctrlPr>
                              <a:rPr lang="en-US" sz="3200" b="0" i="1" smtClean="0">
                                <a:solidFill>
                                  <a:srgbClr val="0070C0"/>
                                </a:solidFill>
                                <a:latin typeface="Cambria Math" panose="02040503050406030204" pitchFamily="18" charset="0"/>
                              </a:rPr>
                            </m:ctrlPr>
                          </m:sSupPr>
                          <m:e>
                            <m:r>
                              <m:rPr>
                                <m:sty m:val="p"/>
                              </m:rPr>
                              <a:rPr lang="en-US" sz="3200" b="0" i="0" smtClean="0">
                                <a:solidFill>
                                  <a:srgbClr val="0070C0"/>
                                </a:solidFill>
                                <a:latin typeface="Cambria Math" panose="02040503050406030204" pitchFamily="18" charset="0"/>
                              </a:rPr>
                              <m:t>x</m:t>
                            </m:r>
                          </m:e>
                          <m:sup>
                            <m:r>
                              <a:rPr lang="en-US" sz="3200" b="0" i="0" smtClean="0">
                                <a:solidFill>
                                  <a:srgbClr val="0070C0"/>
                                </a:solidFill>
                                <a:latin typeface="Cambria Math" panose="02040503050406030204" pitchFamily="18" charset="0"/>
                              </a:rPr>
                              <m:t>3</m:t>
                            </m:r>
                          </m:sup>
                        </m:sSup>
                        <m:r>
                          <a:rPr lang="en-US" sz="3200" b="0" i="0" smtClean="0">
                            <a:solidFill>
                              <a:srgbClr val="0070C0"/>
                            </a:solidFill>
                            <a:latin typeface="Cambria Math" panose="02040503050406030204" pitchFamily="18" charset="0"/>
                          </a:rPr>
                          <m:t>+3</m:t>
                        </m:r>
                        <m:sSup>
                          <m:sSupPr>
                            <m:ctrlPr>
                              <a:rPr lang="en-US" sz="3200" b="0" i="1" smtClean="0">
                                <a:solidFill>
                                  <a:srgbClr val="0070C0"/>
                                </a:solidFill>
                                <a:latin typeface="Cambria Math" panose="02040503050406030204" pitchFamily="18" charset="0"/>
                              </a:rPr>
                            </m:ctrlPr>
                          </m:sSupPr>
                          <m:e>
                            <m:r>
                              <m:rPr>
                                <m:sty m:val="p"/>
                              </m:rPr>
                              <a:rPr lang="en-US" sz="3200" b="0" i="0" smtClean="0">
                                <a:solidFill>
                                  <a:srgbClr val="0070C0"/>
                                </a:solidFill>
                                <a:latin typeface="Cambria Math" panose="02040503050406030204" pitchFamily="18" charset="0"/>
                              </a:rPr>
                              <m:t>x</m:t>
                            </m:r>
                          </m:e>
                          <m:sup>
                            <m:r>
                              <a:rPr lang="en-US" sz="3200" b="0" i="0" smtClean="0">
                                <a:solidFill>
                                  <a:srgbClr val="0070C0"/>
                                </a:solidFill>
                                <a:latin typeface="Cambria Math" panose="02040503050406030204" pitchFamily="18" charset="0"/>
                              </a:rPr>
                              <m:t>2</m:t>
                            </m:r>
                          </m:sup>
                        </m:sSup>
                        <m:r>
                          <a:rPr lang="en-US" sz="3200" b="0" i="0" smtClean="0">
                            <a:solidFill>
                              <a:srgbClr val="0070C0"/>
                            </a:solidFill>
                            <a:latin typeface="Cambria Math" panose="02040503050406030204" pitchFamily="18" charset="0"/>
                          </a:rPr>
                          <m:t>+3</m:t>
                        </m:r>
                        <m:r>
                          <m:rPr>
                            <m:sty m:val="p"/>
                          </m:rPr>
                          <a:rPr lang="en-US" sz="3200" b="0" i="0" smtClean="0">
                            <a:solidFill>
                              <a:srgbClr val="0070C0"/>
                            </a:solidFill>
                            <a:latin typeface="Cambria Math" panose="02040503050406030204" pitchFamily="18" charset="0"/>
                          </a:rPr>
                          <m:t>x</m:t>
                        </m:r>
                        <m:r>
                          <a:rPr lang="en-US" sz="3200" b="0" i="0" smtClean="0">
                            <a:solidFill>
                              <a:srgbClr val="0070C0"/>
                            </a:solidFill>
                            <a:latin typeface="Cambria Math" panose="02040503050406030204" pitchFamily="18" charset="0"/>
                          </a:rPr>
                          <m:t>+1</m:t>
                        </m:r>
                      </m:e>
                    </m:rad>
                  </m:oMath>
                </a14:m>
                <a:endParaRPr lang="en-US" sz="3200" dirty="0">
                  <a:solidFill>
                    <a:srgbClr val="0070C0"/>
                  </a:solidFill>
                  <a:latin typeface="Times New Roman" panose="02020603050405020304" charset="0"/>
                  <a:cs typeface="Times New Roman" panose="02020603050405020304" charset="0"/>
                  <a:sym typeface="+mn-ea"/>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221366" y="399483"/>
                <a:ext cx="5236210" cy="1487033"/>
              </a:xfrm>
              <a:prstGeom prst="roundRect">
                <a:avLst/>
              </a:prstGeom>
              <a:blipFill>
                <a:blip r:embed="rId2"/>
                <a:stretch>
                  <a:fillRect l="-1394" b="-4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Flowchart: Alternate Process 4"/>
              <p:cNvSpPr/>
              <p:nvPr/>
            </p:nvSpPr>
            <p:spPr>
              <a:xfrm>
                <a:off x="4770782" y="2315817"/>
                <a:ext cx="7285383" cy="353833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3200" dirty="0">
                    <a:solidFill>
                      <a:schemeClr val="bg1"/>
                    </a:solidFill>
                    <a:latin typeface="Times New Roman" panose="02020603050405020304" charset="0"/>
                    <a:cs typeface="Times New Roman" panose="02020603050405020304" charset="0"/>
                  </a:rPr>
                  <a:t>Giải:</a:t>
                </a:r>
                <a:br>
                  <a:rPr lang="en-US" sz="3200" dirty="0">
                    <a:solidFill>
                      <a:schemeClr val="bg1"/>
                    </a:solidFill>
                    <a:latin typeface="Times New Roman" panose="02020603050405020304" charset="0"/>
                    <a:cs typeface="Times New Roman" panose="02020603050405020304" charset="0"/>
                  </a:rPr>
                </a:br>
                <a:r>
                  <a:rPr lang="en-US" sz="3200" dirty="0">
                    <a:solidFill>
                      <a:schemeClr val="bg1"/>
                    </a:solidFill>
                    <a:latin typeface="Times New Roman" panose="02020603050405020304" charset="0"/>
                    <a:cs typeface="Times New Roman" panose="02020603050405020304" charset="0"/>
                  </a:rPr>
                  <a:t>Ta </a:t>
                </a:r>
                <a:r>
                  <a:rPr lang="en-US" sz="3200" dirty="0" err="1">
                    <a:solidFill>
                      <a:schemeClr val="bg1"/>
                    </a:solidFill>
                    <a:latin typeface="Times New Roman" panose="02020603050405020304" charset="0"/>
                    <a:cs typeface="Times New Roman" panose="02020603050405020304" charset="0"/>
                  </a:rPr>
                  <a:t>có</a:t>
                </a:r>
                <a:r>
                  <a:rPr lang="en-US" sz="3200" dirty="0">
                    <a:solidFill>
                      <a:schemeClr val="bg1"/>
                    </a:solidFill>
                    <a:latin typeface="Times New Roman" panose="02020603050405020304" charset="0"/>
                    <a:cs typeface="Times New Roman" panose="02020603050405020304" charset="0"/>
                  </a:rPr>
                  <a:t>: </a:t>
                </a:r>
                <a14:m>
                  <m:oMath xmlns:m="http://schemas.openxmlformats.org/officeDocument/2006/math">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panose="02040503050406030204" pitchFamily="18" charset="0"/>
                          </a:rPr>
                          <m:t>x</m:t>
                        </m:r>
                      </m:e>
                      <m:sup>
                        <m:r>
                          <a:rPr lang="en-US" sz="3200">
                            <a:solidFill>
                              <a:schemeClr val="bg1"/>
                            </a:solidFill>
                            <a:latin typeface="Cambria Math" panose="02040503050406030204" pitchFamily="18" charset="0"/>
                          </a:rPr>
                          <m:t>3</m:t>
                        </m:r>
                      </m:sup>
                    </m:sSup>
                    <m:r>
                      <a:rPr lang="en-US" sz="3200">
                        <a:solidFill>
                          <a:schemeClr val="bg1"/>
                        </a:solidFill>
                        <a:latin typeface="Cambria Math" panose="02040503050406030204" pitchFamily="18" charset="0"/>
                      </a:rPr>
                      <m:t>+3</m:t>
                    </m:r>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panose="02040503050406030204" pitchFamily="18" charset="0"/>
                          </a:rPr>
                          <m:t>x</m:t>
                        </m:r>
                      </m:e>
                      <m:sup>
                        <m:r>
                          <a:rPr lang="en-US" sz="3200">
                            <a:solidFill>
                              <a:schemeClr val="bg1"/>
                            </a:solidFill>
                            <a:latin typeface="Cambria Math" panose="02040503050406030204" pitchFamily="18" charset="0"/>
                          </a:rPr>
                          <m:t>2</m:t>
                        </m:r>
                      </m:sup>
                    </m:sSup>
                    <m:r>
                      <a:rPr lang="en-US" sz="3200">
                        <a:solidFill>
                          <a:schemeClr val="bg1"/>
                        </a:solidFill>
                        <a:latin typeface="Cambria Math" panose="02040503050406030204" pitchFamily="18" charset="0"/>
                      </a:rPr>
                      <m:t>+3</m:t>
                    </m:r>
                    <m:r>
                      <m:rPr>
                        <m:sty m:val="p"/>
                      </m:rPr>
                      <a:rPr lang="en-US" sz="3200">
                        <a:solidFill>
                          <a:schemeClr val="bg1"/>
                        </a:solidFill>
                        <a:latin typeface="Cambria Math" panose="02040503050406030204" pitchFamily="18" charset="0"/>
                      </a:rPr>
                      <m:t>x</m:t>
                    </m:r>
                    <m:r>
                      <a:rPr lang="en-US" sz="3200">
                        <a:solidFill>
                          <a:schemeClr val="bg1"/>
                        </a:solidFill>
                        <a:latin typeface="Cambria Math" panose="02040503050406030204" pitchFamily="18" charset="0"/>
                      </a:rPr>
                      <m:t>+1=</m:t>
                    </m:r>
                    <m:sSup>
                      <m:sSupPr>
                        <m:ctrlPr>
                          <a:rPr lang="en-US" sz="3200" b="0" i="1" smtClean="0">
                            <a:solidFill>
                              <a:schemeClr val="bg1"/>
                            </a:solidFill>
                            <a:latin typeface="Cambria Math" panose="02040503050406030204" pitchFamily="18" charset="0"/>
                          </a:rPr>
                        </m:ctrlPr>
                      </m:sSupPr>
                      <m:e>
                        <m:d>
                          <m:dPr>
                            <m:ctrlPr>
                              <a:rPr lang="en-US" sz="3200" b="0" i="1" smtClean="0">
                                <a:solidFill>
                                  <a:schemeClr val="bg1"/>
                                </a:solidFill>
                                <a:latin typeface="Cambria Math" panose="02040503050406030204" pitchFamily="18" charset="0"/>
                              </a:rPr>
                            </m:ctrlPr>
                          </m:dPr>
                          <m:e>
                            <m:r>
                              <m:rPr>
                                <m:sty m:val="p"/>
                              </m:rPr>
                              <a:rPr lang="en-US" sz="3200" b="0" i="0" smtClean="0">
                                <a:solidFill>
                                  <a:schemeClr val="bg1"/>
                                </a:solidFill>
                                <a:latin typeface="Cambria Math" panose="02040503050406030204" pitchFamily="18" charset="0"/>
                              </a:rPr>
                              <m:t>x</m:t>
                            </m:r>
                            <m:r>
                              <a:rPr lang="en-US" sz="3200" b="0" i="0" smtClean="0">
                                <a:solidFill>
                                  <a:schemeClr val="bg1"/>
                                </a:solidFill>
                                <a:latin typeface="Cambria Math" panose="02040503050406030204" pitchFamily="18" charset="0"/>
                              </a:rPr>
                              <m:t>+1</m:t>
                            </m:r>
                          </m:e>
                        </m:d>
                      </m:e>
                      <m:sup>
                        <m:r>
                          <a:rPr lang="en-US" sz="3200" b="0" i="1" smtClean="0">
                            <a:solidFill>
                              <a:schemeClr val="bg1"/>
                            </a:solidFill>
                            <a:latin typeface="Cambria Math" panose="02040503050406030204" pitchFamily="18" charset="0"/>
                          </a:rPr>
                          <m:t>3</m:t>
                        </m:r>
                      </m:sup>
                    </m:sSup>
                  </m:oMath>
                </a14:m>
                <a:endParaRPr lang="en-US" sz="3200" b="0" dirty="0">
                  <a:solidFill>
                    <a:schemeClr val="bg1"/>
                  </a:solidFill>
                  <a:latin typeface="Times New Roman" panose="02020603050405020304" charset="0"/>
                </a:endParaRPr>
              </a:p>
              <a:p>
                <a:r>
                  <a:rPr lang="en-US" sz="3200" dirty="0">
                    <a:solidFill>
                      <a:schemeClr val="bg1"/>
                    </a:solidFill>
                    <a:latin typeface="Times New Roman" panose="02020603050405020304" charset="0"/>
                    <a:cs typeface="Times New Roman" panose="02020603050405020304" charset="0"/>
                  </a:rPr>
                  <a:t>Do </a:t>
                </a:r>
                <a:r>
                  <a:rPr lang="en-US" sz="3200" dirty="0" err="1">
                    <a:solidFill>
                      <a:schemeClr val="bg1"/>
                    </a:solidFill>
                    <a:latin typeface="Times New Roman" panose="02020603050405020304" charset="0"/>
                    <a:cs typeface="Times New Roman" panose="02020603050405020304" charset="0"/>
                  </a:rPr>
                  <a:t>đó</a:t>
                </a:r>
                <a:r>
                  <a:rPr lang="en-US" sz="3200" dirty="0">
                    <a:solidFill>
                      <a:schemeClr val="bg1"/>
                    </a:solidFill>
                    <a:latin typeface="Times New Roman" panose="02020603050405020304" charset="0"/>
                    <a:cs typeface="Times New Roman" panose="02020603050405020304" charset="0"/>
                  </a:rPr>
                  <a:t> </a:t>
                </a:r>
                <a:r>
                  <a:rPr lang="en-US" sz="3200" dirty="0">
                    <a:solidFill>
                      <a:schemeClr val="bg1"/>
                    </a:solidFill>
                    <a:latin typeface="Times New Roman" panose="02020603050405020304" charset="0"/>
                    <a:cs typeface="Times New Roman" panose="02020603050405020304" charset="0"/>
                    <a:sym typeface="+mn-ea"/>
                  </a:rPr>
                  <a:t>-x+5+</a:t>
                </a:r>
                <a:r>
                  <a:rPr lang="en-US" sz="3200" dirty="0">
                    <a:solidFill>
                      <a:schemeClr val="bg1"/>
                    </a:solidFill>
                  </a:rPr>
                  <a:t> </a:t>
                </a:r>
                <a14:m>
                  <m:oMath xmlns:m="http://schemas.openxmlformats.org/officeDocument/2006/math">
                    <m:rad>
                      <m:radPr>
                        <m:ctrlPr>
                          <a:rPr lang="en-US" sz="3200" i="1">
                            <a:solidFill>
                              <a:schemeClr val="bg1"/>
                            </a:solidFill>
                            <a:latin typeface="Cambria Math" panose="02040503050406030204" pitchFamily="18" charset="0"/>
                          </a:rPr>
                        </m:ctrlPr>
                      </m:radPr>
                      <m:deg>
                        <m:r>
                          <a:rPr lang="en-US" sz="3200">
                            <a:solidFill>
                              <a:schemeClr val="bg1"/>
                            </a:solidFill>
                            <a:latin typeface="Cambria Math" panose="02040503050406030204" pitchFamily="18" charset="0"/>
                          </a:rPr>
                          <m:t>3</m:t>
                        </m:r>
                      </m:deg>
                      <m:e>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panose="02040503050406030204" pitchFamily="18" charset="0"/>
                              </a:rPr>
                              <m:t>x</m:t>
                            </m:r>
                          </m:e>
                          <m:sup>
                            <m:r>
                              <a:rPr lang="en-US" sz="3200">
                                <a:solidFill>
                                  <a:schemeClr val="bg1"/>
                                </a:solidFill>
                                <a:latin typeface="Cambria Math" panose="02040503050406030204" pitchFamily="18" charset="0"/>
                              </a:rPr>
                              <m:t>3</m:t>
                            </m:r>
                          </m:sup>
                        </m:sSup>
                        <m:r>
                          <a:rPr lang="en-US" sz="3200">
                            <a:solidFill>
                              <a:schemeClr val="bg1"/>
                            </a:solidFill>
                            <a:latin typeface="Cambria Math" panose="02040503050406030204" pitchFamily="18" charset="0"/>
                          </a:rPr>
                          <m:t>+3</m:t>
                        </m:r>
                        <m:sSup>
                          <m:sSupPr>
                            <m:ctrlPr>
                              <a:rPr lang="en-US" sz="3200" i="1">
                                <a:solidFill>
                                  <a:schemeClr val="bg1"/>
                                </a:solidFill>
                                <a:latin typeface="Cambria Math" panose="02040503050406030204" pitchFamily="18" charset="0"/>
                              </a:rPr>
                            </m:ctrlPr>
                          </m:sSupPr>
                          <m:e>
                            <m:r>
                              <m:rPr>
                                <m:sty m:val="p"/>
                              </m:rPr>
                              <a:rPr lang="en-US" sz="3200">
                                <a:solidFill>
                                  <a:schemeClr val="bg1"/>
                                </a:solidFill>
                                <a:latin typeface="Cambria Math" panose="02040503050406030204" pitchFamily="18" charset="0"/>
                              </a:rPr>
                              <m:t>x</m:t>
                            </m:r>
                          </m:e>
                          <m:sup>
                            <m:r>
                              <a:rPr lang="en-US" sz="3200">
                                <a:solidFill>
                                  <a:schemeClr val="bg1"/>
                                </a:solidFill>
                                <a:latin typeface="Cambria Math" panose="02040503050406030204" pitchFamily="18" charset="0"/>
                              </a:rPr>
                              <m:t>2</m:t>
                            </m:r>
                          </m:sup>
                        </m:sSup>
                        <m:r>
                          <a:rPr lang="en-US" sz="3200">
                            <a:solidFill>
                              <a:schemeClr val="bg1"/>
                            </a:solidFill>
                            <a:latin typeface="Cambria Math" panose="02040503050406030204" pitchFamily="18" charset="0"/>
                          </a:rPr>
                          <m:t>+3</m:t>
                        </m:r>
                        <m:r>
                          <m:rPr>
                            <m:sty m:val="p"/>
                          </m:rPr>
                          <a:rPr lang="en-US" sz="3200">
                            <a:solidFill>
                              <a:schemeClr val="bg1"/>
                            </a:solidFill>
                            <a:latin typeface="Cambria Math" panose="02040503050406030204" pitchFamily="18" charset="0"/>
                          </a:rPr>
                          <m:t>x</m:t>
                        </m:r>
                        <m:r>
                          <a:rPr lang="en-US" sz="3200">
                            <a:solidFill>
                              <a:schemeClr val="bg1"/>
                            </a:solidFill>
                            <a:latin typeface="Cambria Math" panose="02040503050406030204" pitchFamily="18" charset="0"/>
                          </a:rPr>
                          <m:t>+1</m:t>
                        </m:r>
                      </m:e>
                    </m:rad>
                  </m:oMath>
                </a14:m>
                <a:endParaRPr lang="en-US" sz="3200" dirty="0">
                  <a:solidFill>
                    <a:srgbClr val="0070C0"/>
                  </a:solidFill>
                  <a:latin typeface="Times New Roman" panose="02020603050405020304" charset="0"/>
                  <a:cs typeface="Times New Roman" panose="02020603050405020304" charset="0"/>
                  <a:sym typeface="+mn-ea"/>
                </a:endParaRPr>
              </a:p>
              <a:p>
                <a:r>
                  <a:rPr lang="en-US" sz="3200" dirty="0">
                    <a:solidFill>
                      <a:schemeClr val="bg1"/>
                    </a:solidFill>
                    <a:latin typeface="Cambria Math" panose="02040503050406030204" pitchFamily="18" charset="0"/>
                  </a:rPr>
                  <a:t> = </a:t>
                </a:r>
                <a:r>
                  <a:rPr lang="en-US" sz="3200" dirty="0">
                    <a:solidFill>
                      <a:schemeClr val="bg1"/>
                    </a:solidFill>
                    <a:latin typeface="Times New Roman" panose="02020603050405020304" charset="0"/>
                    <a:cs typeface="Times New Roman" panose="02020603050405020304" charset="0"/>
                    <a:sym typeface="+mn-ea"/>
                  </a:rPr>
                  <a:t>-x+5+</a:t>
                </a:r>
                <a:r>
                  <a:rPr lang="en-US" sz="3200" dirty="0">
                    <a:solidFill>
                      <a:schemeClr val="bg1"/>
                    </a:solidFill>
                  </a:rPr>
                  <a:t> </a:t>
                </a:r>
                <a14:m>
                  <m:oMath xmlns:m="http://schemas.openxmlformats.org/officeDocument/2006/math">
                    <m:rad>
                      <m:radPr>
                        <m:ctrlPr>
                          <a:rPr lang="en-US" sz="3200" i="1">
                            <a:solidFill>
                              <a:schemeClr val="bg1"/>
                            </a:solidFill>
                            <a:latin typeface="Cambria Math" panose="02040503050406030204" pitchFamily="18" charset="0"/>
                          </a:rPr>
                        </m:ctrlPr>
                      </m:radPr>
                      <m:deg>
                        <m:r>
                          <a:rPr lang="en-US" sz="3200">
                            <a:solidFill>
                              <a:schemeClr val="bg1"/>
                            </a:solidFill>
                            <a:latin typeface="Cambria Math" panose="02040503050406030204" pitchFamily="18" charset="0"/>
                          </a:rPr>
                          <m:t>3</m:t>
                        </m:r>
                      </m:deg>
                      <m:e>
                        <m:sSup>
                          <m:sSupPr>
                            <m:ctrlPr>
                              <a:rPr lang="en-US" sz="3200" i="1">
                                <a:solidFill>
                                  <a:schemeClr val="bg1"/>
                                </a:solidFill>
                                <a:latin typeface="Cambria Math" panose="02040503050406030204" pitchFamily="18" charset="0"/>
                              </a:rPr>
                            </m:ctrlPr>
                          </m:sSupPr>
                          <m:e>
                            <m:d>
                              <m:dPr>
                                <m:ctrlPr>
                                  <a:rPr lang="en-US" sz="3200" i="1">
                                    <a:solidFill>
                                      <a:schemeClr val="bg1"/>
                                    </a:solidFill>
                                    <a:latin typeface="Cambria Math" panose="02040503050406030204" pitchFamily="18" charset="0"/>
                                  </a:rPr>
                                </m:ctrlPr>
                              </m:dPr>
                              <m:e>
                                <m:r>
                                  <m:rPr>
                                    <m:sty m:val="p"/>
                                  </m:rPr>
                                  <a:rPr lang="en-US" sz="3200">
                                    <a:solidFill>
                                      <a:schemeClr val="bg1"/>
                                    </a:solidFill>
                                    <a:latin typeface="Cambria Math" panose="02040503050406030204" pitchFamily="18" charset="0"/>
                                  </a:rPr>
                                  <m:t>x</m:t>
                                </m:r>
                                <m:r>
                                  <a:rPr lang="en-US" sz="3200">
                                    <a:solidFill>
                                      <a:schemeClr val="bg1"/>
                                    </a:solidFill>
                                    <a:latin typeface="Cambria Math" panose="02040503050406030204" pitchFamily="18" charset="0"/>
                                  </a:rPr>
                                  <m:t>+1</m:t>
                                </m:r>
                              </m:e>
                            </m:d>
                          </m:e>
                          <m:sup>
                            <m:r>
                              <a:rPr lang="en-US" sz="3200" i="1">
                                <a:solidFill>
                                  <a:schemeClr val="bg1"/>
                                </a:solidFill>
                                <a:latin typeface="Cambria Math" panose="02040503050406030204" pitchFamily="18" charset="0"/>
                              </a:rPr>
                              <m:t>3</m:t>
                            </m:r>
                          </m:sup>
                        </m:sSup>
                      </m:e>
                    </m:rad>
                  </m:oMath>
                </a14:m>
                <a:r>
                  <a:rPr lang="en-US" sz="3200" dirty="0">
                    <a:solidFill>
                      <a:srgbClr val="0070C0"/>
                    </a:solidFill>
                    <a:latin typeface="Times New Roman" panose="02020603050405020304" charset="0"/>
                    <a:cs typeface="Times New Roman" panose="02020603050405020304" charset="0"/>
                    <a:sym typeface="+mn-ea"/>
                  </a:rPr>
                  <a:t> </a:t>
                </a:r>
              </a:p>
              <a:p>
                <a:r>
                  <a:rPr lang="en-US" sz="3200" dirty="0">
                    <a:solidFill>
                      <a:schemeClr val="bg1"/>
                    </a:solidFill>
                    <a:latin typeface="Cambria Math" panose="02040503050406030204" pitchFamily="18" charset="0"/>
                  </a:rPr>
                  <a:t> = -x+5+(x+1) = 6</a:t>
                </a:r>
                <a:endParaRPr lang="en-US" sz="3200" dirty="0">
                  <a:solidFill>
                    <a:schemeClr val="bg1"/>
                  </a:solidFill>
                  <a:latin typeface="Cambria Math" panose="02040503050406030204" charset="0"/>
                  <a:cs typeface="Cambria Math" panose="02040503050406030204" charset="0"/>
                </a:endParaRPr>
              </a:p>
            </p:txBody>
          </p:sp>
        </mc:Choice>
        <mc:Fallback>
          <p:sp>
            <p:nvSpPr>
              <p:cNvPr id="5" name="Flowchart: Alternate Process 4"/>
              <p:cNvSpPr>
                <a:spLocks noRot="1" noChangeAspect="1" noMove="1" noResize="1" noEditPoints="1" noAdjustHandles="1" noChangeArrowheads="1" noChangeShapeType="1" noTextEdit="1"/>
              </p:cNvSpPr>
              <p:nvPr/>
            </p:nvSpPr>
            <p:spPr>
              <a:xfrm>
                <a:off x="4770782" y="2315817"/>
                <a:ext cx="7285383" cy="3538330"/>
              </a:xfrm>
              <a:prstGeom prst="flowChartAlternateProcess">
                <a:avLst/>
              </a:prstGeom>
              <a:blipFill>
                <a:blip r:embed="rId3"/>
                <a:stretch>
                  <a:fillRect/>
                </a:stretch>
              </a:blipFill>
            </p:spPr>
            <p:txBody>
              <a:bodyPr/>
              <a:lstStyle/>
              <a:p>
                <a:r>
                  <a:rPr lang="en-US">
                    <a:noFill/>
                  </a:rPr>
                  <a:t> </a:t>
                </a:r>
              </a:p>
            </p:txBody>
          </p:sp>
        </mc:Fallback>
      </mc:AlternateContent>
      <p:pic>
        <p:nvPicPr>
          <p:cNvPr id="8" name="Content Placeholder 7"/>
          <p:cNvPicPr>
            <a:picLocks noGrp="1" noChangeAspect="1"/>
          </p:cNvPicPr>
          <p:nvPr>
            <p:ph idx="1"/>
          </p:nvPr>
        </p:nvPicPr>
        <p:blipFill>
          <a:blip r:embed="rId4"/>
          <a:stretch>
            <a:fillRect/>
          </a:stretch>
        </p:blipFill>
        <p:spPr>
          <a:xfrm>
            <a:off x="0" y="4517390"/>
            <a:ext cx="4663440" cy="2340610"/>
          </a:xfrm>
          <a:prstGeom prst="rect">
            <a:avLst/>
          </a:prstGeom>
        </p:spPr>
      </p:pic>
    </p:spTree>
    <p:extLst>
      <p:ext uri="{BB962C8B-B14F-4D97-AF65-F5344CB8AC3E}">
        <p14:creationId xmlns:p14="http://schemas.microsoft.com/office/powerpoint/2010/main" val="4824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59B490-EE7D-4ED9-B6EB-74A6CD460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582" y="0"/>
            <a:ext cx="1887941" cy="1501682"/>
          </a:xfrm>
          <a:prstGeom prst="rect">
            <a:avLst/>
          </a:prstGeom>
        </p:spPr>
      </p:pic>
      <p:sp>
        <p:nvSpPr>
          <p:cNvPr id="3" name="Oval 2">
            <a:extLst>
              <a:ext uri="{FF2B5EF4-FFF2-40B4-BE49-F238E27FC236}">
                <a16:creationId xmlns:a16="http://schemas.microsoft.com/office/drawing/2014/main" id="{1AA9E008-D864-DB64-D9CB-E2B975C3A7FA}"/>
              </a:ext>
            </a:extLst>
          </p:cNvPr>
          <p:cNvSpPr/>
          <p:nvPr/>
        </p:nvSpPr>
        <p:spPr>
          <a:xfrm>
            <a:off x="2784143" y="0"/>
            <a:ext cx="6660108" cy="1173707"/>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HOẠT ĐỘNG NHÓM</a:t>
            </a: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C1C0532C-EC6C-7AC6-0D6A-E2A8BFFA7460}"/>
                  </a:ext>
                </a:extLst>
              </p:cNvPr>
              <p:cNvGraphicFramePr>
                <a:graphicFrameLocks noGrp="1"/>
              </p:cNvGraphicFramePr>
              <p:nvPr>
                <p:extLst>
                  <p:ext uri="{D42A27DB-BD31-4B8C-83A1-F6EECF244321}">
                    <p14:modId xmlns:p14="http://schemas.microsoft.com/office/powerpoint/2010/main" val="1200739179"/>
                  </p:ext>
                </p:extLst>
              </p:nvPr>
            </p:nvGraphicFramePr>
            <p:xfrm>
              <a:off x="286603" y="1390460"/>
              <a:ext cx="11436824" cy="3237040"/>
            </p:xfrm>
            <a:graphic>
              <a:graphicData uri="http://schemas.openxmlformats.org/drawingml/2006/table">
                <a:tbl>
                  <a:tblPr firstRow="1" bandRow="1">
                    <a:tableStyleId>{5A111915-BE36-4E01-A7E5-04B1672EAD32}</a:tableStyleId>
                  </a:tblPr>
                  <a:tblGrid>
                    <a:gridCol w="5915765">
                      <a:extLst>
                        <a:ext uri="{9D8B030D-6E8A-4147-A177-3AD203B41FA5}">
                          <a16:colId xmlns:a16="http://schemas.microsoft.com/office/drawing/2014/main" val="3583427867"/>
                        </a:ext>
                      </a:extLst>
                    </a:gridCol>
                    <a:gridCol w="5521059">
                      <a:extLst>
                        <a:ext uri="{9D8B030D-6E8A-4147-A177-3AD203B41FA5}">
                          <a16:colId xmlns:a16="http://schemas.microsoft.com/office/drawing/2014/main" val="3354606438"/>
                        </a:ext>
                      </a:extLst>
                    </a:gridCol>
                  </a:tblGrid>
                  <a:tr h="370840">
                    <a:tc>
                      <a:txBody>
                        <a:bodyPr/>
                        <a:lstStyle/>
                        <a:p>
                          <a:pPr algn="ctr"/>
                          <a:r>
                            <a:rPr lang="en-US" sz="2800" dirty="0">
                              <a:latin typeface="Times New Roman" panose="02020603050405020304" pitchFamily="18" charset="0"/>
                              <a:cs typeface="Times New Roman" panose="02020603050405020304" pitchFamily="18" charset="0"/>
                            </a:rPr>
                            <a:t>NHÓM 1 + NHÓM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latin typeface="Times New Roman" panose="02020603050405020304" pitchFamily="18" charset="0"/>
                              <a:cs typeface="Times New Roman" panose="02020603050405020304" pitchFamily="18" charset="0"/>
                            </a:rPr>
                            <a:t>NHÓM 2 + NHÓM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771102"/>
                      </a:ext>
                    </a:extLst>
                  </a:tr>
                  <a:tr h="0">
                    <a:tc>
                      <a:txBody>
                        <a:bodyPr/>
                        <a:lstStyle/>
                        <a:p>
                          <a:pPr algn="l"/>
                          <a:r>
                            <a:rPr lang="en-US" sz="2800" b="1" u="sng" dirty="0" err="1">
                              <a:solidFill>
                                <a:srgbClr val="FF0000"/>
                              </a:solidFill>
                              <a:latin typeface="Times New Roman" panose="02020603050405020304" pitchFamily="18" charset="0"/>
                              <a:cs typeface="Times New Roman" panose="02020603050405020304" pitchFamily="18" charset="0"/>
                            </a:rPr>
                            <a:t>Câu</a:t>
                          </a:r>
                          <a:r>
                            <a:rPr lang="en-US" sz="2800" b="1" u="sng" dirty="0">
                              <a:solidFill>
                                <a:srgbClr val="FF0000"/>
                              </a:solidFill>
                              <a:latin typeface="Times New Roman" panose="02020603050405020304" pitchFamily="18" charset="0"/>
                              <a:cs typeface="Times New Roman" panose="02020603050405020304" pitchFamily="18" charset="0"/>
                            </a:rPr>
                            <a:t> 1.</a:t>
                          </a:r>
                          <a:r>
                            <a:rPr lang="en-US" sz="2800" b="1" u="sng" baseline="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14:m>
                            <m:oMath xmlns:m="http://schemas.openxmlformats.org/officeDocument/2006/math">
                              <m:rad>
                                <m:radPr>
                                  <m:ctrlPr>
                                    <a:rPr lang="en-US" sz="2800" i="1" baseline="0" smtClean="0">
                                      <a:latin typeface="Cambria Math" panose="02040503050406030204" pitchFamily="18" charset="0"/>
                                    </a:rPr>
                                  </m:ctrlPr>
                                </m:radPr>
                                <m:deg>
                                  <m:r>
                                    <m:rPr>
                                      <m:brk m:alnAt="7"/>
                                    </m:rPr>
                                    <a:rPr lang="en-US" sz="2800" b="0" i="1" baseline="0" smtClean="0">
                                      <a:latin typeface="Cambria Math" panose="02040503050406030204" pitchFamily="18" charset="0"/>
                                    </a:rPr>
                                    <m:t>3</m:t>
                                  </m:r>
                                </m:deg>
                                <m:e>
                                  <m:r>
                                    <a:rPr lang="en-US" sz="2800" b="0" i="1" baseline="0" smtClean="0">
                                      <a:latin typeface="Cambria Math" panose="02040503050406030204" pitchFamily="18" charset="0"/>
                                    </a:rPr>
                                    <m:t>5</m:t>
                                  </m:r>
                                  <m:r>
                                    <a:rPr lang="en-US" sz="2800" b="0" i="1" baseline="0" smtClean="0">
                                      <a:latin typeface="Cambria Math" panose="02040503050406030204" pitchFamily="18" charset="0"/>
                                    </a:rPr>
                                    <m:t>𝑥</m:t>
                                  </m:r>
                                  <m:r>
                                    <a:rPr lang="en-US" sz="2800" b="0" i="1" baseline="0" smtClean="0">
                                      <a:latin typeface="Cambria Math" panose="02040503050406030204" pitchFamily="18" charset="0"/>
                                    </a:rPr>
                                    <m:t>−1</m:t>
                                  </m:r>
                                </m:e>
                              </m:rad>
                              <m:r>
                                <a:rPr lang="en-US" sz="2800" b="0" i="1" baseline="0" smtClean="0">
                                  <a:latin typeface="Cambria Math" panose="02040503050406030204" pitchFamily="18" charset="0"/>
                                </a:rPr>
                                <m:t> </m:t>
                              </m:r>
                            </m:oMath>
                          </a14:m>
                          <a:r>
                            <a:rPr lang="en-US" sz="2800" dirty="0">
                              <a:latin typeface="Times New Roman" panose="02020603050405020304" pitchFamily="18" charset="0"/>
                              <a:cs typeface="Times New Roman" panose="02020603050405020304" pitchFamily="18" charset="0"/>
                            </a:rPr>
                            <a:t> tại</a:t>
                          </a:r>
                          <a:r>
                            <a:rPr lang="en-US" sz="2800" baseline="0" dirty="0">
                              <a:latin typeface="Times New Roman" panose="02020603050405020304" pitchFamily="18" charset="0"/>
                              <a:cs typeface="Times New Roman" panose="02020603050405020304" pitchFamily="18" charset="0"/>
                            </a:rPr>
                            <a:t> x = 0 </a:t>
                          </a:r>
                          <a:r>
                            <a:rPr lang="en-US" sz="2800" baseline="0" dirty="0" err="1">
                              <a:latin typeface="Times New Roman" panose="02020603050405020304" pitchFamily="18" charset="0"/>
                              <a:cs typeface="Times New Roman" panose="02020603050405020304" pitchFamily="18" charset="0"/>
                            </a:rPr>
                            <a:t>và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x = -1,4</a:t>
                          </a:r>
                        </a:p>
                        <a:p>
                          <a:r>
                            <a:rPr lang="en-US" sz="2800" b="1" u="sng" baseline="0" dirty="0" err="1">
                              <a:solidFill>
                                <a:srgbClr val="FF0000"/>
                              </a:solidFill>
                              <a:latin typeface="Times New Roman" panose="02020603050405020304" pitchFamily="18" charset="0"/>
                              <a:cs typeface="Times New Roman" panose="02020603050405020304" pitchFamily="18" charset="0"/>
                            </a:rPr>
                            <a:t>Câu</a:t>
                          </a:r>
                          <a:r>
                            <a:rPr lang="en-US" sz="2800" b="1" u="sng" baseline="0" dirty="0">
                              <a:solidFill>
                                <a:srgbClr val="FF0000"/>
                              </a:solidFill>
                              <a:latin typeface="Times New Roman" panose="02020603050405020304" pitchFamily="18" charset="0"/>
                              <a:cs typeface="Times New Roman" panose="02020603050405020304" pitchFamily="18" charset="0"/>
                            </a:rPr>
                            <a:t> 2: </a:t>
                          </a:r>
                          <a:r>
                            <a:rPr lang="en-US" sz="2800" baseline="0" dirty="0" err="1">
                              <a:latin typeface="Times New Roman" panose="02020603050405020304" pitchFamily="18" charset="0"/>
                              <a:cs typeface="Times New Roman" panose="02020603050405020304" pitchFamily="18" charset="0"/>
                            </a:rPr>
                            <a:t>Rút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gọn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biểu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sau</a:t>
                          </a:r>
                          <a:r>
                            <a:rPr lang="en-US" sz="2800" baseline="0" dirty="0">
                              <a:latin typeface="Times New Roman" panose="02020603050405020304" pitchFamily="18" charset="0"/>
                              <a:cs typeface="Times New Roman" panose="02020603050405020304" pitchFamily="18" charset="0"/>
                            </a:rPr>
                            <a:t>:</a:t>
                          </a:r>
                        </a:p>
                        <a:p>
                          <a:pPr algn="ctr"/>
                          <a:r>
                            <a:rPr lang="en-US" sz="2800" baseline="0" dirty="0">
                              <a:latin typeface="Times New Roman" panose="02020603050405020304" pitchFamily="18" charset="0"/>
                              <a:cs typeface="Times New Roman" panose="02020603050405020304" pitchFamily="18" charset="0"/>
                            </a:rPr>
                            <a:t> </a:t>
                          </a:r>
                          <a14:m>
                            <m:oMath xmlns:m="http://schemas.openxmlformats.org/officeDocument/2006/math">
                              <m:rad>
                                <m:radPr>
                                  <m:ctrlPr>
                                    <a:rPr lang="en-US" sz="2800" i="1" baseline="0" smtClean="0">
                                      <a:latin typeface="Cambria Math" panose="02040503050406030204" pitchFamily="18" charset="0"/>
                                    </a:rPr>
                                  </m:ctrlPr>
                                </m:radPr>
                                <m:deg>
                                  <m:r>
                                    <m:rPr>
                                      <m:brk m:alnAt="7"/>
                                    </m:rPr>
                                    <a:rPr lang="en-US" sz="2800" b="0" i="1" baseline="0" smtClean="0">
                                      <a:latin typeface="Cambria Math" panose="02040503050406030204" pitchFamily="18" charset="0"/>
                                    </a:rPr>
                                    <m:t>3</m:t>
                                  </m:r>
                                </m:deg>
                                <m:e>
                                  <m:sSup>
                                    <m:sSupPr>
                                      <m:ctrlPr>
                                        <a:rPr lang="en-US" sz="2800" i="1" baseline="0" smtClean="0">
                                          <a:latin typeface="Cambria Math" panose="02040503050406030204" pitchFamily="18" charset="0"/>
                                        </a:rPr>
                                      </m:ctrlPr>
                                    </m:sSupPr>
                                    <m:e>
                                      <m:r>
                                        <a:rPr lang="en-US" sz="2800" b="0" i="1" baseline="0" smtClean="0">
                                          <a:latin typeface="Cambria Math" panose="02040503050406030204" pitchFamily="18" charset="0"/>
                                        </a:rPr>
                                        <m:t>𝑥</m:t>
                                      </m:r>
                                    </m:e>
                                    <m:sup>
                                      <m:r>
                                        <a:rPr lang="en-US" sz="2800" b="0" i="1" baseline="0" smtClean="0">
                                          <a:latin typeface="Cambria Math" panose="02040503050406030204" pitchFamily="18" charset="0"/>
                                        </a:rPr>
                                        <m:t>3</m:t>
                                      </m:r>
                                    </m:sup>
                                  </m:sSup>
                                  <m:r>
                                    <a:rPr lang="en-US" sz="2800" b="0" i="1" baseline="0" smtClean="0">
                                      <a:latin typeface="Cambria Math" panose="02040503050406030204" pitchFamily="18" charset="0"/>
                                    </a:rPr>
                                    <m:t>−3</m:t>
                                  </m:r>
                                  <m:sSup>
                                    <m:sSupPr>
                                      <m:ctrlPr>
                                        <a:rPr lang="en-US" sz="2800" b="0" i="1" baseline="0" smtClean="0">
                                          <a:latin typeface="Cambria Math" panose="02040503050406030204" pitchFamily="18" charset="0"/>
                                        </a:rPr>
                                      </m:ctrlPr>
                                    </m:sSupPr>
                                    <m:e>
                                      <m:r>
                                        <a:rPr lang="en-US" sz="2800" b="0" i="1" baseline="0" smtClean="0">
                                          <a:latin typeface="Cambria Math" panose="02040503050406030204" pitchFamily="18" charset="0"/>
                                        </a:rPr>
                                        <m:t>𝑥</m:t>
                                      </m:r>
                                    </m:e>
                                    <m:sup>
                                      <m:r>
                                        <a:rPr lang="en-US" sz="2800" b="0" i="1" baseline="0" smtClean="0">
                                          <a:latin typeface="Cambria Math" panose="02040503050406030204" pitchFamily="18" charset="0"/>
                                        </a:rPr>
                                        <m:t>2</m:t>
                                      </m:r>
                                    </m:sup>
                                  </m:sSup>
                                  <m:r>
                                    <a:rPr lang="en-US" sz="2800" b="0" i="1" baseline="0" smtClean="0">
                                      <a:latin typeface="Cambria Math" panose="02040503050406030204" pitchFamily="18" charset="0"/>
                                    </a:rPr>
                                    <m:t>+3</m:t>
                                  </m:r>
                                  <m:r>
                                    <a:rPr lang="en-US" sz="2800" b="0" i="1" baseline="0" smtClean="0">
                                      <a:latin typeface="Cambria Math" panose="02040503050406030204" pitchFamily="18" charset="0"/>
                                    </a:rPr>
                                    <m:t>𝑥</m:t>
                                  </m:r>
                                  <m:r>
                                    <a:rPr lang="en-US" sz="2800" b="0" i="1" baseline="0" smtClean="0">
                                      <a:latin typeface="Cambria Math" panose="02040503050406030204" pitchFamily="18" charset="0"/>
                                    </a:rPr>
                                    <m:t>−1</m:t>
                                  </m:r>
                                </m:e>
                              </m:rad>
                            </m:oMath>
                          </a14:m>
                          <a:endParaRPr lang="en-US" sz="2800" baseline="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u="sng" dirty="0">
                              <a:solidFill>
                                <a:srgbClr val="FF0000"/>
                              </a:solidFill>
                              <a:latin typeface="Times New Roman" panose="02020603050405020304" pitchFamily="18" charset="0"/>
                              <a:cs typeface="Times New Roman" panose="02020603050405020304" pitchFamily="18" charset="0"/>
                            </a:rPr>
                            <a:t>Câu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14:m>
                            <m:oMath xmlns:m="http://schemas.openxmlformats.org/officeDocument/2006/math">
                              <m:rad>
                                <m:radPr>
                                  <m:ctrlPr>
                                    <a:rPr lang="en-US" sz="2800" i="1" smtClean="0">
                                      <a:latin typeface="Cambria Math" panose="02040503050406030204" pitchFamily="18" charset="0"/>
                                    </a:rPr>
                                  </m:ctrlPr>
                                </m:radPr>
                                <m:deg>
                                  <m:r>
                                    <m:rPr>
                                      <m:brk m:alnAt="7"/>
                                    </m:rPr>
                                    <a:rPr lang="en-US" sz="2800" b="0" i="1" smtClean="0">
                                      <a:latin typeface="Cambria Math" panose="02040503050406030204" pitchFamily="18" charset="0"/>
                                    </a:rPr>
                                    <m:t>3</m:t>
                                  </m:r>
                                </m:deg>
                                <m:e>
                                  <m:r>
                                    <a:rPr lang="en-US" sz="2800" b="0" i="1" smtClean="0">
                                      <a:latin typeface="Cambria Math" panose="02040503050406030204" pitchFamily="18" charset="0"/>
                                    </a:rPr>
                                    <m:t>27</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−27</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+9</m:t>
                                  </m:r>
                                  <m:r>
                                    <a:rPr lang="en-US" sz="2800" b="0" i="1" smtClean="0">
                                      <a:latin typeface="Cambria Math" panose="02040503050406030204" pitchFamily="18" charset="0"/>
                                    </a:rPr>
                                    <m:t>𝑥</m:t>
                                  </m:r>
                                  <m:r>
                                    <a:rPr lang="en-US" sz="2800" b="0" i="1" smtClean="0">
                                      <a:latin typeface="Cambria Math" panose="02040503050406030204" pitchFamily="18" charset="0"/>
                                    </a:rPr>
                                    <m:t>−1</m:t>
                                  </m:r>
                                </m:e>
                              </m:rad>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x = 7.</a:t>
                          </a:r>
                        </a:p>
                        <a:p>
                          <a:r>
                            <a:rPr lang="en-US" sz="2800" b="1" i="0" u="sng" dirty="0" err="1">
                              <a:solidFill>
                                <a:srgbClr val="FF0000"/>
                              </a:solidFill>
                              <a:latin typeface="Times New Roman" panose="02020603050405020304" pitchFamily="18" charset="0"/>
                              <a:cs typeface="Times New Roman" panose="02020603050405020304" pitchFamily="18" charset="0"/>
                            </a:rPr>
                            <a:t>Câu</a:t>
                          </a:r>
                          <a:r>
                            <a:rPr lang="en-US" sz="2800" b="1" i="0" u="sng" dirty="0">
                              <a:solidFill>
                                <a:srgbClr val="FF0000"/>
                              </a:solidFill>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Rút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gọn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biểu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sau</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 </a:t>
                          </a:r>
                          <a14:m>
                            <m:oMath xmlns:m="http://schemas.openxmlformats.org/officeDocument/2006/math">
                              <m:rad>
                                <m:radPr>
                                  <m:ctrlPr>
                                    <a:rPr lang="en-US" sz="2800" i="1" smtClean="0">
                                      <a:latin typeface="Cambria Math" panose="02040503050406030204" pitchFamily="18" charset="0"/>
                                    </a:rPr>
                                  </m:ctrlPr>
                                </m:radPr>
                                <m:deg>
                                  <m:r>
                                    <m:rPr>
                                      <m:brk m:alnAt="7"/>
                                    </m:rPr>
                                    <a:rPr lang="en-US" sz="2800" b="0" i="1" smtClean="0">
                                      <a:latin typeface="Cambria Math" panose="02040503050406030204" pitchFamily="18" charset="0"/>
                                    </a:rPr>
                                    <m:t>3</m:t>
                                  </m:r>
                                </m:deg>
                                <m:e>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(1−</m:t>
                                      </m:r>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2</m:t>
                                          </m:r>
                                        </m:e>
                                      </m:rad>
                                      <m:r>
                                        <a:rPr lang="en-US" sz="2800" b="0" i="1" smtClean="0">
                                          <a:latin typeface="Cambria Math" panose="02040503050406030204" pitchFamily="18" charset="0"/>
                                        </a:rPr>
                                        <m:t>)</m:t>
                                      </m:r>
                                    </m:e>
                                    <m:sup>
                                      <m:r>
                                        <a:rPr lang="en-US" sz="2800" b="0" i="1" smtClean="0">
                                          <a:latin typeface="Cambria Math" panose="02040503050406030204" pitchFamily="18" charset="0"/>
                                        </a:rPr>
                                        <m:t>3</m:t>
                                      </m:r>
                                    </m:sup>
                                  </m:sSup>
                                </m:e>
                              </m:rad>
                            </m:oMath>
                          </a14:m>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9087982"/>
                      </a:ext>
                    </a:extLst>
                  </a:tr>
                </a:tbl>
              </a:graphicData>
            </a:graphic>
          </p:graphicFrame>
        </mc:Choice>
        <mc:Fallback>
          <p:graphicFrame>
            <p:nvGraphicFramePr>
              <p:cNvPr id="5" name="Table 4">
                <a:extLst>
                  <a:ext uri="{FF2B5EF4-FFF2-40B4-BE49-F238E27FC236}">
                    <a16:creationId xmlns:a16="http://schemas.microsoft.com/office/drawing/2014/main" id="{C1C0532C-EC6C-7AC6-0D6A-E2A8BFFA7460}"/>
                  </a:ext>
                </a:extLst>
              </p:cNvPr>
              <p:cNvGraphicFramePr>
                <a:graphicFrameLocks noGrp="1"/>
              </p:cNvGraphicFramePr>
              <p:nvPr>
                <p:extLst>
                  <p:ext uri="{D42A27DB-BD31-4B8C-83A1-F6EECF244321}">
                    <p14:modId xmlns:p14="http://schemas.microsoft.com/office/powerpoint/2010/main" val="1200739179"/>
                  </p:ext>
                </p:extLst>
              </p:nvPr>
            </p:nvGraphicFramePr>
            <p:xfrm>
              <a:off x="286603" y="1390460"/>
              <a:ext cx="11436824" cy="3237040"/>
            </p:xfrm>
            <a:graphic>
              <a:graphicData uri="http://schemas.openxmlformats.org/drawingml/2006/table">
                <a:tbl>
                  <a:tblPr firstRow="1" bandRow="1">
                    <a:tableStyleId>{5A111915-BE36-4E01-A7E5-04B1672EAD32}</a:tableStyleId>
                  </a:tblPr>
                  <a:tblGrid>
                    <a:gridCol w="5915765">
                      <a:extLst>
                        <a:ext uri="{9D8B030D-6E8A-4147-A177-3AD203B41FA5}">
                          <a16:colId xmlns:a16="http://schemas.microsoft.com/office/drawing/2014/main" val="3583427867"/>
                        </a:ext>
                      </a:extLst>
                    </a:gridCol>
                    <a:gridCol w="5521059">
                      <a:extLst>
                        <a:ext uri="{9D8B030D-6E8A-4147-A177-3AD203B41FA5}">
                          <a16:colId xmlns:a16="http://schemas.microsoft.com/office/drawing/2014/main" val="3354606438"/>
                        </a:ext>
                      </a:extLst>
                    </a:gridCol>
                  </a:tblGrid>
                  <a:tr h="518160">
                    <a:tc>
                      <a:txBody>
                        <a:bodyPr/>
                        <a:lstStyle/>
                        <a:p>
                          <a:pPr algn="ctr"/>
                          <a:r>
                            <a:rPr lang="en-US" sz="2800" dirty="0">
                              <a:latin typeface="Times New Roman" panose="02020603050405020304" pitchFamily="18" charset="0"/>
                              <a:cs typeface="Times New Roman" panose="02020603050405020304" pitchFamily="18" charset="0"/>
                            </a:rPr>
                            <a:t>NHÓM 1 + NHÓM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latin typeface="Times New Roman" panose="02020603050405020304" pitchFamily="18" charset="0"/>
                              <a:cs typeface="Times New Roman" panose="02020603050405020304" pitchFamily="18" charset="0"/>
                            </a:rPr>
                            <a:t>NHÓM 2 + NHÓM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771102"/>
                      </a:ext>
                    </a:extLst>
                  </a:tr>
                  <a:tr h="27188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06" t="-21253" r="-93512" b="-44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7395" t="-21253" r="-221" b="-447"/>
                          </a:stretch>
                        </a:blipFill>
                      </a:tcPr>
                    </a:tc>
                    <a:extLst>
                      <a:ext uri="{0D108BD9-81ED-4DB2-BD59-A6C34878D82A}">
                        <a16:rowId xmlns:a16="http://schemas.microsoft.com/office/drawing/2014/main" val="2349087982"/>
                      </a:ext>
                    </a:extLst>
                  </a:tr>
                </a:tbl>
              </a:graphicData>
            </a:graphic>
          </p:graphicFrame>
        </mc:Fallback>
      </mc:AlternateContent>
    </p:spTree>
    <p:extLst>
      <p:ext uri="{BB962C8B-B14F-4D97-AF65-F5344CB8AC3E}">
        <p14:creationId xmlns:p14="http://schemas.microsoft.com/office/powerpoint/2010/main" val="364743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D88912-F765-4148-B9D8-E6BAD541966C}"/>
              </a:ext>
            </a:extLst>
          </p:cNvPr>
          <p:cNvSpPr txBox="1">
            <a:spLocks/>
          </p:cNvSpPr>
          <p:nvPr/>
        </p:nvSpPr>
        <p:spPr>
          <a:xfrm>
            <a:off x="743778" y="545202"/>
            <a:ext cx="9274866" cy="1335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chemeClr val="bg1"/>
              </a:solidFill>
              <a:latin typeface="Times New Roman" panose="02020603050405020304" charset="0"/>
              <a:cs typeface="Times New Roman" panose="02020603050405020304" charset="0"/>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8720DD96-6002-418B-BFA0-B3D0D89A76C6}"/>
                  </a:ext>
                </a:extLst>
              </p:cNvPr>
              <p:cNvSpPr/>
              <p:nvPr/>
            </p:nvSpPr>
            <p:spPr>
              <a:xfrm>
                <a:off x="1159565" y="586747"/>
                <a:ext cx="10113486" cy="3121239"/>
              </a:xfrm>
              <a:prstGeom prst="rect">
                <a:avLst/>
              </a:prstGeom>
            </p:spPr>
            <p:txBody>
              <a:bodyPr wrap="square">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NHÓM 1+3</a:t>
                </a:r>
              </a:p>
              <a:p>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1: </a:t>
                </a:r>
                <a:r>
                  <a:rPr lang="en-US" sz="3600" dirty="0" err="1">
                    <a:solidFill>
                      <a:schemeClr val="bg1"/>
                    </a:solidFill>
                    <a:latin typeface="Times New Roman" panose="02020603050405020304" pitchFamily="18" charset="0"/>
                    <a:cs typeface="Times New Roman" panose="02020603050405020304" pitchFamily="18" charset="0"/>
                  </a:rPr>
                  <a:t>Với</a:t>
                </a:r>
                <a:r>
                  <a:rPr lang="en-US" sz="3600" dirty="0">
                    <a:solidFill>
                      <a:schemeClr val="bg1"/>
                    </a:solidFill>
                    <a:latin typeface="Times New Roman" panose="02020603050405020304" pitchFamily="18" charset="0"/>
                    <a:cs typeface="Times New Roman" panose="02020603050405020304" pitchFamily="18" charset="0"/>
                  </a:rPr>
                  <a:t> x = 0 ta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p>
              <a:p>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a:solidFill>
                              <a:schemeClr val="bg1"/>
                            </a:solidFill>
                            <a:latin typeface="Cambria Math" panose="02040503050406030204" pitchFamily="18" charset="0"/>
                          </a:rPr>
                          <m:t>5</m:t>
                        </m:r>
                        <m:r>
                          <a:rPr lang="en-US" sz="3600" b="0" i="0" smtClean="0">
                            <a:solidFill>
                              <a:schemeClr val="bg1"/>
                            </a:solidFill>
                            <a:latin typeface="Cambria Math" panose="02040503050406030204" pitchFamily="18" charset="0"/>
                          </a:rPr>
                          <m:t>.0</m:t>
                        </m:r>
                        <m:r>
                          <a:rPr lang="en-US" sz="3600">
                            <a:solidFill>
                              <a:schemeClr val="bg1"/>
                            </a:solidFill>
                            <a:latin typeface="Cambria Math" panose="02040503050406030204" pitchFamily="18" charset="0"/>
                          </a:rPr>
                          <m:t>−1</m:t>
                        </m:r>
                      </m:e>
                    </m:rad>
                  </m:oMath>
                </a14:m>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b="0" i="0" smtClean="0">
                            <a:solidFill>
                              <a:schemeClr val="bg1"/>
                            </a:solidFill>
                            <a:latin typeface="Cambria Math" panose="02040503050406030204" pitchFamily="18" charset="0"/>
                          </a:rPr>
                          <m:t>−1</m:t>
                        </m:r>
                      </m:e>
                    </m:rad>
                    <m:r>
                      <a:rPr lang="en-US" sz="3600">
                        <a:solidFill>
                          <a:schemeClr val="bg1"/>
                        </a:solidFill>
                        <a:latin typeface="Cambria Math" panose="02040503050406030204" pitchFamily="18" charset="0"/>
                      </a:rPr>
                      <m:t> </m:t>
                    </m:r>
                  </m:oMath>
                </a14:m>
                <a:r>
                  <a:rPr lang="en-US" sz="3600" dirty="0">
                    <a:solidFill>
                      <a:schemeClr val="bg1"/>
                    </a:solidFill>
                    <a:latin typeface="Times New Roman" panose="02020603050405020304" pitchFamily="18" charset="0"/>
                    <a:cs typeface="Times New Roman" panose="02020603050405020304" pitchFamily="18" charset="0"/>
                  </a:rPr>
                  <a:t> </a:t>
                </a:r>
                <a:r>
                  <a:rPr lang="vi-VN" sz="3600" dirty="0">
                    <a:solidFill>
                      <a:schemeClr val="bg1"/>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m:rPr>
                            <m:nor/>
                          </m:rPr>
                          <a:rPr lang="en-US" sz="3600" b="0" i="0" smtClean="0">
                            <a:solidFill>
                              <a:schemeClr val="bg1"/>
                            </a:solidFill>
                            <a:latin typeface="Cambria Math" panose="02040503050406030204" pitchFamily="18" charset="0"/>
                          </a:rPr>
                          <m:t>(−1</m:t>
                        </m:r>
                        <m:r>
                          <m:rPr>
                            <m:nor/>
                          </m:rPr>
                          <a:rPr lang="en-US" sz="3600" b="0" i="0" smtClean="0">
                            <a:solidFill>
                              <a:schemeClr val="bg1"/>
                            </a:solidFill>
                            <a:latin typeface="Times New Roman" panose="02020603050405020304" pitchFamily="18" charset="0"/>
                            <a:cs typeface="Times New Roman" panose="02020603050405020304" pitchFamily="18" charset="0"/>
                          </a:rPr>
                          <m:t>)</m:t>
                        </m:r>
                        <m:r>
                          <m:rPr>
                            <m:nor/>
                          </m:rPr>
                          <a:rPr lang="vi-VN" sz="3600" baseline="30000" dirty="0">
                            <a:solidFill>
                              <a:schemeClr val="bg1"/>
                            </a:solidFill>
                            <a:latin typeface="Times New Roman" panose="02020603050405020304" pitchFamily="18" charset="0"/>
                            <a:cs typeface="Times New Roman" panose="02020603050405020304" pitchFamily="18" charset="0"/>
                          </a:rPr>
                          <m:t>3</m:t>
                        </m:r>
                      </m:e>
                    </m:rad>
                  </m:oMath>
                </a14:m>
                <a:r>
                  <a:rPr lang="en-US" sz="3600" dirty="0">
                    <a:solidFill>
                      <a:schemeClr val="bg1"/>
                    </a:solidFill>
                    <a:latin typeface="Times New Roman" panose="02020603050405020304" pitchFamily="18" charset="0"/>
                    <a:cs typeface="Times New Roman" panose="02020603050405020304" pitchFamily="18" charset="0"/>
                  </a:rPr>
                  <a:t> </a:t>
                </a:r>
                <a:r>
                  <a:rPr lang="vi-VN" sz="3600" dirty="0">
                    <a:solidFill>
                      <a:schemeClr val="bg1"/>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-1 </a:t>
                </a:r>
              </a:p>
              <a:p>
                <a:pPr/>
                <a14:m>
                  <m:oMathPara xmlns:m="http://schemas.openxmlformats.org/officeDocument/2006/math">
                    <m:oMathParaPr>
                      <m:jc m:val="left"/>
                    </m:oMathParaPr>
                    <m:oMath xmlns:m="http://schemas.openxmlformats.org/officeDocument/2006/math">
                      <m:r>
                        <m:rPr>
                          <m:nor/>
                        </m:rPr>
                        <a:rPr lang="en-US" sz="3600" dirty="0">
                          <a:solidFill>
                            <a:schemeClr val="bg1"/>
                          </a:solidFill>
                          <a:latin typeface="Times New Roman" panose="02020603050405020304" pitchFamily="18" charset="0"/>
                          <a:cs typeface="Times New Roman" panose="02020603050405020304" pitchFamily="18" charset="0"/>
                        </a:rPr>
                        <m:t>V</m:t>
                      </m:r>
                      <m:r>
                        <m:rPr>
                          <m:nor/>
                        </m:rPr>
                        <a:rPr lang="en-US" sz="3600" dirty="0">
                          <a:solidFill>
                            <a:schemeClr val="bg1"/>
                          </a:solidFill>
                          <a:latin typeface="Times New Roman" panose="02020603050405020304" pitchFamily="18" charset="0"/>
                          <a:cs typeface="Times New Roman" panose="02020603050405020304" pitchFamily="18" charset="0"/>
                        </a:rPr>
                        <m:t>ớ</m:t>
                      </m:r>
                      <m:r>
                        <m:rPr>
                          <m:nor/>
                        </m:rPr>
                        <a:rPr lang="en-US" sz="3600" dirty="0">
                          <a:solidFill>
                            <a:schemeClr val="bg1"/>
                          </a:solidFill>
                          <a:latin typeface="Times New Roman" panose="02020603050405020304" pitchFamily="18" charset="0"/>
                          <a:cs typeface="Times New Roman" panose="02020603050405020304" pitchFamily="18" charset="0"/>
                        </a:rPr>
                        <m:t>i</m:t>
                      </m:r>
                      <m:r>
                        <m:rPr>
                          <m:nor/>
                        </m:rPr>
                        <a:rPr lang="en-US" sz="3600" dirty="0">
                          <a:solidFill>
                            <a:schemeClr val="bg1"/>
                          </a:solidFill>
                          <a:latin typeface="Times New Roman" panose="02020603050405020304" pitchFamily="18" charset="0"/>
                          <a:cs typeface="Times New Roman" panose="02020603050405020304" pitchFamily="18" charset="0"/>
                        </a:rPr>
                        <m:t> </m:t>
                      </m:r>
                      <m:r>
                        <m:rPr>
                          <m:nor/>
                        </m:rPr>
                        <a:rPr lang="en-US" sz="3600" dirty="0">
                          <a:solidFill>
                            <a:schemeClr val="bg1"/>
                          </a:solidFill>
                          <a:latin typeface="Times New Roman" panose="02020603050405020304" pitchFamily="18" charset="0"/>
                          <a:cs typeface="Times New Roman" panose="02020603050405020304" pitchFamily="18" charset="0"/>
                        </a:rPr>
                        <m:t>x</m:t>
                      </m:r>
                      <m:r>
                        <m:rPr>
                          <m:nor/>
                        </m:rPr>
                        <a:rPr lang="en-US" sz="3600" dirty="0">
                          <a:solidFill>
                            <a:schemeClr val="bg1"/>
                          </a:solidFill>
                          <a:latin typeface="Times New Roman" panose="02020603050405020304" pitchFamily="18" charset="0"/>
                          <a:cs typeface="Times New Roman" panose="02020603050405020304" pitchFamily="18" charset="0"/>
                        </a:rPr>
                        <m:t> = −1,4 </m:t>
                      </m:r>
                      <m:r>
                        <m:rPr>
                          <m:nor/>
                        </m:rPr>
                        <a:rPr lang="en-US" sz="3600" dirty="0">
                          <a:solidFill>
                            <a:schemeClr val="bg1"/>
                          </a:solidFill>
                          <a:latin typeface="Times New Roman" panose="02020603050405020304" pitchFamily="18" charset="0"/>
                          <a:cs typeface="Times New Roman" panose="02020603050405020304" pitchFamily="18" charset="0"/>
                        </a:rPr>
                        <m:t>ta</m:t>
                      </m:r>
                      <m:r>
                        <m:rPr>
                          <m:nor/>
                        </m:rPr>
                        <a:rPr lang="en-US" sz="3600" dirty="0">
                          <a:solidFill>
                            <a:schemeClr val="bg1"/>
                          </a:solidFill>
                          <a:latin typeface="Times New Roman" panose="02020603050405020304" pitchFamily="18" charset="0"/>
                          <a:cs typeface="Times New Roman" panose="02020603050405020304" pitchFamily="18" charset="0"/>
                        </a:rPr>
                        <m:t> </m:t>
                      </m:r>
                      <m:r>
                        <m:rPr>
                          <m:nor/>
                        </m:rPr>
                        <a:rPr lang="en-US" sz="3600" dirty="0">
                          <a:solidFill>
                            <a:schemeClr val="bg1"/>
                          </a:solidFill>
                          <a:latin typeface="Times New Roman" panose="02020603050405020304" pitchFamily="18" charset="0"/>
                          <a:cs typeface="Times New Roman" panose="02020603050405020304" pitchFamily="18" charset="0"/>
                        </a:rPr>
                        <m:t>c</m:t>
                      </m:r>
                      <m:r>
                        <m:rPr>
                          <m:nor/>
                        </m:rPr>
                        <a:rPr lang="en-US" sz="3600" dirty="0">
                          <a:solidFill>
                            <a:schemeClr val="bg1"/>
                          </a:solidFill>
                          <a:latin typeface="Times New Roman" panose="02020603050405020304" pitchFamily="18" charset="0"/>
                          <a:cs typeface="Times New Roman" panose="02020603050405020304" pitchFamily="18" charset="0"/>
                        </a:rPr>
                        <m:t>ó: </m:t>
                      </m:r>
                    </m:oMath>
                  </m:oMathPara>
                </a14:m>
                <a:endParaRPr lang="en-US" sz="36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en-US" sz="3600" dirty="0">
                          <a:solidFill>
                            <a:schemeClr val="bg1"/>
                          </a:solidFill>
                          <a:latin typeface="Times New Roman" panose="02020603050405020304" pitchFamily="18" charset="0"/>
                          <a:cs typeface="Times New Roman" panose="02020603050405020304" pitchFamily="18" charset="0"/>
                        </a:rPr>
                        <m:t> </m:t>
                      </m:r>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b="0" i="0" smtClean="0">
                              <a:solidFill>
                                <a:schemeClr val="bg1"/>
                              </a:solidFill>
                              <a:latin typeface="Cambria Math" panose="02040503050406030204" pitchFamily="18" charset="0"/>
                            </a:rPr>
                            <m:t>5.</m:t>
                          </m:r>
                          <m:d>
                            <m:dPr>
                              <m:ctrlPr>
                                <a:rPr lang="en-US" sz="3600" b="0" i="1" smtClean="0">
                                  <a:solidFill>
                                    <a:schemeClr val="bg1"/>
                                  </a:solidFill>
                                  <a:latin typeface="Cambria Math" panose="02040503050406030204" pitchFamily="18" charset="0"/>
                                </a:rPr>
                              </m:ctrlPr>
                            </m:dPr>
                            <m:e>
                              <m:r>
                                <a:rPr lang="en-US" sz="3600" b="0" i="0" smtClean="0">
                                  <a:solidFill>
                                    <a:schemeClr val="bg1"/>
                                  </a:solidFill>
                                  <a:latin typeface="Cambria Math" panose="02040503050406030204" pitchFamily="18" charset="0"/>
                                </a:rPr>
                                <m:t>−1,4</m:t>
                              </m:r>
                            </m:e>
                          </m:d>
                          <m:r>
                            <a:rPr lang="en-US" sz="3600" b="0" i="0" smtClean="0">
                              <a:solidFill>
                                <a:schemeClr val="bg1"/>
                              </a:solidFill>
                              <a:latin typeface="Cambria Math" panose="02040503050406030204" pitchFamily="18" charset="0"/>
                            </a:rPr>
                            <m:t>−1</m:t>
                          </m:r>
                        </m:e>
                      </m:rad>
                      <m:r>
                        <m:rPr>
                          <m:nor/>
                        </m:rPr>
                        <a:rPr lang="en-US" sz="3600" dirty="0">
                          <a:solidFill>
                            <a:schemeClr val="bg1"/>
                          </a:solidFill>
                          <a:latin typeface="Times New Roman" panose="02020603050405020304" pitchFamily="18" charset="0"/>
                          <a:cs typeface="Times New Roman" panose="02020603050405020304" pitchFamily="18" charset="0"/>
                        </a:rPr>
                        <m:t> = </m:t>
                      </m:r>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a:rPr lang="en-US" sz="3600">
                              <a:solidFill>
                                <a:schemeClr val="bg1"/>
                              </a:solidFill>
                              <a:latin typeface="Cambria Math" panose="02040503050406030204" pitchFamily="18" charset="0"/>
                            </a:rPr>
                            <m:t>−8</m:t>
                          </m:r>
                        </m:e>
                      </m:rad>
                      <m:r>
                        <a:rPr lang="en-US" sz="3600">
                          <a:solidFill>
                            <a:schemeClr val="bg1"/>
                          </a:solidFill>
                          <a:latin typeface="Cambria Math" panose="02040503050406030204" pitchFamily="18" charset="0"/>
                        </a:rPr>
                        <m:t> </m:t>
                      </m:r>
                      <m:r>
                        <m:rPr>
                          <m:nor/>
                        </m:rPr>
                        <a:rPr lang="en-US" sz="3600">
                          <a:solidFill>
                            <a:schemeClr val="bg1"/>
                          </a:solidFill>
                          <a:latin typeface="Times New Roman" panose="02020603050405020304" pitchFamily="18" charset="0"/>
                          <a:cs typeface="Times New Roman" panose="02020603050405020304" pitchFamily="18" charset="0"/>
                        </a:rPr>
                        <m:t> </m:t>
                      </m:r>
                      <m:r>
                        <m:rPr>
                          <m:nor/>
                        </m:rPr>
                        <a:rPr lang="vi-VN" sz="3600" dirty="0">
                          <a:solidFill>
                            <a:schemeClr val="bg1"/>
                          </a:solidFill>
                          <a:latin typeface="Times New Roman" panose="02020603050405020304" pitchFamily="18" charset="0"/>
                          <a:cs typeface="Times New Roman" panose="02020603050405020304" pitchFamily="18" charset="0"/>
                        </a:rPr>
                        <m:t>=</m:t>
                      </m:r>
                      <m:r>
                        <m:rPr>
                          <m:nor/>
                        </m:rPr>
                        <a:rPr lang="en-US" sz="3600" dirty="0">
                          <a:solidFill>
                            <a:schemeClr val="bg1"/>
                          </a:solidFill>
                          <a:latin typeface="Times New Roman" panose="02020603050405020304" pitchFamily="18" charset="0"/>
                          <a:cs typeface="Times New Roman" panose="02020603050405020304" pitchFamily="18" charset="0"/>
                        </a:rPr>
                        <m:t> </m:t>
                      </m:r>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r>
                            <m:rPr>
                              <m:nor/>
                            </m:rPr>
                            <a:rPr lang="en-US" sz="3600">
                              <a:solidFill>
                                <a:schemeClr val="bg1"/>
                              </a:solidFill>
                              <a:latin typeface="Times New Roman" panose="02020603050405020304" pitchFamily="18" charset="0"/>
                              <a:cs typeface="Times New Roman" panose="02020603050405020304" pitchFamily="18" charset="0"/>
                            </a:rPr>
                            <m:t>(−2)</m:t>
                          </m:r>
                          <m:r>
                            <m:rPr>
                              <m:nor/>
                            </m:rPr>
                            <a:rPr lang="vi-VN" sz="3600" baseline="30000" dirty="0">
                              <a:solidFill>
                                <a:schemeClr val="bg1"/>
                              </a:solidFill>
                              <a:latin typeface="Times New Roman" panose="02020603050405020304" pitchFamily="18" charset="0"/>
                              <a:cs typeface="Times New Roman" panose="02020603050405020304" pitchFamily="18" charset="0"/>
                            </a:rPr>
                            <m:t>3</m:t>
                          </m:r>
                        </m:e>
                      </m:rad>
                      <m:r>
                        <m:rPr>
                          <m:nor/>
                        </m:rPr>
                        <a:rPr lang="en-US" sz="3600" dirty="0">
                          <a:solidFill>
                            <a:schemeClr val="bg1"/>
                          </a:solidFill>
                          <a:latin typeface="Times New Roman" panose="02020603050405020304" pitchFamily="18" charset="0"/>
                          <a:cs typeface="Times New Roman" panose="02020603050405020304" pitchFamily="18" charset="0"/>
                        </a:rPr>
                        <m:t> </m:t>
                      </m:r>
                      <m:r>
                        <m:rPr>
                          <m:nor/>
                        </m:rPr>
                        <a:rPr lang="vi-VN" sz="3600" dirty="0">
                          <a:solidFill>
                            <a:schemeClr val="bg1"/>
                          </a:solidFill>
                          <a:latin typeface="Times New Roman" panose="02020603050405020304" pitchFamily="18" charset="0"/>
                          <a:cs typeface="Times New Roman" panose="02020603050405020304" pitchFamily="18" charset="0"/>
                        </a:rPr>
                        <m:t>=</m:t>
                      </m:r>
                      <m:r>
                        <m:rPr>
                          <m:nor/>
                        </m:rPr>
                        <a:rPr lang="en-US" sz="3600" dirty="0">
                          <a:solidFill>
                            <a:schemeClr val="bg1"/>
                          </a:solidFill>
                          <a:latin typeface="Times New Roman" panose="02020603050405020304" pitchFamily="18" charset="0"/>
                          <a:cs typeface="Times New Roman" panose="02020603050405020304" pitchFamily="18" charset="0"/>
                        </a:rPr>
                        <m:t> −2 </m:t>
                      </m:r>
                    </m:oMath>
                  </m:oMathPara>
                </a14:m>
                <a:endParaRPr lang="en-US" sz="3600" dirty="0">
                  <a:latin typeface="Times New Roman" panose="02020603050405020304" pitchFamily="18" charset="0"/>
                  <a:cs typeface="Times New Roman" panose="02020603050405020304" pitchFamily="18" charset="0"/>
                </a:endParaRPr>
              </a:p>
            </p:txBody>
          </p:sp>
        </mc:Choice>
        <mc:Fallback>
          <p:sp>
            <p:nvSpPr>
              <p:cNvPr id="5" name="Rectangle 4">
                <a:extLst>
                  <a:ext uri="{FF2B5EF4-FFF2-40B4-BE49-F238E27FC236}">
                    <a16:creationId xmlns:a16="http://schemas.microsoft.com/office/drawing/2014/main" id="{8720DD96-6002-418B-BFA0-B3D0D89A76C6}"/>
                  </a:ext>
                </a:extLst>
              </p:cNvPr>
              <p:cNvSpPr>
                <a:spLocks noRot="1" noChangeAspect="1" noMove="1" noResize="1" noEditPoints="1" noAdjustHandles="1" noChangeArrowheads="1" noChangeShapeType="1" noTextEdit="1"/>
              </p:cNvSpPr>
              <p:nvPr/>
            </p:nvSpPr>
            <p:spPr>
              <a:xfrm>
                <a:off x="1159565" y="586747"/>
                <a:ext cx="10113486" cy="3121239"/>
              </a:xfrm>
              <a:prstGeom prst="rect">
                <a:avLst/>
              </a:prstGeom>
              <a:blipFill>
                <a:blip r:embed="rId2"/>
                <a:stretch>
                  <a:fillRect l="-1808" t="-3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E74C3222-D55B-473B-81FC-53270B313C6E}"/>
                  </a:ext>
                </a:extLst>
              </p:cNvPr>
              <p:cNvSpPr/>
              <p:nvPr/>
            </p:nvSpPr>
            <p:spPr>
              <a:xfrm>
                <a:off x="1159566" y="3201104"/>
                <a:ext cx="10400088" cy="3046988"/>
              </a:xfrm>
              <a:prstGeom prst="rect">
                <a:avLst/>
              </a:prstGeom>
            </p:spPr>
            <p:txBody>
              <a:bodyPr wrap="square">
                <a:spAutoFit/>
              </a:bodyPr>
              <a:lstStyle/>
              <a:p>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2: Ta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600" i="1">
                            <a:solidFill>
                              <a:schemeClr val="bg1"/>
                            </a:solidFill>
                            <a:latin typeface="Cambria Math" panose="02040503050406030204" pitchFamily="18" charset="0"/>
                          </a:rPr>
                        </m:ctrlPr>
                      </m:sSupPr>
                      <m:e>
                        <m:r>
                          <m:rPr>
                            <m:sty m:val="p"/>
                          </m:rPr>
                          <a:rPr lang="en-US" sz="3600">
                            <a:solidFill>
                              <a:schemeClr val="bg1"/>
                            </a:solidFill>
                            <a:latin typeface="Cambria Math" panose="02040503050406030204" pitchFamily="18" charset="0"/>
                          </a:rPr>
                          <m:t>x</m:t>
                        </m:r>
                      </m:e>
                      <m:sup>
                        <m:r>
                          <a:rPr lang="en-US" sz="3600">
                            <a:solidFill>
                              <a:schemeClr val="bg1"/>
                            </a:solidFill>
                            <a:latin typeface="Cambria Math" panose="02040503050406030204" pitchFamily="18" charset="0"/>
                          </a:rPr>
                          <m:t>3</m:t>
                        </m:r>
                      </m:sup>
                    </m:sSup>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3</m:t>
                    </m:r>
                    <m:sSup>
                      <m:sSupPr>
                        <m:ctrlPr>
                          <a:rPr lang="en-US" sz="3600" i="1">
                            <a:solidFill>
                              <a:schemeClr val="bg1"/>
                            </a:solidFill>
                            <a:latin typeface="Cambria Math" panose="02040503050406030204" pitchFamily="18" charset="0"/>
                          </a:rPr>
                        </m:ctrlPr>
                      </m:sSupPr>
                      <m:e>
                        <m:r>
                          <m:rPr>
                            <m:sty m:val="p"/>
                          </m:rPr>
                          <a:rPr lang="en-US" sz="3600">
                            <a:solidFill>
                              <a:schemeClr val="bg1"/>
                            </a:solidFill>
                            <a:latin typeface="Cambria Math" panose="02040503050406030204" pitchFamily="18" charset="0"/>
                          </a:rPr>
                          <m:t>x</m:t>
                        </m:r>
                      </m:e>
                      <m:sup>
                        <m:r>
                          <a:rPr lang="en-US" sz="3600">
                            <a:solidFill>
                              <a:schemeClr val="bg1"/>
                            </a:solidFill>
                            <a:latin typeface="Cambria Math" panose="02040503050406030204" pitchFamily="18" charset="0"/>
                          </a:rPr>
                          <m:t>2</m:t>
                        </m:r>
                      </m:sup>
                    </m:sSup>
                    <m:r>
                      <a:rPr lang="en-US" sz="3600">
                        <a:solidFill>
                          <a:schemeClr val="bg1"/>
                        </a:solidFill>
                        <a:latin typeface="Cambria Math" panose="02040503050406030204" pitchFamily="18" charset="0"/>
                      </a:rPr>
                      <m:t>+3</m:t>
                    </m:r>
                    <m:r>
                      <m:rPr>
                        <m:sty m:val="p"/>
                      </m:rPr>
                      <a:rPr lang="en-US" sz="3600">
                        <a:solidFill>
                          <a:schemeClr val="bg1"/>
                        </a:solidFill>
                        <a:latin typeface="Cambria Math" panose="02040503050406030204" pitchFamily="18" charset="0"/>
                      </a:rPr>
                      <m:t>x</m:t>
                    </m:r>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1=</m:t>
                    </m:r>
                    <m:sSup>
                      <m:sSupPr>
                        <m:ctrlPr>
                          <a:rPr lang="en-US" sz="3600" i="1">
                            <a:solidFill>
                              <a:schemeClr val="bg1"/>
                            </a:solidFill>
                            <a:latin typeface="Cambria Math" panose="02040503050406030204" pitchFamily="18" charset="0"/>
                          </a:rPr>
                        </m:ctrlPr>
                      </m:sSupPr>
                      <m:e>
                        <m:d>
                          <m:dPr>
                            <m:ctrlPr>
                              <a:rPr lang="en-US" sz="3600" i="1">
                                <a:solidFill>
                                  <a:schemeClr val="bg1"/>
                                </a:solidFill>
                                <a:latin typeface="Cambria Math" panose="02040503050406030204" pitchFamily="18" charset="0"/>
                              </a:rPr>
                            </m:ctrlPr>
                          </m:dPr>
                          <m:e>
                            <m:r>
                              <m:rPr>
                                <m:sty m:val="p"/>
                              </m:rPr>
                              <a:rPr lang="en-US" sz="3600">
                                <a:solidFill>
                                  <a:schemeClr val="bg1"/>
                                </a:solidFill>
                                <a:latin typeface="Cambria Math" panose="02040503050406030204" pitchFamily="18" charset="0"/>
                              </a:rPr>
                              <m:t>x</m:t>
                            </m:r>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1</m:t>
                            </m:r>
                          </m:e>
                        </m:d>
                      </m:e>
                      <m:sup>
                        <m:r>
                          <a:rPr lang="en-US" sz="3600" i="1">
                            <a:solidFill>
                              <a:schemeClr val="bg1"/>
                            </a:solidFill>
                            <a:latin typeface="Cambria Math" panose="02040503050406030204" pitchFamily="18" charset="0"/>
                          </a:rPr>
                          <m:t>3</m:t>
                        </m:r>
                      </m:sup>
                    </m:sSup>
                  </m:oMath>
                </a14:m>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Do </a:t>
                </a:r>
                <a:r>
                  <a:rPr lang="en-US" sz="3600" dirty="0" err="1">
                    <a:solidFill>
                      <a:schemeClr val="bg1"/>
                    </a:solidFill>
                    <a:latin typeface="Times New Roman" panose="02020603050405020304" pitchFamily="18" charset="0"/>
                    <a:cs typeface="Times New Roman" panose="02020603050405020304" pitchFamily="18" charset="0"/>
                  </a:rPr>
                  <a:t>đó</a:t>
                </a:r>
                <a:r>
                  <a:rPr lang="en-US" sz="36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sSup>
                          <m:sSupPr>
                            <m:ctrlPr>
                              <a:rPr lang="en-US" sz="3600" i="1">
                                <a:solidFill>
                                  <a:schemeClr val="bg1"/>
                                </a:solidFill>
                                <a:latin typeface="Cambria Math" panose="02040503050406030204" pitchFamily="18" charset="0"/>
                              </a:rPr>
                            </m:ctrlPr>
                          </m:sSupPr>
                          <m:e>
                            <m:r>
                              <m:rPr>
                                <m:sty m:val="p"/>
                              </m:rPr>
                              <a:rPr lang="en-US" sz="3600">
                                <a:solidFill>
                                  <a:schemeClr val="bg1"/>
                                </a:solidFill>
                                <a:latin typeface="Cambria Math" panose="02040503050406030204" pitchFamily="18" charset="0"/>
                              </a:rPr>
                              <m:t>x</m:t>
                            </m:r>
                          </m:e>
                          <m:sup>
                            <m:r>
                              <a:rPr lang="en-US" sz="3600">
                                <a:solidFill>
                                  <a:schemeClr val="bg1"/>
                                </a:solidFill>
                                <a:latin typeface="Cambria Math" panose="02040503050406030204" pitchFamily="18" charset="0"/>
                              </a:rPr>
                              <m:t>3</m:t>
                            </m:r>
                          </m:sup>
                        </m:sSup>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3</m:t>
                        </m:r>
                        <m:sSup>
                          <m:sSupPr>
                            <m:ctrlPr>
                              <a:rPr lang="en-US" sz="3600" i="1">
                                <a:solidFill>
                                  <a:schemeClr val="bg1"/>
                                </a:solidFill>
                                <a:latin typeface="Cambria Math" panose="02040503050406030204" pitchFamily="18" charset="0"/>
                              </a:rPr>
                            </m:ctrlPr>
                          </m:sSupPr>
                          <m:e>
                            <m:r>
                              <m:rPr>
                                <m:sty m:val="p"/>
                              </m:rPr>
                              <a:rPr lang="en-US" sz="3600">
                                <a:solidFill>
                                  <a:schemeClr val="bg1"/>
                                </a:solidFill>
                                <a:latin typeface="Cambria Math" panose="02040503050406030204" pitchFamily="18" charset="0"/>
                              </a:rPr>
                              <m:t>x</m:t>
                            </m:r>
                          </m:e>
                          <m:sup>
                            <m:r>
                              <a:rPr lang="en-US" sz="3600">
                                <a:solidFill>
                                  <a:schemeClr val="bg1"/>
                                </a:solidFill>
                                <a:latin typeface="Cambria Math" panose="02040503050406030204" pitchFamily="18" charset="0"/>
                              </a:rPr>
                              <m:t>2</m:t>
                            </m:r>
                          </m:sup>
                        </m:sSup>
                        <m:r>
                          <a:rPr lang="en-US" sz="3600">
                            <a:solidFill>
                              <a:schemeClr val="bg1"/>
                            </a:solidFill>
                            <a:latin typeface="Cambria Math" panose="02040503050406030204" pitchFamily="18" charset="0"/>
                          </a:rPr>
                          <m:t>+3</m:t>
                        </m:r>
                        <m:r>
                          <m:rPr>
                            <m:sty m:val="p"/>
                          </m:rPr>
                          <a:rPr lang="en-US" sz="3600">
                            <a:solidFill>
                              <a:schemeClr val="bg1"/>
                            </a:solidFill>
                            <a:latin typeface="Cambria Math" panose="02040503050406030204" pitchFamily="18" charset="0"/>
                          </a:rPr>
                          <m:t>x</m:t>
                        </m:r>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1</m:t>
                        </m:r>
                      </m:e>
                    </m:rad>
                  </m:oMath>
                </a14:m>
                <a:endParaRPr lang="en-US" sz="3600" dirty="0">
                  <a:solidFill>
                    <a:srgbClr val="0070C0"/>
                  </a:solidFill>
                  <a:latin typeface="Times New Roman" panose="02020603050405020304" pitchFamily="18" charset="0"/>
                  <a:cs typeface="Times New Roman" panose="02020603050405020304" pitchFamily="18" charset="0"/>
                  <a:sym typeface="+mn-ea"/>
                </a:endParaRPr>
              </a:p>
              <a:p>
                <a:r>
                  <a:rPr lang="en-US" sz="36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rad>
                      <m:radPr>
                        <m:ctrlPr>
                          <a:rPr lang="en-US" sz="3600" i="1">
                            <a:solidFill>
                              <a:schemeClr val="bg1"/>
                            </a:solidFill>
                            <a:latin typeface="Cambria Math" panose="02040503050406030204" pitchFamily="18" charset="0"/>
                          </a:rPr>
                        </m:ctrlPr>
                      </m:radPr>
                      <m:deg>
                        <m:r>
                          <a:rPr lang="en-US" sz="3600">
                            <a:solidFill>
                              <a:schemeClr val="bg1"/>
                            </a:solidFill>
                            <a:latin typeface="Cambria Math" panose="02040503050406030204" pitchFamily="18" charset="0"/>
                          </a:rPr>
                          <m:t>3</m:t>
                        </m:r>
                      </m:deg>
                      <m:e>
                        <m:sSup>
                          <m:sSupPr>
                            <m:ctrlPr>
                              <a:rPr lang="en-US" sz="3600" i="1">
                                <a:solidFill>
                                  <a:schemeClr val="bg1"/>
                                </a:solidFill>
                                <a:latin typeface="Cambria Math" panose="02040503050406030204" pitchFamily="18" charset="0"/>
                              </a:rPr>
                            </m:ctrlPr>
                          </m:sSupPr>
                          <m:e>
                            <m:d>
                              <m:dPr>
                                <m:ctrlPr>
                                  <a:rPr lang="en-US" sz="3600" i="1">
                                    <a:solidFill>
                                      <a:schemeClr val="bg1"/>
                                    </a:solidFill>
                                    <a:latin typeface="Cambria Math" panose="02040503050406030204" pitchFamily="18" charset="0"/>
                                  </a:rPr>
                                </m:ctrlPr>
                              </m:dPr>
                              <m:e>
                                <m:r>
                                  <m:rPr>
                                    <m:sty m:val="p"/>
                                  </m:rPr>
                                  <a:rPr lang="en-US" sz="3600">
                                    <a:solidFill>
                                      <a:schemeClr val="bg1"/>
                                    </a:solidFill>
                                    <a:latin typeface="Cambria Math" panose="02040503050406030204" pitchFamily="18" charset="0"/>
                                  </a:rPr>
                                  <m:t>x</m:t>
                                </m:r>
                                <m:r>
                                  <a:rPr lang="en-US" sz="3600" b="0" i="0" smtClean="0">
                                    <a:solidFill>
                                      <a:schemeClr val="bg1"/>
                                    </a:solidFill>
                                    <a:latin typeface="Cambria Math" panose="02040503050406030204" pitchFamily="18" charset="0"/>
                                  </a:rPr>
                                  <m:t>−</m:t>
                                </m:r>
                                <m:r>
                                  <a:rPr lang="en-US" sz="3600">
                                    <a:solidFill>
                                      <a:schemeClr val="bg1"/>
                                    </a:solidFill>
                                    <a:latin typeface="Cambria Math" panose="02040503050406030204" pitchFamily="18" charset="0"/>
                                  </a:rPr>
                                  <m:t>1</m:t>
                                </m:r>
                              </m:e>
                            </m:d>
                          </m:e>
                          <m:sup>
                            <m:r>
                              <a:rPr lang="en-US" sz="3600" i="1">
                                <a:solidFill>
                                  <a:schemeClr val="bg1"/>
                                </a:solidFill>
                                <a:latin typeface="Cambria Math" panose="02040503050406030204" pitchFamily="18" charset="0"/>
                              </a:rPr>
                              <m:t>3</m:t>
                            </m:r>
                          </m:sup>
                        </m:sSup>
                      </m:e>
                    </m:rad>
                  </m:oMath>
                </a14:m>
                <a:r>
                  <a:rPr lang="en-US" sz="3600" dirty="0">
                    <a:solidFill>
                      <a:srgbClr val="0070C0"/>
                    </a:solidFill>
                    <a:latin typeface="Times New Roman" panose="02020603050405020304" pitchFamily="18" charset="0"/>
                    <a:cs typeface="Times New Roman" panose="02020603050405020304" pitchFamily="18" charset="0"/>
                    <a:sym typeface="+mn-ea"/>
                  </a:rPr>
                  <a:t> </a:t>
                </a:r>
              </a:p>
              <a:p>
                <a:r>
                  <a:rPr lang="en-US" sz="3600" dirty="0">
                    <a:solidFill>
                      <a:schemeClr val="bg1"/>
                    </a:solidFill>
                    <a:latin typeface="Times New Roman" panose="02020603050405020304" pitchFamily="18" charset="0"/>
                    <a:cs typeface="Times New Roman" panose="02020603050405020304" pitchFamily="18" charset="0"/>
                  </a:rPr>
                  <a:t> = x – 1</a:t>
                </a:r>
                <a:endParaRPr lang="en-US" sz="3600" dirty="0">
                  <a:latin typeface="Times New Roman" panose="02020603050405020304" pitchFamily="18" charset="0"/>
                  <a:cs typeface="Times New Roman" panose="02020603050405020304" pitchFamily="18" charset="0"/>
                </a:endParaRPr>
              </a:p>
            </p:txBody>
          </p:sp>
        </mc:Choice>
        <mc:Fallback>
          <p:sp>
            <p:nvSpPr>
              <p:cNvPr id="6" name="Rectangle 5">
                <a:extLst>
                  <a:ext uri="{FF2B5EF4-FFF2-40B4-BE49-F238E27FC236}">
                    <a16:creationId xmlns:a16="http://schemas.microsoft.com/office/drawing/2014/main" id="{E74C3222-D55B-473B-81FC-53270B313C6E}"/>
                  </a:ext>
                </a:extLst>
              </p:cNvPr>
              <p:cNvSpPr>
                <a:spLocks noRot="1" noChangeAspect="1" noMove="1" noResize="1" noEditPoints="1" noAdjustHandles="1" noChangeArrowheads="1" noChangeShapeType="1" noTextEdit="1"/>
              </p:cNvSpPr>
              <p:nvPr/>
            </p:nvSpPr>
            <p:spPr>
              <a:xfrm>
                <a:off x="1159566" y="3201104"/>
                <a:ext cx="10400088" cy="3046988"/>
              </a:xfrm>
              <a:prstGeom prst="rect">
                <a:avLst/>
              </a:prstGeom>
              <a:blipFill>
                <a:blip r:embed="rId3"/>
                <a:stretch>
                  <a:fillRect l="-1758" b="-6400"/>
                </a:stretch>
              </a:blipFill>
            </p:spPr>
            <p:txBody>
              <a:bodyPr/>
              <a:lstStyle/>
              <a:p>
                <a:r>
                  <a:rPr lang="en-US">
                    <a:noFill/>
                  </a:rPr>
                  <a:t> </a:t>
                </a:r>
              </a:p>
            </p:txBody>
          </p:sp>
        </mc:Fallback>
      </mc:AlternateContent>
    </p:spTree>
    <p:extLst>
      <p:ext uri="{BB962C8B-B14F-4D97-AF65-F5344CB8AC3E}">
        <p14:creationId xmlns:p14="http://schemas.microsoft.com/office/powerpoint/2010/main" val="9704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A3D0-7864-F6AA-65FD-765A0BD181D0}"/>
              </a:ext>
            </a:extLst>
          </p:cNvPr>
          <p:cNvSpPr>
            <a:spLocks noGrp="1"/>
          </p:cNvSpPr>
          <p:nvPr>
            <p:ph type="title"/>
          </p:nvPr>
        </p:nvSpPr>
        <p:spPr/>
        <p:txBody>
          <a:bodyPr/>
          <a:lstStyle/>
          <a:p>
            <a:pPr algn="ctr"/>
            <a:r>
              <a:rPr lang="en-US" dirty="0" err="1">
                <a:solidFill>
                  <a:schemeClr val="bg1"/>
                </a:solidFill>
                <a:latin typeface="Times New Roman" panose="02020603050405020304" pitchFamily="18" charset="0"/>
                <a:cs typeface="Times New Roman" panose="02020603050405020304" pitchFamily="18" charset="0"/>
              </a:rPr>
              <a:t>Nhóm</a:t>
            </a:r>
            <a:r>
              <a:rPr lang="en-US" dirty="0">
                <a:solidFill>
                  <a:schemeClr val="bg1"/>
                </a:solidFill>
                <a:latin typeface="Times New Roman" panose="02020603050405020304" pitchFamily="18" charset="0"/>
                <a:cs typeface="Times New Roman" panose="02020603050405020304" pitchFamily="18" charset="0"/>
              </a:rPr>
              <a:t> 2+4</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BEA7582-8F1C-951B-AFFC-BBC5220A81BE}"/>
                  </a:ext>
                </a:extLst>
              </p:cNvPr>
              <p:cNvSpPr>
                <a:spLocks noGrp="1"/>
              </p:cNvSpPr>
              <p:nvPr>
                <p:ph idx="1"/>
              </p:nvPr>
            </p:nvSpPr>
            <p:spPr>
              <a:xfrm>
                <a:off x="504967" y="1443487"/>
                <a:ext cx="11464120" cy="4351338"/>
              </a:xfrm>
            </p:spPr>
            <p:txBody>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Câu 1: Ta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20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r>
                          <a:rPr lang="en-US" sz="3200" b="0" i="1" smtClean="0">
                            <a:solidFill>
                              <a:schemeClr val="bg1"/>
                            </a:solidFill>
                            <a:latin typeface="Cambria Math" panose="02040503050406030204" pitchFamily="18" charset="0"/>
                          </a:rPr>
                          <m:t>27</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𝑥</m:t>
                            </m:r>
                          </m:e>
                          <m:sup>
                            <m:r>
                              <a:rPr lang="en-US" sz="3200" b="0" i="1" smtClean="0">
                                <a:solidFill>
                                  <a:schemeClr val="bg1"/>
                                </a:solidFill>
                                <a:latin typeface="Cambria Math" panose="02040503050406030204" pitchFamily="18" charset="0"/>
                              </a:rPr>
                              <m:t>3</m:t>
                            </m:r>
                          </m:sup>
                        </m:sSup>
                        <m:r>
                          <a:rPr lang="en-US" sz="3200" b="0" i="1" smtClean="0">
                            <a:solidFill>
                              <a:schemeClr val="bg1"/>
                            </a:solidFill>
                            <a:latin typeface="Cambria Math" panose="02040503050406030204" pitchFamily="18" charset="0"/>
                          </a:rPr>
                          <m:t>−27</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𝑥</m:t>
                            </m:r>
                          </m:e>
                          <m:sup>
                            <m:r>
                              <a:rPr lang="en-US" sz="3200" b="0" i="1" smtClean="0">
                                <a:solidFill>
                                  <a:schemeClr val="bg1"/>
                                </a:solidFill>
                                <a:latin typeface="Cambria Math" panose="02040503050406030204" pitchFamily="18" charset="0"/>
                              </a:rPr>
                              <m:t>2</m:t>
                            </m:r>
                          </m:sup>
                        </m:sSup>
                        <m:r>
                          <a:rPr lang="en-US" sz="3200" b="0" i="1" smtClean="0">
                            <a:solidFill>
                              <a:schemeClr val="bg1"/>
                            </a:solidFill>
                            <a:latin typeface="Cambria Math" panose="02040503050406030204" pitchFamily="18" charset="0"/>
                          </a:rPr>
                          <m:t>+9</m:t>
                        </m:r>
                        <m:r>
                          <a:rPr lang="en-US" sz="3200" b="0" i="1" smtClean="0">
                            <a:solidFill>
                              <a:schemeClr val="bg1"/>
                            </a:solidFill>
                            <a:latin typeface="Cambria Math" panose="02040503050406030204" pitchFamily="18" charset="0"/>
                          </a:rPr>
                          <m:t>𝑥</m:t>
                        </m:r>
                        <m:r>
                          <a:rPr lang="en-US" sz="3200" b="0" i="1" smtClean="0">
                            <a:solidFill>
                              <a:schemeClr val="bg1"/>
                            </a:solidFill>
                            <a:latin typeface="Cambria Math" panose="02040503050406030204" pitchFamily="18" charset="0"/>
                          </a:rPr>
                          <m:t>−1</m:t>
                        </m:r>
                      </m:e>
                    </m:rad>
                    <m:r>
                      <a:rPr lang="en-US" sz="3200" b="0" i="1" smtClean="0">
                        <a:solidFill>
                          <a:schemeClr val="bg1"/>
                        </a:solidFill>
                        <a:latin typeface="Cambria Math" panose="02040503050406030204" pitchFamily="18" charset="0"/>
                      </a:rPr>
                      <m:t>=</m:t>
                    </m:r>
                    <m:rad>
                      <m:radPr>
                        <m:ctrlPr>
                          <a:rPr lang="en-US" sz="3200" b="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(3</m:t>
                            </m:r>
                            <m:r>
                              <a:rPr lang="en-US" sz="3200" b="0" i="1" smtClean="0">
                                <a:solidFill>
                                  <a:schemeClr val="bg1"/>
                                </a:solidFill>
                                <a:latin typeface="Cambria Math" panose="02040503050406030204" pitchFamily="18" charset="0"/>
                              </a:rPr>
                              <m:t>𝑥</m:t>
                            </m:r>
                            <m:r>
                              <a:rPr lang="en-US" sz="3200" b="0" i="1" smtClean="0">
                                <a:solidFill>
                                  <a:schemeClr val="bg1"/>
                                </a:solidFill>
                                <a:latin typeface="Cambria Math" panose="02040503050406030204" pitchFamily="18" charset="0"/>
                              </a:rPr>
                              <m:t>−1)</m:t>
                            </m:r>
                          </m:e>
                          <m:sup>
                            <m:r>
                              <a:rPr lang="en-US" sz="3200" b="0" i="1" smtClean="0">
                                <a:solidFill>
                                  <a:schemeClr val="bg1"/>
                                </a:solidFill>
                                <a:latin typeface="Cambria Math" panose="02040503050406030204" pitchFamily="18" charset="0"/>
                              </a:rPr>
                              <m:t>3</m:t>
                            </m:r>
                          </m:sup>
                        </m:sSup>
                      </m:e>
                    </m:rad>
                    <m:r>
                      <a:rPr lang="en-US" sz="3200" b="0" i="1" smtClean="0">
                        <a:solidFill>
                          <a:schemeClr val="bg1"/>
                        </a:solidFill>
                        <a:latin typeface="Cambria Math" panose="02040503050406030204" pitchFamily="18" charset="0"/>
                      </a:rPr>
                      <m:t>=3</m:t>
                    </m:r>
                    <m:r>
                      <a:rPr lang="en-US" sz="3200" b="0" i="1" smtClean="0">
                        <a:solidFill>
                          <a:schemeClr val="bg1"/>
                        </a:solidFill>
                        <a:latin typeface="Cambria Math" panose="02040503050406030204" pitchFamily="18" charset="0"/>
                      </a:rPr>
                      <m:t>𝑥</m:t>
                    </m:r>
                    <m:r>
                      <a:rPr lang="en-US" sz="3200" b="0" i="1" smtClean="0">
                        <a:solidFill>
                          <a:schemeClr val="bg1"/>
                        </a:solidFill>
                        <a:latin typeface="Cambria Math" panose="02040503050406030204" pitchFamily="18" charset="0"/>
                      </a:rPr>
                      <m:t>−1</m:t>
                    </m:r>
                  </m:oMath>
                </a14:m>
                <a:endParaRPr lang="en-US" sz="3200" baseline="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baseline="0" dirty="0" err="1">
                    <a:solidFill>
                      <a:schemeClr val="bg1"/>
                    </a:solidFill>
                    <a:latin typeface="Times New Roman" panose="02020603050405020304" pitchFamily="18" charset="0"/>
                    <a:cs typeface="Times New Roman" panose="02020603050405020304" pitchFamily="18" charset="0"/>
                  </a:rPr>
                  <a:t>Với</a:t>
                </a:r>
                <a:r>
                  <a:rPr lang="en-US" sz="3200" baseline="0" dirty="0">
                    <a:solidFill>
                      <a:schemeClr val="bg1"/>
                    </a:solidFill>
                    <a:latin typeface="Times New Roman" panose="02020603050405020304" pitchFamily="18" charset="0"/>
                    <a:cs typeface="Times New Roman" panose="02020603050405020304" pitchFamily="18" charset="0"/>
                  </a:rPr>
                  <a:t> x = 7 ta </a:t>
                </a:r>
                <a:r>
                  <a:rPr lang="en-US" sz="3200" baseline="0" dirty="0" err="1">
                    <a:solidFill>
                      <a:schemeClr val="bg1"/>
                    </a:solidFill>
                    <a:latin typeface="Times New Roman" panose="02020603050405020304" pitchFamily="18" charset="0"/>
                    <a:cs typeface="Times New Roman" panose="02020603050405020304" pitchFamily="18" charset="0"/>
                  </a:rPr>
                  <a:t>có</a:t>
                </a:r>
                <a:r>
                  <a:rPr lang="en-US" sz="3200" baseline="0" dirty="0">
                    <a:solidFill>
                      <a:schemeClr val="bg1"/>
                    </a:solidFill>
                    <a:latin typeface="Times New Roman" panose="02020603050405020304" pitchFamily="18" charset="0"/>
                    <a:cs typeface="Times New Roman" panose="02020603050405020304" pitchFamily="18" charset="0"/>
                  </a:rPr>
                  <a:t>: 3.7 - 1 = 20</a:t>
                </a:r>
              </a:p>
              <a:p>
                <a:pPr marL="0" indent="0">
                  <a:buNone/>
                </a:pPr>
                <a:r>
                  <a:rPr lang="en-US" sz="3200" dirty="0" err="1">
                    <a:solidFill>
                      <a:schemeClr val="bg1"/>
                    </a:solidFill>
                    <a:latin typeface="Times New Roman" panose="02020603050405020304" pitchFamily="18" charset="0"/>
                    <a:cs typeface="Times New Roman" panose="02020603050405020304" pitchFamily="18" charset="0"/>
                  </a:rPr>
                  <a:t>Vậy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biểu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thức</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320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r>
                          <a:rPr lang="en-US" sz="3200" b="0" i="1" smtClean="0">
                            <a:solidFill>
                              <a:schemeClr val="bg1"/>
                            </a:solidFill>
                            <a:latin typeface="Cambria Math" panose="02040503050406030204" pitchFamily="18" charset="0"/>
                          </a:rPr>
                          <m:t>27</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𝑥</m:t>
                            </m:r>
                          </m:e>
                          <m:sup>
                            <m:r>
                              <a:rPr lang="en-US" sz="3200" b="0" i="1" smtClean="0">
                                <a:solidFill>
                                  <a:schemeClr val="bg1"/>
                                </a:solidFill>
                                <a:latin typeface="Cambria Math" panose="02040503050406030204" pitchFamily="18" charset="0"/>
                              </a:rPr>
                              <m:t>3</m:t>
                            </m:r>
                          </m:sup>
                        </m:sSup>
                        <m:r>
                          <a:rPr lang="en-US" sz="3200" b="0" i="1" smtClean="0">
                            <a:solidFill>
                              <a:schemeClr val="bg1"/>
                            </a:solidFill>
                            <a:latin typeface="Cambria Math" panose="02040503050406030204" pitchFamily="18" charset="0"/>
                          </a:rPr>
                          <m:t>−27</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𝑥</m:t>
                            </m:r>
                          </m:e>
                          <m:sup>
                            <m:r>
                              <a:rPr lang="en-US" sz="3200" b="0" i="1" smtClean="0">
                                <a:solidFill>
                                  <a:schemeClr val="bg1"/>
                                </a:solidFill>
                                <a:latin typeface="Cambria Math" panose="02040503050406030204" pitchFamily="18" charset="0"/>
                              </a:rPr>
                              <m:t>2</m:t>
                            </m:r>
                          </m:sup>
                        </m:sSup>
                        <m:r>
                          <a:rPr lang="en-US" sz="3200" b="0" i="1" smtClean="0">
                            <a:solidFill>
                              <a:schemeClr val="bg1"/>
                            </a:solidFill>
                            <a:latin typeface="Cambria Math" panose="02040503050406030204" pitchFamily="18" charset="0"/>
                          </a:rPr>
                          <m:t>+9</m:t>
                        </m:r>
                        <m:r>
                          <a:rPr lang="en-US" sz="3200" b="0" i="1" smtClean="0">
                            <a:solidFill>
                              <a:schemeClr val="bg1"/>
                            </a:solidFill>
                            <a:latin typeface="Cambria Math" panose="02040503050406030204" pitchFamily="18" charset="0"/>
                          </a:rPr>
                          <m:t>𝑥</m:t>
                        </m:r>
                        <m:r>
                          <a:rPr lang="en-US" sz="3200" b="0" i="1" smtClean="0">
                            <a:solidFill>
                              <a:schemeClr val="bg1"/>
                            </a:solidFill>
                            <a:latin typeface="Cambria Math" panose="02040503050406030204" pitchFamily="18" charset="0"/>
                          </a:rPr>
                          <m:t>−1</m:t>
                        </m:r>
                      </m:e>
                    </m:rad>
                  </m:oMath>
                </a14:m>
                <a:r>
                  <a:rPr lang="en-US" sz="3200" baseline="0" dirty="0">
                    <a:solidFill>
                      <a:schemeClr val="bg1"/>
                    </a:solidFill>
                    <a:latin typeface="Times New Roman" panose="02020603050405020304" pitchFamily="18" charset="0"/>
                    <a:cs typeface="Times New Roman" panose="02020603050405020304" pitchFamily="18" charset="0"/>
                  </a:rPr>
                  <a:t> </a:t>
                </a:r>
                <a:r>
                  <a:rPr lang="en-US" sz="3200" baseline="0" dirty="0" err="1">
                    <a:solidFill>
                      <a:schemeClr val="bg1"/>
                    </a:solidFill>
                    <a:latin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cs typeface="Times New Roman" panose="02020603050405020304" pitchFamily="18" charset="0"/>
                  </a:rPr>
                  <a:t> 20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x =7</a:t>
                </a:r>
                <a:endParaRPr lang="en-US" sz="3200" baseline="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2: </a:t>
                </a:r>
              </a:p>
              <a:p>
                <a:pPr marL="0" indent="0">
                  <a:buNone/>
                </a:pPr>
                <a14:m>
                  <m:oMathPara xmlns:m="http://schemas.openxmlformats.org/officeDocument/2006/math">
                    <m:oMathParaPr>
                      <m:jc m:val="centerGroup"/>
                    </m:oMathParaPr>
                    <m:oMath xmlns:m="http://schemas.openxmlformats.org/officeDocument/2006/math">
                      <m:rad>
                        <m:radPr>
                          <m:ctrlPr>
                            <a:rPr lang="en-US" sz="320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sSup>
                            <m:sSupPr>
                              <m:ctrlPr>
                                <a:rPr lang="en-US" sz="320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(1−</m:t>
                              </m:r>
                              <m:rad>
                                <m:radPr>
                                  <m:degHide m:val="on"/>
                                  <m:ctrlPr>
                                    <a:rPr lang="en-US" sz="3200" b="0" i="1" smtClean="0">
                                      <a:solidFill>
                                        <a:schemeClr val="bg1"/>
                                      </a:solidFill>
                                      <a:latin typeface="Cambria Math" panose="02040503050406030204" pitchFamily="18" charset="0"/>
                                    </a:rPr>
                                  </m:ctrlPr>
                                </m:radPr>
                                <m:deg/>
                                <m:e>
                                  <m:r>
                                    <a:rPr lang="en-US" sz="3200" b="0" i="1" smtClean="0">
                                      <a:solidFill>
                                        <a:schemeClr val="bg1"/>
                                      </a:solidFill>
                                      <a:latin typeface="Cambria Math" panose="02040503050406030204" pitchFamily="18" charset="0"/>
                                    </a:rPr>
                                    <m:t>2</m:t>
                                  </m:r>
                                </m:e>
                              </m:rad>
                              <m:r>
                                <a:rPr lang="en-US" sz="3200" b="0" i="1" smtClean="0">
                                  <a:solidFill>
                                    <a:schemeClr val="bg1"/>
                                  </a:solidFill>
                                  <a:latin typeface="Cambria Math" panose="02040503050406030204" pitchFamily="18" charset="0"/>
                                </a:rPr>
                                <m:t>)</m:t>
                              </m:r>
                            </m:e>
                            <m:sup>
                              <m:r>
                                <a:rPr lang="en-US" sz="3200" b="0" i="1" smtClean="0">
                                  <a:solidFill>
                                    <a:schemeClr val="bg1"/>
                                  </a:solidFill>
                                  <a:latin typeface="Cambria Math" panose="02040503050406030204" pitchFamily="18" charset="0"/>
                                </a:rPr>
                                <m:t>3</m:t>
                              </m:r>
                            </m:sup>
                          </m:sSup>
                        </m:e>
                      </m:rad>
                      <m:r>
                        <a:rPr lang="en-US" sz="3200" b="0" i="1" smtClean="0">
                          <a:solidFill>
                            <a:schemeClr val="bg1"/>
                          </a:solidFill>
                          <a:latin typeface="Cambria Math" panose="02040503050406030204" pitchFamily="18" charset="0"/>
                        </a:rPr>
                        <m:t>=1−</m:t>
                      </m:r>
                      <m:rad>
                        <m:radPr>
                          <m:degHide m:val="on"/>
                          <m:ctrlPr>
                            <a:rPr lang="en-US" sz="3200" b="0" i="1" smtClean="0">
                              <a:solidFill>
                                <a:schemeClr val="bg1"/>
                              </a:solidFill>
                              <a:latin typeface="Cambria Math" panose="02040503050406030204" pitchFamily="18" charset="0"/>
                            </a:rPr>
                          </m:ctrlPr>
                        </m:radPr>
                        <m:deg/>
                        <m:e>
                          <m:r>
                            <a:rPr lang="en-US" sz="3200" b="0" i="1" smtClean="0">
                              <a:solidFill>
                                <a:schemeClr val="bg1"/>
                              </a:solidFill>
                              <a:latin typeface="Cambria Math" panose="02040503050406030204" pitchFamily="18" charset="0"/>
                            </a:rPr>
                            <m:t>2</m:t>
                          </m:r>
                        </m:e>
                      </m:rad>
                    </m:oMath>
                  </m:oMathPara>
                </a14:m>
                <a:endParaRPr lang="en-US" sz="3200" dirty="0">
                  <a:latin typeface="Times New Roman" panose="02020603050405020304" pitchFamily="18" charset="0"/>
                  <a:cs typeface="Times New Roman" panose="02020603050405020304" pitchFamily="18" charset="0"/>
                </a:endParaRPr>
              </a:p>
            </p:txBody>
          </p:sp>
        </mc:Choice>
        <mc:Fallback>
          <p:sp>
            <p:nvSpPr>
              <p:cNvPr id="3" name="Content Placeholder 2">
                <a:extLst>
                  <a:ext uri="{FF2B5EF4-FFF2-40B4-BE49-F238E27FC236}">
                    <a16:creationId xmlns:a16="http://schemas.microsoft.com/office/drawing/2014/main" id="{8BEA7582-8F1C-951B-AFFC-BBC5220A81BE}"/>
                  </a:ext>
                </a:extLst>
              </p:cNvPr>
              <p:cNvSpPr>
                <a:spLocks noGrp="1" noRot="1" noChangeAspect="1" noMove="1" noResize="1" noEditPoints="1" noAdjustHandles="1" noChangeArrowheads="1" noChangeShapeType="1" noTextEdit="1"/>
              </p:cNvSpPr>
              <p:nvPr>
                <p:ph idx="1"/>
              </p:nvPr>
            </p:nvSpPr>
            <p:spPr>
              <a:xfrm>
                <a:off x="504967" y="1443487"/>
                <a:ext cx="11464120" cy="4351338"/>
              </a:xfrm>
              <a:blipFill>
                <a:blip r:embed="rId2"/>
                <a:stretch>
                  <a:fillRect l="-1383" t="-1401" r="-532"/>
                </a:stretch>
              </a:blipFill>
            </p:spPr>
            <p:txBody>
              <a:bodyPr/>
              <a:lstStyle/>
              <a:p>
                <a:r>
                  <a:rPr lang="en-US">
                    <a:noFill/>
                  </a:rPr>
                  <a:t> </a:t>
                </a:r>
              </a:p>
            </p:txBody>
          </p:sp>
        </mc:Fallback>
      </mc:AlternateContent>
    </p:spTree>
    <p:extLst>
      <p:ext uri="{BB962C8B-B14F-4D97-AF65-F5344CB8AC3E}">
        <p14:creationId xmlns:p14="http://schemas.microsoft.com/office/powerpoint/2010/main" val="1106456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638DD63-1BEB-0672-EEBA-7749444FD6DD}"/>
                  </a:ext>
                </a:extLst>
              </p:cNvPr>
              <p:cNvSpPr txBox="1"/>
              <p:nvPr/>
            </p:nvSpPr>
            <p:spPr>
              <a:xfrm>
                <a:off x="793844" y="756848"/>
                <a:ext cx="10847696" cy="5081135"/>
              </a:xfrm>
              <a:prstGeom prst="rect">
                <a:avLst/>
              </a:prstGeom>
              <a:noFill/>
            </p:spPr>
            <p:txBody>
              <a:bodyPr wrap="square">
                <a:spAutoFit/>
              </a:bodyPr>
              <a:lstStyle/>
              <a:p>
                <a:pPr algn="just"/>
                <a:r>
                  <a:rPr lang="vi-VN" sz="3200" b="0" i="0" dirty="0">
                    <a:solidFill>
                      <a:schemeClr val="bg1"/>
                    </a:solidFill>
                    <a:effectLst/>
                    <a:latin typeface="Times New Roman" panose="02020603050405020304" pitchFamily="18" charset="0"/>
                  </a:rPr>
                  <a:t>Bài </a:t>
                </a:r>
                <a:r>
                  <a:rPr lang="en-US" sz="3200" dirty="0" err="1">
                    <a:solidFill>
                      <a:schemeClr val="bg1"/>
                    </a:solidFill>
                    <a:latin typeface="Times New Roman" panose="02020603050405020304" pitchFamily="18" charset="0"/>
                  </a:rPr>
                  <a:t>tập</a:t>
                </a:r>
                <a:r>
                  <a:rPr lang="vi-VN" sz="3200" b="0" i="0" dirty="0">
                    <a:solidFill>
                      <a:schemeClr val="bg1"/>
                    </a:solidFill>
                    <a:effectLst/>
                    <a:latin typeface="Times New Roman" panose="02020603050405020304" pitchFamily="18" charset="0"/>
                  </a:rPr>
                  <a:t>: Định luật Kepler về sự chuyển động của các hành tinh trong Hệ mặt trời xác định mối quan hệ giữa chu kỳ quay quanh Mặt Trời của một hành tinh và khoảng cách giữa hành tinh đó với Mặt Trời. Định luật được cho bởi công thức</a:t>
                </a:r>
                <a:r>
                  <a:rPr lang="en-US" sz="3200" b="0" i="0" dirty="0">
                    <a:solidFill>
                      <a:schemeClr val="bg1"/>
                    </a:solidFill>
                    <a:effectLst/>
                    <a:latin typeface="Times New Roman" panose="02020603050405020304" pitchFamily="18" charset="0"/>
                  </a:rPr>
                  <a:t>:</a:t>
                </a:r>
              </a:p>
              <a:p>
                <a:pPr algn="ctr"/>
                <a14:m>
                  <m:oMath xmlns:m="http://schemas.openxmlformats.org/officeDocument/2006/math">
                    <m:r>
                      <a:rPr lang="en-US" sz="3200" b="0" i="1" smtClean="0">
                        <a:solidFill>
                          <a:schemeClr val="bg1"/>
                        </a:solidFill>
                        <a:effectLst/>
                        <a:latin typeface="Cambria Math" panose="02040503050406030204" pitchFamily="18" charset="0"/>
                      </a:rPr>
                      <m:t>𝑑</m:t>
                    </m:r>
                    <m:r>
                      <a:rPr lang="en-US" sz="3200" b="0" i="1" smtClean="0">
                        <a:solidFill>
                          <a:schemeClr val="bg1"/>
                        </a:solidFill>
                        <a:effectLst/>
                        <a:latin typeface="Cambria Math" panose="02040503050406030204" pitchFamily="18" charset="0"/>
                      </a:rPr>
                      <m:t>=</m:t>
                    </m:r>
                    <m:rad>
                      <m:radPr>
                        <m:ctrlPr>
                          <a:rPr lang="en-US" sz="3200" b="0" i="1" smtClean="0">
                            <a:solidFill>
                              <a:schemeClr val="bg1"/>
                            </a:solidFill>
                            <a:effectLst/>
                            <a:latin typeface="Cambria Math" panose="02040503050406030204" pitchFamily="18" charset="0"/>
                          </a:rPr>
                        </m:ctrlPr>
                      </m:radPr>
                      <m:deg>
                        <m:r>
                          <m:rPr>
                            <m:brk m:alnAt="7"/>
                          </m:rPr>
                          <a:rPr lang="en-US" sz="3200" b="0" i="1" smtClean="0">
                            <a:solidFill>
                              <a:schemeClr val="bg1"/>
                            </a:solidFill>
                            <a:effectLst/>
                            <a:latin typeface="Cambria Math" panose="02040503050406030204" pitchFamily="18" charset="0"/>
                          </a:rPr>
                          <m:t>3</m:t>
                        </m:r>
                      </m:deg>
                      <m:e>
                        <m:r>
                          <a:rPr lang="en-US" sz="3200" b="0" i="1" smtClean="0">
                            <a:solidFill>
                              <a:schemeClr val="bg1"/>
                            </a:solidFill>
                            <a:effectLst/>
                            <a:latin typeface="Cambria Math" panose="02040503050406030204" pitchFamily="18" charset="0"/>
                          </a:rPr>
                          <m:t>6</m:t>
                        </m:r>
                        <m:sSup>
                          <m:sSupPr>
                            <m:ctrlPr>
                              <a:rPr lang="en-US" sz="3200" b="0" i="1" smtClean="0">
                                <a:solidFill>
                                  <a:schemeClr val="bg1"/>
                                </a:solidFill>
                                <a:effectLst/>
                                <a:latin typeface="Cambria Math" panose="02040503050406030204" pitchFamily="18" charset="0"/>
                              </a:rPr>
                            </m:ctrlPr>
                          </m:sSupPr>
                          <m:e>
                            <m:r>
                              <a:rPr lang="en-US" sz="3200" b="0" i="1" smtClean="0">
                                <a:solidFill>
                                  <a:schemeClr val="bg1"/>
                                </a:solidFill>
                                <a:effectLst/>
                                <a:latin typeface="Cambria Math" panose="02040503050406030204" pitchFamily="18" charset="0"/>
                              </a:rPr>
                              <m:t>𝑡</m:t>
                            </m:r>
                          </m:e>
                          <m:sup>
                            <m:r>
                              <a:rPr lang="en-US" sz="3200" b="0" i="1" smtClean="0">
                                <a:solidFill>
                                  <a:schemeClr val="bg1"/>
                                </a:solidFill>
                                <a:effectLst/>
                                <a:latin typeface="Cambria Math" panose="02040503050406030204" pitchFamily="18" charset="0"/>
                              </a:rPr>
                              <m:t>2</m:t>
                            </m:r>
                          </m:sup>
                        </m:sSup>
                      </m:e>
                    </m:rad>
                  </m:oMath>
                </a14:m>
                <a:r>
                  <a:rPr lang="vi-VN" sz="3200" b="0" i="0" dirty="0">
                    <a:solidFill>
                      <a:schemeClr val="bg1"/>
                    </a:solidFill>
                    <a:effectLst/>
                    <a:latin typeface="Times New Roman" panose="02020603050405020304" pitchFamily="18" charset="0"/>
                  </a:rPr>
                  <a:t>. </a:t>
                </a:r>
                <a:endParaRPr lang="en-US" sz="3200" b="0" i="0" dirty="0">
                  <a:solidFill>
                    <a:schemeClr val="bg1"/>
                  </a:solidFill>
                  <a:effectLst/>
                  <a:latin typeface="Times New Roman" panose="02020603050405020304" pitchFamily="18" charset="0"/>
                </a:endParaRPr>
              </a:p>
              <a:p>
                <a:pPr algn="just"/>
                <a:r>
                  <a:rPr lang="vi-VN" sz="3200" b="0" i="0" dirty="0">
                    <a:solidFill>
                      <a:schemeClr val="bg1"/>
                    </a:solidFill>
                    <a:effectLst/>
                    <a:latin typeface="Times New Roman" panose="02020603050405020304" pitchFamily="18" charset="0"/>
                  </a:rPr>
                  <a:t>Trong đó, d là khoảng cách giữa hành</a:t>
                </a:r>
                <a:r>
                  <a:rPr lang="en-US" sz="3200" b="0" i="0" dirty="0">
                    <a:solidFill>
                      <a:schemeClr val="bg1"/>
                    </a:solidFill>
                    <a:effectLst/>
                    <a:latin typeface="Times New Roman" panose="02020603050405020304" pitchFamily="18" charset="0"/>
                  </a:rPr>
                  <a:t> </a:t>
                </a:r>
                <a:r>
                  <a:rPr lang="vi-VN" sz="3200" b="0" i="0" dirty="0">
                    <a:solidFill>
                      <a:schemeClr val="bg1"/>
                    </a:solidFill>
                    <a:effectLst/>
                    <a:latin typeface="Times New Roman" panose="02020603050405020304" pitchFamily="18" charset="0"/>
                  </a:rPr>
                  <a:t>tinh quay xung quanh Mặt Trời và Mặt Trời (đơn vị: triệu dặm, 1 dặm = 1</a:t>
                </a:r>
                <a:r>
                  <a:rPr lang="en-US" sz="3200" b="0" i="0" dirty="0">
                    <a:solidFill>
                      <a:schemeClr val="bg1"/>
                    </a:solidFill>
                    <a:effectLst/>
                    <a:latin typeface="Times New Roman" panose="02020603050405020304" pitchFamily="18" charset="0"/>
                  </a:rPr>
                  <a:t>,</a:t>
                </a:r>
                <a:r>
                  <a:rPr lang="vi-VN" sz="3200" b="0" i="0" dirty="0">
                    <a:solidFill>
                      <a:schemeClr val="bg1"/>
                    </a:solidFill>
                    <a:effectLst/>
                    <a:latin typeface="Times New Roman" panose="02020603050405020304" pitchFamily="18" charset="0"/>
                  </a:rPr>
                  <a:t>609 </a:t>
                </a:r>
                <a:r>
                  <a:rPr lang="en-US" sz="3200" b="0" i="0" dirty="0">
                    <a:solidFill>
                      <a:schemeClr val="bg1"/>
                    </a:solidFill>
                    <a:effectLst/>
                    <a:latin typeface="Times New Roman" panose="02020603050405020304" pitchFamily="18" charset="0"/>
                  </a:rPr>
                  <a:t>km</a:t>
                </a:r>
                <a:r>
                  <a:rPr lang="vi-VN" sz="3200" b="0" i="0" dirty="0">
                    <a:solidFill>
                      <a:schemeClr val="bg1"/>
                    </a:solidFill>
                    <a:effectLst/>
                    <a:latin typeface="Times New Roman" panose="02020603050405020304" pitchFamily="18" charset="0"/>
                  </a:rPr>
                  <a:t>), t là thời gian hành tinh quay quanh Mặt Trời đúng một vòng (đơn vị: ngày của Trái Đất).</a:t>
                </a:r>
              </a:p>
              <a:p>
                <a:pPr algn="l"/>
                <a:r>
                  <a:rPr lang="en-US" sz="3200" b="0" i="0" dirty="0">
                    <a:solidFill>
                      <a:schemeClr val="bg1"/>
                    </a:solidFill>
                    <a:effectLst/>
                    <a:latin typeface="Times New Roman" panose="02020603050405020304" pitchFamily="18" charset="0"/>
                  </a:rPr>
                  <a:t>?</a:t>
                </a:r>
                <a:r>
                  <a:rPr lang="vi-VN" sz="3200" b="0" i="0" dirty="0">
                    <a:solidFill>
                      <a:schemeClr val="bg1"/>
                    </a:solidFill>
                    <a:effectLst/>
                    <a:latin typeface="Times New Roman" panose="02020603050405020304" pitchFamily="18" charset="0"/>
                  </a:rPr>
                  <a:t> Hãy tính khoảng cách giữa Trái Đất và Mặt Trời theo km.</a:t>
                </a:r>
              </a:p>
            </p:txBody>
          </p:sp>
        </mc:Choice>
        <mc:Fallback>
          <p:sp>
            <p:nvSpPr>
              <p:cNvPr id="5" name="TextBox 4">
                <a:extLst>
                  <a:ext uri="{FF2B5EF4-FFF2-40B4-BE49-F238E27FC236}">
                    <a16:creationId xmlns:a16="http://schemas.microsoft.com/office/drawing/2014/main" id="{1638DD63-1BEB-0672-EEBA-7749444FD6DD}"/>
                  </a:ext>
                </a:extLst>
              </p:cNvPr>
              <p:cNvSpPr txBox="1">
                <a:spLocks noRot="1" noChangeAspect="1" noMove="1" noResize="1" noEditPoints="1" noAdjustHandles="1" noChangeArrowheads="1" noChangeShapeType="1" noTextEdit="1"/>
              </p:cNvSpPr>
              <p:nvPr/>
            </p:nvSpPr>
            <p:spPr>
              <a:xfrm>
                <a:off x="793844" y="756848"/>
                <a:ext cx="10847696" cy="5081135"/>
              </a:xfrm>
              <a:prstGeom prst="rect">
                <a:avLst/>
              </a:prstGeom>
              <a:blipFill>
                <a:blip r:embed="rId2"/>
                <a:stretch>
                  <a:fillRect l="-1404" t="-1679" r="-1404" b="-2878"/>
                </a:stretch>
              </a:blipFill>
            </p:spPr>
            <p:txBody>
              <a:bodyPr/>
              <a:lstStyle/>
              <a:p>
                <a:r>
                  <a:rPr lang="en-US">
                    <a:noFill/>
                  </a:rPr>
                  <a:t> </a:t>
                </a:r>
              </a:p>
            </p:txBody>
          </p:sp>
        </mc:Fallback>
      </mc:AlternateContent>
    </p:spTree>
    <p:extLst>
      <p:ext uri="{BB962C8B-B14F-4D97-AF65-F5344CB8AC3E}">
        <p14:creationId xmlns:p14="http://schemas.microsoft.com/office/powerpoint/2010/main" val="246706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5">
            <a:extLst>
              <a:ext uri="{FF2B5EF4-FFF2-40B4-BE49-F238E27FC236}">
                <a16:creationId xmlns:a16="http://schemas.microsoft.com/office/drawing/2014/main" id="{8952428A-7234-ECA1-FF14-FC406591A051}"/>
              </a:ext>
            </a:extLst>
          </p:cNvPr>
          <p:cNvGrpSpPr>
            <a:grpSpLocks/>
          </p:cNvGrpSpPr>
          <p:nvPr/>
        </p:nvGrpSpPr>
        <p:grpSpPr bwMode="auto">
          <a:xfrm>
            <a:off x="93850" y="-1480578"/>
            <a:ext cx="11984691" cy="8338578"/>
            <a:chOff x="624" y="0"/>
            <a:chExt cx="3159" cy="2552"/>
          </a:xfrm>
        </p:grpSpPr>
        <p:grpSp>
          <p:nvGrpSpPr>
            <p:cNvPr id="125992" name="Group 6">
              <a:extLst>
                <a:ext uri="{FF2B5EF4-FFF2-40B4-BE49-F238E27FC236}">
                  <a16:creationId xmlns:a16="http://schemas.microsoft.com/office/drawing/2014/main" id="{4F965E51-6E7C-52C0-9C3C-13B1C1F2639E}"/>
                </a:ext>
              </a:extLst>
            </p:cNvPr>
            <p:cNvGrpSpPr>
              <a:grpSpLocks/>
            </p:cNvGrpSpPr>
            <p:nvPr/>
          </p:nvGrpSpPr>
          <p:grpSpPr bwMode="auto">
            <a:xfrm>
              <a:off x="624" y="0"/>
              <a:ext cx="3159" cy="2552"/>
              <a:chOff x="1300" y="884"/>
              <a:chExt cx="3159" cy="2552"/>
            </a:xfrm>
          </p:grpSpPr>
          <p:sp>
            <p:nvSpPr>
              <p:cNvPr id="125994" name="Freeform 7">
                <a:extLst>
                  <a:ext uri="{FF2B5EF4-FFF2-40B4-BE49-F238E27FC236}">
                    <a16:creationId xmlns:a16="http://schemas.microsoft.com/office/drawing/2014/main" id="{18001637-A3B3-C373-F753-4B4CBA51E6B6}"/>
                  </a:ext>
                </a:extLst>
              </p:cNvPr>
              <p:cNvSpPr>
                <a:spLocks noEditPoints="1"/>
              </p:cNvSpPr>
              <p:nvPr/>
            </p:nvSpPr>
            <p:spPr bwMode="auto">
              <a:xfrm>
                <a:off x="1300" y="1828"/>
                <a:ext cx="3159" cy="1608"/>
              </a:xfrm>
              <a:custGeom>
                <a:avLst/>
                <a:gdLst>
                  <a:gd name="T0" fmla="*/ 22107646 w 1613"/>
                  <a:gd name="T1" fmla="*/ 0 h 821"/>
                  <a:gd name="T2" fmla="*/ 545485180 w 1613"/>
                  <a:gd name="T3" fmla="*/ 0 h 821"/>
                  <a:gd name="T4" fmla="*/ 567601188 w 1613"/>
                  <a:gd name="T5" fmla="*/ 24994887 h 821"/>
                  <a:gd name="T6" fmla="*/ 567601188 w 1613"/>
                  <a:gd name="T7" fmla="*/ 264594535 h 821"/>
                  <a:gd name="T8" fmla="*/ 545485180 w 1613"/>
                  <a:gd name="T9" fmla="*/ 289236164 h 821"/>
                  <a:gd name="T10" fmla="*/ 22107646 w 1613"/>
                  <a:gd name="T11" fmla="*/ 289236164 h 821"/>
                  <a:gd name="T12" fmla="*/ 0 w 1613"/>
                  <a:gd name="T13" fmla="*/ 264594535 h 821"/>
                  <a:gd name="T14" fmla="*/ 0 w 1613"/>
                  <a:gd name="T15" fmla="*/ 24994887 h 821"/>
                  <a:gd name="T16" fmla="*/ 22107646 w 1613"/>
                  <a:gd name="T17" fmla="*/ 0 h 821"/>
                  <a:gd name="T18" fmla="*/ 25659482 w 1613"/>
                  <a:gd name="T19" fmla="*/ 12761693 h 821"/>
                  <a:gd name="T20" fmla="*/ 541917623 w 1613"/>
                  <a:gd name="T21" fmla="*/ 12761693 h 821"/>
                  <a:gd name="T22" fmla="*/ 555547335 w 1613"/>
                  <a:gd name="T23" fmla="*/ 27892182 h 821"/>
                  <a:gd name="T24" fmla="*/ 555547335 w 1613"/>
                  <a:gd name="T25" fmla="*/ 262137204 h 821"/>
                  <a:gd name="T26" fmla="*/ 541917623 w 1613"/>
                  <a:gd name="T27" fmla="*/ 277172519 h 821"/>
                  <a:gd name="T28" fmla="*/ 25659482 w 1613"/>
                  <a:gd name="T29" fmla="*/ 277172519 h 821"/>
                  <a:gd name="T30" fmla="*/ 12029511 w 1613"/>
                  <a:gd name="T31" fmla="*/ 262137204 h 821"/>
                  <a:gd name="T32" fmla="*/ 12029511 w 1613"/>
                  <a:gd name="T33" fmla="*/ 27892182 h 821"/>
                  <a:gd name="T34" fmla="*/ 25659482 w 1613"/>
                  <a:gd name="T35" fmla="*/ 12761693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3"/>
                  <a:gd name="T55" fmla="*/ 0 h 821"/>
                  <a:gd name="T56" fmla="*/ 1613 w 1613"/>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3" h="821">
                    <a:moveTo>
                      <a:pt x="63" y="0"/>
                    </a:moveTo>
                    <a:lnTo>
                      <a:pt x="1550" y="0"/>
                    </a:lnTo>
                    <a:cubicBezTo>
                      <a:pt x="1585" y="0"/>
                      <a:pt x="1613" y="32"/>
                      <a:pt x="1613" y="71"/>
                    </a:cubicBezTo>
                    <a:lnTo>
                      <a:pt x="1613" y="751"/>
                    </a:lnTo>
                    <a:cubicBezTo>
                      <a:pt x="1613" y="790"/>
                      <a:pt x="1585" y="821"/>
                      <a:pt x="1550" y="821"/>
                    </a:cubicBezTo>
                    <a:lnTo>
                      <a:pt x="63" y="821"/>
                    </a:lnTo>
                    <a:cubicBezTo>
                      <a:pt x="28" y="821"/>
                      <a:pt x="0" y="790"/>
                      <a:pt x="0" y="751"/>
                    </a:cubicBezTo>
                    <a:lnTo>
                      <a:pt x="0" y="71"/>
                    </a:lnTo>
                    <a:cubicBezTo>
                      <a:pt x="0" y="32"/>
                      <a:pt x="28" y="0"/>
                      <a:pt x="63" y="0"/>
                    </a:cubicBezTo>
                    <a:close/>
                    <a:moveTo>
                      <a:pt x="73" y="36"/>
                    </a:moveTo>
                    <a:lnTo>
                      <a:pt x="1540" y="36"/>
                    </a:lnTo>
                    <a:cubicBezTo>
                      <a:pt x="1561" y="36"/>
                      <a:pt x="1579" y="55"/>
                      <a:pt x="1579" y="79"/>
                    </a:cubicBezTo>
                    <a:lnTo>
                      <a:pt x="1579" y="744"/>
                    </a:lnTo>
                    <a:cubicBezTo>
                      <a:pt x="1579" y="768"/>
                      <a:pt x="1561" y="787"/>
                      <a:pt x="1540" y="787"/>
                    </a:cubicBezTo>
                    <a:lnTo>
                      <a:pt x="73" y="787"/>
                    </a:lnTo>
                    <a:cubicBezTo>
                      <a:pt x="52" y="787"/>
                      <a:pt x="34" y="768"/>
                      <a:pt x="34" y="744"/>
                    </a:cubicBezTo>
                    <a:lnTo>
                      <a:pt x="34" y="79"/>
                    </a:lnTo>
                    <a:cubicBezTo>
                      <a:pt x="34" y="55"/>
                      <a:pt x="52" y="36"/>
                      <a:pt x="73" y="36"/>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95" name="Freeform 8">
                <a:extLst>
                  <a:ext uri="{FF2B5EF4-FFF2-40B4-BE49-F238E27FC236}">
                    <a16:creationId xmlns:a16="http://schemas.microsoft.com/office/drawing/2014/main" id="{0D135A88-4B9C-0F45-F925-A1F7BB4CB976}"/>
                  </a:ext>
                </a:extLst>
              </p:cNvPr>
              <p:cNvSpPr>
                <a:spLocks noEditPoints="1"/>
              </p:cNvSpPr>
              <p:nvPr/>
            </p:nvSpPr>
            <p:spPr bwMode="auto">
              <a:xfrm>
                <a:off x="1365" y="1897"/>
                <a:ext cx="3027" cy="1474"/>
              </a:xfrm>
              <a:custGeom>
                <a:avLst/>
                <a:gdLst>
                  <a:gd name="T0" fmla="*/ 13982447 w 1546"/>
                  <a:gd name="T1" fmla="*/ 0 h 753"/>
                  <a:gd name="T2" fmla="*/ 527375813 w 1546"/>
                  <a:gd name="T3" fmla="*/ 0 h 753"/>
                  <a:gd name="T4" fmla="*/ 541372959 w 1546"/>
                  <a:gd name="T5" fmla="*/ 14909279 h 753"/>
                  <a:gd name="T6" fmla="*/ 541372959 w 1546"/>
                  <a:gd name="T7" fmla="*/ 247548019 h 753"/>
                  <a:gd name="T8" fmla="*/ 527375813 w 1546"/>
                  <a:gd name="T9" fmla="*/ 262451604 h 753"/>
                  <a:gd name="T10" fmla="*/ 13982447 w 1546"/>
                  <a:gd name="T11" fmla="*/ 262451604 h 753"/>
                  <a:gd name="T12" fmla="*/ 0 w 1546"/>
                  <a:gd name="T13" fmla="*/ 247548019 h 753"/>
                  <a:gd name="T14" fmla="*/ 0 w 1546"/>
                  <a:gd name="T15" fmla="*/ 14909279 h 753"/>
                  <a:gd name="T16" fmla="*/ 13982447 w 1546"/>
                  <a:gd name="T17" fmla="*/ 0 h 753"/>
                  <a:gd name="T18" fmla="*/ 13982447 w 1546"/>
                  <a:gd name="T19" fmla="*/ 376894 h 753"/>
                  <a:gd name="T20" fmla="*/ 527743607 w 1546"/>
                  <a:gd name="T21" fmla="*/ 376894 h 753"/>
                  <a:gd name="T22" fmla="*/ 541372959 w 1546"/>
                  <a:gd name="T23" fmla="*/ 15292396 h 753"/>
                  <a:gd name="T24" fmla="*/ 541372959 w 1546"/>
                  <a:gd name="T25" fmla="*/ 247218336 h 753"/>
                  <a:gd name="T26" fmla="*/ 527743607 w 1546"/>
                  <a:gd name="T27" fmla="*/ 262127555 h 753"/>
                  <a:gd name="T28" fmla="*/ 13982447 w 1546"/>
                  <a:gd name="T29" fmla="*/ 262127555 h 753"/>
                  <a:gd name="T30" fmla="*/ 377582 w 1546"/>
                  <a:gd name="T31" fmla="*/ 247218336 h 753"/>
                  <a:gd name="T32" fmla="*/ 377582 w 1546"/>
                  <a:gd name="T33" fmla="*/ 15292396 h 753"/>
                  <a:gd name="T34" fmla="*/ 13982447 w 1546"/>
                  <a:gd name="T35" fmla="*/ 376894 h 7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6"/>
                  <a:gd name="T55" fmla="*/ 0 h 753"/>
                  <a:gd name="T56" fmla="*/ 1546 w 1546"/>
                  <a:gd name="T57" fmla="*/ 753 h 7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6" h="753">
                    <a:moveTo>
                      <a:pt x="40" y="0"/>
                    </a:moveTo>
                    <a:lnTo>
                      <a:pt x="1506" y="0"/>
                    </a:lnTo>
                    <a:cubicBezTo>
                      <a:pt x="1528" y="0"/>
                      <a:pt x="1546" y="19"/>
                      <a:pt x="1546" y="43"/>
                    </a:cubicBezTo>
                    <a:lnTo>
                      <a:pt x="1546" y="710"/>
                    </a:lnTo>
                    <a:cubicBezTo>
                      <a:pt x="1546" y="734"/>
                      <a:pt x="1528" y="753"/>
                      <a:pt x="1506" y="753"/>
                    </a:cubicBezTo>
                    <a:lnTo>
                      <a:pt x="40" y="753"/>
                    </a:lnTo>
                    <a:cubicBezTo>
                      <a:pt x="18" y="753"/>
                      <a:pt x="0" y="734"/>
                      <a:pt x="0" y="710"/>
                    </a:cubicBezTo>
                    <a:lnTo>
                      <a:pt x="0" y="43"/>
                    </a:lnTo>
                    <a:cubicBezTo>
                      <a:pt x="0" y="19"/>
                      <a:pt x="18" y="0"/>
                      <a:pt x="40" y="0"/>
                    </a:cubicBezTo>
                    <a:close/>
                    <a:moveTo>
                      <a:pt x="40" y="1"/>
                    </a:moveTo>
                    <a:lnTo>
                      <a:pt x="1507" y="1"/>
                    </a:lnTo>
                    <a:cubicBezTo>
                      <a:pt x="1528" y="1"/>
                      <a:pt x="1546" y="20"/>
                      <a:pt x="1546" y="44"/>
                    </a:cubicBezTo>
                    <a:lnTo>
                      <a:pt x="1546" y="709"/>
                    </a:lnTo>
                    <a:cubicBezTo>
                      <a:pt x="1546" y="733"/>
                      <a:pt x="1528" y="752"/>
                      <a:pt x="1507" y="752"/>
                    </a:cubicBezTo>
                    <a:lnTo>
                      <a:pt x="40" y="752"/>
                    </a:lnTo>
                    <a:cubicBezTo>
                      <a:pt x="19" y="752"/>
                      <a:pt x="1" y="733"/>
                      <a:pt x="1" y="709"/>
                    </a:cubicBezTo>
                    <a:lnTo>
                      <a:pt x="1" y="44"/>
                    </a:lnTo>
                    <a:cubicBezTo>
                      <a:pt x="1" y="20"/>
                      <a:pt x="19" y="1"/>
                      <a:pt x="40" y="1"/>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96" name="Freeform 9">
                <a:extLst>
                  <a:ext uri="{FF2B5EF4-FFF2-40B4-BE49-F238E27FC236}">
                    <a16:creationId xmlns:a16="http://schemas.microsoft.com/office/drawing/2014/main" id="{7C4FCD6C-79F0-5CF4-FB7E-4BE1E98A15F8}"/>
                  </a:ext>
                </a:extLst>
              </p:cNvPr>
              <p:cNvSpPr>
                <a:spLocks noEditPoints="1"/>
              </p:cNvSpPr>
              <p:nvPr/>
            </p:nvSpPr>
            <p:spPr bwMode="auto">
              <a:xfrm>
                <a:off x="1319" y="1855"/>
                <a:ext cx="3120" cy="1558"/>
              </a:xfrm>
              <a:custGeom>
                <a:avLst/>
                <a:gdLst>
                  <a:gd name="T0" fmla="*/ 19750677 w 1593"/>
                  <a:gd name="T1" fmla="*/ 0 h 795"/>
                  <a:gd name="T2" fmla="*/ 541326344 w 1593"/>
                  <a:gd name="T3" fmla="*/ 0 h 795"/>
                  <a:gd name="T4" fmla="*/ 561149735 w 1593"/>
                  <a:gd name="T5" fmla="*/ 22731093 h 795"/>
                  <a:gd name="T6" fmla="*/ 561149735 w 1593"/>
                  <a:gd name="T7" fmla="*/ 260485199 h 795"/>
                  <a:gd name="T8" fmla="*/ 541326344 w 1593"/>
                  <a:gd name="T9" fmla="*/ 283213971 h 795"/>
                  <a:gd name="T10" fmla="*/ 19750677 w 1593"/>
                  <a:gd name="T11" fmla="*/ 283213971 h 795"/>
                  <a:gd name="T12" fmla="*/ 0 w 1593"/>
                  <a:gd name="T13" fmla="*/ 260485199 h 795"/>
                  <a:gd name="T14" fmla="*/ 0 w 1593"/>
                  <a:gd name="T15" fmla="*/ 22731093 h 795"/>
                  <a:gd name="T16" fmla="*/ 19750677 w 1593"/>
                  <a:gd name="T17" fmla="*/ 0 h 795"/>
                  <a:gd name="T18" fmla="*/ 22121411 w 1593"/>
                  <a:gd name="T19" fmla="*/ 7804496 h 795"/>
                  <a:gd name="T20" fmla="*/ 539029679 w 1593"/>
                  <a:gd name="T21" fmla="*/ 7804496 h 795"/>
                  <a:gd name="T22" fmla="*/ 552714007 w 1593"/>
                  <a:gd name="T23" fmla="*/ 23099421 h 795"/>
                  <a:gd name="T24" fmla="*/ 552714007 w 1593"/>
                  <a:gd name="T25" fmla="*/ 260125363 h 795"/>
                  <a:gd name="T26" fmla="*/ 539029679 w 1593"/>
                  <a:gd name="T27" fmla="*/ 275414801 h 795"/>
                  <a:gd name="T28" fmla="*/ 22121411 w 1593"/>
                  <a:gd name="T29" fmla="*/ 275414801 h 795"/>
                  <a:gd name="T30" fmla="*/ 8442975 w 1593"/>
                  <a:gd name="T31" fmla="*/ 260125363 h 795"/>
                  <a:gd name="T32" fmla="*/ 8442975 w 1593"/>
                  <a:gd name="T33" fmla="*/ 23099421 h 795"/>
                  <a:gd name="T34" fmla="*/ 22121411 w 1593"/>
                  <a:gd name="T35" fmla="*/ 7804496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3"/>
                  <a:gd name="T55" fmla="*/ 0 h 795"/>
                  <a:gd name="T56" fmla="*/ 1593 w 1593"/>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3" h="795">
                    <a:moveTo>
                      <a:pt x="56" y="0"/>
                    </a:moveTo>
                    <a:lnTo>
                      <a:pt x="1537" y="0"/>
                    </a:lnTo>
                    <a:cubicBezTo>
                      <a:pt x="1568" y="0"/>
                      <a:pt x="1593" y="29"/>
                      <a:pt x="1593" y="64"/>
                    </a:cubicBezTo>
                    <a:lnTo>
                      <a:pt x="1593" y="731"/>
                    </a:lnTo>
                    <a:cubicBezTo>
                      <a:pt x="1593" y="766"/>
                      <a:pt x="1568" y="795"/>
                      <a:pt x="1537" y="795"/>
                    </a:cubicBezTo>
                    <a:lnTo>
                      <a:pt x="56" y="795"/>
                    </a:lnTo>
                    <a:cubicBezTo>
                      <a:pt x="25" y="795"/>
                      <a:pt x="0" y="766"/>
                      <a:pt x="0" y="731"/>
                    </a:cubicBezTo>
                    <a:lnTo>
                      <a:pt x="0" y="64"/>
                    </a:lnTo>
                    <a:cubicBezTo>
                      <a:pt x="0" y="29"/>
                      <a:pt x="25" y="0"/>
                      <a:pt x="56" y="0"/>
                    </a:cubicBezTo>
                    <a:close/>
                    <a:moveTo>
                      <a:pt x="63" y="22"/>
                    </a:moveTo>
                    <a:lnTo>
                      <a:pt x="1530" y="22"/>
                    </a:lnTo>
                    <a:cubicBezTo>
                      <a:pt x="1551" y="22"/>
                      <a:pt x="1569" y="41"/>
                      <a:pt x="1569" y="65"/>
                    </a:cubicBezTo>
                    <a:lnTo>
                      <a:pt x="1569" y="730"/>
                    </a:lnTo>
                    <a:cubicBezTo>
                      <a:pt x="1569" y="754"/>
                      <a:pt x="1551" y="773"/>
                      <a:pt x="1530" y="773"/>
                    </a:cubicBezTo>
                    <a:lnTo>
                      <a:pt x="63" y="773"/>
                    </a:lnTo>
                    <a:cubicBezTo>
                      <a:pt x="42" y="773"/>
                      <a:pt x="24" y="754"/>
                      <a:pt x="24" y="730"/>
                    </a:cubicBezTo>
                    <a:lnTo>
                      <a:pt x="24" y="65"/>
                    </a:lnTo>
                    <a:cubicBezTo>
                      <a:pt x="24" y="41"/>
                      <a:pt x="42" y="22"/>
                      <a:pt x="63" y="22"/>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97" name="Rectangle 10">
                <a:extLst>
                  <a:ext uri="{FF2B5EF4-FFF2-40B4-BE49-F238E27FC236}">
                    <a16:creationId xmlns:a16="http://schemas.microsoft.com/office/drawing/2014/main" id="{EF3A93AD-34B5-6376-8201-880F3B2753A5}"/>
                  </a:ext>
                </a:extLst>
              </p:cNvPr>
              <p:cNvSpPr>
                <a:spLocks noChangeArrowheads="1"/>
              </p:cNvSpPr>
              <p:nvPr/>
            </p:nvSpPr>
            <p:spPr bwMode="auto">
              <a:xfrm>
                <a:off x="1319" y="1967"/>
                <a:ext cx="22" cy="1344"/>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5998" name="Rectangle 11">
                <a:extLst>
                  <a:ext uri="{FF2B5EF4-FFF2-40B4-BE49-F238E27FC236}">
                    <a16:creationId xmlns:a16="http://schemas.microsoft.com/office/drawing/2014/main" id="{82EF5FA4-C923-E482-A619-3A291BE06F56}"/>
                  </a:ext>
                </a:extLst>
              </p:cNvPr>
              <p:cNvSpPr>
                <a:spLocks noChangeArrowheads="1"/>
              </p:cNvSpPr>
              <p:nvPr/>
            </p:nvSpPr>
            <p:spPr bwMode="auto">
              <a:xfrm>
                <a:off x="1429" y="3387"/>
                <a:ext cx="2883" cy="27"/>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5999" name="Rectangle 12">
                <a:extLst>
                  <a:ext uri="{FF2B5EF4-FFF2-40B4-BE49-F238E27FC236}">
                    <a16:creationId xmlns:a16="http://schemas.microsoft.com/office/drawing/2014/main" id="{570820E2-B8F1-B4C6-1780-60B6C685D44D}"/>
                  </a:ext>
                </a:extLst>
              </p:cNvPr>
              <p:cNvSpPr>
                <a:spLocks noChangeArrowheads="1"/>
              </p:cNvSpPr>
              <p:nvPr/>
            </p:nvSpPr>
            <p:spPr bwMode="auto">
              <a:xfrm>
                <a:off x="1417" y="1855"/>
                <a:ext cx="2924" cy="22"/>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0" name="Rectangle 13">
                <a:extLst>
                  <a:ext uri="{FF2B5EF4-FFF2-40B4-BE49-F238E27FC236}">
                    <a16:creationId xmlns:a16="http://schemas.microsoft.com/office/drawing/2014/main" id="{962FA33E-2CAE-653A-0270-3C980B692202}"/>
                  </a:ext>
                </a:extLst>
              </p:cNvPr>
              <p:cNvSpPr>
                <a:spLocks noChangeArrowheads="1"/>
              </p:cNvSpPr>
              <p:nvPr/>
            </p:nvSpPr>
            <p:spPr bwMode="auto">
              <a:xfrm>
                <a:off x="4418" y="1977"/>
                <a:ext cx="23" cy="1320"/>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1" name="Freeform 14">
                <a:extLst>
                  <a:ext uri="{FF2B5EF4-FFF2-40B4-BE49-F238E27FC236}">
                    <a16:creationId xmlns:a16="http://schemas.microsoft.com/office/drawing/2014/main" id="{97873838-D71C-8F0E-578A-04A7C8317ECF}"/>
                  </a:ext>
                </a:extLst>
              </p:cNvPr>
              <p:cNvSpPr>
                <a:spLocks/>
              </p:cNvSpPr>
              <p:nvPr/>
            </p:nvSpPr>
            <p:spPr bwMode="auto">
              <a:xfrm>
                <a:off x="1319" y="1855"/>
                <a:ext cx="145" cy="114"/>
              </a:xfrm>
              <a:custGeom>
                <a:avLst/>
                <a:gdLst>
                  <a:gd name="T0" fmla="*/ 18129328 w 74"/>
                  <a:gd name="T1" fmla="*/ 0 h 58"/>
                  <a:gd name="T2" fmla="*/ 0 w 74"/>
                  <a:gd name="T3" fmla="*/ 21433289 h 58"/>
                  <a:gd name="T4" fmla="*/ 3972553 w 74"/>
                  <a:gd name="T5" fmla="*/ 21832445 h 58"/>
                  <a:gd name="T6" fmla="*/ 18129328 w 74"/>
                  <a:gd name="T7" fmla="*/ 4214918 h 58"/>
                  <a:gd name="T8" fmla="*/ 18129328 w 74"/>
                  <a:gd name="T9" fmla="*/ 0 h 58"/>
                  <a:gd name="T10" fmla="*/ 0 60000 65536"/>
                  <a:gd name="T11" fmla="*/ 0 60000 65536"/>
                  <a:gd name="T12" fmla="*/ 0 60000 65536"/>
                  <a:gd name="T13" fmla="*/ 0 60000 65536"/>
                  <a:gd name="T14" fmla="*/ 0 60000 65536"/>
                  <a:gd name="T15" fmla="*/ 0 w 74"/>
                  <a:gd name="T16" fmla="*/ 0 h 58"/>
                  <a:gd name="T17" fmla="*/ 74 w 74"/>
                  <a:gd name="T18" fmla="*/ 58 h 58"/>
                </a:gdLst>
                <a:ahLst/>
                <a:cxnLst>
                  <a:cxn ang="T10">
                    <a:pos x="T0" y="T1"/>
                  </a:cxn>
                  <a:cxn ang="T11">
                    <a:pos x="T2" y="T3"/>
                  </a:cxn>
                  <a:cxn ang="T12">
                    <a:pos x="T4" y="T5"/>
                  </a:cxn>
                  <a:cxn ang="T13">
                    <a:pos x="T6" y="T7"/>
                  </a:cxn>
                  <a:cxn ang="T14">
                    <a:pos x="T8" y="T9"/>
                  </a:cxn>
                </a:cxnLst>
                <a:rect l="T15" t="T16" r="T17" b="T18"/>
                <a:pathLst>
                  <a:path w="74" h="58">
                    <a:moveTo>
                      <a:pt x="51" y="0"/>
                    </a:moveTo>
                    <a:cubicBezTo>
                      <a:pt x="20" y="4"/>
                      <a:pt x="2" y="29"/>
                      <a:pt x="0" y="57"/>
                    </a:cubicBezTo>
                    <a:lnTo>
                      <a:pt x="11" y="58"/>
                    </a:lnTo>
                    <a:cubicBezTo>
                      <a:pt x="12" y="35"/>
                      <a:pt x="27" y="15"/>
                      <a:pt x="51" y="11"/>
                    </a:cubicBezTo>
                    <a:cubicBezTo>
                      <a:pt x="74" y="8"/>
                      <a:pt x="51" y="0"/>
                      <a:pt x="51"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02" name="Freeform 15">
                <a:extLst>
                  <a:ext uri="{FF2B5EF4-FFF2-40B4-BE49-F238E27FC236}">
                    <a16:creationId xmlns:a16="http://schemas.microsoft.com/office/drawing/2014/main" id="{66EE7087-FC43-E9DF-A681-150A27032B3C}"/>
                  </a:ext>
                </a:extLst>
              </p:cNvPr>
              <p:cNvSpPr>
                <a:spLocks/>
              </p:cNvSpPr>
              <p:nvPr/>
            </p:nvSpPr>
            <p:spPr bwMode="auto">
              <a:xfrm>
                <a:off x="4329" y="1855"/>
                <a:ext cx="120" cy="147"/>
              </a:xfrm>
              <a:custGeom>
                <a:avLst/>
                <a:gdLst>
                  <a:gd name="T0" fmla="*/ 0 w 61"/>
                  <a:gd name="T1" fmla="*/ 0 h 75"/>
                  <a:gd name="T2" fmla="*/ 21786452 w 61"/>
                  <a:gd name="T3" fmla="*/ 24299617 h 75"/>
                  <a:gd name="T4" fmla="*/ 16896262 w 61"/>
                  <a:gd name="T5" fmla="*/ 24608664 h 75"/>
                  <a:gd name="T6" fmla="*/ 0 w 61"/>
                  <a:gd name="T7" fmla="*/ 3988302 h 75"/>
                  <a:gd name="T8" fmla="*/ 0 w 61"/>
                  <a:gd name="T9" fmla="*/ 0 h 75"/>
                  <a:gd name="T10" fmla="*/ 0 60000 65536"/>
                  <a:gd name="T11" fmla="*/ 0 60000 65536"/>
                  <a:gd name="T12" fmla="*/ 0 60000 65536"/>
                  <a:gd name="T13" fmla="*/ 0 60000 65536"/>
                  <a:gd name="T14" fmla="*/ 0 60000 65536"/>
                  <a:gd name="T15" fmla="*/ 0 w 61"/>
                  <a:gd name="T16" fmla="*/ 0 h 75"/>
                  <a:gd name="T17" fmla="*/ 61 w 61"/>
                  <a:gd name="T18" fmla="*/ 75 h 75"/>
                </a:gdLst>
                <a:ahLst/>
                <a:cxnLst>
                  <a:cxn ang="T10">
                    <a:pos x="T0" y="T1"/>
                  </a:cxn>
                  <a:cxn ang="T11">
                    <a:pos x="T2" y="T3"/>
                  </a:cxn>
                  <a:cxn ang="T12">
                    <a:pos x="T4" y="T5"/>
                  </a:cxn>
                  <a:cxn ang="T13">
                    <a:pos x="T6" y="T7"/>
                  </a:cxn>
                  <a:cxn ang="T14">
                    <a:pos x="T8" y="T9"/>
                  </a:cxn>
                </a:cxnLst>
                <a:rect l="T15" t="T16" r="T17" b="T18"/>
                <a:pathLst>
                  <a:path w="61" h="75">
                    <a:moveTo>
                      <a:pt x="0" y="0"/>
                    </a:moveTo>
                    <a:cubicBezTo>
                      <a:pt x="41" y="0"/>
                      <a:pt x="61" y="44"/>
                      <a:pt x="57" y="68"/>
                    </a:cubicBezTo>
                    <a:lnTo>
                      <a:pt x="44" y="69"/>
                    </a:lnTo>
                    <a:cubicBezTo>
                      <a:pt x="49" y="75"/>
                      <a:pt x="44" y="17"/>
                      <a:pt x="0" y="11"/>
                    </a:cubicBezTo>
                    <a:lnTo>
                      <a:pt x="0"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03" name="Freeform 16">
                <a:extLst>
                  <a:ext uri="{FF2B5EF4-FFF2-40B4-BE49-F238E27FC236}">
                    <a16:creationId xmlns:a16="http://schemas.microsoft.com/office/drawing/2014/main" id="{369BD075-B9C9-A6F2-5274-1C98ECC8A948}"/>
                  </a:ext>
                </a:extLst>
              </p:cNvPr>
              <p:cNvSpPr>
                <a:spLocks/>
              </p:cNvSpPr>
              <p:nvPr/>
            </p:nvSpPr>
            <p:spPr bwMode="auto">
              <a:xfrm>
                <a:off x="4302" y="3293"/>
                <a:ext cx="141" cy="127"/>
              </a:xfrm>
              <a:custGeom>
                <a:avLst/>
                <a:gdLst>
                  <a:gd name="T0" fmla="*/ 20816024 w 72"/>
                  <a:gd name="T1" fmla="*/ 0 h 65"/>
                  <a:gd name="T2" fmla="*/ 0 w 72"/>
                  <a:gd name="T3" fmla="*/ 16237620 h 65"/>
                  <a:gd name="T4" fmla="*/ 740890 w 72"/>
                  <a:gd name="T5" fmla="*/ 20796520 h 65"/>
                  <a:gd name="T6" fmla="*/ 25310334 w 72"/>
                  <a:gd name="T7" fmla="*/ 0 h 65"/>
                  <a:gd name="T8" fmla="*/ 20816024 w 72"/>
                  <a:gd name="T9" fmla="*/ 0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59" y="0"/>
                    </a:moveTo>
                    <a:cubicBezTo>
                      <a:pt x="52" y="33"/>
                      <a:pt x="26" y="50"/>
                      <a:pt x="0" y="48"/>
                    </a:cubicBezTo>
                    <a:lnTo>
                      <a:pt x="2" y="62"/>
                    </a:lnTo>
                    <a:cubicBezTo>
                      <a:pt x="37" y="65"/>
                      <a:pt x="70" y="42"/>
                      <a:pt x="72" y="0"/>
                    </a:cubicBezTo>
                    <a:lnTo>
                      <a:pt x="59"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04" name="Freeform 17">
                <a:extLst>
                  <a:ext uri="{FF2B5EF4-FFF2-40B4-BE49-F238E27FC236}">
                    <a16:creationId xmlns:a16="http://schemas.microsoft.com/office/drawing/2014/main" id="{DA6439B3-45D7-7AC7-3DFF-0FE48B15A6C1}"/>
                  </a:ext>
                </a:extLst>
              </p:cNvPr>
              <p:cNvSpPr>
                <a:spLocks/>
              </p:cNvSpPr>
              <p:nvPr/>
            </p:nvSpPr>
            <p:spPr bwMode="auto">
              <a:xfrm>
                <a:off x="1321" y="3305"/>
                <a:ext cx="110" cy="109"/>
              </a:xfrm>
              <a:custGeom>
                <a:avLst/>
                <a:gdLst>
                  <a:gd name="T0" fmla="*/ 0 w 56"/>
                  <a:gd name="T1" fmla="*/ 346566 h 56"/>
                  <a:gd name="T2" fmla="*/ 20830767 w 56"/>
                  <a:gd name="T3" fmla="*/ 17532212 h 56"/>
                  <a:gd name="T4" fmla="*/ 20830767 w 56"/>
                  <a:gd name="T5" fmla="*/ 13197769 h 56"/>
                  <a:gd name="T6" fmla="*/ 3777944 w 56"/>
                  <a:gd name="T7" fmla="*/ 0 h 56"/>
                  <a:gd name="T8" fmla="*/ 0 w 56"/>
                  <a:gd name="T9" fmla="*/ 346566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
                    </a:moveTo>
                    <a:cubicBezTo>
                      <a:pt x="1" y="33"/>
                      <a:pt x="25" y="53"/>
                      <a:pt x="56" y="56"/>
                    </a:cubicBezTo>
                    <a:lnTo>
                      <a:pt x="56" y="42"/>
                    </a:lnTo>
                    <a:cubicBezTo>
                      <a:pt x="36" y="42"/>
                      <a:pt x="17" y="32"/>
                      <a:pt x="10" y="0"/>
                    </a:cubicBezTo>
                    <a:lnTo>
                      <a:pt x="0" y="1"/>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05" name="Rectangle 18">
                <a:extLst>
                  <a:ext uri="{FF2B5EF4-FFF2-40B4-BE49-F238E27FC236}">
                    <a16:creationId xmlns:a16="http://schemas.microsoft.com/office/drawing/2014/main" id="{88F4C599-9AEB-93A9-5F75-B56610804932}"/>
                  </a:ext>
                </a:extLst>
              </p:cNvPr>
              <p:cNvSpPr>
                <a:spLocks noChangeArrowheads="1"/>
              </p:cNvSpPr>
              <p:nvPr/>
            </p:nvSpPr>
            <p:spPr bwMode="auto">
              <a:xfrm>
                <a:off x="1744" y="1748"/>
                <a:ext cx="2274" cy="37"/>
              </a:xfrm>
              <a:prstGeom prst="rect">
                <a:avLst/>
              </a:prstGeom>
              <a:solidFill>
                <a:srgbClr val="FF9999"/>
              </a:solidFill>
              <a:ln w="0">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6" name="Oval 19">
                <a:extLst>
                  <a:ext uri="{FF2B5EF4-FFF2-40B4-BE49-F238E27FC236}">
                    <a16:creationId xmlns:a16="http://schemas.microsoft.com/office/drawing/2014/main" id="{EA7020B5-8387-5908-2245-70C75E9C54C3}"/>
                  </a:ext>
                </a:extLst>
              </p:cNvPr>
              <p:cNvSpPr>
                <a:spLocks noChangeArrowheads="1"/>
              </p:cNvSpPr>
              <p:nvPr/>
            </p:nvSpPr>
            <p:spPr bwMode="auto">
              <a:xfrm>
                <a:off x="1742" y="1748"/>
                <a:ext cx="4" cy="37"/>
              </a:xfrm>
              <a:prstGeom prst="ellipse">
                <a:avLst/>
              </a:prstGeom>
              <a:solidFill>
                <a:srgbClr val="FF9999"/>
              </a:solidFill>
              <a:ln w="0">
                <a:solidFill>
                  <a:srgbClr val="FF66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7" name="Rectangle 20">
                <a:extLst>
                  <a:ext uri="{FF2B5EF4-FFF2-40B4-BE49-F238E27FC236}">
                    <a16:creationId xmlns:a16="http://schemas.microsoft.com/office/drawing/2014/main" id="{763727EB-1CA9-B5E6-71EE-83438EFEE002}"/>
                  </a:ext>
                </a:extLst>
              </p:cNvPr>
              <p:cNvSpPr>
                <a:spLocks noChangeArrowheads="1"/>
              </p:cNvSpPr>
              <p:nvPr/>
            </p:nvSpPr>
            <p:spPr bwMode="auto">
              <a:xfrm>
                <a:off x="1760" y="1756"/>
                <a:ext cx="2242" cy="7"/>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8" name="Rectangle 21">
                <a:extLst>
                  <a:ext uri="{FF2B5EF4-FFF2-40B4-BE49-F238E27FC236}">
                    <a16:creationId xmlns:a16="http://schemas.microsoft.com/office/drawing/2014/main" id="{64465DBD-8C85-D8C1-0EFB-66E99C7E28B3}"/>
                  </a:ext>
                </a:extLst>
              </p:cNvPr>
              <p:cNvSpPr>
                <a:spLocks noChangeArrowheads="1"/>
              </p:cNvSpPr>
              <p:nvPr/>
            </p:nvSpPr>
            <p:spPr bwMode="auto">
              <a:xfrm>
                <a:off x="2447" y="884"/>
                <a:ext cx="47" cy="862"/>
              </a:xfrm>
              <a:prstGeom prst="rect">
                <a:avLst/>
              </a:prstGeom>
              <a:solidFill>
                <a:srgbClr val="FF9999"/>
              </a:solidFill>
              <a:ln w="0">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09" name="Rectangle 22">
                <a:extLst>
                  <a:ext uri="{FF2B5EF4-FFF2-40B4-BE49-F238E27FC236}">
                    <a16:creationId xmlns:a16="http://schemas.microsoft.com/office/drawing/2014/main" id="{1FA44D68-F215-DBD6-DEAD-AFE9D7705105}"/>
                  </a:ext>
                </a:extLst>
              </p:cNvPr>
              <p:cNvSpPr>
                <a:spLocks noChangeArrowheads="1"/>
              </p:cNvSpPr>
              <p:nvPr/>
            </p:nvSpPr>
            <p:spPr bwMode="auto">
              <a:xfrm>
                <a:off x="2455" y="904"/>
                <a:ext cx="14" cy="824"/>
              </a:xfrm>
              <a:prstGeom prst="rect">
                <a:avLst/>
              </a:prstGeom>
              <a:solidFill>
                <a:srgbClr val="FF9999"/>
              </a:solidFill>
              <a:ln w="9525">
                <a:solidFill>
                  <a:srgbClr val="FF66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sp>
            <p:nvSpPr>
              <p:cNvPr id="126010" name="Freeform 23">
                <a:extLst>
                  <a:ext uri="{FF2B5EF4-FFF2-40B4-BE49-F238E27FC236}">
                    <a16:creationId xmlns:a16="http://schemas.microsoft.com/office/drawing/2014/main" id="{5E2B010E-9F6A-6BB1-BCA9-523FDDA9C7D5}"/>
                  </a:ext>
                </a:extLst>
              </p:cNvPr>
              <p:cNvSpPr>
                <a:spLocks/>
              </p:cNvSpPr>
              <p:nvPr/>
            </p:nvSpPr>
            <p:spPr bwMode="auto">
              <a:xfrm>
                <a:off x="2424" y="1742"/>
                <a:ext cx="90" cy="49"/>
              </a:xfrm>
              <a:custGeom>
                <a:avLst/>
                <a:gdLst>
                  <a:gd name="T0" fmla="*/ 374717 w 46"/>
                  <a:gd name="T1" fmla="*/ 0 h 25"/>
                  <a:gd name="T2" fmla="*/ 15864590 w 46"/>
                  <a:gd name="T3" fmla="*/ 0 h 25"/>
                  <a:gd name="T4" fmla="*/ 15864590 w 46"/>
                  <a:gd name="T5" fmla="*/ 8899935 h 25"/>
                  <a:gd name="T6" fmla="*/ 374717 w 46"/>
                  <a:gd name="T7" fmla="*/ 8899935 h 25"/>
                  <a:gd name="T8" fmla="*/ 374717 w 46"/>
                  <a:gd name="T9" fmla="*/ 0 h 25"/>
                  <a:gd name="T10" fmla="*/ 0 60000 65536"/>
                  <a:gd name="T11" fmla="*/ 0 60000 65536"/>
                  <a:gd name="T12" fmla="*/ 0 60000 65536"/>
                  <a:gd name="T13" fmla="*/ 0 60000 65536"/>
                  <a:gd name="T14" fmla="*/ 0 60000 65536"/>
                  <a:gd name="T15" fmla="*/ 0 w 46"/>
                  <a:gd name="T16" fmla="*/ 0 h 25"/>
                  <a:gd name="T17" fmla="*/ 46 w 46"/>
                  <a:gd name="T18" fmla="*/ 25 h 25"/>
                </a:gdLst>
                <a:ahLst/>
                <a:cxnLst>
                  <a:cxn ang="T10">
                    <a:pos x="T0" y="T1"/>
                  </a:cxn>
                  <a:cxn ang="T11">
                    <a:pos x="T2" y="T3"/>
                  </a:cxn>
                  <a:cxn ang="T12">
                    <a:pos x="T4" y="T5"/>
                  </a:cxn>
                  <a:cxn ang="T13">
                    <a:pos x="T6" y="T7"/>
                  </a:cxn>
                  <a:cxn ang="T14">
                    <a:pos x="T8" y="T9"/>
                  </a:cxn>
                </a:cxnLst>
                <a:rect l="T15" t="T16" r="T17" b="T18"/>
                <a:pathLst>
                  <a:path w="46" h="25">
                    <a:moveTo>
                      <a:pt x="1" y="0"/>
                    </a:moveTo>
                    <a:lnTo>
                      <a:pt x="46" y="0"/>
                    </a:lnTo>
                    <a:lnTo>
                      <a:pt x="46" y="25"/>
                    </a:lnTo>
                    <a:lnTo>
                      <a:pt x="1" y="25"/>
                    </a:lnTo>
                    <a:cubicBezTo>
                      <a:pt x="0" y="17"/>
                      <a:pt x="1" y="9"/>
                      <a:pt x="1"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1" name="Freeform 24">
                <a:extLst>
                  <a:ext uri="{FF2B5EF4-FFF2-40B4-BE49-F238E27FC236}">
                    <a16:creationId xmlns:a16="http://schemas.microsoft.com/office/drawing/2014/main" id="{FDAC0E5F-289C-3255-161B-ED175D652400}"/>
                  </a:ext>
                </a:extLst>
              </p:cNvPr>
              <p:cNvSpPr>
                <a:spLocks noEditPoints="1"/>
              </p:cNvSpPr>
              <p:nvPr/>
            </p:nvSpPr>
            <p:spPr bwMode="auto">
              <a:xfrm>
                <a:off x="2430" y="1748"/>
                <a:ext cx="25" cy="19"/>
              </a:xfrm>
              <a:custGeom>
                <a:avLst/>
                <a:gdLst>
                  <a:gd name="T0" fmla="*/ 1673446 w 13"/>
                  <a:gd name="T1" fmla="*/ 0 h 10"/>
                  <a:gd name="T2" fmla="*/ 1673446 w 13"/>
                  <a:gd name="T3" fmla="*/ 807456 h 10"/>
                  <a:gd name="T4" fmla="*/ 3218165 w 13"/>
                  <a:gd name="T5" fmla="*/ 1028652 h 10"/>
                  <a:gd name="T6" fmla="*/ 1673446 w 13"/>
                  <a:gd name="T7" fmla="*/ 1028652 h 10"/>
                  <a:gd name="T8" fmla="*/ 1673446 w 13"/>
                  <a:gd name="T9" fmla="*/ 1954439 h 10"/>
                  <a:gd name="T10" fmla="*/ 1540781 w 13"/>
                  <a:gd name="T11" fmla="*/ 1028652 h 10"/>
                  <a:gd name="T12" fmla="*/ 0 w 13"/>
                  <a:gd name="T13" fmla="*/ 1028652 h 10"/>
                  <a:gd name="T14" fmla="*/ 1540781 w 13"/>
                  <a:gd name="T15" fmla="*/ 807456 h 10"/>
                  <a:gd name="T16" fmla="*/ 1673446 w 13"/>
                  <a:gd name="T17" fmla="*/ 0 h 10"/>
                  <a:gd name="T18" fmla="*/ 1540781 w 13"/>
                  <a:gd name="T19" fmla="*/ 42497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7" y="0"/>
                    </a:moveTo>
                    <a:lnTo>
                      <a:pt x="7" y="4"/>
                    </a:lnTo>
                    <a:lnTo>
                      <a:pt x="13" y="5"/>
                    </a:lnTo>
                    <a:lnTo>
                      <a:pt x="7" y="5"/>
                    </a:lnTo>
                    <a:lnTo>
                      <a:pt x="7" y="10"/>
                    </a:lnTo>
                    <a:lnTo>
                      <a:pt x="6" y="5"/>
                    </a:lnTo>
                    <a:lnTo>
                      <a:pt x="0" y="5"/>
                    </a:lnTo>
                    <a:lnTo>
                      <a:pt x="6" y="4"/>
                    </a:lnTo>
                    <a:lnTo>
                      <a:pt x="7" y="0"/>
                    </a:lnTo>
                    <a:close/>
                    <a:moveTo>
                      <a:pt x="6" y="2"/>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2" name="Freeform 25">
                <a:extLst>
                  <a:ext uri="{FF2B5EF4-FFF2-40B4-BE49-F238E27FC236}">
                    <a16:creationId xmlns:a16="http://schemas.microsoft.com/office/drawing/2014/main" id="{5FD7C875-0C49-6A1F-D996-C4417388ABE4}"/>
                  </a:ext>
                </a:extLst>
              </p:cNvPr>
              <p:cNvSpPr>
                <a:spLocks noEditPoints="1"/>
              </p:cNvSpPr>
              <p:nvPr/>
            </p:nvSpPr>
            <p:spPr bwMode="auto">
              <a:xfrm>
                <a:off x="2438" y="1744"/>
                <a:ext cx="21" cy="17"/>
              </a:xfrm>
              <a:custGeom>
                <a:avLst/>
                <a:gdLst>
                  <a:gd name="T0" fmla="*/ 1239855 w 11"/>
                  <a:gd name="T1" fmla="*/ 0 h 9"/>
                  <a:gd name="T2" fmla="*/ 1239855 w 11"/>
                  <a:gd name="T3" fmla="*/ 736194 h 9"/>
                  <a:gd name="T4" fmla="*/ 2366996 w 11"/>
                  <a:gd name="T5" fmla="*/ 829177 h 9"/>
                  <a:gd name="T6" fmla="*/ 1239855 w 11"/>
                  <a:gd name="T7" fmla="*/ 829177 h 9"/>
                  <a:gd name="T8" fmla="*/ 1239855 w 11"/>
                  <a:gd name="T9" fmla="*/ 1566223 h 9"/>
                  <a:gd name="T10" fmla="*/ 1127492 w 11"/>
                  <a:gd name="T11" fmla="*/ 829177 h 9"/>
                  <a:gd name="T12" fmla="*/ 0 w 11"/>
                  <a:gd name="T13" fmla="*/ 829177 h 9"/>
                  <a:gd name="T14" fmla="*/ 1127492 w 11"/>
                  <a:gd name="T15" fmla="*/ 736194 h 9"/>
                  <a:gd name="T16" fmla="*/ 1239855 w 11"/>
                  <a:gd name="T17" fmla="*/ 0 h 9"/>
                  <a:gd name="T18" fmla="*/ 1127492 w 11"/>
                  <a:gd name="T19" fmla="*/ 38975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0"/>
                    </a:moveTo>
                    <a:lnTo>
                      <a:pt x="6" y="4"/>
                    </a:lnTo>
                    <a:lnTo>
                      <a:pt x="11" y="5"/>
                    </a:lnTo>
                    <a:lnTo>
                      <a:pt x="6" y="5"/>
                    </a:lnTo>
                    <a:lnTo>
                      <a:pt x="6" y="9"/>
                    </a:lnTo>
                    <a:lnTo>
                      <a:pt x="5" y="5"/>
                    </a:lnTo>
                    <a:lnTo>
                      <a:pt x="0" y="5"/>
                    </a:lnTo>
                    <a:lnTo>
                      <a:pt x="5" y="4"/>
                    </a:lnTo>
                    <a:lnTo>
                      <a:pt x="6" y="0"/>
                    </a:lnTo>
                    <a:close/>
                    <a:moveTo>
                      <a:pt x="5" y="2"/>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3" name="Freeform 26">
                <a:extLst>
                  <a:ext uri="{FF2B5EF4-FFF2-40B4-BE49-F238E27FC236}">
                    <a16:creationId xmlns:a16="http://schemas.microsoft.com/office/drawing/2014/main" id="{1E9841CC-845C-211F-ED53-E7CBCAC08B91}"/>
                  </a:ext>
                </a:extLst>
              </p:cNvPr>
              <p:cNvSpPr>
                <a:spLocks/>
              </p:cNvSpPr>
              <p:nvPr/>
            </p:nvSpPr>
            <p:spPr bwMode="auto">
              <a:xfrm>
                <a:off x="2506" y="1742"/>
                <a:ext cx="10" cy="49"/>
              </a:xfrm>
              <a:custGeom>
                <a:avLst/>
                <a:gdLst>
                  <a:gd name="T0" fmla="*/ 1572864 w 5"/>
                  <a:gd name="T1" fmla="*/ 0 h 25"/>
                  <a:gd name="T2" fmla="*/ 1572864 w 5"/>
                  <a:gd name="T3" fmla="*/ 8899935 h 25"/>
                  <a:gd name="T4" fmla="*/ 2621440 w 5"/>
                  <a:gd name="T5" fmla="*/ 8899935 h 25"/>
                  <a:gd name="T6" fmla="*/ 2097152 w 5"/>
                  <a:gd name="T7" fmla="*/ 0 h 25"/>
                  <a:gd name="T8" fmla="*/ 1572864 w 5"/>
                  <a:gd name="T9" fmla="*/ 0 h 25"/>
                  <a:gd name="T10" fmla="*/ 0 60000 65536"/>
                  <a:gd name="T11" fmla="*/ 0 60000 65536"/>
                  <a:gd name="T12" fmla="*/ 0 60000 65536"/>
                  <a:gd name="T13" fmla="*/ 0 60000 65536"/>
                  <a:gd name="T14" fmla="*/ 0 60000 65536"/>
                  <a:gd name="T15" fmla="*/ 0 w 5"/>
                  <a:gd name="T16" fmla="*/ 0 h 25"/>
                  <a:gd name="T17" fmla="*/ 5 w 5"/>
                  <a:gd name="T18" fmla="*/ 25 h 25"/>
                </a:gdLst>
                <a:ahLst/>
                <a:cxnLst>
                  <a:cxn ang="T10">
                    <a:pos x="T0" y="T1"/>
                  </a:cxn>
                  <a:cxn ang="T11">
                    <a:pos x="T2" y="T3"/>
                  </a:cxn>
                  <a:cxn ang="T12">
                    <a:pos x="T4" y="T5"/>
                  </a:cxn>
                  <a:cxn ang="T13">
                    <a:pos x="T6" y="T7"/>
                  </a:cxn>
                  <a:cxn ang="T14">
                    <a:pos x="T8" y="T9"/>
                  </a:cxn>
                </a:cxnLst>
                <a:rect l="T15" t="T16" r="T17" b="T18"/>
                <a:pathLst>
                  <a:path w="5" h="25">
                    <a:moveTo>
                      <a:pt x="3" y="0"/>
                    </a:moveTo>
                    <a:cubicBezTo>
                      <a:pt x="0" y="9"/>
                      <a:pt x="1" y="19"/>
                      <a:pt x="3" y="25"/>
                    </a:cubicBezTo>
                    <a:lnTo>
                      <a:pt x="5" y="25"/>
                    </a:lnTo>
                    <a:cubicBezTo>
                      <a:pt x="2" y="24"/>
                      <a:pt x="2" y="2"/>
                      <a:pt x="4"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4" name="Freeform 27">
                <a:extLst>
                  <a:ext uri="{FF2B5EF4-FFF2-40B4-BE49-F238E27FC236}">
                    <a16:creationId xmlns:a16="http://schemas.microsoft.com/office/drawing/2014/main" id="{1A1A1937-B920-C630-27EB-A87899259F7E}"/>
                  </a:ext>
                </a:extLst>
              </p:cNvPr>
              <p:cNvSpPr>
                <a:spLocks/>
              </p:cNvSpPr>
              <p:nvPr/>
            </p:nvSpPr>
            <p:spPr bwMode="auto">
              <a:xfrm>
                <a:off x="2512" y="1742"/>
                <a:ext cx="4" cy="49"/>
              </a:xfrm>
              <a:custGeom>
                <a:avLst/>
                <a:gdLst>
                  <a:gd name="T0" fmla="*/ 524288 w 2"/>
                  <a:gd name="T1" fmla="*/ 385920 h 25"/>
                  <a:gd name="T2" fmla="*/ 1048576 w 2"/>
                  <a:gd name="T3" fmla="*/ 1134777 h 25"/>
                  <a:gd name="T4" fmla="*/ 524288 w 2"/>
                  <a:gd name="T5" fmla="*/ 1482550 h 25"/>
                  <a:gd name="T6" fmla="*/ 1048576 w 2"/>
                  <a:gd name="T7" fmla="*/ 7817072 h 25"/>
                  <a:gd name="T8" fmla="*/ 1048576 w 2"/>
                  <a:gd name="T9" fmla="*/ 8163635 h 25"/>
                  <a:gd name="T10" fmla="*/ 524288 w 2"/>
                  <a:gd name="T11" fmla="*/ 8544344 h 25"/>
                  <a:gd name="T12" fmla="*/ 0 w 2"/>
                  <a:gd name="T13" fmla="*/ 4540783 h 25"/>
                  <a:gd name="T14" fmla="*/ 524288 w 2"/>
                  <a:gd name="T15" fmla="*/ 385920 h 2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5"/>
                  <a:gd name="T26" fmla="*/ 2 w 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5">
                    <a:moveTo>
                      <a:pt x="1" y="1"/>
                    </a:moveTo>
                    <a:cubicBezTo>
                      <a:pt x="2" y="0"/>
                      <a:pt x="2" y="1"/>
                      <a:pt x="2" y="3"/>
                    </a:cubicBezTo>
                    <a:lnTo>
                      <a:pt x="1" y="4"/>
                    </a:lnTo>
                    <a:cubicBezTo>
                      <a:pt x="1" y="10"/>
                      <a:pt x="1" y="16"/>
                      <a:pt x="2" y="22"/>
                    </a:cubicBezTo>
                    <a:lnTo>
                      <a:pt x="2" y="23"/>
                    </a:lnTo>
                    <a:cubicBezTo>
                      <a:pt x="2" y="24"/>
                      <a:pt x="2" y="24"/>
                      <a:pt x="1" y="24"/>
                    </a:cubicBezTo>
                    <a:cubicBezTo>
                      <a:pt x="1" y="25"/>
                      <a:pt x="0" y="20"/>
                      <a:pt x="0" y="13"/>
                    </a:cubicBezTo>
                    <a:cubicBezTo>
                      <a:pt x="0" y="6"/>
                      <a:pt x="0" y="1"/>
                      <a:pt x="1" y="1"/>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5" name="Freeform 28">
                <a:extLst>
                  <a:ext uri="{FF2B5EF4-FFF2-40B4-BE49-F238E27FC236}">
                    <a16:creationId xmlns:a16="http://schemas.microsoft.com/office/drawing/2014/main" id="{F9A7183D-5494-AAB9-EB87-47BA59B82315}"/>
                  </a:ext>
                </a:extLst>
              </p:cNvPr>
              <p:cNvSpPr>
                <a:spLocks noEditPoints="1"/>
              </p:cNvSpPr>
              <p:nvPr/>
            </p:nvSpPr>
            <p:spPr bwMode="auto">
              <a:xfrm>
                <a:off x="2512" y="1744"/>
                <a:ext cx="4" cy="45"/>
              </a:xfrm>
              <a:custGeom>
                <a:avLst/>
                <a:gdLst>
                  <a:gd name="T0" fmla="*/ 1048576 w 2"/>
                  <a:gd name="T1" fmla="*/ 7239796 h 23"/>
                  <a:gd name="T2" fmla="*/ 1048576 w 2"/>
                  <a:gd name="T3" fmla="*/ 7239796 h 23"/>
                  <a:gd name="T4" fmla="*/ 1048576 w 2"/>
                  <a:gd name="T5" fmla="*/ 7239796 h 23"/>
                  <a:gd name="T6" fmla="*/ 524288 w 2"/>
                  <a:gd name="T7" fmla="*/ 7934171 h 23"/>
                  <a:gd name="T8" fmla="*/ 0 w 2"/>
                  <a:gd name="T9" fmla="*/ 3867169 h 23"/>
                  <a:gd name="T10" fmla="*/ 524288 w 2"/>
                  <a:gd name="T11" fmla="*/ 0 h 23"/>
                  <a:gd name="T12" fmla="*/ 1048576 w 2"/>
                  <a:gd name="T13" fmla="*/ 733142 h 23"/>
                  <a:gd name="T14" fmla="*/ 524288 w 2"/>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3"/>
                  <a:gd name="T26" fmla="*/ 2 w 2"/>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3">
                    <a:moveTo>
                      <a:pt x="2" y="21"/>
                    </a:moveTo>
                    <a:cubicBezTo>
                      <a:pt x="2" y="21"/>
                      <a:pt x="2" y="21"/>
                      <a:pt x="2" y="21"/>
                    </a:cubicBezTo>
                    <a:moveTo>
                      <a:pt x="2" y="21"/>
                    </a:moveTo>
                    <a:cubicBezTo>
                      <a:pt x="2" y="23"/>
                      <a:pt x="2" y="23"/>
                      <a:pt x="1" y="23"/>
                    </a:cubicBezTo>
                    <a:cubicBezTo>
                      <a:pt x="0" y="23"/>
                      <a:pt x="0" y="18"/>
                      <a:pt x="0" y="11"/>
                    </a:cubicBezTo>
                    <a:cubicBezTo>
                      <a:pt x="0" y="5"/>
                      <a:pt x="0" y="0"/>
                      <a:pt x="1" y="0"/>
                    </a:cubicBezTo>
                    <a:cubicBezTo>
                      <a:pt x="2" y="0"/>
                      <a:pt x="2" y="0"/>
                      <a:pt x="2" y="2"/>
                    </a:cubicBezTo>
                    <a:cubicBezTo>
                      <a:pt x="2" y="0"/>
                      <a:pt x="2" y="0"/>
                      <a:pt x="1"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6" name="Freeform 29">
                <a:extLst>
                  <a:ext uri="{FF2B5EF4-FFF2-40B4-BE49-F238E27FC236}">
                    <a16:creationId xmlns:a16="http://schemas.microsoft.com/office/drawing/2014/main" id="{EB0A9DA7-B718-CCE7-CBB7-13A64914FF23}"/>
                  </a:ext>
                </a:extLst>
              </p:cNvPr>
              <p:cNvSpPr>
                <a:spLocks/>
              </p:cNvSpPr>
              <p:nvPr/>
            </p:nvSpPr>
            <p:spPr bwMode="auto">
              <a:xfrm>
                <a:off x="2514" y="1748"/>
                <a:ext cx="2" cy="39"/>
              </a:xfrm>
              <a:custGeom>
                <a:avLst/>
                <a:gdLst>
                  <a:gd name="T0" fmla="*/ 524288 w 1"/>
                  <a:gd name="T1" fmla="*/ 6112550 h 20"/>
                  <a:gd name="T2" fmla="*/ 524288 w 1"/>
                  <a:gd name="T3" fmla="*/ 6484503 h 20"/>
                  <a:gd name="T4" fmla="*/ 0 w 1"/>
                  <a:gd name="T5" fmla="*/ 3325386 h 20"/>
                  <a:gd name="T6" fmla="*/ 524288 w 1"/>
                  <a:gd name="T7" fmla="*/ 0 h 20"/>
                  <a:gd name="T8" fmla="*/ 524288 w 1"/>
                  <a:gd name="T9" fmla="*/ 353900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19"/>
                    </a:moveTo>
                    <a:cubicBezTo>
                      <a:pt x="1" y="20"/>
                      <a:pt x="1" y="20"/>
                      <a:pt x="1" y="20"/>
                    </a:cubicBezTo>
                    <a:cubicBezTo>
                      <a:pt x="0" y="20"/>
                      <a:pt x="0" y="15"/>
                      <a:pt x="0" y="10"/>
                    </a:cubicBezTo>
                    <a:cubicBezTo>
                      <a:pt x="0" y="4"/>
                      <a:pt x="0" y="0"/>
                      <a:pt x="1" y="0"/>
                    </a:cubicBezTo>
                    <a:cubicBezTo>
                      <a:pt x="1" y="0"/>
                      <a:pt x="1" y="0"/>
                      <a:pt x="1" y="1"/>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7" name="Freeform 30">
                <a:extLst>
                  <a:ext uri="{FF2B5EF4-FFF2-40B4-BE49-F238E27FC236}">
                    <a16:creationId xmlns:a16="http://schemas.microsoft.com/office/drawing/2014/main" id="{9587555D-5495-08F2-7BB5-68CB28195BDF}"/>
                  </a:ext>
                </a:extLst>
              </p:cNvPr>
              <p:cNvSpPr>
                <a:spLocks/>
              </p:cNvSpPr>
              <p:nvPr/>
            </p:nvSpPr>
            <p:spPr bwMode="auto">
              <a:xfrm>
                <a:off x="2422" y="1742"/>
                <a:ext cx="8" cy="49"/>
              </a:xfrm>
              <a:custGeom>
                <a:avLst/>
                <a:gdLst>
                  <a:gd name="T0" fmla="*/ 1048576 w 4"/>
                  <a:gd name="T1" fmla="*/ 0 h 25"/>
                  <a:gd name="T2" fmla="*/ 1048576 w 4"/>
                  <a:gd name="T3" fmla="*/ 8899935 h 25"/>
                  <a:gd name="T4" fmla="*/ 2097152 w 4"/>
                  <a:gd name="T5" fmla="*/ 8899935 h 25"/>
                  <a:gd name="T6" fmla="*/ 2097152 w 4"/>
                  <a:gd name="T7" fmla="*/ 0 h 25"/>
                  <a:gd name="T8" fmla="*/ 1048576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2" y="0"/>
                    </a:moveTo>
                    <a:cubicBezTo>
                      <a:pt x="0" y="9"/>
                      <a:pt x="1" y="19"/>
                      <a:pt x="2" y="25"/>
                    </a:cubicBezTo>
                    <a:lnTo>
                      <a:pt x="4" y="25"/>
                    </a:lnTo>
                    <a:cubicBezTo>
                      <a:pt x="1" y="24"/>
                      <a:pt x="2" y="2"/>
                      <a:pt x="4" y="0"/>
                    </a:cubicBezTo>
                    <a:lnTo>
                      <a:pt x="2"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8" name="Freeform 31">
                <a:extLst>
                  <a:ext uri="{FF2B5EF4-FFF2-40B4-BE49-F238E27FC236}">
                    <a16:creationId xmlns:a16="http://schemas.microsoft.com/office/drawing/2014/main" id="{BAA1120C-8393-24E9-4F50-855ACDEC58E8}"/>
                  </a:ext>
                </a:extLst>
              </p:cNvPr>
              <p:cNvSpPr>
                <a:spLocks/>
              </p:cNvSpPr>
              <p:nvPr/>
            </p:nvSpPr>
            <p:spPr bwMode="auto">
              <a:xfrm>
                <a:off x="2424" y="1742"/>
                <a:ext cx="6" cy="49"/>
              </a:xfrm>
              <a:custGeom>
                <a:avLst/>
                <a:gdLst>
                  <a:gd name="T0" fmla="*/ 1572864 w 3"/>
                  <a:gd name="T1" fmla="*/ 0 h 25"/>
                  <a:gd name="T2" fmla="*/ 1572864 w 3"/>
                  <a:gd name="T3" fmla="*/ 8899935 h 25"/>
                  <a:gd name="T4" fmla="*/ 1572864 w 3"/>
                  <a:gd name="T5" fmla="*/ 8544344 h 25"/>
                  <a:gd name="T6" fmla="*/ 1572864 w 3"/>
                  <a:gd name="T7" fmla="*/ 0 h 25"/>
                  <a:gd name="T8" fmla="*/ 0 60000 65536"/>
                  <a:gd name="T9" fmla="*/ 0 60000 65536"/>
                  <a:gd name="T10" fmla="*/ 0 60000 65536"/>
                  <a:gd name="T11" fmla="*/ 0 60000 65536"/>
                  <a:gd name="T12" fmla="*/ 0 w 3"/>
                  <a:gd name="T13" fmla="*/ 0 h 25"/>
                  <a:gd name="T14" fmla="*/ 3 w 3"/>
                  <a:gd name="T15" fmla="*/ 25 h 25"/>
                </a:gdLst>
                <a:ahLst/>
                <a:cxnLst>
                  <a:cxn ang="T8">
                    <a:pos x="T0" y="T1"/>
                  </a:cxn>
                  <a:cxn ang="T9">
                    <a:pos x="T2" y="T3"/>
                  </a:cxn>
                  <a:cxn ang="T10">
                    <a:pos x="T4" y="T5"/>
                  </a:cxn>
                  <a:cxn ang="T11">
                    <a:pos x="T6" y="T7"/>
                  </a:cxn>
                </a:cxnLst>
                <a:rect l="T12" t="T13" r="T14" b="T15"/>
                <a:pathLst>
                  <a:path w="3" h="25">
                    <a:moveTo>
                      <a:pt x="3" y="0"/>
                    </a:moveTo>
                    <a:cubicBezTo>
                      <a:pt x="0" y="9"/>
                      <a:pt x="1" y="19"/>
                      <a:pt x="3" y="25"/>
                    </a:cubicBezTo>
                    <a:lnTo>
                      <a:pt x="3" y="24"/>
                    </a:lnTo>
                    <a:cubicBezTo>
                      <a:pt x="0" y="24"/>
                      <a:pt x="1" y="2"/>
                      <a:pt x="3"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19" name="Freeform 32">
                <a:extLst>
                  <a:ext uri="{FF2B5EF4-FFF2-40B4-BE49-F238E27FC236}">
                    <a16:creationId xmlns:a16="http://schemas.microsoft.com/office/drawing/2014/main" id="{C0B96207-86A9-0A0A-16C4-82333E2DFDB3}"/>
                  </a:ext>
                </a:extLst>
              </p:cNvPr>
              <p:cNvSpPr>
                <a:spLocks/>
              </p:cNvSpPr>
              <p:nvPr/>
            </p:nvSpPr>
            <p:spPr bwMode="auto">
              <a:xfrm>
                <a:off x="1919" y="1742"/>
                <a:ext cx="41" cy="47"/>
              </a:xfrm>
              <a:custGeom>
                <a:avLst/>
                <a:gdLst>
                  <a:gd name="T0" fmla="*/ 0 w 21"/>
                  <a:gd name="T1" fmla="*/ 0 h 24"/>
                  <a:gd name="T2" fmla="*/ 6960004 w 21"/>
                  <a:gd name="T3" fmla="*/ 0 h 24"/>
                  <a:gd name="T4" fmla="*/ 6960004 w 21"/>
                  <a:gd name="T5" fmla="*/ 8432313 h 24"/>
                  <a:gd name="T6" fmla="*/ 0 w 21"/>
                  <a:gd name="T7" fmla="*/ 8432313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0" name="Freeform 33">
                <a:extLst>
                  <a:ext uri="{FF2B5EF4-FFF2-40B4-BE49-F238E27FC236}">
                    <a16:creationId xmlns:a16="http://schemas.microsoft.com/office/drawing/2014/main" id="{37E3189B-76E9-5A2C-A974-54D50BF5FBB2}"/>
                  </a:ext>
                </a:extLst>
              </p:cNvPr>
              <p:cNvSpPr>
                <a:spLocks noEditPoints="1"/>
              </p:cNvSpPr>
              <p:nvPr/>
            </p:nvSpPr>
            <p:spPr bwMode="auto">
              <a:xfrm>
                <a:off x="1921" y="1746"/>
                <a:ext cx="11" cy="19"/>
              </a:xfrm>
              <a:custGeom>
                <a:avLst/>
                <a:gdLst>
                  <a:gd name="T0" fmla="*/ 330479 w 6"/>
                  <a:gd name="T1" fmla="*/ 0 h 10"/>
                  <a:gd name="T2" fmla="*/ 330479 w 6"/>
                  <a:gd name="T3" fmla="*/ 1028652 h 10"/>
                  <a:gd name="T4" fmla="*/ 605878 w 6"/>
                  <a:gd name="T5" fmla="*/ 1028652 h 10"/>
                  <a:gd name="T6" fmla="*/ 330479 w 6"/>
                  <a:gd name="T7" fmla="*/ 1153370 h 10"/>
                  <a:gd name="T8" fmla="*/ 330479 w 6"/>
                  <a:gd name="T9" fmla="*/ 1954439 h 10"/>
                  <a:gd name="T10" fmla="*/ 330479 w 6"/>
                  <a:gd name="T11" fmla="*/ 1153370 h 10"/>
                  <a:gd name="T12" fmla="*/ 0 w 6"/>
                  <a:gd name="T13" fmla="*/ 1028652 h 10"/>
                  <a:gd name="T14" fmla="*/ 330479 w 6"/>
                  <a:gd name="T15" fmla="*/ 1028652 h 10"/>
                  <a:gd name="T16" fmla="*/ 330479 w 6"/>
                  <a:gd name="T17" fmla="*/ 0 h 10"/>
                  <a:gd name="T18" fmla="*/ 330479 w 6"/>
                  <a:gd name="T19" fmla="*/ 60703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1" name="Freeform 34">
                <a:extLst>
                  <a:ext uri="{FF2B5EF4-FFF2-40B4-BE49-F238E27FC236}">
                    <a16:creationId xmlns:a16="http://schemas.microsoft.com/office/drawing/2014/main" id="{27C517FA-A074-3313-0B31-9A9B9569F229}"/>
                  </a:ext>
                </a:extLst>
              </p:cNvPr>
              <p:cNvSpPr>
                <a:spLocks noEditPoints="1"/>
              </p:cNvSpPr>
              <p:nvPr/>
            </p:nvSpPr>
            <p:spPr bwMode="auto">
              <a:xfrm>
                <a:off x="1925" y="1744"/>
                <a:ext cx="9" cy="17"/>
              </a:xfrm>
              <a:custGeom>
                <a:avLst/>
                <a:gdLst>
                  <a:gd name="T0" fmla="*/ 195359 w 5"/>
                  <a:gd name="T1" fmla="*/ 0 h 9"/>
                  <a:gd name="T2" fmla="*/ 195359 w 5"/>
                  <a:gd name="T3" fmla="*/ 736194 h 9"/>
                  <a:gd name="T4" fmla="*/ 351646 w 5"/>
                  <a:gd name="T5" fmla="*/ 736194 h 9"/>
                  <a:gd name="T6" fmla="*/ 195359 w 5"/>
                  <a:gd name="T7" fmla="*/ 829177 h 9"/>
                  <a:gd name="T8" fmla="*/ 195359 w 5"/>
                  <a:gd name="T9" fmla="*/ 1566223 h 9"/>
                  <a:gd name="T10" fmla="*/ 153486 w 5"/>
                  <a:gd name="T11" fmla="*/ 829177 h 9"/>
                  <a:gd name="T12" fmla="*/ 0 w 5"/>
                  <a:gd name="T13" fmla="*/ 736194 h 9"/>
                  <a:gd name="T14" fmla="*/ 153486 w 5"/>
                  <a:gd name="T15" fmla="*/ 736194 h 9"/>
                  <a:gd name="T16" fmla="*/ 195359 w 5"/>
                  <a:gd name="T17" fmla="*/ 0 h 9"/>
                  <a:gd name="T18" fmla="*/ 153486 w 5"/>
                  <a:gd name="T19" fmla="*/ 38975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2" name="Freeform 35">
                <a:extLst>
                  <a:ext uri="{FF2B5EF4-FFF2-40B4-BE49-F238E27FC236}">
                    <a16:creationId xmlns:a16="http://schemas.microsoft.com/office/drawing/2014/main" id="{5A18AB4E-DA73-E020-F2D6-AFC726377220}"/>
                  </a:ext>
                </a:extLst>
              </p:cNvPr>
              <p:cNvSpPr>
                <a:spLocks/>
              </p:cNvSpPr>
              <p:nvPr/>
            </p:nvSpPr>
            <p:spPr bwMode="auto">
              <a:xfrm>
                <a:off x="1958" y="1742"/>
                <a:ext cx="2" cy="47"/>
              </a:xfrm>
              <a:custGeom>
                <a:avLst/>
                <a:gdLst>
                  <a:gd name="T0" fmla="*/ 524288 w 1"/>
                  <a:gd name="T1" fmla="*/ 0 h 24"/>
                  <a:gd name="T2" fmla="*/ 524288 w 1"/>
                  <a:gd name="T3" fmla="*/ 8432313 h 24"/>
                  <a:gd name="T4" fmla="*/ 524288 w 1"/>
                  <a:gd name="T5" fmla="*/ 8432313 h 24"/>
                  <a:gd name="T6" fmla="*/ 524288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3" name="Freeform 36">
                <a:extLst>
                  <a:ext uri="{FF2B5EF4-FFF2-40B4-BE49-F238E27FC236}">
                    <a16:creationId xmlns:a16="http://schemas.microsoft.com/office/drawing/2014/main" id="{A5DCA313-0397-3741-3C41-6A7746A7B8C3}"/>
                  </a:ext>
                </a:extLst>
              </p:cNvPr>
              <p:cNvSpPr>
                <a:spLocks/>
              </p:cNvSpPr>
              <p:nvPr/>
            </p:nvSpPr>
            <p:spPr bwMode="auto">
              <a:xfrm>
                <a:off x="1960" y="1742"/>
                <a:ext cx="2" cy="47"/>
              </a:xfrm>
              <a:custGeom>
                <a:avLst/>
                <a:gdLst>
                  <a:gd name="T0" fmla="*/ 0 w 1"/>
                  <a:gd name="T1" fmla="*/ 0 h 24"/>
                  <a:gd name="T2" fmla="*/ 524288 w 1"/>
                  <a:gd name="T3" fmla="*/ 1122760 h 24"/>
                  <a:gd name="T4" fmla="*/ 0 w 1"/>
                  <a:gd name="T5" fmla="*/ 1450910 h 24"/>
                  <a:gd name="T6" fmla="*/ 0 w 1"/>
                  <a:gd name="T7" fmla="*/ 7725149 h 24"/>
                  <a:gd name="T8" fmla="*/ 524288 w 1"/>
                  <a:gd name="T9" fmla="*/ 7725149 h 24"/>
                  <a:gd name="T10" fmla="*/ 0 w 1"/>
                  <a:gd name="T11" fmla="*/ 8432313 h 24"/>
                  <a:gd name="T12" fmla="*/ 0 w 1"/>
                  <a:gd name="T13" fmla="*/ 4492133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4" name="Freeform 37">
                <a:extLst>
                  <a:ext uri="{FF2B5EF4-FFF2-40B4-BE49-F238E27FC236}">
                    <a16:creationId xmlns:a16="http://schemas.microsoft.com/office/drawing/2014/main" id="{6024B04A-4B34-9028-5974-4C7A0F7230DE}"/>
                  </a:ext>
                </a:extLst>
              </p:cNvPr>
              <p:cNvSpPr>
                <a:spLocks noEditPoints="1"/>
              </p:cNvSpPr>
              <p:nvPr/>
            </p:nvSpPr>
            <p:spPr bwMode="auto">
              <a:xfrm>
                <a:off x="1960" y="1742"/>
                <a:ext cx="2" cy="47"/>
              </a:xfrm>
              <a:custGeom>
                <a:avLst/>
                <a:gdLst>
                  <a:gd name="T0" fmla="*/ 524288 w 1"/>
                  <a:gd name="T1" fmla="*/ 7725149 h 24"/>
                  <a:gd name="T2" fmla="*/ 524288 w 1"/>
                  <a:gd name="T3" fmla="*/ 7725149 h 24"/>
                  <a:gd name="T4" fmla="*/ 524288 w 1"/>
                  <a:gd name="T5" fmla="*/ 7725149 h 24"/>
                  <a:gd name="T6" fmla="*/ 0 w 1"/>
                  <a:gd name="T7" fmla="*/ 8432313 h 24"/>
                  <a:gd name="T8" fmla="*/ 0 w 1"/>
                  <a:gd name="T9" fmla="*/ 4305862 h 24"/>
                  <a:gd name="T10" fmla="*/ 0 w 1"/>
                  <a:gd name="T11" fmla="*/ 0 h 24"/>
                  <a:gd name="T12" fmla="*/ 524288 w 1"/>
                  <a:gd name="T13" fmla="*/ 1122760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5" name="Freeform 38">
                <a:extLst>
                  <a:ext uri="{FF2B5EF4-FFF2-40B4-BE49-F238E27FC236}">
                    <a16:creationId xmlns:a16="http://schemas.microsoft.com/office/drawing/2014/main" id="{725F48A3-7D79-C4A1-DFF5-CABA03A3CEB8}"/>
                  </a:ext>
                </a:extLst>
              </p:cNvPr>
              <p:cNvSpPr>
                <a:spLocks/>
              </p:cNvSpPr>
              <p:nvPr/>
            </p:nvSpPr>
            <p:spPr bwMode="auto">
              <a:xfrm>
                <a:off x="1960" y="1748"/>
                <a:ext cx="2" cy="37"/>
              </a:xfrm>
              <a:custGeom>
                <a:avLst/>
                <a:gdLst>
                  <a:gd name="T0" fmla="*/ 524288 w 1"/>
                  <a:gd name="T1" fmla="*/ 5998874 h 19"/>
                  <a:gd name="T2" fmla="*/ 524288 w 1"/>
                  <a:gd name="T3" fmla="*/ 5998874 h 19"/>
                  <a:gd name="T4" fmla="*/ 0 w 1"/>
                  <a:gd name="T5" fmla="*/ 3080503 h 19"/>
                  <a:gd name="T6" fmla="*/ 524288 w 1"/>
                  <a:gd name="T7" fmla="*/ 0 h 19"/>
                  <a:gd name="T8" fmla="*/ 524288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6" name="Freeform 39">
                <a:extLst>
                  <a:ext uri="{FF2B5EF4-FFF2-40B4-BE49-F238E27FC236}">
                    <a16:creationId xmlns:a16="http://schemas.microsoft.com/office/drawing/2014/main" id="{BB5B510B-5423-C099-1013-C25092DB90E5}"/>
                  </a:ext>
                </a:extLst>
              </p:cNvPr>
              <p:cNvSpPr>
                <a:spLocks/>
              </p:cNvSpPr>
              <p:nvPr/>
            </p:nvSpPr>
            <p:spPr bwMode="auto">
              <a:xfrm>
                <a:off x="1917" y="1742"/>
                <a:ext cx="4" cy="47"/>
              </a:xfrm>
              <a:custGeom>
                <a:avLst/>
                <a:gdLst>
                  <a:gd name="T0" fmla="*/ 524288 w 2"/>
                  <a:gd name="T1" fmla="*/ 0 h 24"/>
                  <a:gd name="T2" fmla="*/ 524288 w 2"/>
                  <a:gd name="T3" fmla="*/ 8432313 h 24"/>
                  <a:gd name="T4" fmla="*/ 1048576 w 2"/>
                  <a:gd name="T5" fmla="*/ 8432313 h 24"/>
                  <a:gd name="T6" fmla="*/ 1048576 w 2"/>
                  <a:gd name="T7" fmla="*/ 0 h 24"/>
                  <a:gd name="T8" fmla="*/ 524288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7" name="Freeform 40">
                <a:extLst>
                  <a:ext uri="{FF2B5EF4-FFF2-40B4-BE49-F238E27FC236}">
                    <a16:creationId xmlns:a16="http://schemas.microsoft.com/office/drawing/2014/main" id="{C9D74925-2FCA-975F-D5E8-185C201308B5}"/>
                  </a:ext>
                </a:extLst>
              </p:cNvPr>
              <p:cNvSpPr>
                <a:spLocks/>
              </p:cNvSpPr>
              <p:nvPr/>
            </p:nvSpPr>
            <p:spPr bwMode="auto">
              <a:xfrm>
                <a:off x="1919" y="1742"/>
                <a:ext cx="2" cy="47"/>
              </a:xfrm>
              <a:custGeom>
                <a:avLst/>
                <a:gdLst>
                  <a:gd name="T0" fmla="*/ 524288 w 1"/>
                  <a:gd name="T1" fmla="*/ 0 h 24"/>
                  <a:gd name="T2" fmla="*/ 524288 w 1"/>
                  <a:gd name="T3" fmla="*/ 8432313 h 24"/>
                  <a:gd name="T4" fmla="*/ 524288 w 1"/>
                  <a:gd name="T5" fmla="*/ 8432313 h 24"/>
                  <a:gd name="T6" fmla="*/ 524288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8" name="Freeform 41">
                <a:extLst>
                  <a:ext uri="{FF2B5EF4-FFF2-40B4-BE49-F238E27FC236}">
                    <a16:creationId xmlns:a16="http://schemas.microsoft.com/office/drawing/2014/main" id="{676E4869-3BC7-41E5-A078-38EE8E04D18E}"/>
                  </a:ext>
                </a:extLst>
              </p:cNvPr>
              <p:cNvSpPr>
                <a:spLocks/>
              </p:cNvSpPr>
              <p:nvPr/>
            </p:nvSpPr>
            <p:spPr bwMode="auto">
              <a:xfrm>
                <a:off x="1880" y="1816"/>
                <a:ext cx="111" cy="88"/>
              </a:xfrm>
              <a:custGeom>
                <a:avLst/>
                <a:gdLst>
                  <a:gd name="T0" fmla="*/ 678124 w 57"/>
                  <a:gd name="T1" fmla="*/ 0 h 45"/>
                  <a:gd name="T2" fmla="*/ 18011177 w 57"/>
                  <a:gd name="T3" fmla="*/ 0 h 45"/>
                  <a:gd name="T4" fmla="*/ 18011177 w 57"/>
                  <a:gd name="T5" fmla="*/ 15371068 h 45"/>
                  <a:gd name="T6" fmla="*/ 678124 w 57"/>
                  <a:gd name="T7" fmla="*/ 15371068 h 45"/>
                  <a:gd name="T8" fmla="*/ 678124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29" name="Freeform 42">
                <a:extLst>
                  <a:ext uri="{FF2B5EF4-FFF2-40B4-BE49-F238E27FC236}">
                    <a16:creationId xmlns:a16="http://schemas.microsoft.com/office/drawing/2014/main" id="{41808E55-ACBE-D266-3B81-70EB39FE858E}"/>
                  </a:ext>
                </a:extLst>
              </p:cNvPr>
              <p:cNvSpPr>
                <a:spLocks noEditPoints="1"/>
              </p:cNvSpPr>
              <p:nvPr/>
            </p:nvSpPr>
            <p:spPr bwMode="auto">
              <a:xfrm>
                <a:off x="1887" y="1824"/>
                <a:ext cx="32" cy="37"/>
              </a:xfrm>
              <a:custGeom>
                <a:avLst/>
                <a:gdLst>
                  <a:gd name="T0" fmla="*/ 4194304 w 16"/>
                  <a:gd name="T1" fmla="*/ 0 h 19"/>
                  <a:gd name="T2" fmla="*/ 4194304 w 16"/>
                  <a:gd name="T3" fmla="*/ 2897316 h 19"/>
                  <a:gd name="T4" fmla="*/ 8388608 w 16"/>
                  <a:gd name="T5" fmla="*/ 3080503 h 19"/>
                  <a:gd name="T6" fmla="*/ 4194304 w 16"/>
                  <a:gd name="T7" fmla="*/ 3080503 h 19"/>
                  <a:gd name="T8" fmla="*/ 4194304 w 16"/>
                  <a:gd name="T9" fmla="*/ 5998874 h 19"/>
                  <a:gd name="T10" fmla="*/ 4194304 w 16"/>
                  <a:gd name="T11" fmla="*/ 3080503 h 19"/>
                  <a:gd name="T12" fmla="*/ 0 w 16"/>
                  <a:gd name="T13" fmla="*/ 3080503 h 19"/>
                  <a:gd name="T14" fmla="*/ 4194304 w 16"/>
                  <a:gd name="T15" fmla="*/ 2897316 h 19"/>
                  <a:gd name="T16" fmla="*/ 4194304 w 16"/>
                  <a:gd name="T17" fmla="*/ 0 h 19"/>
                  <a:gd name="T18" fmla="*/ 4194304 w 16"/>
                  <a:gd name="T19" fmla="*/ 158188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0" name="Freeform 43">
                <a:extLst>
                  <a:ext uri="{FF2B5EF4-FFF2-40B4-BE49-F238E27FC236}">
                    <a16:creationId xmlns:a16="http://schemas.microsoft.com/office/drawing/2014/main" id="{CDD90B57-1570-8FE6-8356-DF6B57C0FF10}"/>
                  </a:ext>
                </a:extLst>
              </p:cNvPr>
              <p:cNvSpPr>
                <a:spLocks noEditPoints="1"/>
              </p:cNvSpPr>
              <p:nvPr/>
            </p:nvSpPr>
            <p:spPr bwMode="auto">
              <a:xfrm>
                <a:off x="1897" y="1820"/>
                <a:ext cx="28" cy="31"/>
              </a:xfrm>
              <a:custGeom>
                <a:avLst/>
                <a:gdLst>
                  <a:gd name="T0" fmla="*/ 3670016 w 14"/>
                  <a:gd name="T1" fmla="*/ 0 h 16"/>
                  <a:gd name="T2" fmla="*/ 3670016 w 14"/>
                  <a:gd name="T3" fmla="*/ 2364705 h 16"/>
                  <a:gd name="T4" fmla="*/ 7340032 w 14"/>
                  <a:gd name="T5" fmla="*/ 2364705 h 16"/>
                  <a:gd name="T6" fmla="*/ 3670016 w 14"/>
                  <a:gd name="T7" fmla="*/ 2521916 h 16"/>
                  <a:gd name="T8" fmla="*/ 3670016 w 14"/>
                  <a:gd name="T9" fmla="*/ 4581616 h 16"/>
                  <a:gd name="T10" fmla="*/ 3145728 w 14"/>
                  <a:gd name="T11" fmla="*/ 2521916 h 16"/>
                  <a:gd name="T12" fmla="*/ 0 w 14"/>
                  <a:gd name="T13" fmla="*/ 2364705 h 16"/>
                  <a:gd name="T14" fmla="*/ 3145728 w 14"/>
                  <a:gd name="T15" fmla="*/ 2364705 h 16"/>
                  <a:gd name="T16" fmla="*/ 3670016 w 14"/>
                  <a:gd name="T17" fmla="*/ 0 h 16"/>
                  <a:gd name="T18" fmla="*/ 3145728 w 14"/>
                  <a:gd name="T19" fmla="*/ 122049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1" name="Freeform 44">
                <a:extLst>
                  <a:ext uri="{FF2B5EF4-FFF2-40B4-BE49-F238E27FC236}">
                    <a16:creationId xmlns:a16="http://schemas.microsoft.com/office/drawing/2014/main" id="{1441502C-BB76-542E-B880-A8138E9FC628}"/>
                  </a:ext>
                </a:extLst>
              </p:cNvPr>
              <p:cNvSpPr>
                <a:spLocks/>
              </p:cNvSpPr>
              <p:nvPr/>
            </p:nvSpPr>
            <p:spPr bwMode="auto">
              <a:xfrm>
                <a:off x="1983" y="1816"/>
                <a:ext cx="10" cy="88"/>
              </a:xfrm>
              <a:custGeom>
                <a:avLst/>
                <a:gdLst>
                  <a:gd name="T0" fmla="*/ 1572864 w 5"/>
                  <a:gd name="T1" fmla="*/ 0 h 45"/>
                  <a:gd name="T2" fmla="*/ 1572864 w 5"/>
                  <a:gd name="T3" fmla="*/ 15371068 h 45"/>
                  <a:gd name="T4" fmla="*/ 2621440 w 5"/>
                  <a:gd name="T5" fmla="*/ 15371068 h 45"/>
                  <a:gd name="T6" fmla="*/ 2621440 w 5"/>
                  <a:gd name="T7" fmla="*/ 0 h 45"/>
                  <a:gd name="T8" fmla="*/ 1572864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2" name="Freeform 45">
                <a:extLst>
                  <a:ext uri="{FF2B5EF4-FFF2-40B4-BE49-F238E27FC236}">
                    <a16:creationId xmlns:a16="http://schemas.microsoft.com/office/drawing/2014/main" id="{21646B10-F410-01B4-97D0-5BC1828045BA}"/>
                  </a:ext>
                </a:extLst>
              </p:cNvPr>
              <p:cNvSpPr>
                <a:spLocks/>
              </p:cNvSpPr>
              <p:nvPr/>
            </p:nvSpPr>
            <p:spPr bwMode="auto">
              <a:xfrm>
                <a:off x="1989" y="1816"/>
                <a:ext cx="6" cy="88"/>
              </a:xfrm>
              <a:custGeom>
                <a:avLst/>
                <a:gdLst>
                  <a:gd name="T0" fmla="*/ 1048576 w 3"/>
                  <a:gd name="T1" fmla="*/ 372928 h 45"/>
                  <a:gd name="T2" fmla="*/ 1572864 w 3"/>
                  <a:gd name="T3" fmla="*/ 1780488 h 45"/>
                  <a:gd name="T4" fmla="*/ 1048576 w 3"/>
                  <a:gd name="T5" fmla="*/ 2428278 h 45"/>
                  <a:gd name="T6" fmla="*/ 1048576 w 3"/>
                  <a:gd name="T7" fmla="*/ 13946848 h 45"/>
                  <a:gd name="T8" fmla="*/ 1572864 w 3"/>
                  <a:gd name="T9" fmla="*/ 13946848 h 45"/>
                  <a:gd name="T10" fmla="*/ 1048576 w 3"/>
                  <a:gd name="T11" fmla="*/ 15371068 h 45"/>
                  <a:gd name="T12" fmla="*/ 0 w 3"/>
                  <a:gd name="T13" fmla="*/ 7860205 h 45"/>
                  <a:gd name="T14" fmla="*/ 1048576 w 3"/>
                  <a:gd name="T15" fmla="*/ 372928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3" name="Freeform 46">
                <a:extLst>
                  <a:ext uri="{FF2B5EF4-FFF2-40B4-BE49-F238E27FC236}">
                    <a16:creationId xmlns:a16="http://schemas.microsoft.com/office/drawing/2014/main" id="{94444A88-7F9B-B32F-1C2B-0922112E8F0C}"/>
                  </a:ext>
                </a:extLst>
              </p:cNvPr>
              <p:cNvSpPr>
                <a:spLocks noEditPoints="1"/>
              </p:cNvSpPr>
              <p:nvPr/>
            </p:nvSpPr>
            <p:spPr bwMode="auto">
              <a:xfrm>
                <a:off x="1989" y="1818"/>
                <a:ext cx="6" cy="86"/>
              </a:xfrm>
              <a:custGeom>
                <a:avLst/>
                <a:gdLst>
                  <a:gd name="T0" fmla="*/ 1572864 w 3"/>
                  <a:gd name="T1" fmla="*/ 13488631 h 44"/>
                  <a:gd name="T2" fmla="*/ 1572864 w 3"/>
                  <a:gd name="T3" fmla="*/ 13488631 h 44"/>
                  <a:gd name="T4" fmla="*/ 1572864 w 3"/>
                  <a:gd name="T5" fmla="*/ 13488631 h 44"/>
                  <a:gd name="T6" fmla="*/ 1048576 w 3"/>
                  <a:gd name="T7" fmla="*/ 14879980 h 44"/>
                  <a:gd name="T8" fmla="*/ 0 w 3"/>
                  <a:gd name="T9" fmla="*/ 7447764 h 44"/>
                  <a:gd name="T10" fmla="*/ 1048576 w 3"/>
                  <a:gd name="T11" fmla="*/ 0 h 44"/>
                  <a:gd name="T12" fmla="*/ 1572864 w 3"/>
                  <a:gd name="T13" fmla="*/ 1768084 h 44"/>
                  <a:gd name="T14" fmla="*/ 104857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4" name="Freeform 47">
                <a:extLst>
                  <a:ext uri="{FF2B5EF4-FFF2-40B4-BE49-F238E27FC236}">
                    <a16:creationId xmlns:a16="http://schemas.microsoft.com/office/drawing/2014/main" id="{80536283-A1B6-EC03-7004-701E77D0927A}"/>
                  </a:ext>
                </a:extLst>
              </p:cNvPr>
              <p:cNvSpPr>
                <a:spLocks/>
              </p:cNvSpPr>
              <p:nvPr/>
            </p:nvSpPr>
            <p:spPr bwMode="auto">
              <a:xfrm>
                <a:off x="1991" y="1826"/>
                <a:ext cx="4" cy="71"/>
              </a:xfrm>
              <a:custGeom>
                <a:avLst/>
                <a:gdLst>
                  <a:gd name="T0" fmla="*/ 1048576 w 2"/>
                  <a:gd name="T1" fmla="*/ 14451131 h 36"/>
                  <a:gd name="T2" fmla="*/ 1048576 w 2"/>
                  <a:gd name="T3" fmla="*/ 14451131 h 36"/>
                  <a:gd name="T4" fmla="*/ 0 w 2"/>
                  <a:gd name="T5" fmla="*/ 7327334 h 36"/>
                  <a:gd name="T6" fmla="*/ 1048576 w 2"/>
                  <a:gd name="T7" fmla="*/ 0 h 36"/>
                  <a:gd name="T8" fmla="*/ 1048576 w 2"/>
                  <a:gd name="T9" fmla="*/ 430361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5" name="Freeform 48">
                <a:extLst>
                  <a:ext uri="{FF2B5EF4-FFF2-40B4-BE49-F238E27FC236}">
                    <a16:creationId xmlns:a16="http://schemas.microsoft.com/office/drawing/2014/main" id="{0E895474-7D5F-2322-C24A-3BF0530657CA}"/>
                  </a:ext>
                </a:extLst>
              </p:cNvPr>
              <p:cNvSpPr>
                <a:spLocks/>
              </p:cNvSpPr>
              <p:nvPr/>
            </p:nvSpPr>
            <p:spPr bwMode="auto">
              <a:xfrm>
                <a:off x="1878" y="1816"/>
                <a:ext cx="9" cy="88"/>
              </a:xfrm>
              <a:custGeom>
                <a:avLst/>
                <a:gdLst>
                  <a:gd name="T0" fmla="*/ 195359 w 5"/>
                  <a:gd name="T1" fmla="*/ 0 h 45"/>
                  <a:gd name="T2" fmla="*/ 195359 w 5"/>
                  <a:gd name="T3" fmla="*/ 15371068 h 45"/>
                  <a:gd name="T4" fmla="*/ 351646 w 5"/>
                  <a:gd name="T5" fmla="*/ 15371068 h 45"/>
                  <a:gd name="T6" fmla="*/ 276275 w 5"/>
                  <a:gd name="T7" fmla="*/ 0 h 45"/>
                  <a:gd name="T8" fmla="*/ 195359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6" name="Freeform 49">
                <a:extLst>
                  <a:ext uri="{FF2B5EF4-FFF2-40B4-BE49-F238E27FC236}">
                    <a16:creationId xmlns:a16="http://schemas.microsoft.com/office/drawing/2014/main" id="{6436E9AE-A512-D6F7-3851-0FC2055112AF}"/>
                  </a:ext>
                </a:extLst>
              </p:cNvPr>
              <p:cNvSpPr>
                <a:spLocks/>
              </p:cNvSpPr>
              <p:nvPr/>
            </p:nvSpPr>
            <p:spPr bwMode="auto">
              <a:xfrm>
                <a:off x="1880" y="1816"/>
                <a:ext cx="7" cy="88"/>
              </a:xfrm>
              <a:custGeom>
                <a:avLst/>
                <a:gdLst>
                  <a:gd name="T0" fmla="*/ 123316 w 4"/>
                  <a:gd name="T1" fmla="*/ 0 h 45"/>
                  <a:gd name="T2" fmla="*/ 123316 w 4"/>
                  <a:gd name="T3" fmla="*/ 15371068 h 45"/>
                  <a:gd name="T4" fmla="*/ 164068 w 4"/>
                  <a:gd name="T5" fmla="*/ 15371068 h 45"/>
                  <a:gd name="T6" fmla="*/ 164068 w 4"/>
                  <a:gd name="T7" fmla="*/ 0 h 45"/>
                  <a:gd name="T8" fmla="*/ 12331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7" name="Freeform 50">
                <a:extLst>
                  <a:ext uri="{FF2B5EF4-FFF2-40B4-BE49-F238E27FC236}">
                    <a16:creationId xmlns:a16="http://schemas.microsoft.com/office/drawing/2014/main" id="{2237FE08-9E0E-2142-BF83-512AD4D3C6F6}"/>
                  </a:ext>
                </a:extLst>
              </p:cNvPr>
              <p:cNvSpPr>
                <a:spLocks/>
              </p:cNvSpPr>
              <p:nvPr/>
            </p:nvSpPr>
            <p:spPr bwMode="auto">
              <a:xfrm>
                <a:off x="1927" y="1789"/>
                <a:ext cx="25" cy="29"/>
              </a:xfrm>
              <a:custGeom>
                <a:avLst/>
                <a:gdLst>
                  <a:gd name="T0" fmla="*/ 0 w 13"/>
                  <a:gd name="T1" fmla="*/ 0 h 15"/>
                  <a:gd name="T2" fmla="*/ 1673446 w 13"/>
                  <a:gd name="T3" fmla="*/ 0 h 15"/>
                  <a:gd name="T4" fmla="*/ 3218165 w 13"/>
                  <a:gd name="T5" fmla="*/ 0 h 15"/>
                  <a:gd name="T6" fmla="*/ 3218165 w 13"/>
                  <a:gd name="T7" fmla="*/ 1987194 h 15"/>
                  <a:gd name="T8" fmla="*/ 3218165 w 13"/>
                  <a:gd name="T9" fmla="*/ 4117111 h 15"/>
                  <a:gd name="T10" fmla="*/ 1673446 w 13"/>
                  <a:gd name="T11" fmla="*/ 4117111 h 15"/>
                  <a:gd name="T12" fmla="*/ 0 w 13"/>
                  <a:gd name="T13" fmla="*/ 4117111 h 15"/>
                  <a:gd name="T14" fmla="*/ 0 w 13"/>
                  <a:gd name="T15" fmla="*/ 1987194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8" name="Freeform 51">
                <a:extLst>
                  <a:ext uri="{FF2B5EF4-FFF2-40B4-BE49-F238E27FC236}">
                    <a16:creationId xmlns:a16="http://schemas.microsoft.com/office/drawing/2014/main" id="{5E47316B-81FF-C4A0-85AD-09B47B68452D}"/>
                  </a:ext>
                </a:extLst>
              </p:cNvPr>
              <p:cNvSpPr>
                <a:spLocks/>
              </p:cNvSpPr>
              <p:nvPr/>
            </p:nvSpPr>
            <p:spPr bwMode="auto">
              <a:xfrm>
                <a:off x="3773" y="1742"/>
                <a:ext cx="41" cy="47"/>
              </a:xfrm>
              <a:custGeom>
                <a:avLst/>
                <a:gdLst>
                  <a:gd name="T0" fmla="*/ 0 w 21"/>
                  <a:gd name="T1" fmla="*/ 0 h 24"/>
                  <a:gd name="T2" fmla="*/ 6960004 w 21"/>
                  <a:gd name="T3" fmla="*/ 0 h 24"/>
                  <a:gd name="T4" fmla="*/ 6960004 w 21"/>
                  <a:gd name="T5" fmla="*/ 8432313 h 24"/>
                  <a:gd name="T6" fmla="*/ 0 w 21"/>
                  <a:gd name="T7" fmla="*/ 8432313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39" name="Freeform 52">
                <a:extLst>
                  <a:ext uri="{FF2B5EF4-FFF2-40B4-BE49-F238E27FC236}">
                    <a16:creationId xmlns:a16="http://schemas.microsoft.com/office/drawing/2014/main" id="{E91ADFBA-6B92-9E80-C0BE-6E7962F03776}"/>
                  </a:ext>
                </a:extLst>
              </p:cNvPr>
              <p:cNvSpPr>
                <a:spLocks noEditPoints="1"/>
              </p:cNvSpPr>
              <p:nvPr/>
            </p:nvSpPr>
            <p:spPr bwMode="auto">
              <a:xfrm>
                <a:off x="3775" y="1746"/>
                <a:ext cx="12" cy="19"/>
              </a:xfrm>
              <a:custGeom>
                <a:avLst/>
                <a:gdLst>
                  <a:gd name="T0" fmla="*/ 1572864 w 6"/>
                  <a:gd name="T1" fmla="*/ 0 h 10"/>
                  <a:gd name="T2" fmla="*/ 1572864 w 6"/>
                  <a:gd name="T3" fmla="*/ 1028652 h 10"/>
                  <a:gd name="T4" fmla="*/ 3145728 w 6"/>
                  <a:gd name="T5" fmla="*/ 1028652 h 10"/>
                  <a:gd name="T6" fmla="*/ 1572864 w 6"/>
                  <a:gd name="T7" fmla="*/ 1153370 h 10"/>
                  <a:gd name="T8" fmla="*/ 1572864 w 6"/>
                  <a:gd name="T9" fmla="*/ 1954439 h 10"/>
                  <a:gd name="T10" fmla="*/ 1572864 w 6"/>
                  <a:gd name="T11" fmla="*/ 1153370 h 10"/>
                  <a:gd name="T12" fmla="*/ 0 w 6"/>
                  <a:gd name="T13" fmla="*/ 1028652 h 10"/>
                  <a:gd name="T14" fmla="*/ 1572864 w 6"/>
                  <a:gd name="T15" fmla="*/ 1028652 h 10"/>
                  <a:gd name="T16" fmla="*/ 1572864 w 6"/>
                  <a:gd name="T17" fmla="*/ 0 h 10"/>
                  <a:gd name="T18" fmla="*/ 1572864 w 6"/>
                  <a:gd name="T19" fmla="*/ 60703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0" name="Freeform 53">
                <a:extLst>
                  <a:ext uri="{FF2B5EF4-FFF2-40B4-BE49-F238E27FC236}">
                    <a16:creationId xmlns:a16="http://schemas.microsoft.com/office/drawing/2014/main" id="{7C1AAF8A-48E3-E36E-C9E8-C6D7A178CC6F}"/>
                  </a:ext>
                </a:extLst>
              </p:cNvPr>
              <p:cNvSpPr>
                <a:spLocks noEditPoints="1"/>
              </p:cNvSpPr>
              <p:nvPr/>
            </p:nvSpPr>
            <p:spPr bwMode="auto">
              <a:xfrm>
                <a:off x="3779" y="1744"/>
                <a:ext cx="10" cy="17"/>
              </a:xfrm>
              <a:custGeom>
                <a:avLst/>
                <a:gdLst>
                  <a:gd name="T0" fmla="*/ 1048576 w 5"/>
                  <a:gd name="T1" fmla="*/ 0 h 9"/>
                  <a:gd name="T2" fmla="*/ 1572864 w 5"/>
                  <a:gd name="T3" fmla="*/ 736194 h 9"/>
                  <a:gd name="T4" fmla="*/ 2621440 w 5"/>
                  <a:gd name="T5" fmla="*/ 736194 h 9"/>
                  <a:gd name="T6" fmla="*/ 1572864 w 5"/>
                  <a:gd name="T7" fmla="*/ 829177 h 9"/>
                  <a:gd name="T8" fmla="*/ 1048576 w 5"/>
                  <a:gd name="T9" fmla="*/ 1566223 h 9"/>
                  <a:gd name="T10" fmla="*/ 1048576 w 5"/>
                  <a:gd name="T11" fmla="*/ 829177 h 9"/>
                  <a:gd name="T12" fmla="*/ 0 w 5"/>
                  <a:gd name="T13" fmla="*/ 736194 h 9"/>
                  <a:gd name="T14" fmla="*/ 1048576 w 5"/>
                  <a:gd name="T15" fmla="*/ 736194 h 9"/>
                  <a:gd name="T16" fmla="*/ 1048576 w 5"/>
                  <a:gd name="T17" fmla="*/ 0 h 9"/>
                  <a:gd name="T18" fmla="*/ 1048576 w 5"/>
                  <a:gd name="T19" fmla="*/ 38975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0"/>
                    </a:moveTo>
                    <a:lnTo>
                      <a:pt x="3" y="4"/>
                    </a:lnTo>
                    <a:lnTo>
                      <a:pt x="5" y="4"/>
                    </a:lnTo>
                    <a:lnTo>
                      <a:pt x="3" y="5"/>
                    </a:lnTo>
                    <a:lnTo>
                      <a:pt x="2" y="9"/>
                    </a:lnTo>
                    <a:lnTo>
                      <a:pt x="2" y="5"/>
                    </a:lnTo>
                    <a:lnTo>
                      <a:pt x="0" y="4"/>
                    </a:lnTo>
                    <a:lnTo>
                      <a:pt x="2" y="4"/>
                    </a:lnTo>
                    <a:lnTo>
                      <a:pt x="2" y="0"/>
                    </a:lnTo>
                    <a:close/>
                    <a:moveTo>
                      <a:pt x="2" y="2"/>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1" name="Freeform 54">
                <a:extLst>
                  <a:ext uri="{FF2B5EF4-FFF2-40B4-BE49-F238E27FC236}">
                    <a16:creationId xmlns:a16="http://schemas.microsoft.com/office/drawing/2014/main" id="{8CB5854F-906F-FC85-348E-B8FF9760C085}"/>
                  </a:ext>
                </a:extLst>
              </p:cNvPr>
              <p:cNvSpPr>
                <a:spLocks/>
              </p:cNvSpPr>
              <p:nvPr/>
            </p:nvSpPr>
            <p:spPr bwMode="auto">
              <a:xfrm>
                <a:off x="3810" y="1742"/>
                <a:ext cx="4" cy="47"/>
              </a:xfrm>
              <a:custGeom>
                <a:avLst/>
                <a:gdLst>
                  <a:gd name="T0" fmla="*/ 1048576 w 2"/>
                  <a:gd name="T1" fmla="*/ 0 h 24"/>
                  <a:gd name="T2" fmla="*/ 1048576 w 2"/>
                  <a:gd name="T3" fmla="*/ 8432313 h 24"/>
                  <a:gd name="T4" fmla="*/ 1048576 w 2"/>
                  <a:gd name="T5" fmla="*/ 8432313 h 24"/>
                  <a:gd name="T6" fmla="*/ 1048576 w 2"/>
                  <a:gd name="T7" fmla="*/ 0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0"/>
                    </a:moveTo>
                    <a:cubicBezTo>
                      <a:pt x="0" y="9"/>
                      <a:pt x="1" y="19"/>
                      <a:pt x="2" y="24"/>
                    </a:cubicBezTo>
                    <a:cubicBezTo>
                      <a:pt x="1" y="23"/>
                      <a:pt x="1" y="2"/>
                      <a:pt x="2"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2" name="Freeform 55">
                <a:extLst>
                  <a:ext uri="{FF2B5EF4-FFF2-40B4-BE49-F238E27FC236}">
                    <a16:creationId xmlns:a16="http://schemas.microsoft.com/office/drawing/2014/main" id="{722C14D0-749B-E763-8812-B4E912B74B19}"/>
                  </a:ext>
                </a:extLst>
              </p:cNvPr>
              <p:cNvSpPr>
                <a:spLocks/>
              </p:cNvSpPr>
              <p:nvPr/>
            </p:nvSpPr>
            <p:spPr bwMode="auto">
              <a:xfrm>
                <a:off x="3812" y="1742"/>
                <a:ext cx="4" cy="47"/>
              </a:xfrm>
              <a:custGeom>
                <a:avLst/>
                <a:gdLst>
                  <a:gd name="T0" fmla="*/ 524288 w 2"/>
                  <a:gd name="T1" fmla="*/ 0 h 24"/>
                  <a:gd name="T2" fmla="*/ 1048576 w 2"/>
                  <a:gd name="T3" fmla="*/ 1122760 h 24"/>
                  <a:gd name="T4" fmla="*/ 524288 w 2"/>
                  <a:gd name="T5" fmla="*/ 1450910 h 24"/>
                  <a:gd name="T6" fmla="*/ 524288 w 2"/>
                  <a:gd name="T7" fmla="*/ 7725149 h 24"/>
                  <a:gd name="T8" fmla="*/ 1048576 w 2"/>
                  <a:gd name="T9" fmla="*/ 7725149 h 24"/>
                  <a:gd name="T10" fmla="*/ 524288 w 2"/>
                  <a:gd name="T11" fmla="*/ 8432313 h 24"/>
                  <a:gd name="T12" fmla="*/ 0 w 2"/>
                  <a:gd name="T13" fmla="*/ 4492133 h 24"/>
                  <a:gd name="T14" fmla="*/ 524288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1" y="0"/>
                    </a:moveTo>
                    <a:cubicBezTo>
                      <a:pt x="2" y="0"/>
                      <a:pt x="2" y="1"/>
                      <a:pt x="2" y="3"/>
                    </a:cubicBezTo>
                    <a:lnTo>
                      <a:pt x="1" y="4"/>
                    </a:lnTo>
                    <a:cubicBezTo>
                      <a:pt x="1" y="10"/>
                      <a:pt x="1" y="16"/>
                      <a:pt x="1" y="22"/>
                    </a:cubicBezTo>
                    <a:lnTo>
                      <a:pt x="2" y="22"/>
                    </a:lnTo>
                    <a:cubicBezTo>
                      <a:pt x="2" y="24"/>
                      <a:pt x="1" y="24"/>
                      <a:pt x="1" y="24"/>
                    </a:cubicBezTo>
                    <a:cubicBezTo>
                      <a:pt x="1" y="24"/>
                      <a:pt x="0" y="19"/>
                      <a:pt x="0" y="13"/>
                    </a:cubicBezTo>
                    <a:cubicBezTo>
                      <a:pt x="1" y="6"/>
                      <a:pt x="1" y="1"/>
                      <a:pt x="1" y="0"/>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3" name="Freeform 56">
                <a:extLst>
                  <a:ext uri="{FF2B5EF4-FFF2-40B4-BE49-F238E27FC236}">
                    <a16:creationId xmlns:a16="http://schemas.microsoft.com/office/drawing/2014/main" id="{5076DB0F-2D2E-FF14-E0C4-2862761F84A8}"/>
                  </a:ext>
                </a:extLst>
              </p:cNvPr>
              <p:cNvSpPr>
                <a:spLocks noEditPoints="1"/>
              </p:cNvSpPr>
              <p:nvPr/>
            </p:nvSpPr>
            <p:spPr bwMode="auto">
              <a:xfrm>
                <a:off x="3812" y="1742"/>
                <a:ext cx="4" cy="47"/>
              </a:xfrm>
              <a:custGeom>
                <a:avLst/>
                <a:gdLst>
                  <a:gd name="T0" fmla="*/ 1048576 w 2"/>
                  <a:gd name="T1" fmla="*/ 7725149 h 24"/>
                  <a:gd name="T2" fmla="*/ 1048576 w 2"/>
                  <a:gd name="T3" fmla="*/ 7725149 h 24"/>
                  <a:gd name="T4" fmla="*/ 1048576 w 2"/>
                  <a:gd name="T5" fmla="*/ 7725149 h 24"/>
                  <a:gd name="T6" fmla="*/ 524288 w 2"/>
                  <a:gd name="T7" fmla="*/ 8432313 h 24"/>
                  <a:gd name="T8" fmla="*/ 0 w 2"/>
                  <a:gd name="T9" fmla="*/ 4305862 h 24"/>
                  <a:gd name="T10" fmla="*/ 524288 w 2"/>
                  <a:gd name="T11" fmla="*/ 0 h 24"/>
                  <a:gd name="T12" fmla="*/ 1048576 w 2"/>
                  <a:gd name="T13" fmla="*/ 1122760 h 24"/>
                  <a:gd name="T14" fmla="*/ 524288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2" y="22"/>
                    </a:moveTo>
                    <a:cubicBezTo>
                      <a:pt x="2" y="22"/>
                      <a:pt x="2" y="22"/>
                      <a:pt x="2" y="22"/>
                    </a:cubicBezTo>
                    <a:moveTo>
                      <a:pt x="2" y="22"/>
                    </a:moveTo>
                    <a:cubicBezTo>
                      <a:pt x="2" y="24"/>
                      <a:pt x="1" y="24"/>
                      <a:pt x="1" y="24"/>
                    </a:cubicBezTo>
                    <a:cubicBezTo>
                      <a:pt x="1" y="24"/>
                      <a:pt x="0" y="19"/>
                      <a:pt x="0" y="12"/>
                    </a:cubicBezTo>
                    <a:cubicBezTo>
                      <a:pt x="0" y="6"/>
                      <a:pt x="1" y="0"/>
                      <a:pt x="1" y="0"/>
                    </a:cubicBezTo>
                    <a:cubicBezTo>
                      <a:pt x="1" y="0"/>
                      <a:pt x="2" y="1"/>
                      <a:pt x="2" y="3"/>
                    </a:cubicBezTo>
                    <a:cubicBezTo>
                      <a:pt x="2" y="1"/>
                      <a:pt x="1" y="0"/>
                      <a:pt x="1"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4" name="Freeform 57">
                <a:extLst>
                  <a:ext uri="{FF2B5EF4-FFF2-40B4-BE49-F238E27FC236}">
                    <a16:creationId xmlns:a16="http://schemas.microsoft.com/office/drawing/2014/main" id="{49984513-79EB-B8CC-163F-30A39004FECB}"/>
                  </a:ext>
                </a:extLst>
              </p:cNvPr>
              <p:cNvSpPr>
                <a:spLocks/>
              </p:cNvSpPr>
              <p:nvPr/>
            </p:nvSpPr>
            <p:spPr bwMode="auto">
              <a:xfrm>
                <a:off x="3814" y="1748"/>
                <a:ext cx="2" cy="37"/>
              </a:xfrm>
              <a:custGeom>
                <a:avLst/>
                <a:gdLst>
                  <a:gd name="T0" fmla="*/ 524288 w 1"/>
                  <a:gd name="T1" fmla="*/ 5998874 h 19"/>
                  <a:gd name="T2" fmla="*/ 524288 w 1"/>
                  <a:gd name="T3" fmla="*/ 5998874 h 19"/>
                  <a:gd name="T4" fmla="*/ 0 w 1"/>
                  <a:gd name="T5" fmla="*/ 3080503 h 19"/>
                  <a:gd name="T6" fmla="*/ 524288 w 1"/>
                  <a:gd name="T7" fmla="*/ 0 h 19"/>
                  <a:gd name="T8" fmla="*/ 524288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5" name="Freeform 58">
                <a:extLst>
                  <a:ext uri="{FF2B5EF4-FFF2-40B4-BE49-F238E27FC236}">
                    <a16:creationId xmlns:a16="http://schemas.microsoft.com/office/drawing/2014/main" id="{AAF6BBA7-C3F1-368D-E451-55E5B7FC07ED}"/>
                  </a:ext>
                </a:extLst>
              </p:cNvPr>
              <p:cNvSpPr>
                <a:spLocks/>
              </p:cNvSpPr>
              <p:nvPr/>
            </p:nvSpPr>
            <p:spPr bwMode="auto">
              <a:xfrm>
                <a:off x="3771" y="1742"/>
                <a:ext cx="4" cy="47"/>
              </a:xfrm>
              <a:custGeom>
                <a:avLst/>
                <a:gdLst>
                  <a:gd name="T0" fmla="*/ 524288 w 2"/>
                  <a:gd name="T1" fmla="*/ 0 h 24"/>
                  <a:gd name="T2" fmla="*/ 524288 w 2"/>
                  <a:gd name="T3" fmla="*/ 8432313 h 24"/>
                  <a:gd name="T4" fmla="*/ 1048576 w 2"/>
                  <a:gd name="T5" fmla="*/ 8432313 h 24"/>
                  <a:gd name="T6" fmla="*/ 1048576 w 2"/>
                  <a:gd name="T7" fmla="*/ 0 h 24"/>
                  <a:gd name="T8" fmla="*/ 524288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6" name="Freeform 59">
                <a:extLst>
                  <a:ext uri="{FF2B5EF4-FFF2-40B4-BE49-F238E27FC236}">
                    <a16:creationId xmlns:a16="http://schemas.microsoft.com/office/drawing/2014/main" id="{398E74C3-9E6E-3EB0-0D36-6EE07C1E0AA0}"/>
                  </a:ext>
                </a:extLst>
              </p:cNvPr>
              <p:cNvSpPr>
                <a:spLocks/>
              </p:cNvSpPr>
              <p:nvPr/>
            </p:nvSpPr>
            <p:spPr bwMode="auto">
              <a:xfrm>
                <a:off x="3773" y="1742"/>
                <a:ext cx="2" cy="47"/>
              </a:xfrm>
              <a:custGeom>
                <a:avLst/>
                <a:gdLst>
                  <a:gd name="T0" fmla="*/ 524288 w 1"/>
                  <a:gd name="T1" fmla="*/ 0 h 24"/>
                  <a:gd name="T2" fmla="*/ 524288 w 1"/>
                  <a:gd name="T3" fmla="*/ 8432313 h 24"/>
                  <a:gd name="T4" fmla="*/ 524288 w 1"/>
                  <a:gd name="T5" fmla="*/ 8432313 h 24"/>
                  <a:gd name="T6" fmla="*/ 524288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7" name="Freeform 60">
                <a:extLst>
                  <a:ext uri="{FF2B5EF4-FFF2-40B4-BE49-F238E27FC236}">
                    <a16:creationId xmlns:a16="http://schemas.microsoft.com/office/drawing/2014/main" id="{48BB0F3B-FCDC-53FA-E175-366A9E437368}"/>
                  </a:ext>
                </a:extLst>
              </p:cNvPr>
              <p:cNvSpPr>
                <a:spLocks/>
              </p:cNvSpPr>
              <p:nvPr/>
            </p:nvSpPr>
            <p:spPr bwMode="auto">
              <a:xfrm>
                <a:off x="3734" y="1816"/>
                <a:ext cx="112" cy="88"/>
              </a:xfrm>
              <a:custGeom>
                <a:avLst/>
                <a:gdLst>
                  <a:gd name="T0" fmla="*/ 782306 w 57"/>
                  <a:gd name="T1" fmla="*/ 0 h 45"/>
                  <a:gd name="T2" fmla="*/ 21327248 w 57"/>
                  <a:gd name="T3" fmla="*/ 0 h 45"/>
                  <a:gd name="T4" fmla="*/ 21327248 w 57"/>
                  <a:gd name="T5" fmla="*/ 15371068 h 45"/>
                  <a:gd name="T6" fmla="*/ 782306 w 57"/>
                  <a:gd name="T7" fmla="*/ 15371068 h 45"/>
                  <a:gd name="T8" fmla="*/ 78230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0" y="16"/>
                      <a:pt x="2" y="0"/>
                    </a:cubicBez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8" name="Freeform 61">
                <a:extLst>
                  <a:ext uri="{FF2B5EF4-FFF2-40B4-BE49-F238E27FC236}">
                    <a16:creationId xmlns:a16="http://schemas.microsoft.com/office/drawing/2014/main" id="{263EC48E-D165-5B97-DF33-C4FFF70F01E0}"/>
                  </a:ext>
                </a:extLst>
              </p:cNvPr>
              <p:cNvSpPr>
                <a:spLocks noEditPoints="1"/>
              </p:cNvSpPr>
              <p:nvPr/>
            </p:nvSpPr>
            <p:spPr bwMode="auto">
              <a:xfrm>
                <a:off x="3742" y="1824"/>
                <a:ext cx="31" cy="37"/>
              </a:xfrm>
              <a:custGeom>
                <a:avLst/>
                <a:gdLst>
                  <a:gd name="T0" fmla="*/ 2364705 w 16"/>
                  <a:gd name="T1" fmla="*/ 0 h 19"/>
                  <a:gd name="T2" fmla="*/ 2364705 w 16"/>
                  <a:gd name="T3" fmla="*/ 2897316 h 19"/>
                  <a:gd name="T4" fmla="*/ 4581616 w 16"/>
                  <a:gd name="T5" fmla="*/ 3080503 h 19"/>
                  <a:gd name="T6" fmla="*/ 2364705 w 16"/>
                  <a:gd name="T7" fmla="*/ 3080503 h 19"/>
                  <a:gd name="T8" fmla="*/ 2364705 w 16"/>
                  <a:gd name="T9" fmla="*/ 5998874 h 19"/>
                  <a:gd name="T10" fmla="*/ 2059491 w 16"/>
                  <a:gd name="T11" fmla="*/ 3080503 h 19"/>
                  <a:gd name="T12" fmla="*/ 0 w 16"/>
                  <a:gd name="T13" fmla="*/ 3080503 h 19"/>
                  <a:gd name="T14" fmla="*/ 2059491 w 16"/>
                  <a:gd name="T15" fmla="*/ 2897316 h 19"/>
                  <a:gd name="T16" fmla="*/ 2364705 w 16"/>
                  <a:gd name="T17" fmla="*/ 0 h 19"/>
                  <a:gd name="T18" fmla="*/ 2364705 w 16"/>
                  <a:gd name="T19" fmla="*/ 158188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7" y="10"/>
                    </a:lnTo>
                    <a:lnTo>
                      <a:pt x="0" y="10"/>
                    </a:lnTo>
                    <a:lnTo>
                      <a:pt x="7" y="9"/>
                    </a:lnTo>
                    <a:lnTo>
                      <a:pt x="8" y="0"/>
                    </a:lnTo>
                    <a:close/>
                    <a:moveTo>
                      <a:pt x="8" y="5"/>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49" name="Freeform 62">
                <a:extLst>
                  <a:ext uri="{FF2B5EF4-FFF2-40B4-BE49-F238E27FC236}">
                    <a16:creationId xmlns:a16="http://schemas.microsoft.com/office/drawing/2014/main" id="{9C9C3CA5-3FEB-BB1D-000D-E6311D74E0D0}"/>
                  </a:ext>
                </a:extLst>
              </p:cNvPr>
              <p:cNvSpPr>
                <a:spLocks noEditPoints="1"/>
              </p:cNvSpPr>
              <p:nvPr/>
            </p:nvSpPr>
            <p:spPr bwMode="auto">
              <a:xfrm>
                <a:off x="3752" y="1820"/>
                <a:ext cx="27" cy="31"/>
              </a:xfrm>
              <a:custGeom>
                <a:avLst/>
                <a:gdLst>
                  <a:gd name="T0" fmla="*/ 1898569 w 14"/>
                  <a:gd name="T1" fmla="*/ 0 h 16"/>
                  <a:gd name="T2" fmla="*/ 1898569 w 14"/>
                  <a:gd name="T3" fmla="*/ 2364705 h 16"/>
                  <a:gd name="T4" fmla="*/ 3661526 w 14"/>
                  <a:gd name="T5" fmla="*/ 2364705 h 16"/>
                  <a:gd name="T6" fmla="*/ 1898569 w 14"/>
                  <a:gd name="T7" fmla="*/ 2521916 h 16"/>
                  <a:gd name="T8" fmla="*/ 1898569 w 14"/>
                  <a:gd name="T9" fmla="*/ 4581616 h 16"/>
                  <a:gd name="T10" fmla="*/ 1612916 w 14"/>
                  <a:gd name="T11" fmla="*/ 2521916 h 16"/>
                  <a:gd name="T12" fmla="*/ 0 w 14"/>
                  <a:gd name="T13" fmla="*/ 2364705 h 16"/>
                  <a:gd name="T14" fmla="*/ 1612916 w 14"/>
                  <a:gd name="T15" fmla="*/ 2364705 h 16"/>
                  <a:gd name="T16" fmla="*/ 1898569 w 14"/>
                  <a:gd name="T17" fmla="*/ 0 h 16"/>
                  <a:gd name="T18" fmla="*/ 1612916 w 14"/>
                  <a:gd name="T19" fmla="*/ 122049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0" name="Freeform 63">
                <a:extLst>
                  <a:ext uri="{FF2B5EF4-FFF2-40B4-BE49-F238E27FC236}">
                    <a16:creationId xmlns:a16="http://schemas.microsoft.com/office/drawing/2014/main" id="{F45CA5C0-6B70-DEF0-0977-201432812714}"/>
                  </a:ext>
                </a:extLst>
              </p:cNvPr>
              <p:cNvSpPr>
                <a:spLocks/>
              </p:cNvSpPr>
              <p:nvPr/>
            </p:nvSpPr>
            <p:spPr bwMode="auto">
              <a:xfrm>
                <a:off x="3838" y="1816"/>
                <a:ext cx="10" cy="88"/>
              </a:xfrm>
              <a:custGeom>
                <a:avLst/>
                <a:gdLst>
                  <a:gd name="T0" fmla="*/ 1572864 w 5"/>
                  <a:gd name="T1" fmla="*/ 0 h 45"/>
                  <a:gd name="T2" fmla="*/ 1572864 w 5"/>
                  <a:gd name="T3" fmla="*/ 15371068 h 45"/>
                  <a:gd name="T4" fmla="*/ 2621440 w 5"/>
                  <a:gd name="T5" fmla="*/ 15371068 h 45"/>
                  <a:gd name="T6" fmla="*/ 2621440 w 5"/>
                  <a:gd name="T7" fmla="*/ 0 h 45"/>
                  <a:gd name="T8" fmla="*/ 1572864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1" name="Freeform 64">
                <a:extLst>
                  <a:ext uri="{FF2B5EF4-FFF2-40B4-BE49-F238E27FC236}">
                    <a16:creationId xmlns:a16="http://schemas.microsoft.com/office/drawing/2014/main" id="{8DACF6E6-32AB-B48E-4933-352300471D76}"/>
                  </a:ext>
                </a:extLst>
              </p:cNvPr>
              <p:cNvSpPr>
                <a:spLocks/>
              </p:cNvSpPr>
              <p:nvPr/>
            </p:nvSpPr>
            <p:spPr bwMode="auto">
              <a:xfrm>
                <a:off x="3844" y="1816"/>
                <a:ext cx="6" cy="88"/>
              </a:xfrm>
              <a:custGeom>
                <a:avLst/>
                <a:gdLst>
                  <a:gd name="T0" fmla="*/ 1048576 w 3"/>
                  <a:gd name="T1" fmla="*/ 372928 h 45"/>
                  <a:gd name="T2" fmla="*/ 1572864 w 3"/>
                  <a:gd name="T3" fmla="*/ 1780488 h 45"/>
                  <a:gd name="T4" fmla="*/ 1048576 w 3"/>
                  <a:gd name="T5" fmla="*/ 2428278 h 45"/>
                  <a:gd name="T6" fmla="*/ 1048576 w 3"/>
                  <a:gd name="T7" fmla="*/ 13946848 h 45"/>
                  <a:gd name="T8" fmla="*/ 1572864 w 3"/>
                  <a:gd name="T9" fmla="*/ 13946848 h 45"/>
                  <a:gd name="T10" fmla="*/ 1048576 w 3"/>
                  <a:gd name="T11" fmla="*/ 15371068 h 45"/>
                  <a:gd name="T12" fmla="*/ 0 w 3"/>
                  <a:gd name="T13" fmla="*/ 7860205 h 45"/>
                  <a:gd name="T14" fmla="*/ 1048576 w 3"/>
                  <a:gd name="T15" fmla="*/ 372928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2"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2" name="Freeform 65">
                <a:extLst>
                  <a:ext uri="{FF2B5EF4-FFF2-40B4-BE49-F238E27FC236}">
                    <a16:creationId xmlns:a16="http://schemas.microsoft.com/office/drawing/2014/main" id="{E8CD0AC4-C33F-60AE-75B8-3FB11FABF661}"/>
                  </a:ext>
                </a:extLst>
              </p:cNvPr>
              <p:cNvSpPr>
                <a:spLocks noEditPoints="1"/>
              </p:cNvSpPr>
              <p:nvPr/>
            </p:nvSpPr>
            <p:spPr bwMode="auto">
              <a:xfrm>
                <a:off x="3844" y="1818"/>
                <a:ext cx="6" cy="86"/>
              </a:xfrm>
              <a:custGeom>
                <a:avLst/>
                <a:gdLst>
                  <a:gd name="T0" fmla="*/ 1572864 w 3"/>
                  <a:gd name="T1" fmla="*/ 13488631 h 44"/>
                  <a:gd name="T2" fmla="*/ 1572864 w 3"/>
                  <a:gd name="T3" fmla="*/ 13488631 h 44"/>
                  <a:gd name="T4" fmla="*/ 1572864 w 3"/>
                  <a:gd name="T5" fmla="*/ 13488631 h 44"/>
                  <a:gd name="T6" fmla="*/ 1048576 w 3"/>
                  <a:gd name="T7" fmla="*/ 14879980 h 44"/>
                  <a:gd name="T8" fmla="*/ 0 w 3"/>
                  <a:gd name="T9" fmla="*/ 7447764 h 44"/>
                  <a:gd name="T10" fmla="*/ 1048576 w 3"/>
                  <a:gd name="T11" fmla="*/ 0 h 44"/>
                  <a:gd name="T12" fmla="*/ 1572864 w 3"/>
                  <a:gd name="T13" fmla="*/ 1768084 h 44"/>
                  <a:gd name="T14" fmla="*/ 104857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3" name="Freeform 66">
                <a:extLst>
                  <a:ext uri="{FF2B5EF4-FFF2-40B4-BE49-F238E27FC236}">
                    <a16:creationId xmlns:a16="http://schemas.microsoft.com/office/drawing/2014/main" id="{B288CD1A-F4A4-DA09-F2B1-DB7D2BFE2DD2}"/>
                  </a:ext>
                </a:extLst>
              </p:cNvPr>
              <p:cNvSpPr>
                <a:spLocks/>
              </p:cNvSpPr>
              <p:nvPr/>
            </p:nvSpPr>
            <p:spPr bwMode="auto">
              <a:xfrm>
                <a:off x="3846" y="1826"/>
                <a:ext cx="4" cy="71"/>
              </a:xfrm>
              <a:custGeom>
                <a:avLst/>
                <a:gdLst>
                  <a:gd name="T0" fmla="*/ 1048576 w 2"/>
                  <a:gd name="T1" fmla="*/ 14451131 h 36"/>
                  <a:gd name="T2" fmla="*/ 1048576 w 2"/>
                  <a:gd name="T3" fmla="*/ 14451131 h 36"/>
                  <a:gd name="T4" fmla="*/ 0 w 2"/>
                  <a:gd name="T5" fmla="*/ 7327334 h 36"/>
                  <a:gd name="T6" fmla="*/ 1048576 w 2"/>
                  <a:gd name="T7" fmla="*/ 0 h 36"/>
                  <a:gd name="T8" fmla="*/ 1048576 w 2"/>
                  <a:gd name="T9" fmla="*/ 430361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4" name="Freeform 67">
                <a:extLst>
                  <a:ext uri="{FF2B5EF4-FFF2-40B4-BE49-F238E27FC236}">
                    <a16:creationId xmlns:a16="http://schemas.microsoft.com/office/drawing/2014/main" id="{E6251B11-D2B1-7D68-44A9-0F6A6F55501F}"/>
                  </a:ext>
                </a:extLst>
              </p:cNvPr>
              <p:cNvSpPr>
                <a:spLocks/>
              </p:cNvSpPr>
              <p:nvPr/>
            </p:nvSpPr>
            <p:spPr bwMode="auto">
              <a:xfrm>
                <a:off x="3730" y="1816"/>
                <a:ext cx="12" cy="88"/>
              </a:xfrm>
              <a:custGeom>
                <a:avLst/>
                <a:gdLst>
                  <a:gd name="T0" fmla="*/ 1572864 w 6"/>
                  <a:gd name="T1" fmla="*/ 0 h 45"/>
                  <a:gd name="T2" fmla="*/ 2097152 w 6"/>
                  <a:gd name="T3" fmla="*/ 15371068 h 45"/>
                  <a:gd name="T4" fmla="*/ 3145728 w 6"/>
                  <a:gd name="T5" fmla="*/ 15371068 h 45"/>
                  <a:gd name="T6" fmla="*/ 2621440 w 6"/>
                  <a:gd name="T7" fmla="*/ 0 h 45"/>
                  <a:gd name="T8" fmla="*/ 1572864 w 6"/>
                  <a:gd name="T9" fmla="*/ 0 h 45"/>
                  <a:gd name="T10" fmla="*/ 0 60000 65536"/>
                  <a:gd name="T11" fmla="*/ 0 60000 65536"/>
                  <a:gd name="T12" fmla="*/ 0 60000 65536"/>
                  <a:gd name="T13" fmla="*/ 0 60000 65536"/>
                  <a:gd name="T14" fmla="*/ 0 60000 65536"/>
                  <a:gd name="T15" fmla="*/ 0 w 6"/>
                  <a:gd name="T16" fmla="*/ 0 h 45"/>
                  <a:gd name="T17" fmla="*/ 6 w 6"/>
                  <a:gd name="T18" fmla="*/ 45 h 45"/>
                </a:gdLst>
                <a:ahLst/>
                <a:cxnLst>
                  <a:cxn ang="T10">
                    <a:pos x="T0" y="T1"/>
                  </a:cxn>
                  <a:cxn ang="T11">
                    <a:pos x="T2" y="T3"/>
                  </a:cxn>
                  <a:cxn ang="T12">
                    <a:pos x="T4" y="T5"/>
                  </a:cxn>
                  <a:cxn ang="T13">
                    <a:pos x="T6" y="T7"/>
                  </a:cxn>
                  <a:cxn ang="T14">
                    <a:pos x="T8" y="T9"/>
                  </a:cxn>
                </a:cxnLst>
                <a:rect l="T15" t="T16" r="T17" b="T18"/>
                <a:pathLst>
                  <a:path w="6" h="45">
                    <a:moveTo>
                      <a:pt x="3" y="0"/>
                    </a:moveTo>
                    <a:cubicBezTo>
                      <a:pt x="0" y="17"/>
                      <a:pt x="1" y="35"/>
                      <a:pt x="4" y="45"/>
                    </a:cubicBezTo>
                    <a:lnTo>
                      <a:pt x="6" y="45"/>
                    </a:lnTo>
                    <a:cubicBezTo>
                      <a:pt x="2" y="43"/>
                      <a:pt x="2" y="3"/>
                      <a:pt x="5"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5" name="Freeform 68">
                <a:extLst>
                  <a:ext uri="{FF2B5EF4-FFF2-40B4-BE49-F238E27FC236}">
                    <a16:creationId xmlns:a16="http://schemas.microsoft.com/office/drawing/2014/main" id="{5EF1BEF2-5A6B-0D7C-3D64-A96208B2762B}"/>
                  </a:ext>
                </a:extLst>
              </p:cNvPr>
              <p:cNvSpPr>
                <a:spLocks/>
              </p:cNvSpPr>
              <p:nvPr/>
            </p:nvSpPr>
            <p:spPr bwMode="auto">
              <a:xfrm>
                <a:off x="3734" y="1816"/>
                <a:ext cx="8" cy="88"/>
              </a:xfrm>
              <a:custGeom>
                <a:avLst/>
                <a:gdLst>
                  <a:gd name="T0" fmla="*/ 1572864 w 4"/>
                  <a:gd name="T1" fmla="*/ 0 h 45"/>
                  <a:gd name="T2" fmla="*/ 1572864 w 4"/>
                  <a:gd name="T3" fmla="*/ 15371068 h 45"/>
                  <a:gd name="T4" fmla="*/ 2097152 w 4"/>
                  <a:gd name="T5" fmla="*/ 15371068 h 45"/>
                  <a:gd name="T6" fmla="*/ 2097152 w 4"/>
                  <a:gd name="T7" fmla="*/ 0 h 45"/>
                  <a:gd name="T8" fmla="*/ 1572864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6056" name="Freeform 69">
                <a:extLst>
                  <a:ext uri="{FF2B5EF4-FFF2-40B4-BE49-F238E27FC236}">
                    <a16:creationId xmlns:a16="http://schemas.microsoft.com/office/drawing/2014/main" id="{BCB93B9C-0C24-3963-840C-40C2D79898FD}"/>
                  </a:ext>
                </a:extLst>
              </p:cNvPr>
              <p:cNvSpPr>
                <a:spLocks/>
              </p:cNvSpPr>
              <p:nvPr/>
            </p:nvSpPr>
            <p:spPr bwMode="auto">
              <a:xfrm>
                <a:off x="3781" y="1789"/>
                <a:ext cx="26" cy="29"/>
              </a:xfrm>
              <a:custGeom>
                <a:avLst/>
                <a:gdLst>
                  <a:gd name="T0" fmla="*/ 0 w 13"/>
                  <a:gd name="T1" fmla="*/ 0 h 15"/>
                  <a:gd name="T2" fmla="*/ 3670016 w 13"/>
                  <a:gd name="T3" fmla="*/ 0 h 15"/>
                  <a:gd name="T4" fmla="*/ 6815744 w 13"/>
                  <a:gd name="T5" fmla="*/ 0 h 15"/>
                  <a:gd name="T6" fmla="*/ 6815744 w 13"/>
                  <a:gd name="T7" fmla="*/ 1987194 h 15"/>
                  <a:gd name="T8" fmla="*/ 6815744 w 13"/>
                  <a:gd name="T9" fmla="*/ 4117111 h 15"/>
                  <a:gd name="T10" fmla="*/ 3670016 w 13"/>
                  <a:gd name="T11" fmla="*/ 4117111 h 15"/>
                  <a:gd name="T12" fmla="*/ 0 w 13"/>
                  <a:gd name="T13" fmla="*/ 4117111 h 15"/>
                  <a:gd name="T14" fmla="*/ 0 w 13"/>
                  <a:gd name="T15" fmla="*/ 1987194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2"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2"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grpSp>
        <p:sp>
          <p:nvSpPr>
            <p:cNvPr id="125993" name="AutoShape 70">
              <a:extLst>
                <a:ext uri="{FF2B5EF4-FFF2-40B4-BE49-F238E27FC236}">
                  <a16:creationId xmlns:a16="http://schemas.microsoft.com/office/drawing/2014/main" id="{BEC854DA-E6B1-FC05-E7CF-0DA51110EA40}"/>
                </a:ext>
              </a:extLst>
            </p:cNvPr>
            <p:cNvSpPr>
              <a:spLocks noChangeArrowheads="1"/>
            </p:cNvSpPr>
            <p:nvPr/>
          </p:nvSpPr>
          <p:spPr bwMode="auto">
            <a:xfrm>
              <a:off x="690" y="1008"/>
              <a:ext cx="3024" cy="1488"/>
            </a:xfrm>
            <a:prstGeom prst="roundRect">
              <a:avLst>
                <a:gd name="adj" fmla="val 5981"/>
              </a:avLst>
            </a:prstGeom>
            <a:solidFill>
              <a:srgbClr val="FF9999">
                <a:alpha val="38039"/>
              </a:srgbClr>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white"/>
                </a:solidFill>
                <a:latin typeface=".VnTime" pitchFamily="34" charset="0"/>
              </a:endParaRPr>
            </a:p>
          </p:txBody>
        </p:sp>
      </p:grpSp>
      <p:grpSp>
        <p:nvGrpSpPr>
          <p:cNvPr id="5" name="Group 73">
            <a:extLst>
              <a:ext uri="{FF2B5EF4-FFF2-40B4-BE49-F238E27FC236}">
                <a16:creationId xmlns:a16="http://schemas.microsoft.com/office/drawing/2014/main" id="{C9CD40D4-A2ED-C795-B80E-48DC3FCC6C33}"/>
              </a:ext>
            </a:extLst>
          </p:cNvPr>
          <p:cNvGrpSpPr>
            <a:grpSpLocks/>
          </p:cNvGrpSpPr>
          <p:nvPr/>
        </p:nvGrpSpPr>
        <p:grpSpPr bwMode="auto">
          <a:xfrm>
            <a:off x="4867555" y="15408"/>
            <a:ext cx="2902324" cy="945496"/>
            <a:chOff x="2012" y="634"/>
            <a:chExt cx="1048" cy="272"/>
          </a:xfrm>
        </p:grpSpPr>
        <p:grpSp>
          <p:nvGrpSpPr>
            <p:cNvPr id="125959" name="Group 74">
              <a:extLst>
                <a:ext uri="{FF2B5EF4-FFF2-40B4-BE49-F238E27FC236}">
                  <a16:creationId xmlns:a16="http://schemas.microsoft.com/office/drawing/2014/main" id="{B2234F5A-60E0-17FD-FAA1-25C09ABAA503}"/>
                </a:ext>
              </a:extLst>
            </p:cNvPr>
            <p:cNvGrpSpPr>
              <a:grpSpLocks/>
            </p:cNvGrpSpPr>
            <p:nvPr/>
          </p:nvGrpSpPr>
          <p:grpSpPr bwMode="auto">
            <a:xfrm>
              <a:off x="2012" y="634"/>
              <a:ext cx="1048" cy="272"/>
              <a:chOff x="2653" y="1519"/>
              <a:chExt cx="1048" cy="272"/>
            </a:xfrm>
          </p:grpSpPr>
          <p:sp>
            <p:nvSpPr>
              <p:cNvPr id="125961" name="Freeform 75">
                <a:extLst>
                  <a:ext uri="{FF2B5EF4-FFF2-40B4-BE49-F238E27FC236}">
                    <a16:creationId xmlns:a16="http://schemas.microsoft.com/office/drawing/2014/main" id="{B70847EE-0FC7-9C89-4F0F-44A360969BF8}"/>
                  </a:ext>
                </a:extLst>
              </p:cNvPr>
              <p:cNvSpPr>
                <a:spLocks noEditPoints="1"/>
              </p:cNvSpPr>
              <p:nvPr/>
            </p:nvSpPr>
            <p:spPr bwMode="auto">
              <a:xfrm>
                <a:off x="2653" y="1519"/>
                <a:ext cx="1048" cy="201"/>
              </a:xfrm>
              <a:custGeom>
                <a:avLst/>
                <a:gdLst>
                  <a:gd name="T0" fmla="*/ 7383934 w 535"/>
                  <a:gd name="T1" fmla="*/ 0 h 103"/>
                  <a:gd name="T2" fmla="*/ 181665141 w 535"/>
                  <a:gd name="T3" fmla="*/ 0 h 103"/>
                  <a:gd name="T4" fmla="*/ 189051431 w 535"/>
                  <a:gd name="T5" fmla="*/ 3016118 h 103"/>
                  <a:gd name="T6" fmla="*/ 189051431 w 535"/>
                  <a:gd name="T7" fmla="*/ 30826779 h 103"/>
                  <a:gd name="T8" fmla="*/ 181665141 w 535"/>
                  <a:gd name="T9" fmla="*/ 33848989 h 103"/>
                  <a:gd name="T10" fmla="*/ 7383934 w 535"/>
                  <a:gd name="T11" fmla="*/ 33848989 h 103"/>
                  <a:gd name="T12" fmla="*/ 0 w 535"/>
                  <a:gd name="T13" fmla="*/ 30826779 h 103"/>
                  <a:gd name="T14" fmla="*/ 0 w 535"/>
                  <a:gd name="T15" fmla="*/ 3016118 h 103"/>
                  <a:gd name="T16" fmla="*/ 7383934 w 535"/>
                  <a:gd name="T17" fmla="*/ 0 h 103"/>
                  <a:gd name="T18" fmla="*/ 8465615 w 535"/>
                  <a:gd name="T19" fmla="*/ 1356976 h 103"/>
                  <a:gd name="T20" fmla="*/ 180540453 w 535"/>
                  <a:gd name="T21" fmla="*/ 1356976 h 103"/>
                  <a:gd name="T22" fmla="*/ 185047662 w 535"/>
                  <a:gd name="T23" fmla="*/ 3358979 h 103"/>
                  <a:gd name="T24" fmla="*/ 185047662 w 535"/>
                  <a:gd name="T25" fmla="*/ 30826779 h 103"/>
                  <a:gd name="T26" fmla="*/ 180540453 w 535"/>
                  <a:gd name="T27" fmla="*/ 32546716 h 103"/>
                  <a:gd name="T28" fmla="*/ 8465615 w 535"/>
                  <a:gd name="T29" fmla="*/ 32546716 h 103"/>
                  <a:gd name="T30" fmla="*/ 3958069 w 535"/>
                  <a:gd name="T31" fmla="*/ 30826779 h 103"/>
                  <a:gd name="T32" fmla="*/ 3958069 w 535"/>
                  <a:gd name="T33" fmla="*/ 3358979 h 103"/>
                  <a:gd name="T34" fmla="*/ 8465615 w 535"/>
                  <a:gd name="T35" fmla="*/ 1356976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03"/>
                  <a:gd name="T56" fmla="*/ 535 w 535"/>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03">
                    <a:moveTo>
                      <a:pt x="21" y="0"/>
                    </a:moveTo>
                    <a:lnTo>
                      <a:pt x="514" y="0"/>
                    </a:lnTo>
                    <a:cubicBezTo>
                      <a:pt x="526" y="0"/>
                      <a:pt x="535" y="4"/>
                      <a:pt x="535" y="9"/>
                    </a:cubicBezTo>
                    <a:lnTo>
                      <a:pt x="535" y="94"/>
                    </a:lnTo>
                    <a:cubicBezTo>
                      <a:pt x="535" y="99"/>
                      <a:pt x="526" y="103"/>
                      <a:pt x="514" y="103"/>
                    </a:cubicBezTo>
                    <a:lnTo>
                      <a:pt x="21" y="103"/>
                    </a:lnTo>
                    <a:cubicBezTo>
                      <a:pt x="9" y="103"/>
                      <a:pt x="0" y="99"/>
                      <a:pt x="0" y="94"/>
                    </a:cubicBezTo>
                    <a:lnTo>
                      <a:pt x="0" y="9"/>
                    </a:lnTo>
                    <a:cubicBezTo>
                      <a:pt x="0" y="4"/>
                      <a:pt x="9" y="0"/>
                      <a:pt x="21" y="0"/>
                    </a:cubicBezTo>
                    <a:close/>
                    <a:moveTo>
                      <a:pt x="24" y="4"/>
                    </a:moveTo>
                    <a:lnTo>
                      <a:pt x="511" y="4"/>
                    </a:lnTo>
                    <a:cubicBezTo>
                      <a:pt x="518" y="4"/>
                      <a:pt x="524" y="7"/>
                      <a:pt x="524" y="10"/>
                    </a:cubicBezTo>
                    <a:lnTo>
                      <a:pt x="524" y="94"/>
                    </a:lnTo>
                    <a:cubicBezTo>
                      <a:pt x="524" y="97"/>
                      <a:pt x="518" y="99"/>
                      <a:pt x="511" y="99"/>
                    </a:cubicBezTo>
                    <a:lnTo>
                      <a:pt x="24" y="99"/>
                    </a:lnTo>
                    <a:cubicBezTo>
                      <a:pt x="17" y="99"/>
                      <a:pt x="11" y="97"/>
                      <a:pt x="11" y="94"/>
                    </a:cubicBezTo>
                    <a:lnTo>
                      <a:pt x="11" y="10"/>
                    </a:lnTo>
                    <a:cubicBezTo>
                      <a:pt x="11" y="7"/>
                      <a:pt x="17" y="4"/>
                      <a:pt x="24" y="4"/>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62" name="Freeform 76">
                <a:extLst>
                  <a:ext uri="{FF2B5EF4-FFF2-40B4-BE49-F238E27FC236}">
                    <a16:creationId xmlns:a16="http://schemas.microsoft.com/office/drawing/2014/main" id="{761EC216-59C6-C59A-1DAD-8E9E2F12431A}"/>
                  </a:ext>
                </a:extLst>
              </p:cNvPr>
              <p:cNvSpPr>
                <a:spLocks noEditPoints="1"/>
              </p:cNvSpPr>
              <p:nvPr/>
            </p:nvSpPr>
            <p:spPr bwMode="auto">
              <a:xfrm>
                <a:off x="2675" y="1526"/>
                <a:ext cx="1004" cy="186"/>
              </a:xfrm>
              <a:custGeom>
                <a:avLst/>
                <a:gdLst>
                  <a:gd name="T0" fmla="*/ 4450613 w 513"/>
                  <a:gd name="T1" fmla="*/ 0 h 95"/>
                  <a:gd name="T2" fmla="*/ 173728328 w 513"/>
                  <a:gd name="T3" fmla="*/ 0 h 95"/>
                  <a:gd name="T4" fmla="*/ 178179757 w 513"/>
                  <a:gd name="T5" fmla="*/ 2093949 h 95"/>
                  <a:gd name="T6" fmla="*/ 178179757 w 513"/>
                  <a:gd name="T7" fmla="*/ 31479079 h 95"/>
                  <a:gd name="T8" fmla="*/ 173728328 w 513"/>
                  <a:gd name="T9" fmla="*/ 33243651 h 95"/>
                  <a:gd name="T10" fmla="*/ 4450613 w 513"/>
                  <a:gd name="T11" fmla="*/ 33243651 h 95"/>
                  <a:gd name="T12" fmla="*/ 0 w 513"/>
                  <a:gd name="T13" fmla="*/ 31479079 h 95"/>
                  <a:gd name="T14" fmla="*/ 0 w 513"/>
                  <a:gd name="T15" fmla="*/ 2093949 h 95"/>
                  <a:gd name="T16" fmla="*/ 4450613 w 513"/>
                  <a:gd name="T17" fmla="*/ 0 h 95"/>
                  <a:gd name="T18" fmla="*/ 4450613 w 513"/>
                  <a:gd name="T19" fmla="*/ 0 h 95"/>
                  <a:gd name="T20" fmla="*/ 173728328 w 513"/>
                  <a:gd name="T21" fmla="*/ 0 h 95"/>
                  <a:gd name="T22" fmla="*/ 178179757 w 513"/>
                  <a:gd name="T23" fmla="*/ 2093949 h 95"/>
                  <a:gd name="T24" fmla="*/ 178179757 w 513"/>
                  <a:gd name="T25" fmla="*/ 31479079 h 95"/>
                  <a:gd name="T26" fmla="*/ 173728328 w 513"/>
                  <a:gd name="T27" fmla="*/ 33243651 h 95"/>
                  <a:gd name="T28" fmla="*/ 4450613 w 513"/>
                  <a:gd name="T29" fmla="*/ 33243651 h 95"/>
                  <a:gd name="T30" fmla="*/ 0 w 513"/>
                  <a:gd name="T31" fmla="*/ 31479079 h 95"/>
                  <a:gd name="T32" fmla="*/ 0 w 513"/>
                  <a:gd name="T33" fmla="*/ 2093949 h 95"/>
                  <a:gd name="T34" fmla="*/ 4450613 w 513"/>
                  <a:gd name="T35" fmla="*/ 0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95"/>
                  <a:gd name="T56" fmla="*/ 513 w 513"/>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95">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63" name="Freeform 77">
                <a:extLst>
                  <a:ext uri="{FF2B5EF4-FFF2-40B4-BE49-F238E27FC236}">
                    <a16:creationId xmlns:a16="http://schemas.microsoft.com/office/drawing/2014/main" id="{1AEB48C6-4A75-D002-64B2-96C167101745}"/>
                  </a:ext>
                </a:extLst>
              </p:cNvPr>
              <p:cNvSpPr>
                <a:spLocks noEditPoints="1"/>
              </p:cNvSpPr>
              <p:nvPr/>
            </p:nvSpPr>
            <p:spPr bwMode="auto">
              <a:xfrm>
                <a:off x="2659" y="1522"/>
                <a:ext cx="1036" cy="196"/>
              </a:xfrm>
              <a:custGeom>
                <a:avLst/>
                <a:gdLst>
                  <a:gd name="T0" fmla="*/ 6608728 w 529"/>
                  <a:gd name="T1" fmla="*/ 0 h 100"/>
                  <a:gd name="T2" fmla="*/ 179694141 w 529"/>
                  <a:gd name="T3" fmla="*/ 0 h 100"/>
                  <a:gd name="T4" fmla="*/ 186080625 w 529"/>
                  <a:gd name="T5" fmla="*/ 2905798 h 100"/>
                  <a:gd name="T6" fmla="*/ 186080625 w 529"/>
                  <a:gd name="T7" fmla="*/ 32823951 h 100"/>
                  <a:gd name="T8" fmla="*/ 179694141 w 529"/>
                  <a:gd name="T9" fmla="*/ 35718644 h 100"/>
                  <a:gd name="T10" fmla="*/ 6608728 w 529"/>
                  <a:gd name="T11" fmla="*/ 35718644 h 100"/>
                  <a:gd name="T12" fmla="*/ 0 w 529"/>
                  <a:gd name="T13" fmla="*/ 32823951 h 100"/>
                  <a:gd name="T14" fmla="*/ 0 w 529"/>
                  <a:gd name="T15" fmla="*/ 2905798 h 100"/>
                  <a:gd name="T16" fmla="*/ 6608728 w 529"/>
                  <a:gd name="T17" fmla="*/ 0 h 100"/>
                  <a:gd name="T18" fmla="*/ 7336425 w 529"/>
                  <a:gd name="T19" fmla="*/ 756403 h 100"/>
                  <a:gd name="T20" fmla="*/ 178717417 w 529"/>
                  <a:gd name="T21" fmla="*/ 756403 h 100"/>
                  <a:gd name="T22" fmla="*/ 183211502 w 529"/>
                  <a:gd name="T23" fmla="*/ 2905798 h 100"/>
                  <a:gd name="T24" fmla="*/ 183211502 w 529"/>
                  <a:gd name="T25" fmla="*/ 32823951 h 100"/>
                  <a:gd name="T26" fmla="*/ 178717417 w 529"/>
                  <a:gd name="T27" fmla="*/ 34585221 h 100"/>
                  <a:gd name="T28" fmla="*/ 7336425 w 529"/>
                  <a:gd name="T29" fmla="*/ 34585221 h 100"/>
                  <a:gd name="T30" fmla="*/ 2842733 w 529"/>
                  <a:gd name="T31" fmla="*/ 32823951 h 100"/>
                  <a:gd name="T32" fmla="*/ 2842733 w 529"/>
                  <a:gd name="T33" fmla="*/ 2905798 h 100"/>
                  <a:gd name="T34" fmla="*/ 7336425 w 529"/>
                  <a:gd name="T35" fmla="*/ 756403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9"/>
                  <a:gd name="T55" fmla="*/ 0 h 100"/>
                  <a:gd name="T56" fmla="*/ 529 w 529"/>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9" h="100">
                    <a:moveTo>
                      <a:pt x="19" y="0"/>
                    </a:moveTo>
                    <a:lnTo>
                      <a:pt x="511" y="0"/>
                    </a:lnTo>
                    <a:cubicBezTo>
                      <a:pt x="521" y="0"/>
                      <a:pt x="529" y="3"/>
                      <a:pt x="529" y="8"/>
                    </a:cubicBezTo>
                    <a:lnTo>
                      <a:pt x="529" y="92"/>
                    </a:lnTo>
                    <a:cubicBezTo>
                      <a:pt x="529" y="96"/>
                      <a:pt x="521" y="100"/>
                      <a:pt x="511" y="100"/>
                    </a:cubicBezTo>
                    <a:lnTo>
                      <a:pt x="19" y="100"/>
                    </a:lnTo>
                    <a:cubicBezTo>
                      <a:pt x="8" y="100"/>
                      <a:pt x="0" y="96"/>
                      <a:pt x="0" y="92"/>
                    </a:cubicBezTo>
                    <a:lnTo>
                      <a:pt x="0" y="8"/>
                    </a:lnTo>
                    <a:cubicBezTo>
                      <a:pt x="0" y="3"/>
                      <a:pt x="8" y="0"/>
                      <a:pt x="19" y="0"/>
                    </a:cubicBezTo>
                    <a:close/>
                    <a:moveTo>
                      <a:pt x="21" y="2"/>
                    </a:moveTo>
                    <a:lnTo>
                      <a:pt x="508" y="2"/>
                    </a:lnTo>
                    <a:cubicBezTo>
                      <a:pt x="515" y="2"/>
                      <a:pt x="521" y="5"/>
                      <a:pt x="521" y="8"/>
                    </a:cubicBezTo>
                    <a:lnTo>
                      <a:pt x="521" y="92"/>
                    </a:lnTo>
                    <a:cubicBezTo>
                      <a:pt x="521" y="95"/>
                      <a:pt x="515" y="97"/>
                      <a:pt x="508" y="97"/>
                    </a:cubicBezTo>
                    <a:lnTo>
                      <a:pt x="21" y="97"/>
                    </a:lnTo>
                    <a:cubicBezTo>
                      <a:pt x="14" y="97"/>
                      <a:pt x="8" y="95"/>
                      <a:pt x="8" y="92"/>
                    </a:cubicBezTo>
                    <a:lnTo>
                      <a:pt x="8" y="8"/>
                    </a:lnTo>
                    <a:cubicBezTo>
                      <a:pt x="8" y="5"/>
                      <a:pt x="14" y="2"/>
                      <a:pt x="21" y="2"/>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64" name="Rectangle 78">
                <a:extLst>
                  <a:ext uri="{FF2B5EF4-FFF2-40B4-BE49-F238E27FC236}">
                    <a16:creationId xmlns:a16="http://schemas.microsoft.com/office/drawing/2014/main" id="{303A0D7F-6699-B87E-BE34-C92EBAB0E79C}"/>
                  </a:ext>
                </a:extLst>
              </p:cNvPr>
              <p:cNvSpPr>
                <a:spLocks noChangeArrowheads="1"/>
              </p:cNvSpPr>
              <p:nvPr/>
            </p:nvSpPr>
            <p:spPr bwMode="auto">
              <a:xfrm>
                <a:off x="2659" y="1536"/>
                <a:ext cx="8" cy="169"/>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sp>
            <p:nvSpPr>
              <p:cNvPr id="125965" name="Rectangle 79">
                <a:extLst>
                  <a:ext uri="{FF2B5EF4-FFF2-40B4-BE49-F238E27FC236}">
                    <a16:creationId xmlns:a16="http://schemas.microsoft.com/office/drawing/2014/main" id="{923ECCFB-1391-8968-D15D-059034501EF5}"/>
                  </a:ext>
                </a:extLst>
              </p:cNvPr>
              <p:cNvSpPr>
                <a:spLocks noChangeArrowheads="1"/>
              </p:cNvSpPr>
              <p:nvPr/>
            </p:nvSpPr>
            <p:spPr bwMode="auto">
              <a:xfrm>
                <a:off x="2696" y="1714"/>
                <a:ext cx="956" cy="4"/>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sp>
            <p:nvSpPr>
              <p:cNvPr id="125966" name="Rectangle 80">
                <a:extLst>
                  <a:ext uri="{FF2B5EF4-FFF2-40B4-BE49-F238E27FC236}">
                    <a16:creationId xmlns:a16="http://schemas.microsoft.com/office/drawing/2014/main" id="{11F9E320-BF67-0199-CDA4-FCA04474BC0D}"/>
                  </a:ext>
                </a:extLst>
              </p:cNvPr>
              <p:cNvSpPr>
                <a:spLocks noChangeArrowheads="1"/>
              </p:cNvSpPr>
              <p:nvPr/>
            </p:nvSpPr>
            <p:spPr bwMode="auto">
              <a:xfrm>
                <a:off x="2692" y="1522"/>
                <a:ext cx="970" cy="2"/>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sp>
            <p:nvSpPr>
              <p:cNvPr id="125967" name="Rectangle 81">
                <a:extLst>
                  <a:ext uri="{FF2B5EF4-FFF2-40B4-BE49-F238E27FC236}">
                    <a16:creationId xmlns:a16="http://schemas.microsoft.com/office/drawing/2014/main" id="{6357F072-7641-8734-43CD-67D6EEF1CBF9}"/>
                  </a:ext>
                </a:extLst>
              </p:cNvPr>
              <p:cNvSpPr>
                <a:spLocks noChangeArrowheads="1"/>
              </p:cNvSpPr>
              <p:nvPr/>
            </p:nvSpPr>
            <p:spPr bwMode="auto">
              <a:xfrm>
                <a:off x="3687" y="1536"/>
                <a:ext cx="8" cy="167"/>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sp>
            <p:nvSpPr>
              <p:cNvPr id="125968" name="Freeform 82">
                <a:extLst>
                  <a:ext uri="{FF2B5EF4-FFF2-40B4-BE49-F238E27FC236}">
                    <a16:creationId xmlns:a16="http://schemas.microsoft.com/office/drawing/2014/main" id="{5A4D3915-07AE-2770-2D74-D6FD3DA66AD4}"/>
                  </a:ext>
                </a:extLst>
              </p:cNvPr>
              <p:cNvSpPr>
                <a:spLocks/>
              </p:cNvSpPr>
              <p:nvPr/>
            </p:nvSpPr>
            <p:spPr bwMode="auto">
              <a:xfrm>
                <a:off x="2659" y="1522"/>
                <a:ext cx="49" cy="14"/>
              </a:xfrm>
              <a:custGeom>
                <a:avLst/>
                <a:gdLst>
                  <a:gd name="T0" fmla="*/ 6023372 w 25"/>
                  <a:gd name="T1" fmla="*/ 0 h 7"/>
                  <a:gd name="T2" fmla="*/ 0 w 25"/>
                  <a:gd name="T3" fmla="*/ 3670016 h 7"/>
                  <a:gd name="T4" fmla="*/ 1482550 w 25"/>
                  <a:gd name="T5" fmla="*/ 3670016 h 7"/>
                  <a:gd name="T6" fmla="*/ 6023372 w 25"/>
                  <a:gd name="T7" fmla="*/ 524288 h 7"/>
                  <a:gd name="T8" fmla="*/ 6023372 w 25"/>
                  <a:gd name="T9" fmla="*/ 0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17" y="0"/>
                    </a:moveTo>
                    <a:cubicBezTo>
                      <a:pt x="7" y="0"/>
                      <a:pt x="1" y="3"/>
                      <a:pt x="0" y="7"/>
                    </a:cubicBezTo>
                    <a:lnTo>
                      <a:pt x="4" y="7"/>
                    </a:lnTo>
                    <a:cubicBezTo>
                      <a:pt x="4" y="4"/>
                      <a:pt x="9" y="2"/>
                      <a:pt x="17" y="1"/>
                    </a:cubicBezTo>
                    <a:cubicBezTo>
                      <a:pt x="25" y="1"/>
                      <a:pt x="17" y="0"/>
                      <a:pt x="17" y="0"/>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69" name="Freeform 83">
                <a:extLst>
                  <a:ext uri="{FF2B5EF4-FFF2-40B4-BE49-F238E27FC236}">
                    <a16:creationId xmlns:a16="http://schemas.microsoft.com/office/drawing/2014/main" id="{04171144-195D-C96B-ED0F-E042ED3CFC5A}"/>
                  </a:ext>
                </a:extLst>
              </p:cNvPr>
              <p:cNvSpPr>
                <a:spLocks/>
              </p:cNvSpPr>
              <p:nvPr/>
            </p:nvSpPr>
            <p:spPr bwMode="auto">
              <a:xfrm>
                <a:off x="3658" y="1522"/>
                <a:ext cx="41" cy="18"/>
              </a:xfrm>
              <a:custGeom>
                <a:avLst/>
                <a:gdLst>
                  <a:gd name="T0" fmla="*/ 0 w 21"/>
                  <a:gd name="T1" fmla="*/ 0 h 9"/>
                  <a:gd name="T2" fmla="*/ 6277045 w 21"/>
                  <a:gd name="T3" fmla="*/ 4194304 h 9"/>
                  <a:gd name="T4" fmla="*/ 4960110 w 21"/>
                  <a:gd name="T5" fmla="*/ 4194304 h 9"/>
                  <a:gd name="T6" fmla="*/ 364437 w 21"/>
                  <a:gd name="T7" fmla="*/ 524288 h 9"/>
                  <a:gd name="T8" fmla="*/ 0 w 21"/>
                  <a:gd name="T9" fmla="*/ 0 h 9"/>
                  <a:gd name="T10" fmla="*/ 0 60000 65536"/>
                  <a:gd name="T11" fmla="*/ 0 60000 65536"/>
                  <a:gd name="T12" fmla="*/ 0 60000 65536"/>
                  <a:gd name="T13" fmla="*/ 0 60000 65536"/>
                  <a:gd name="T14" fmla="*/ 0 60000 65536"/>
                  <a:gd name="T15" fmla="*/ 0 w 21"/>
                  <a:gd name="T16" fmla="*/ 0 h 9"/>
                  <a:gd name="T17" fmla="*/ 21 w 21"/>
                  <a:gd name="T18" fmla="*/ 9 h 9"/>
                </a:gdLst>
                <a:ahLst/>
                <a:cxnLst>
                  <a:cxn ang="T10">
                    <a:pos x="T0" y="T1"/>
                  </a:cxn>
                  <a:cxn ang="T11">
                    <a:pos x="T2" y="T3"/>
                  </a:cxn>
                  <a:cxn ang="T12">
                    <a:pos x="T4" y="T5"/>
                  </a:cxn>
                  <a:cxn ang="T13">
                    <a:pos x="T6" y="T7"/>
                  </a:cxn>
                  <a:cxn ang="T14">
                    <a:pos x="T8" y="T9"/>
                  </a:cxn>
                </a:cxnLst>
                <a:rect l="T15" t="T16" r="T17" b="T18"/>
                <a:pathLst>
                  <a:path w="21" h="9">
                    <a:moveTo>
                      <a:pt x="0" y="0"/>
                    </a:moveTo>
                    <a:cubicBezTo>
                      <a:pt x="14" y="0"/>
                      <a:pt x="21" y="5"/>
                      <a:pt x="19" y="8"/>
                    </a:cubicBezTo>
                    <a:lnTo>
                      <a:pt x="15" y="8"/>
                    </a:lnTo>
                    <a:cubicBezTo>
                      <a:pt x="17" y="9"/>
                      <a:pt x="15" y="2"/>
                      <a:pt x="1" y="1"/>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0" name="Freeform 84">
                <a:extLst>
                  <a:ext uri="{FF2B5EF4-FFF2-40B4-BE49-F238E27FC236}">
                    <a16:creationId xmlns:a16="http://schemas.microsoft.com/office/drawing/2014/main" id="{85E5745F-8F80-3E58-10A9-A230D5C862EA}"/>
                  </a:ext>
                </a:extLst>
              </p:cNvPr>
              <p:cNvSpPr>
                <a:spLocks/>
              </p:cNvSpPr>
              <p:nvPr/>
            </p:nvSpPr>
            <p:spPr bwMode="auto">
              <a:xfrm>
                <a:off x="3650" y="1703"/>
                <a:ext cx="47" cy="15"/>
              </a:xfrm>
              <a:custGeom>
                <a:avLst/>
                <a:gdLst>
                  <a:gd name="T0" fmla="*/ 6599707 w 24"/>
                  <a:gd name="T1" fmla="*/ 0 h 8"/>
                  <a:gd name="T2" fmla="*/ 0 w 24"/>
                  <a:gd name="T3" fmla="*/ 910262 h 8"/>
                  <a:gd name="T4" fmla="*/ 0 w 24"/>
                  <a:gd name="T5" fmla="*/ 1206173 h 8"/>
                  <a:gd name="T6" fmla="*/ 8432313 w 24"/>
                  <a:gd name="T7" fmla="*/ 0 h 8"/>
                  <a:gd name="T8" fmla="*/ 6599707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19" y="0"/>
                    </a:moveTo>
                    <a:cubicBezTo>
                      <a:pt x="17" y="4"/>
                      <a:pt x="8" y="6"/>
                      <a:pt x="0" y="6"/>
                    </a:cubicBezTo>
                    <a:lnTo>
                      <a:pt x="0" y="8"/>
                    </a:lnTo>
                    <a:cubicBezTo>
                      <a:pt x="12" y="8"/>
                      <a:pt x="23" y="5"/>
                      <a:pt x="24" y="0"/>
                    </a:cubicBezTo>
                    <a:lnTo>
                      <a:pt x="19"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1" name="Freeform 85">
                <a:extLst>
                  <a:ext uri="{FF2B5EF4-FFF2-40B4-BE49-F238E27FC236}">
                    <a16:creationId xmlns:a16="http://schemas.microsoft.com/office/drawing/2014/main" id="{44F8FE26-606D-AD9D-72DB-2F7230058EAD}"/>
                  </a:ext>
                </a:extLst>
              </p:cNvPr>
              <p:cNvSpPr>
                <a:spLocks/>
              </p:cNvSpPr>
              <p:nvPr/>
            </p:nvSpPr>
            <p:spPr bwMode="auto">
              <a:xfrm>
                <a:off x="2659" y="1705"/>
                <a:ext cx="37" cy="13"/>
              </a:xfrm>
              <a:custGeom>
                <a:avLst/>
                <a:gdLst>
                  <a:gd name="T0" fmla="*/ 0 w 19"/>
                  <a:gd name="T1" fmla="*/ 0 h 7"/>
                  <a:gd name="T2" fmla="*/ 5998874 w 19"/>
                  <a:gd name="T3" fmla="*/ 907151 h 7"/>
                  <a:gd name="T4" fmla="*/ 5998874 w 19"/>
                  <a:gd name="T5" fmla="*/ 637713 h 7"/>
                  <a:gd name="T6" fmla="*/ 1320557 w 19"/>
                  <a:gd name="T7" fmla="*/ 0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0"/>
                    </a:moveTo>
                    <a:cubicBezTo>
                      <a:pt x="1" y="4"/>
                      <a:pt x="9" y="7"/>
                      <a:pt x="19" y="7"/>
                    </a:cubicBezTo>
                    <a:lnTo>
                      <a:pt x="19" y="5"/>
                    </a:lnTo>
                    <a:cubicBezTo>
                      <a:pt x="12" y="5"/>
                      <a:pt x="6" y="4"/>
                      <a:pt x="4" y="0"/>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2" name="Freeform 86">
                <a:extLst>
                  <a:ext uri="{FF2B5EF4-FFF2-40B4-BE49-F238E27FC236}">
                    <a16:creationId xmlns:a16="http://schemas.microsoft.com/office/drawing/2014/main" id="{CDE3FBD3-AF30-7F32-4783-7DC907B690C2}"/>
                  </a:ext>
                </a:extLst>
              </p:cNvPr>
              <p:cNvSpPr>
                <a:spLocks/>
              </p:cNvSpPr>
              <p:nvPr/>
            </p:nvSpPr>
            <p:spPr bwMode="auto">
              <a:xfrm>
                <a:off x="3515" y="1744"/>
                <a:ext cx="41" cy="47"/>
              </a:xfrm>
              <a:custGeom>
                <a:avLst/>
                <a:gdLst>
                  <a:gd name="T0" fmla="*/ 0 w 21"/>
                  <a:gd name="T1" fmla="*/ 8432313 h 24"/>
                  <a:gd name="T2" fmla="*/ 6960004 w 21"/>
                  <a:gd name="T3" fmla="*/ 8432313 h 24"/>
                  <a:gd name="T4" fmla="*/ 6960004 w 21"/>
                  <a:gd name="T5" fmla="*/ 0 h 24"/>
                  <a:gd name="T6" fmla="*/ 0 w 21"/>
                  <a:gd name="T7" fmla="*/ 0 h 24"/>
                  <a:gd name="T8" fmla="*/ 0 w 21"/>
                  <a:gd name="T9" fmla="*/ 843231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4"/>
                    </a:moveTo>
                    <a:lnTo>
                      <a:pt x="21" y="24"/>
                    </a:lnTo>
                    <a:lnTo>
                      <a:pt x="21" y="0"/>
                    </a:lnTo>
                    <a:lnTo>
                      <a:pt x="0" y="0"/>
                    </a:lnTo>
                    <a:cubicBezTo>
                      <a:pt x="0" y="8"/>
                      <a:pt x="0" y="16"/>
                      <a:pt x="0"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3" name="Freeform 87">
                <a:extLst>
                  <a:ext uri="{FF2B5EF4-FFF2-40B4-BE49-F238E27FC236}">
                    <a16:creationId xmlns:a16="http://schemas.microsoft.com/office/drawing/2014/main" id="{C48621FB-0A9F-E196-8C61-011120C1FE6E}"/>
                  </a:ext>
                </a:extLst>
              </p:cNvPr>
              <p:cNvSpPr>
                <a:spLocks noEditPoints="1"/>
              </p:cNvSpPr>
              <p:nvPr/>
            </p:nvSpPr>
            <p:spPr bwMode="auto">
              <a:xfrm>
                <a:off x="3517" y="1767"/>
                <a:ext cx="11" cy="20"/>
              </a:xfrm>
              <a:custGeom>
                <a:avLst/>
                <a:gdLst>
                  <a:gd name="T0" fmla="*/ 330479 w 6"/>
                  <a:gd name="T1" fmla="*/ 5242880 h 10"/>
                  <a:gd name="T2" fmla="*/ 330479 w 6"/>
                  <a:gd name="T3" fmla="*/ 2621440 h 10"/>
                  <a:gd name="T4" fmla="*/ 605878 w 6"/>
                  <a:gd name="T5" fmla="*/ 2621440 h 10"/>
                  <a:gd name="T6" fmla="*/ 330479 w 6"/>
                  <a:gd name="T7" fmla="*/ 2621440 h 10"/>
                  <a:gd name="T8" fmla="*/ 330479 w 6"/>
                  <a:gd name="T9" fmla="*/ 0 h 10"/>
                  <a:gd name="T10" fmla="*/ 330479 w 6"/>
                  <a:gd name="T11" fmla="*/ 2621440 h 10"/>
                  <a:gd name="T12" fmla="*/ 0 w 6"/>
                  <a:gd name="T13" fmla="*/ 2621440 h 10"/>
                  <a:gd name="T14" fmla="*/ 330479 w 6"/>
                  <a:gd name="T15" fmla="*/ 2621440 h 10"/>
                  <a:gd name="T16" fmla="*/ 330479 w 6"/>
                  <a:gd name="T17" fmla="*/ 5242880 h 10"/>
                  <a:gd name="T18" fmla="*/ 330479 w 6"/>
                  <a:gd name="T19" fmla="*/ 419430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3" y="5"/>
                    </a:lnTo>
                    <a:lnTo>
                      <a:pt x="0" y="5"/>
                    </a:lnTo>
                    <a:lnTo>
                      <a:pt x="3"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4" name="Freeform 88">
                <a:extLst>
                  <a:ext uri="{FF2B5EF4-FFF2-40B4-BE49-F238E27FC236}">
                    <a16:creationId xmlns:a16="http://schemas.microsoft.com/office/drawing/2014/main" id="{C63FAE53-BD9F-19A2-F7E3-69BE085CFB31}"/>
                  </a:ext>
                </a:extLst>
              </p:cNvPr>
              <p:cNvSpPr>
                <a:spLocks noEditPoints="1"/>
              </p:cNvSpPr>
              <p:nvPr/>
            </p:nvSpPr>
            <p:spPr bwMode="auto">
              <a:xfrm>
                <a:off x="3521" y="1773"/>
                <a:ext cx="9" cy="18"/>
              </a:xfrm>
              <a:custGeom>
                <a:avLst/>
                <a:gdLst>
                  <a:gd name="T0" fmla="*/ 153486 w 5"/>
                  <a:gd name="T1" fmla="*/ 4718592 h 9"/>
                  <a:gd name="T2" fmla="*/ 195359 w 5"/>
                  <a:gd name="T3" fmla="*/ 2097152 h 9"/>
                  <a:gd name="T4" fmla="*/ 351646 w 5"/>
                  <a:gd name="T5" fmla="*/ 2097152 h 9"/>
                  <a:gd name="T6" fmla="*/ 195359 w 5"/>
                  <a:gd name="T7" fmla="*/ 2097152 h 9"/>
                  <a:gd name="T8" fmla="*/ 153486 w 5"/>
                  <a:gd name="T9" fmla="*/ 0 h 9"/>
                  <a:gd name="T10" fmla="*/ 153486 w 5"/>
                  <a:gd name="T11" fmla="*/ 2097152 h 9"/>
                  <a:gd name="T12" fmla="*/ 0 w 5"/>
                  <a:gd name="T13" fmla="*/ 2097152 h 9"/>
                  <a:gd name="T14" fmla="*/ 153486 w 5"/>
                  <a:gd name="T15" fmla="*/ 2097152 h 9"/>
                  <a:gd name="T16" fmla="*/ 153486 w 5"/>
                  <a:gd name="T17" fmla="*/ 4718592 h 9"/>
                  <a:gd name="T18" fmla="*/ 153486 w 5"/>
                  <a:gd name="T19" fmla="*/ 314572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9"/>
                    </a:moveTo>
                    <a:lnTo>
                      <a:pt x="3" y="4"/>
                    </a:lnTo>
                    <a:lnTo>
                      <a:pt x="5" y="4"/>
                    </a:lnTo>
                    <a:lnTo>
                      <a:pt x="3" y="4"/>
                    </a:lnTo>
                    <a:lnTo>
                      <a:pt x="2" y="0"/>
                    </a:lnTo>
                    <a:lnTo>
                      <a:pt x="2" y="4"/>
                    </a:lnTo>
                    <a:lnTo>
                      <a:pt x="0" y="4"/>
                    </a:lnTo>
                    <a:lnTo>
                      <a:pt x="2" y="4"/>
                    </a:lnTo>
                    <a:lnTo>
                      <a:pt x="2" y="9"/>
                    </a:lnTo>
                    <a:close/>
                    <a:moveTo>
                      <a:pt x="2"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5" name="Freeform 89">
                <a:extLst>
                  <a:ext uri="{FF2B5EF4-FFF2-40B4-BE49-F238E27FC236}">
                    <a16:creationId xmlns:a16="http://schemas.microsoft.com/office/drawing/2014/main" id="{B8F86148-3811-C24A-2EE5-9851259ABDBF}"/>
                  </a:ext>
                </a:extLst>
              </p:cNvPr>
              <p:cNvSpPr>
                <a:spLocks/>
              </p:cNvSpPr>
              <p:nvPr/>
            </p:nvSpPr>
            <p:spPr bwMode="auto">
              <a:xfrm>
                <a:off x="3552" y="1744"/>
                <a:ext cx="4" cy="47"/>
              </a:xfrm>
              <a:custGeom>
                <a:avLst/>
                <a:gdLst>
                  <a:gd name="T0" fmla="*/ 1048576 w 2"/>
                  <a:gd name="T1" fmla="*/ 8432313 h 24"/>
                  <a:gd name="T2" fmla="*/ 1048576 w 2"/>
                  <a:gd name="T3" fmla="*/ 0 h 24"/>
                  <a:gd name="T4" fmla="*/ 1048576 w 2"/>
                  <a:gd name="T5" fmla="*/ 0 h 24"/>
                  <a:gd name="T6" fmla="*/ 1048576 w 2"/>
                  <a:gd name="T7" fmla="*/ 8432313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24"/>
                    </a:moveTo>
                    <a:cubicBezTo>
                      <a:pt x="0" y="15"/>
                      <a:pt x="1" y="6"/>
                      <a:pt x="2" y="0"/>
                    </a:cubicBezTo>
                    <a:cubicBezTo>
                      <a:pt x="1" y="1"/>
                      <a:pt x="1" y="23"/>
                      <a:pt x="2"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6" name="Freeform 90">
                <a:extLst>
                  <a:ext uri="{FF2B5EF4-FFF2-40B4-BE49-F238E27FC236}">
                    <a16:creationId xmlns:a16="http://schemas.microsoft.com/office/drawing/2014/main" id="{8BA9BB59-36A2-E91B-EF3E-A8B8514FDD1F}"/>
                  </a:ext>
                </a:extLst>
              </p:cNvPr>
              <p:cNvSpPr>
                <a:spLocks/>
              </p:cNvSpPr>
              <p:nvPr/>
            </p:nvSpPr>
            <p:spPr bwMode="auto">
              <a:xfrm>
                <a:off x="3556" y="1744"/>
                <a:ext cx="2" cy="47"/>
              </a:xfrm>
              <a:custGeom>
                <a:avLst/>
                <a:gdLst>
                  <a:gd name="T0" fmla="*/ 0 w 1"/>
                  <a:gd name="T1" fmla="*/ 8432313 h 24"/>
                  <a:gd name="T2" fmla="*/ 524288 w 1"/>
                  <a:gd name="T3" fmla="*/ 7725149 h 24"/>
                  <a:gd name="T4" fmla="*/ 0 w 1"/>
                  <a:gd name="T5" fmla="*/ 7333808 h 24"/>
                  <a:gd name="T6" fmla="*/ 0 w 1"/>
                  <a:gd name="T7" fmla="*/ 740890 h 24"/>
                  <a:gd name="T8" fmla="*/ 524288 w 1"/>
                  <a:gd name="T9" fmla="*/ 740890 h 24"/>
                  <a:gd name="T10" fmla="*/ 0 w 1"/>
                  <a:gd name="T11" fmla="*/ 0 h 24"/>
                  <a:gd name="T12" fmla="*/ 0 w 1"/>
                  <a:gd name="T13" fmla="*/ 4305862 h 24"/>
                  <a:gd name="T14" fmla="*/ 0 w 1"/>
                  <a:gd name="T15" fmla="*/ 8432313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24"/>
                    </a:moveTo>
                    <a:cubicBezTo>
                      <a:pt x="1" y="24"/>
                      <a:pt x="1" y="23"/>
                      <a:pt x="1" y="22"/>
                    </a:cubicBezTo>
                    <a:lnTo>
                      <a:pt x="0" y="21"/>
                    </a:lnTo>
                    <a:cubicBezTo>
                      <a:pt x="0" y="14"/>
                      <a:pt x="0" y="9"/>
                      <a:pt x="0" y="2"/>
                    </a:cubicBezTo>
                    <a:lnTo>
                      <a:pt x="1" y="2"/>
                    </a:lnTo>
                    <a:cubicBezTo>
                      <a:pt x="1" y="1"/>
                      <a:pt x="1" y="1"/>
                      <a:pt x="0" y="0"/>
                    </a:cubicBezTo>
                    <a:cubicBezTo>
                      <a:pt x="0" y="0"/>
                      <a:pt x="0" y="5"/>
                      <a:pt x="0" y="12"/>
                    </a:cubicBezTo>
                    <a:cubicBezTo>
                      <a:pt x="0" y="19"/>
                      <a:pt x="0" y="24"/>
                      <a:pt x="0" y="24"/>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7" name="Freeform 91">
                <a:extLst>
                  <a:ext uri="{FF2B5EF4-FFF2-40B4-BE49-F238E27FC236}">
                    <a16:creationId xmlns:a16="http://schemas.microsoft.com/office/drawing/2014/main" id="{378C1EC6-463F-84E5-5C14-CC6D41881CDF}"/>
                  </a:ext>
                </a:extLst>
              </p:cNvPr>
              <p:cNvSpPr>
                <a:spLocks noEditPoints="1"/>
              </p:cNvSpPr>
              <p:nvPr/>
            </p:nvSpPr>
            <p:spPr bwMode="auto">
              <a:xfrm>
                <a:off x="3556" y="1744"/>
                <a:ext cx="2" cy="47"/>
              </a:xfrm>
              <a:custGeom>
                <a:avLst/>
                <a:gdLst>
                  <a:gd name="T0" fmla="*/ 524288 w 1"/>
                  <a:gd name="T1" fmla="*/ 740890 h 24"/>
                  <a:gd name="T2" fmla="*/ 524288 w 1"/>
                  <a:gd name="T3" fmla="*/ 740890 h 24"/>
                  <a:gd name="T4" fmla="*/ 524288 w 1"/>
                  <a:gd name="T5" fmla="*/ 740890 h 24"/>
                  <a:gd name="T6" fmla="*/ 0 w 1"/>
                  <a:gd name="T7" fmla="*/ 0 h 24"/>
                  <a:gd name="T8" fmla="*/ 0 w 1"/>
                  <a:gd name="T9" fmla="*/ 4305862 h 24"/>
                  <a:gd name="T10" fmla="*/ 0 w 1"/>
                  <a:gd name="T11" fmla="*/ 8432313 h 24"/>
                  <a:gd name="T12" fmla="*/ 524288 w 1"/>
                  <a:gd name="T13" fmla="*/ 7725149 h 24"/>
                  <a:gd name="T14" fmla="*/ 0 w 1"/>
                  <a:gd name="T15" fmla="*/ 8432313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0" y="0"/>
                      <a:pt x="0" y="0"/>
                    </a:cubicBezTo>
                    <a:cubicBezTo>
                      <a:pt x="0" y="0"/>
                      <a:pt x="0" y="6"/>
                      <a:pt x="0" y="12"/>
                    </a:cubicBezTo>
                    <a:cubicBezTo>
                      <a:pt x="0" y="19"/>
                      <a:pt x="0" y="24"/>
                      <a:pt x="0" y="24"/>
                    </a:cubicBezTo>
                    <a:cubicBezTo>
                      <a:pt x="1" y="24"/>
                      <a:pt x="1" y="23"/>
                      <a:pt x="1" y="22"/>
                    </a:cubicBezTo>
                    <a:cubicBezTo>
                      <a:pt x="1" y="23"/>
                      <a:pt x="1" y="24"/>
                      <a:pt x="0" y="24"/>
                    </a:cubicBezTo>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8" name="Freeform 92">
                <a:extLst>
                  <a:ext uri="{FF2B5EF4-FFF2-40B4-BE49-F238E27FC236}">
                    <a16:creationId xmlns:a16="http://schemas.microsoft.com/office/drawing/2014/main" id="{6E8D97CC-F821-3347-3531-A10A012A1E42}"/>
                  </a:ext>
                </a:extLst>
              </p:cNvPr>
              <p:cNvSpPr>
                <a:spLocks/>
              </p:cNvSpPr>
              <p:nvPr/>
            </p:nvSpPr>
            <p:spPr bwMode="auto">
              <a:xfrm>
                <a:off x="3556" y="1748"/>
                <a:ext cx="2" cy="39"/>
              </a:xfrm>
              <a:custGeom>
                <a:avLst/>
                <a:gdLst>
                  <a:gd name="T0" fmla="*/ 524288 w 1"/>
                  <a:gd name="T1" fmla="*/ 0 h 20"/>
                  <a:gd name="T2" fmla="*/ 524288 w 1"/>
                  <a:gd name="T3" fmla="*/ 0 h 20"/>
                  <a:gd name="T4" fmla="*/ 0 w 1"/>
                  <a:gd name="T5" fmla="*/ 3325386 h 20"/>
                  <a:gd name="T6" fmla="*/ 524288 w 1"/>
                  <a:gd name="T7" fmla="*/ 6484503 h 20"/>
                  <a:gd name="T8" fmla="*/ 524288 w 1"/>
                  <a:gd name="T9" fmla="*/ 6112550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0"/>
                    </a:moveTo>
                    <a:cubicBezTo>
                      <a:pt x="1" y="0"/>
                      <a:pt x="1" y="0"/>
                      <a:pt x="1" y="0"/>
                    </a:cubicBezTo>
                    <a:cubicBezTo>
                      <a:pt x="0" y="0"/>
                      <a:pt x="0" y="5"/>
                      <a:pt x="0" y="10"/>
                    </a:cubicBezTo>
                    <a:cubicBezTo>
                      <a:pt x="0" y="15"/>
                      <a:pt x="0" y="20"/>
                      <a:pt x="1" y="20"/>
                    </a:cubicBezTo>
                    <a:cubicBezTo>
                      <a:pt x="1" y="20"/>
                      <a:pt x="1" y="19"/>
                      <a:pt x="1" y="19"/>
                    </a:cubicBezTo>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79" name="Freeform 93">
                <a:extLst>
                  <a:ext uri="{FF2B5EF4-FFF2-40B4-BE49-F238E27FC236}">
                    <a16:creationId xmlns:a16="http://schemas.microsoft.com/office/drawing/2014/main" id="{2CCAD161-415C-4731-11EB-FFF0CE3949ED}"/>
                  </a:ext>
                </a:extLst>
              </p:cNvPr>
              <p:cNvSpPr>
                <a:spLocks/>
              </p:cNvSpPr>
              <p:nvPr/>
            </p:nvSpPr>
            <p:spPr bwMode="auto">
              <a:xfrm>
                <a:off x="3513" y="1744"/>
                <a:ext cx="4" cy="47"/>
              </a:xfrm>
              <a:custGeom>
                <a:avLst/>
                <a:gdLst>
                  <a:gd name="T0" fmla="*/ 524288 w 2"/>
                  <a:gd name="T1" fmla="*/ 8432313 h 24"/>
                  <a:gd name="T2" fmla="*/ 524288 w 2"/>
                  <a:gd name="T3" fmla="*/ 0 h 24"/>
                  <a:gd name="T4" fmla="*/ 1048576 w 2"/>
                  <a:gd name="T5" fmla="*/ 0 h 24"/>
                  <a:gd name="T6" fmla="*/ 1048576 w 2"/>
                  <a:gd name="T7" fmla="*/ 8432313 h 24"/>
                  <a:gd name="T8" fmla="*/ 524288 w 2"/>
                  <a:gd name="T9" fmla="*/ 8432313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0" name="Freeform 94">
                <a:extLst>
                  <a:ext uri="{FF2B5EF4-FFF2-40B4-BE49-F238E27FC236}">
                    <a16:creationId xmlns:a16="http://schemas.microsoft.com/office/drawing/2014/main" id="{D0C0F849-F530-717C-8FD5-B98666B20FD4}"/>
                  </a:ext>
                </a:extLst>
              </p:cNvPr>
              <p:cNvSpPr>
                <a:spLocks/>
              </p:cNvSpPr>
              <p:nvPr/>
            </p:nvSpPr>
            <p:spPr bwMode="auto">
              <a:xfrm>
                <a:off x="3515" y="1744"/>
                <a:ext cx="2" cy="47"/>
              </a:xfrm>
              <a:custGeom>
                <a:avLst/>
                <a:gdLst>
                  <a:gd name="T0" fmla="*/ 524288 w 1"/>
                  <a:gd name="T1" fmla="*/ 8432313 h 24"/>
                  <a:gd name="T2" fmla="*/ 524288 w 1"/>
                  <a:gd name="T3" fmla="*/ 0 h 24"/>
                  <a:gd name="T4" fmla="*/ 524288 w 1"/>
                  <a:gd name="T5" fmla="*/ 0 h 24"/>
                  <a:gd name="T6" fmla="*/ 524288 w 1"/>
                  <a:gd name="T7" fmla="*/ 8432313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24"/>
                    </a:moveTo>
                    <a:cubicBezTo>
                      <a:pt x="0" y="15"/>
                      <a:pt x="0" y="6"/>
                      <a:pt x="1" y="0"/>
                    </a:cubicBez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1" name="Freeform 95">
                <a:extLst>
                  <a:ext uri="{FF2B5EF4-FFF2-40B4-BE49-F238E27FC236}">
                    <a16:creationId xmlns:a16="http://schemas.microsoft.com/office/drawing/2014/main" id="{56175F56-9270-1918-9663-0A86B5364420}"/>
                  </a:ext>
                </a:extLst>
              </p:cNvPr>
              <p:cNvSpPr>
                <a:spLocks/>
              </p:cNvSpPr>
              <p:nvPr/>
            </p:nvSpPr>
            <p:spPr bwMode="auto">
              <a:xfrm>
                <a:off x="3528" y="1710"/>
                <a:ext cx="14" cy="34"/>
              </a:xfrm>
              <a:custGeom>
                <a:avLst/>
                <a:gdLst>
                  <a:gd name="T0" fmla="*/ 0 w 7"/>
                  <a:gd name="T1" fmla="*/ 8912896 h 17"/>
                  <a:gd name="T2" fmla="*/ 2097152 w 7"/>
                  <a:gd name="T3" fmla="*/ 8912896 h 17"/>
                  <a:gd name="T4" fmla="*/ 3670016 w 7"/>
                  <a:gd name="T5" fmla="*/ 8912896 h 17"/>
                  <a:gd name="T6" fmla="*/ 3670016 w 7"/>
                  <a:gd name="T7" fmla="*/ 4718592 h 17"/>
                  <a:gd name="T8" fmla="*/ 3670016 w 7"/>
                  <a:gd name="T9" fmla="*/ 0 h 17"/>
                  <a:gd name="T10" fmla="*/ 2097152 w 7"/>
                  <a:gd name="T11" fmla="*/ 0 h 17"/>
                  <a:gd name="T12" fmla="*/ 0 w 7"/>
                  <a:gd name="T13" fmla="*/ 0 h 17"/>
                  <a:gd name="T14" fmla="*/ 0 w 7"/>
                  <a:gd name="T15" fmla="*/ 4718592 h 17"/>
                  <a:gd name="T16" fmla="*/ 0 w 7"/>
                  <a:gd name="T17" fmla="*/ 891289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3" y="17"/>
                      <a:pt x="4" y="17"/>
                    </a:cubicBezTo>
                    <a:cubicBezTo>
                      <a:pt x="5" y="17"/>
                      <a:pt x="6" y="17"/>
                      <a:pt x="7" y="17"/>
                    </a:cubicBezTo>
                    <a:cubicBezTo>
                      <a:pt x="7" y="14"/>
                      <a:pt x="7" y="12"/>
                      <a:pt x="7" y="9"/>
                    </a:cubicBezTo>
                    <a:cubicBezTo>
                      <a:pt x="7" y="6"/>
                      <a:pt x="7" y="3"/>
                      <a:pt x="7" y="0"/>
                    </a:cubicBezTo>
                    <a:cubicBezTo>
                      <a:pt x="6" y="0"/>
                      <a:pt x="5" y="0"/>
                      <a:pt x="4" y="0"/>
                    </a:cubicBezTo>
                    <a:cubicBezTo>
                      <a:pt x="3"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2" name="Freeform 96">
                <a:extLst>
                  <a:ext uri="{FF2B5EF4-FFF2-40B4-BE49-F238E27FC236}">
                    <a16:creationId xmlns:a16="http://schemas.microsoft.com/office/drawing/2014/main" id="{8854BBAD-F9AA-EB5B-55B2-C7025F0A379F}"/>
                  </a:ext>
                </a:extLst>
              </p:cNvPr>
              <p:cNvSpPr>
                <a:spLocks/>
              </p:cNvSpPr>
              <p:nvPr/>
            </p:nvSpPr>
            <p:spPr bwMode="auto">
              <a:xfrm>
                <a:off x="2802" y="1744"/>
                <a:ext cx="43" cy="47"/>
              </a:xfrm>
              <a:custGeom>
                <a:avLst/>
                <a:gdLst>
                  <a:gd name="T0" fmla="*/ 370197 w 22"/>
                  <a:gd name="T1" fmla="*/ 8432313 h 24"/>
                  <a:gd name="T2" fmla="*/ 7447764 w 22"/>
                  <a:gd name="T3" fmla="*/ 8432313 h 24"/>
                  <a:gd name="T4" fmla="*/ 7447764 w 22"/>
                  <a:gd name="T5" fmla="*/ 0 h 24"/>
                  <a:gd name="T6" fmla="*/ 370197 w 22"/>
                  <a:gd name="T7" fmla="*/ 0 h 24"/>
                  <a:gd name="T8" fmla="*/ 370197 w 22"/>
                  <a:gd name="T9" fmla="*/ 843231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 y="24"/>
                    </a:moveTo>
                    <a:lnTo>
                      <a:pt x="22" y="24"/>
                    </a:lnTo>
                    <a:lnTo>
                      <a:pt x="22" y="0"/>
                    </a:lnTo>
                    <a:lnTo>
                      <a:pt x="1" y="0"/>
                    </a:lnTo>
                    <a:cubicBezTo>
                      <a:pt x="0" y="8"/>
                      <a:pt x="0" y="16"/>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3" name="Freeform 97">
                <a:extLst>
                  <a:ext uri="{FF2B5EF4-FFF2-40B4-BE49-F238E27FC236}">
                    <a16:creationId xmlns:a16="http://schemas.microsoft.com/office/drawing/2014/main" id="{0CC16067-5EE0-01EB-85F7-7A8AAC56463E}"/>
                  </a:ext>
                </a:extLst>
              </p:cNvPr>
              <p:cNvSpPr>
                <a:spLocks noEditPoints="1"/>
              </p:cNvSpPr>
              <p:nvPr/>
            </p:nvSpPr>
            <p:spPr bwMode="auto">
              <a:xfrm>
                <a:off x="2806" y="1767"/>
                <a:ext cx="12" cy="20"/>
              </a:xfrm>
              <a:custGeom>
                <a:avLst/>
                <a:gdLst>
                  <a:gd name="T0" fmla="*/ 1572864 w 6"/>
                  <a:gd name="T1" fmla="*/ 5242880 h 10"/>
                  <a:gd name="T2" fmla="*/ 1572864 w 6"/>
                  <a:gd name="T3" fmla="*/ 2621440 h 10"/>
                  <a:gd name="T4" fmla="*/ 3145728 w 6"/>
                  <a:gd name="T5" fmla="*/ 2621440 h 10"/>
                  <a:gd name="T6" fmla="*/ 1572864 w 6"/>
                  <a:gd name="T7" fmla="*/ 2621440 h 10"/>
                  <a:gd name="T8" fmla="*/ 1572864 w 6"/>
                  <a:gd name="T9" fmla="*/ 0 h 10"/>
                  <a:gd name="T10" fmla="*/ 1048576 w 6"/>
                  <a:gd name="T11" fmla="*/ 2621440 h 10"/>
                  <a:gd name="T12" fmla="*/ 0 w 6"/>
                  <a:gd name="T13" fmla="*/ 2621440 h 10"/>
                  <a:gd name="T14" fmla="*/ 1048576 w 6"/>
                  <a:gd name="T15" fmla="*/ 2621440 h 10"/>
                  <a:gd name="T16" fmla="*/ 1572864 w 6"/>
                  <a:gd name="T17" fmla="*/ 5242880 h 10"/>
                  <a:gd name="T18" fmla="*/ 1572864 w 6"/>
                  <a:gd name="T19" fmla="*/ 419430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2" y="5"/>
                    </a:lnTo>
                    <a:lnTo>
                      <a:pt x="0" y="5"/>
                    </a:lnTo>
                    <a:lnTo>
                      <a:pt x="2"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4" name="Freeform 98">
                <a:extLst>
                  <a:ext uri="{FF2B5EF4-FFF2-40B4-BE49-F238E27FC236}">
                    <a16:creationId xmlns:a16="http://schemas.microsoft.com/office/drawing/2014/main" id="{001F42D9-92A5-7F50-0FEE-2F4DFA2D64BD}"/>
                  </a:ext>
                </a:extLst>
              </p:cNvPr>
              <p:cNvSpPr>
                <a:spLocks noEditPoints="1"/>
              </p:cNvSpPr>
              <p:nvPr/>
            </p:nvSpPr>
            <p:spPr bwMode="auto">
              <a:xfrm>
                <a:off x="2808" y="1773"/>
                <a:ext cx="12" cy="18"/>
              </a:xfrm>
              <a:custGeom>
                <a:avLst/>
                <a:gdLst>
                  <a:gd name="T0" fmla="*/ 1572864 w 6"/>
                  <a:gd name="T1" fmla="*/ 4718592 h 9"/>
                  <a:gd name="T2" fmla="*/ 1572864 w 6"/>
                  <a:gd name="T3" fmla="*/ 2097152 h 9"/>
                  <a:gd name="T4" fmla="*/ 3145728 w 6"/>
                  <a:gd name="T5" fmla="*/ 2097152 h 9"/>
                  <a:gd name="T6" fmla="*/ 1572864 w 6"/>
                  <a:gd name="T7" fmla="*/ 2097152 h 9"/>
                  <a:gd name="T8" fmla="*/ 1572864 w 6"/>
                  <a:gd name="T9" fmla="*/ 0 h 9"/>
                  <a:gd name="T10" fmla="*/ 1572864 w 6"/>
                  <a:gd name="T11" fmla="*/ 2097152 h 9"/>
                  <a:gd name="T12" fmla="*/ 0 w 6"/>
                  <a:gd name="T13" fmla="*/ 2097152 h 9"/>
                  <a:gd name="T14" fmla="*/ 1572864 w 6"/>
                  <a:gd name="T15" fmla="*/ 2097152 h 9"/>
                  <a:gd name="T16" fmla="*/ 1572864 w 6"/>
                  <a:gd name="T17" fmla="*/ 4718592 h 9"/>
                  <a:gd name="T18" fmla="*/ 1572864 w 6"/>
                  <a:gd name="T19" fmla="*/ 314572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3" y="9"/>
                    </a:moveTo>
                    <a:lnTo>
                      <a:pt x="3" y="4"/>
                    </a:lnTo>
                    <a:lnTo>
                      <a:pt x="6" y="4"/>
                    </a:lnTo>
                    <a:lnTo>
                      <a:pt x="3" y="4"/>
                    </a:lnTo>
                    <a:lnTo>
                      <a:pt x="3" y="0"/>
                    </a:lnTo>
                    <a:lnTo>
                      <a:pt x="3" y="4"/>
                    </a:lnTo>
                    <a:lnTo>
                      <a:pt x="0" y="4"/>
                    </a:lnTo>
                    <a:lnTo>
                      <a:pt x="3" y="4"/>
                    </a:lnTo>
                    <a:lnTo>
                      <a:pt x="3" y="9"/>
                    </a:lnTo>
                    <a:close/>
                    <a:moveTo>
                      <a:pt x="3"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5" name="Freeform 99">
                <a:extLst>
                  <a:ext uri="{FF2B5EF4-FFF2-40B4-BE49-F238E27FC236}">
                    <a16:creationId xmlns:a16="http://schemas.microsoft.com/office/drawing/2014/main" id="{A3143607-2813-6D3C-296C-FEAB71782E30}"/>
                  </a:ext>
                </a:extLst>
              </p:cNvPr>
              <p:cNvSpPr>
                <a:spLocks/>
              </p:cNvSpPr>
              <p:nvPr/>
            </p:nvSpPr>
            <p:spPr bwMode="auto">
              <a:xfrm>
                <a:off x="2841" y="1744"/>
                <a:ext cx="4" cy="47"/>
              </a:xfrm>
              <a:custGeom>
                <a:avLst/>
                <a:gdLst>
                  <a:gd name="T0" fmla="*/ 524288 w 2"/>
                  <a:gd name="T1" fmla="*/ 8432313 h 24"/>
                  <a:gd name="T2" fmla="*/ 524288 w 2"/>
                  <a:gd name="T3" fmla="*/ 0 h 24"/>
                  <a:gd name="T4" fmla="*/ 1048576 w 2"/>
                  <a:gd name="T5" fmla="*/ 0 h 24"/>
                  <a:gd name="T6" fmla="*/ 1048576 w 2"/>
                  <a:gd name="T7" fmla="*/ 8432313 h 24"/>
                  <a:gd name="T8" fmla="*/ 524288 w 2"/>
                  <a:gd name="T9" fmla="*/ 8432313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6" name="Freeform 100">
                <a:extLst>
                  <a:ext uri="{FF2B5EF4-FFF2-40B4-BE49-F238E27FC236}">
                    <a16:creationId xmlns:a16="http://schemas.microsoft.com/office/drawing/2014/main" id="{356C996D-1EF4-C12D-0331-90459EDCB299}"/>
                  </a:ext>
                </a:extLst>
              </p:cNvPr>
              <p:cNvSpPr>
                <a:spLocks/>
              </p:cNvSpPr>
              <p:nvPr/>
            </p:nvSpPr>
            <p:spPr bwMode="auto">
              <a:xfrm>
                <a:off x="2843" y="1744"/>
                <a:ext cx="2" cy="47"/>
              </a:xfrm>
              <a:custGeom>
                <a:avLst/>
                <a:gdLst>
                  <a:gd name="T0" fmla="*/ 524288 w 1"/>
                  <a:gd name="T1" fmla="*/ 8432313 h 24"/>
                  <a:gd name="T2" fmla="*/ 524288 w 1"/>
                  <a:gd name="T3" fmla="*/ 7725149 h 24"/>
                  <a:gd name="T4" fmla="*/ 524288 w 1"/>
                  <a:gd name="T5" fmla="*/ 7333808 h 24"/>
                  <a:gd name="T6" fmla="*/ 524288 w 1"/>
                  <a:gd name="T7" fmla="*/ 740890 h 24"/>
                  <a:gd name="T8" fmla="*/ 524288 w 1"/>
                  <a:gd name="T9" fmla="*/ 740890 h 24"/>
                  <a:gd name="T10" fmla="*/ 524288 w 1"/>
                  <a:gd name="T11" fmla="*/ 0 h 24"/>
                  <a:gd name="T12" fmla="*/ 0 w 1"/>
                  <a:gd name="T13" fmla="*/ 4305862 h 24"/>
                  <a:gd name="T14" fmla="*/ 524288 w 1"/>
                  <a:gd name="T15" fmla="*/ 8432313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4"/>
                    </a:moveTo>
                    <a:cubicBezTo>
                      <a:pt x="1" y="24"/>
                      <a:pt x="1" y="23"/>
                      <a:pt x="1" y="22"/>
                    </a:cubicBezTo>
                    <a:lnTo>
                      <a:pt x="1" y="21"/>
                    </a:lnTo>
                    <a:cubicBezTo>
                      <a:pt x="1" y="14"/>
                      <a:pt x="1" y="9"/>
                      <a:pt x="1" y="2"/>
                    </a:cubicBezTo>
                    <a:cubicBezTo>
                      <a:pt x="1" y="1"/>
                      <a:pt x="1" y="1"/>
                      <a:pt x="1" y="0"/>
                    </a:cubicBezTo>
                    <a:cubicBezTo>
                      <a:pt x="1" y="0"/>
                      <a:pt x="0" y="5"/>
                      <a:pt x="0" y="12"/>
                    </a:cubicBezTo>
                    <a:cubicBezTo>
                      <a:pt x="0" y="19"/>
                      <a:pt x="1" y="24"/>
                      <a:pt x="1" y="24"/>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7" name="Freeform 101">
                <a:extLst>
                  <a:ext uri="{FF2B5EF4-FFF2-40B4-BE49-F238E27FC236}">
                    <a16:creationId xmlns:a16="http://schemas.microsoft.com/office/drawing/2014/main" id="{AA1C5BCC-4E70-706E-11DD-D047AC35D81F}"/>
                  </a:ext>
                </a:extLst>
              </p:cNvPr>
              <p:cNvSpPr>
                <a:spLocks noEditPoints="1"/>
              </p:cNvSpPr>
              <p:nvPr/>
            </p:nvSpPr>
            <p:spPr bwMode="auto">
              <a:xfrm>
                <a:off x="2843" y="1744"/>
                <a:ext cx="2" cy="47"/>
              </a:xfrm>
              <a:custGeom>
                <a:avLst/>
                <a:gdLst>
                  <a:gd name="T0" fmla="*/ 524288 w 1"/>
                  <a:gd name="T1" fmla="*/ 740890 h 24"/>
                  <a:gd name="T2" fmla="*/ 524288 w 1"/>
                  <a:gd name="T3" fmla="*/ 740890 h 24"/>
                  <a:gd name="T4" fmla="*/ 524288 w 1"/>
                  <a:gd name="T5" fmla="*/ 740890 h 24"/>
                  <a:gd name="T6" fmla="*/ 524288 w 1"/>
                  <a:gd name="T7" fmla="*/ 0 h 24"/>
                  <a:gd name="T8" fmla="*/ 0 w 1"/>
                  <a:gd name="T9" fmla="*/ 4305862 h 24"/>
                  <a:gd name="T10" fmla="*/ 524288 w 1"/>
                  <a:gd name="T11" fmla="*/ 8432313 h 24"/>
                  <a:gd name="T12" fmla="*/ 524288 w 1"/>
                  <a:gd name="T13" fmla="*/ 7725149 h 24"/>
                  <a:gd name="T14" fmla="*/ 524288 w 1"/>
                  <a:gd name="T15" fmla="*/ 8432313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1" y="0"/>
                      <a:pt x="1" y="0"/>
                    </a:cubicBezTo>
                    <a:cubicBezTo>
                      <a:pt x="0" y="0"/>
                      <a:pt x="0" y="6"/>
                      <a:pt x="0" y="12"/>
                    </a:cubicBezTo>
                    <a:cubicBezTo>
                      <a:pt x="0" y="19"/>
                      <a:pt x="0" y="24"/>
                      <a:pt x="1" y="24"/>
                    </a:cubicBezTo>
                    <a:cubicBezTo>
                      <a:pt x="1" y="24"/>
                      <a:pt x="1" y="23"/>
                      <a:pt x="1" y="22"/>
                    </a:cubicBezTo>
                    <a:cubicBezTo>
                      <a:pt x="1" y="23"/>
                      <a:pt x="1" y="24"/>
                      <a:pt x="1" y="24"/>
                    </a:cubicBezTo>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8" name="Freeform 102">
                <a:extLst>
                  <a:ext uri="{FF2B5EF4-FFF2-40B4-BE49-F238E27FC236}">
                    <a16:creationId xmlns:a16="http://schemas.microsoft.com/office/drawing/2014/main" id="{EE7F593A-25E8-90F9-5E22-8C866E8DD87C}"/>
                  </a:ext>
                </a:extLst>
              </p:cNvPr>
              <p:cNvSpPr>
                <a:spLocks/>
              </p:cNvSpPr>
              <p:nvPr/>
            </p:nvSpPr>
            <p:spPr bwMode="auto">
              <a:xfrm>
                <a:off x="2845" y="1748"/>
                <a:ext cx="1" cy="39"/>
              </a:xfrm>
              <a:custGeom>
                <a:avLst/>
                <a:gdLst>
                  <a:gd name="T0" fmla="*/ 0 w 1"/>
                  <a:gd name="T1" fmla="*/ 0 h 20"/>
                  <a:gd name="T2" fmla="*/ 0 w 1"/>
                  <a:gd name="T3" fmla="*/ 0 h 20"/>
                  <a:gd name="T4" fmla="*/ 0 w 1"/>
                  <a:gd name="T5" fmla="*/ 3325386 h 20"/>
                  <a:gd name="T6" fmla="*/ 0 w 1"/>
                  <a:gd name="T7" fmla="*/ 6484503 h 20"/>
                  <a:gd name="T8" fmla="*/ 0 w 1"/>
                  <a:gd name="T9" fmla="*/ 6112550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0" y="0"/>
                    </a:moveTo>
                    <a:cubicBezTo>
                      <a:pt x="0" y="0"/>
                      <a:pt x="0" y="0"/>
                      <a:pt x="0" y="0"/>
                    </a:cubicBezTo>
                    <a:cubicBezTo>
                      <a:pt x="0" y="0"/>
                      <a:pt x="0" y="5"/>
                      <a:pt x="0" y="10"/>
                    </a:cubicBezTo>
                    <a:cubicBezTo>
                      <a:pt x="0" y="15"/>
                      <a:pt x="0" y="20"/>
                      <a:pt x="0" y="20"/>
                    </a:cubicBezTo>
                    <a:cubicBezTo>
                      <a:pt x="0" y="20"/>
                      <a:pt x="0" y="19"/>
                      <a:pt x="0" y="19"/>
                    </a:cubicBezTo>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89" name="Freeform 103">
                <a:extLst>
                  <a:ext uri="{FF2B5EF4-FFF2-40B4-BE49-F238E27FC236}">
                    <a16:creationId xmlns:a16="http://schemas.microsoft.com/office/drawing/2014/main" id="{110E00E8-B194-0566-AAA1-E06D5DD6E641}"/>
                  </a:ext>
                </a:extLst>
              </p:cNvPr>
              <p:cNvSpPr>
                <a:spLocks/>
              </p:cNvSpPr>
              <p:nvPr/>
            </p:nvSpPr>
            <p:spPr bwMode="auto">
              <a:xfrm>
                <a:off x="2802" y="1744"/>
                <a:ext cx="4" cy="47"/>
              </a:xfrm>
              <a:custGeom>
                <a:avLst/>
                <a:gdLst>
                  <a:gd name="T0" fmla="*/ 524288 w 2"/>
                  <a:gd name="T1" fmla="*/ 8432313 h 24"/>
                  <a:gd name="T2" fmla="*/ 524288 w 2"/>
                  <a:gd name="T3" fmla="*/ 0 h 24"/>
                  <a:gd name="T4" fmla="*/ 1048576 w 2"/>
                  <a:gd name="T5" fmla="*/ 0 h 24"/>
                  <a:gd name="T6" fmla="*/ 524288 w 2"/>
                  <a:gd name="T7" fmla="*/ 8432313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1" y="24"/>
                    </a:moveTo>
                    <a:cubicBezTo>
                      <a:pt x="0" y="15"/>
                      <a:pt x="0" y="6"/>
                      <a:pt x="1" y="0"/>
                    </a:cubicBezTo>
                    <a:lnTo>
                      <a:pt x="2" y="0"/>
                    </a:ln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90" name="Freeform 104">
                <a:extLst>
                  <a:ext uri="{FF2B5EF4-FFF2-40B4-BE49-F238E27FC236}">
                    <a16:creationId xmlns:a16="http://schemas.microsoft.com/office/drawing/2014/main" id="{33FF1814-937D-BD23-C857-8898F588FF8F}"/>
                  </a:ext>
                </a:extLst>
              </p:cNvPr>
              <p:cNvSpPr>
                <a:spLocks/>
              </p:cNvSpPr>
              <p:nvPr/>
            </p:nvSpPr>
            <p:spPr bwMode="auto">
              <a:xfrm>
                <a:off x="2802" y="1744"/>
                <a:ext cx="4" cy="47"/>
              </a:xfrm>
              <a:custGeom>
                <a:avLst/>
                <a:gdLst>
                  <a:gd name="T0" fmla="*/ 524288 w 2"/>
                  <a:gd name="T1" fmla="*/ 8432313 h 24"/>
                  <a:gd name="T2" fmla="*/ 524288 w 2"/>
                  <a:gd name="T3" fmla="*/ 0 h 24"/>
                  <a:gd name="T4" fmla="*/ 1048576 w 2"/>
                  <a:gd name="T5" fmla="*/ 0 h 24"/>
                  <a:gd name="T6" fmla="*/ 1048576 w 2"/>
                  <a:gd name="T7" fmla="*/ 8432313 h 24"/>
                  <a:gd name="T8" fmla="*/ 524288 w 2"/>
                  <a:gd name="T9" fmla="*/ 8432313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1" y="6"/>
                      <a:pt x="1" y="0"/>
                    </a:cubicBezTo>
                    <a:lnTo>
                      <a:pt x="2" y="0"/>
                    </a:lnTo>
                    <a:cubicBezTo>
                      <a:pt x="0"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sp>
            <p:nvSpPr>
              <p:cNvPr id="125991" name="Freeform 105">
                <a:extLst>
                  <a:ext uri="{FF2B5EF4-FFF2-40B4-BE49-F238E27FC236}">
                    <a16:creationId xmlns:a16="http://schemas.microsoft.com/office/drawing/2014/main" id="{2801E794-4A43-4221-9795-DC5C2E441F69}"/>
                  </a:ext>
                </a:extLst>
              </p:cNvPr>
              <p:cNvSpPr>
                <a:spLocks/>
              </p:cNvSpPr>
              <p:nvPr/>
            </p:nvSpPr>
            <p:spPr bwMode="auto">
              <a:xfrm>
                <a:off x="2818" y="1710"/>
                <a:ext cx="13" cy="34"/>
              </a:xfrm>
              <a:custGeom>
                <a:avLst/>
                <a:gdLst>
                  <a:gd name="T0" fmla="*/ 0 w 7"/>
                  <a:gd name="T1" fmla="*/ 8912896 h 17"/>
                  <a:gd name="T2" fmla="*/ 400727 w 7"/>
                  <a:gd name="T3" fmla="*/ 8912896 h 17"/>
                  <a:gd name="T4" fmla="*/ 907151 w 7"/>
                  <a:gd name="T5" fmla="*/ 8912896 h 17"/>
                  <a:gd name="T6" fmla="*/ 907151 w 7"/>
                  <a:gd name="T7" fmla="*/ 4718592 h 17"/>
                  <a:gd name="T8" fmla="*/ 907151 w 7"/>
                  <a:gd name="T9" fmla="*/ 0 h 17"/>
                  <a:gd name="T10" fmla="*/ 400727 w 7"/>
                  <a:gd name="T11" fmla="*/ 0 h 17"/>
                  <a:gd name="T12" fmla="*/ 0 w 7"/>
                  <a:gd name="T13" fmla="*/ 0 h 17"/>
                  <a:gd name="T14" fmla="*/ 0 w 7"/>
                  <a:gd name="T15" fmla="*/ 4718592 h 17"/>
                  <a:gd name="T16" fmla="*/ 0 w 7"/>
                  <a:gd name="T17" fmla="*/ 891289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2" y="17"/>
                      <a:pt x="3" y="17"/>
                    </a:cubicBezTo>
                    <a:cubicBezTo>
                      <a:pt x="4" y="17"/>
                      <a:pt x="6" y="17"/>
                      <a:pt x="7" y="17"/>
                    </a:cubicBezTo>
                    <a:cubicBezTo>
                      <a:pt x="7" y="14"/>
                      <a:pt x="7" y="12"/>
                      <a:pt x="7" y="9"/>
                    </a:cubicBezTo>
                    <a:cubicBezTo>
                      <a:pt x="7" y="6"/>
                      <a:pt x="7" y="3"/>
                      <a:pt x="7" y="0"/>
                    </a:cubicBezTo>
                    <a:cubicBezTo>
                      <a:pt x="6" y="0"/>
                      <a:pt x="4" y="0"/>
                      <a:pt x="3" y="0"/>
                    </a:cubicBezTo>
                    <a:cubicBezTo>
                      <a:pt x="2"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pPr defTabSz="806867" fontAlgn="base">
                  <a:spcBef>
                    <a:spcPct val="0"/>
                  </a:spcBef>
                  <a:spcAft>
                    <a:spcPct val="0"/>
                  </a:spcAft>
                </a:pPr>
                <a:endParaRPr lang="en-US" sz="1588">
                  <a:solidFill>
                    <a:prstClr val="black"/>
                  </a:solidFill>
                  <a:latin typeface="Arial" panose="020B0604020202020204" pitchFamily="34" charset="0"/>
                </a:endParaRPr>
              </a:p>
            </p:txBody>
          </p:sp>
        </p:grpSp>
        <p:sp>
          <p:nvSpPr>
            <p:cNvPr id="125960" name="AutoShape 106">
              <a:extLst>
                <a:ext uri="{FF2B5EF4-FFF2-40B4-BE49-F238E27FC236}">
                  <a16:creationId xmlns:a16="http://schemas.microsoft.com/office/drawing/2014/main" id="{3D2B31D3-4E6E-C30D-5086-3AEE22D5FE31}"/>
                </a:ext>
              </a:extLst>
            </p:cNvPr>
            <p:cNvSpPr>
              <a:spLocks noChangeArrowheads="1"/>
            </p:cNvSpPr>
            <p:nvPr/>
          </p:nvSpPr>
          <p:spPr bwMode="auto">
            <a:xfrm>
              <a:off x="2032" y="644"/>
              <a:ext cx="1008" cy="186"/>
            </a:xfrm>
            <a:prstGeom prst="roundRect">
              <a:avLst>
                <a:gd name="adj" fmla="val 12366"/>
              </a:avLst>
            </a:prstGeom>
            <a:solidFill>
              <a:srgbClr val="FF9999">
                <a:alpha val="38039"/>
              </a:srgb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grpSp>
      <p:sp>
        <p:nvSpPr>
          <p:cNvPr id="110" name="Rounded Rectangle 109">
            <a:extLst>
              <a:ext uri="{FF2B5EF4-FFF2-40B4-BE49-F238E27FC236}">
                <a16:creationId xmlns:a16="http://schemas.microsoft.com/office/drawing/2014/main" id="{DD1D503B-768C-5BEA-B433-00414C44D9FE}"/>
              </a:ext>
            </a:extLst>
          </p:cNvPr>
          <p:cNvSpPr>
            <a:spLocks noChangeArrowheads="1"/>
          </p:cNvSpPr>
          <p:nvPr/>
        </p:nvSpPr>
        <p:spPr bwMode="auto">
          <a:xfrm>
            <a:off x="448236" y="4983816"/>
            <a:ext cx="907676" cy="53227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89305" tIns="44655" rIns="89305" bIns="44655"/>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806867" fontAlgn="base">
              <a:spcBef>
                <a:spcPct val="0"/>
              </a:spcBef>
              <a:spcAft>
                <a:spcPct val="0"/>
              </a:spcAft>
            </a:pPr>
            <a:endParaRPr lang="vi-VN" altLang="en-US" sz="2030">
              <a:solidFill>
                <a:prstClr val="black"/>
              </a:solidFill>
              <a:latin typeface=".VnTime" pitchFamily="34" charset="0"/>
            </a:endParaRPr>
          </a:p>
        </p:txBody>
      </p:sp>
      <p:sp>
        <p:nvSpPr>
          <p:cNvPr id="5226" name="WordArt 106">
            <a:extLst>
              <a:ext uri="{FF2B5EF4-FFF2-40B4-BE49-F238E27FC236}">
                <a16:creationId xmlns:a16="http://schemas.microsoft.com/office/drawing/2014/main" id="{BC6544E0-FCC0-AD6F-8263-363742DBF3CA}"/>
              </a:ext>
            </a:extLst>
          </p:cNvPr>
          <p:cNvSpPr>
            <a:spLocks noChangeArrowheads="1" noChangeShapeType="1" noTextEdit="1"/>
          </p:cNvSpPr>
          <p:nvPr/>
        </p:nvSpPr>
        <p:spPr bwMode="auto">
          <a:xfrm>
            <a:off x="5314390" y="112059"/>
            <a:ext cx="1790140" cy="523875"/>
          </a:xfrm>
          <a:prstGeom prst="rect">
            <a:avLst/>
          </a:prstGeom>
        </p:spPr>
        <p:txBody>
          <a:bodyPr wrap="none" fromWordArt="1">
            <a:prstTxWarp prst="textPlain">
              <a:avLst>
                <a:gd name="adj" fmla="val 50000"/>
              </a:avLst>
            </a:prstTxWarp>
          </a:bodyPr>
          <a:lstStyle/>
          <a:p>
            <a:pPr algn="ctr" defTabSz="806867" fontAlgn="base">
              <a:spcBef>
                <a:spcPct val="0"/>
              </a:spcBef>
              <a:spcAft>
                <a:spcPct val="0"/>
              </a:spcAft>
            </a:pPr>
            <a:r>
              <a:rPr lang="en-US" sz="3441" b="1" kern="10">
                <a:ln w="12700">
                  <a:solidFill>
                    <a:prstClr val="black"/>
                  </a:solidFill>
                  <a:round/>
                  <a:headEnd/>
                  <a:tailEnd/>
                </a:ln>
                <a:solidFill>
                  <a:prstClr val="black"/>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Thể lệ</a:t>
            </a:r>
          </a:p>
        </p:txBody>
      </p:sp>
      <p:sp>
        <p:nvSpPr>
          <p:cNvPr id="5227" name="Rectangle 107">
            <a:extLst>
              <a:ext uri="{FF2B5EF4-FFF2-40B4-BE49-F238E27FC236}">
                <a16:creationId xmlns:a16="http://schemas.microsoft.com/office/drawing/2014/main" id="{E9ACE2E7-8A41-7906-73A4-3CD51DF1FB45}"/>
              </a:ext>
            </a:extLst>
          </p:cNvPr>
          <p:cNvSpPr>
            <a:spLocks noChangeArrowheads="1"/>
          </p:cNvSpPr>
          <p:nvPr/>
        </p:nvSpPr>
        <p:spPr bwMode="auto">
          <a:xfrm>
            <a:off x="539283" y="2010056"/>
            <a:ext cx="10992971" cy="2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05" tIns="44655" rIns="89305" bIns="4465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806867" eaLnBrk="1" fontAlgn="base" hangingPunct="1">
              <a:lnSpc>
                <a:spcPct val="120000"/>
              </a:lnSpc>
              <a:spcBef>
                <a:spcPct val="0"/>
              </a:spcBef>
              <a:spcAft>
                <a:spcPct val="0"/>
              </a:spcAft>
            </a:pPr>
            <a:r>
              <a:rPr lang="en-US" altLang="en-US" sz="3177" dirty="0" err="1">
                <a:solidFill>
                  <a:prstClr val="black"/>
                </a:solidFill>
                <a:latin typeface="Times New Roman" panose="02020603050405020304" pitchFamily="18" charset="0"/>
              </a:rPr>
              <a:t>Mỗi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nhóm</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là</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một</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đội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chơi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Cô</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giáo</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sẽ</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lần</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lượt</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đưa</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ra</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các</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câu</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hỏi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Mỗi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đội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chơi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sẽ</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suy</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nghĩ</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và</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ghi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câu</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trả</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lời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vào</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giấy</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Nếu</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trả</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lời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đúng</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thì</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được</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tiếp</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tục</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trả</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lời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câu</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tiếp</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theo.</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Nếu</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sai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bị</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loại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Đội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chơi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còn</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lại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cuối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cùng</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là</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đội</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chiến</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thắng</a:t>
            </a:r>
            <a:r>
              <a:rPr lang="en-US" altLang="en-US" sz="3177" dirty="0">
                <a:solidFill>
                  <a:prstClr val="black"/>
                </a:solidFill>
                <a:latin typeface="Times New Roman" panose="02020603050405020304" pitchFamily="18" charset="0"/>
              </a:rPr>
              <a:t>, rung </a:t>
            </a:r>
            <a:r>
              <a:rPr lang="en-US" altLang="en-US" sz="3177" dirty="0" err="1">
                <a:solidFill>
                  <a:prstClr val="black"/>
                </a:solidFill>
                <a:latin typeface="Times New Roman" panose="02020603050405020304" pitchFamily="18" charset="0"/>
              </a:rPr>
              <a:t>được</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chuông</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và</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nhận</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được</a:t>
            </a:r>
            <a:r>
              <a:rPr lang="en-US" altLang="en-US" sz="3177" dirty="0">
                <a:solidFill>
                  <a:prstClr val="black"/>
                </a:solidFill>
                <a:latin typeface="Times New Roman" panose="02020603050405020304" pitchFamily="18" charset="0"/>
              </a:rPr>
              <a:t> 1 </a:t>
            </a:r>
            <a:r>
              <a:rPr lang="en-US" altLang="en-US" sz="3177" dirty="0" err="1">
                <a:solidFill>
                  <a:prstClr val="black"/>
                </a:solidFill>
                <a:latin typeface="Times New Roman" panose="02020603050405020304" pitchFamily="18" charset="0"/>
              </a:rPr>
              <a:t>phần</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quà</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của</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cô</a:t>
            </a:r>
            <a:r>
              <a:rPr lang="en-US" altLang="en-US" sz="3177" dirty="0">
                <a:solidFill>
                  <a:prstClr val="black"/>
                </a:solidFill>
                <a:latin typeface="Times New Roman" panose="02020603050405020304" pitchFamily="18" charset="0"/>
              </a:rPr>
              <a:t> </a:t>
            </a:r>
            <a:r>
              <a:rPr lang="en-US" altLang="en-US" sz="3177" dirty="0" err="1">
                <a:solidFill>
                  <a:prstClr val="black"/>
                </a:solidFill>
                <a:latin typeface="Times New Roman" panose="02020603050405020304" pitchFamily="18" charset="0"/>
              </a:rPr>
              <a:t>giáo</a:t>
            </a:r>
            <a:r>
              <a:rPr lang="en-US" altLang="en-US" sz="3177" dirty="0">
                <a:solidFill>
                  <a:prstClr val="black"/>
                </a:solidFill>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nodeType="withEffect">
                                  <p:stCondLst>
                                    <p:cond delay="2000"/>
                                  </p:stCondLst>
                                  <p:iterate type="lt">
                                    <p:tmPct val="5000"/>
                                  </p:iterate>
                                  <p:childTnLst>
                                    <p:set>
                                      <p:cBhvr>
                                        <p:cTn id="11" dur="1" fill="hold">
                                          <p:stCondLst>
                                            <p:cond delay="0"/>
                                          </p:stCondLst>
                                        </p:cTn>
                                        <p:tgtEl>
                                          <p:spTgt spid="5226"/>
                                        </p:tgtEl>
                                        <p:attrNameLst>
                                          <p:attrName>style.visibility</p:attrName>
                                        </p:attrNameLst>
                                      </p:cBhvr>
                                      <p:to>
                                        <p:strVal val="visible"/>
                                      </p:to>
                                    </p:set>
                                    <p:anim calcmode="lin" valueType="num">
                                      <p:cBhvr>
                                        <p:cTn id="12" dur="500" fill="hold"/>
                                        <p:tgtEl>
                                          <p:spTgt spid="5226"/>
                                        </p:tgtEl>
                                        <p:attrNameLst>
                                          <p:attrName>ppt_w</p:attrName>
                                        </p:attrNameLst>
                                      </p:cBhvr>
                                      <p:tavLst>
                                        <p:tav tm="0">
                                          <p:val>
                                            <p:fltVal val="0"/>
                                          </p:val>
                                        </p:tav>
                                        <p:tav tm="100000">
                                          <p:val>
                                            <p:strVal val="#ppt_w"/>
                                          </p:val>
                                        </p:tav>
                                      </p:tavLst>
                                    </p:anim>
                                    <p:anim calcmode="lin" valueType="num">
                                      <p:cBhvr>
                                        <p:cTn id="13" dur="500" fill="hold"/>
                                        <p:tgtEl>
                                          <p:spTgt spid="5226"/>
                                        </p:tgtEl>
                                        <p:attrNameLst>
                                          <p:attrName>ppt_h</p:attrName>
                                        </p:attrNameLst>
                                      </p:cBhvr>
                                      <p:tavLst>
                                        <p:tav tm="0">
                                          <p:val>
                                            <p:fltVal val="0"/>
                                          </p:val>
                                        </p:tav>
                                        <p:tav tm="100000">
                                          <p:val>
                                            <p:strVal val="#ppt_h"/>
                                          </p:val>
                                        </p:tav>
                                      </p:tavLst>
                                    </p:anim>
                                    <p:anim calcmode="lin" valueType="num">
                                      <p:cBhvr>
                                        <p:cTn id="14" dur="500" fill="hold"/>
                                        <p:tgtEl>
                                          <p:spTgt spid="5226"/>
                                        </p:tgtEl>
                                        <p:attrNameLst>
                                          <p:attrName>style.rotation</p:attrName>
                                        </p:attrNameLst>
                                      </p:cBhvr>
                                      <p:tavLst>
                                        <p:tav tm="0">
                                          <p:val>
                                            <p:fltVal val="90"/>
                                          </p:val>
                                        </p:tav>
                                        <p:tav tm="100000">
                                          <p:val>
                                            <p:fltVal val="0"/>
                                          </p:val>
                                        </p:tav>
                                      </p:tavLst>
                                    </p:anim>
                                    <p:animEffect transition="in" filter="fade">
                                      <p:cBhvr>
                                        <p:cTn id="15" dur="500"/>
                                        <p:tgtEl>
                                          <p:spTgt spid="5226"/>
                                        </p:tgtEl>
                                      </p:cBhvr>
                                    </p:animEffect>
                                  </p:childTnLst>
                                </p:cTn>
                              </p:par>
                              <p:par>
                                <p:cTn id="16" presetID="22" presetClass="entr" presetSubtype="1" fill="hold" grpId="0" nodeType="withEffect">
                                  <p:stCondLst>
                                    <p:cond delay="2000"/>
                                  </p:stCondLst>
                                  <p:childTnLst>
                                    <p:set>
                                      <p:cBhvr>
                                        <p:cTn id="17" dur="1" fill="hold">
                                          <p:stCondLst>
                                            <p:cond delay="0"/>
                                          </p:stCondLst>
                                        </p:cTn>
                                        <p:tgtEl>
                                          <p:spTgt spid="5227"/>
                                        </p:tgtEl>
                                        <p:attrNameLst>
                                          <p:attrName>style.visibility</p:attrName>
                                        </p:attrNameLst>
                                      </p:cBhvr>
                                      <p:to>
                                        <p:strVal val="visible"/>
                                      </p:to>
                                    </p:set>
                                    <p:animEffect transition="in" filter="wipe(up)">
                                      <p:cBhvr>
                                        <p:cTn id="18" dur="500"/>
                                        <p:tgtEl>
                                          <p:spTgt spid="5227"/>
                                        </p:tgtEl>
                                      </p:cBhvr>
                                    </p:animEffect>
                                  </p:childTnLst>
                                </p:cTn>
                              </p:par>
                              <p:par>
                                <p:cTn id="19" presetID="3" presetClass="entr" presetSubtype="10" fill="hold" grpId="0" nodeType="withEffect" nodePh="1">
                                  <p:stCondLst>
                                    <p:cond delay="19000"/>
                                  </p:stCondLst>
                                  <p:endCondLst>
                                    <p:cond evt="begin" delay="0">
                                      <p:tn val="19"/>
                                    </p:cond>
                                  </p:endCondLst>
                                  <p:childTnLst>
                                    <p:set>
                                      <p:cBhvr>
                                        <p:cTn id="20" dur="1" fill="hold">
                                          <p:stCondLst>
                                            <p:cond delay="0"/>
                                          </p:stCondLst>
                                        </p:cTn>
                                        <p:tgtEl>
                                          <p:spTgt spid="110"/>
                                        </p:tgtEl>
                                        <p:attrNameLst>
                                          <p:attrName>style.visibility</p:attrName>
                                        </p:attrNameLst>
                                      </p:cBhvr>
                                      <p:to>
                                        <p:strVal val="visible"/>
                                      </p:to>
                                    </p:set>
                                    <p:animEffect transition="in" filter="blinds(horizontal)">
                                      <p:cBhvr>
                                        <p:cTn id="21" dur="500"/>
                                        <p:tgtEl>
                                          <p:spTgt spid="110"/>
                                        </p:tgtEl>
                                      </p:cBhvr>
                                    </p:animEffect>
                                  </p:childTnLst>
                                  <p:subTnLst>
                                    <p:audio>
                                      <p:cMediaNode>
                                        <p:cTn display="0" masterRel="sameClick">
                                          <p:stCondLst>
                                            <p:cond evt="begin" delay="0">
                                              <p:tn val="19"/>
                                            </p:cond>
                                          </p:stCondLst>
                                          <p:endCondLst>
                                            <p:cond evt="onStopAudio" delay="0">
                                              <p:tgtEl>
                                                <p:sldTgt/>
                                              </p:tgtEl>
                                            </p:cond>
                                          </p:endCondLst>
                                        </p:cTn>
                                        <p:tgtEl>
                                          <p:sndTgt r:embed="rId2" name="Nhac cho 1.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xit" presetSubtype="4" fill="hold" grpId="1" nodeType="clickEffect">
                                  <p:stCondLst>
                                    <p:cond delay="0"/>
                                  </p:stCondLst>
                                  <p:childTnLst>
                                    <p:anim calcmode="lin" valueType="num">
                                      <p:cBhvr additive="base">
                                        <p:cTn id="25" dur="500"/>
                                        <p:tgtEl>
                                          <p:spTgt spid="5227"/>
                                        </p:tgtEl>
                                        <p:attrNameLst>
                                          <p:attrName>ppt_x</p:attrName>
                                        </p:attrNameLst>
                                      </p:cBhvr>
                                      <p:tavLst>
                                        <p:tav tm="0">
                                          <p:val>
                                            <p:strVal val="ppt_x"/>
                                          </p:val>
                                        </p:tav>
                                        <p:tav tm="100000">
                                          <p:val>
                                            <p:strVal val="ppt_x"/>
                                          </p:val>
                                        </p:tav>
                                      </p:tavLst>
                                    </p:anim>
                                    <p:anim calcmode="lin" valueType="num">
                                      <p:cBhvr additive="base">
                                        <p:cTn id="26" dur="500"/>
                                        <p:tgtEl>
                                          <p:spTgt spid="5227"/>
                                        </p:tgtEl>
                                        <p:attrNameLst>
                                          <p:attrName>ppt_y</p:attrName>
                                        </p:attrNameLst>
                                      </p:cBhvr>
                                      <p:tavLst>
                                        <p:tav tm="0">
                                          <p:val>
                                            <p:strVal val="ppt_y"/>
                                          </p:val>
                                        </p:tav>
                                        <p:tav tm="100000">
                                          <p:val>
                                            <p:strVal val="1+ppt_h/2"/>
                                          </p:val>
                                        </p:tav>
                                      </p:tavLst>
                                    </p:anim>
                                    <p:set>
                                      <p:cBhvr>
                                        <p:cTn id="27" dur="1" fill="hold">
                                          <p:stCondLst>
                                            <p:cond delay="499"/>
                                          </p:stCondLst>
                                        </p:cTn>
                                        <p:tgtEl>
                                          <p:spTgt spid="522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3" presetClass="exit" presetSubtype="10" fill="hold" nodeType="withEffect">
                                  <p:stCondLst>
                                    <p:cond delay="0"/>
                                  </p:stCondLst>
                                  <p:iterate type="lt">
                                    <p:tmPct val="0"/>
                                  </p:iterate>
                                  <p:childTnLst>
                                    <p:animEffect transition="out" filter="blinds(horizontal)">
                                      <p:cBhvr>
                                        <p:cTn id="32" dur="500"/>
                                        <p:tgtEl>
                                          <p:spTgt spid="5226"/>
                                        </p:tgtEl>
                                      </p:cBhvr>
                                    </p:animEffect>
                                    <p:set>
                                      <p:cBhvr>
                                        <p:cTn id="33" dur="1" fill="hold">
                                          <p:stCondLst>
                                            <p:cond delay="499"/>
                                          </p:stCondLst>
                                        </p:cTn>
                                        <p:tgtEl>
                                          <p:spTgt spid="5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5227" grpId="0"/>
      <p:bldP spid="522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0C28B0F-3A59-A4D1-2E20-5F2E45957848}"/>
                  </a:ext>
                </a:extLst>
              </p:cNvPr>
              <p:cNvSpPr>
                <a:spLocks noGrp="1"/>
              </p:cNvSpPr>
              <p:nvPr>
                <p:ph idx="1"/>
              </p:nvPr>
            </p:nvSpPr>
            <p:spPr/>
            <p:txBody>
              <a:bodyPr>
                <a:normAutofit/>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Trái </a:t>
                </a:r>
                <a:r>
                  <a:rPr lang="en-US" sz="3200" dirty="0" err="1">
                    <a:solidFill>
                      <a:schemeClr val="bg1"/>
                    </a:solidFill>
                    <a:latin typeface="Times New Roman" panose="02020603050405020304" pitchFamily="18" charset="0"/>
                    <a:cs typeface="Times New Roman" panose="02020603050405020304" pitchFamily="18" charset="0"/>
                  </a:rPr>
                  <a:t>đất</a:t>
                </a:r>
                <a:r>
                  <a:rPr lang="en-US" sz="3200" dirty="0">
                    <a:solidFill>
                      <a:schemeClr val="bg1"/>
                    </a:solidFill>
                    <a:latin typeface="Times New Roman" panose="02020603050405020304" pitchFamily="18" charset="0"/>
                    <a:cs typeface="Times New Roman" panose="02020603050405020304" pitchFamily="18" charset="0"/>
                  </a:rPr>
                  <a:t> quay </a:t>
                </a:r>
                <a:r>
                  <a:rPr lang="en-US" sz="3200" dirty="0" err="1">
                    <a:solidFill>
                      <a:schemeClr val="bg1"/>
                    </a:solidFill>
                    <a:latin typeface="Times New Roman" panose="02020603050405020304" pitchFamily="18" charset="0"/>
                    <a:cs typeface="Times New Roman" panose="02020603050405020304" pitchFamily="18" charset="0"/>
                  </a:rPr>
                  <a:t>quanh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Mặt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365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a:t>
                </a:r>
              </a:p>
              <a:p>
                <a:pPr marL="0" indent="0">
                  <a:buNone/>
                </a:pPr>
                <a:r>
                  <a:rPr lang="en-US" sz="3200" dirty="0" err="1">
                    <a:solidFill>
                      <a:schemeClr val="bg1"/>
                    </a:solidFill>
                    <a:latin typeface="Times New Roman" panose="02020603050405020304" pitchFamily="18" charset="0"/>
                    <a:cs typeface="Times New Roman" panose="02020603050405020304" pitchFamily="18" charset="0"/>
                  </a:rPr>
                  <a:t>Thay</a:t>
                </a:r>
                <a:r>
                  <a:rPr lang="en-US" sz="3200" dirty="0">
                    <a:solidFill>
                      <a:schemeClr val="bg1"/>
                    </a:solidFill>
                    <a:latin typeface="Times New Roman" panose="02020603050405020304" pitchFamily="18" charset="0"/>
                    <a:cs typeface="Times New Roman" panose="02020603050405020304" pitchFamily="18" charset="0"/>
                  </a:rPr>
                  <a:t> t = 365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thức</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chemeClr val="bg1"/>
                        </a:solidFill>
                        <a:latin typeface="Cambria Math" panose="02040503050406030204" pitchFamily="18" charset="0"/>
                      </a:rPr>
                      <m:t>𝑑</m:t>
                    </m:r>
                    <m:r>
                      <a:rPr lang="en-US" sz="3200" b="0" i="1" smtClean="0">
                        <a:solidFill>
                          <a:schemeClr val="bg1"/>
                        </a:solidFill>
                        <a:latin typeface="Cambria Math" panose="02040503050406030204" pitchFamily="18" charset="0"/>
                      </a:rPr>
                      <m:t>=</m:t>
                    </m:r>
                    <m:rad>
                      <m:radPr>
                        <m:ctrlPr>
                          <a:rPr lang="en-US" sz="3200" b="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r>
                          <a:rPr lang="en-US" sz="3200" b="0" i="1" smtClean="0">
                            <a:solidFill>
                              <a:schemeClr val="bg1"/>
                            </a:solidFill>
                            <a:latin typeface="Cambria Math" panose="02040503050406030204" pitchFamily="18" charset="0"/>
                          </a:rPr>
                          <m:t>6</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𝑡</m:t>
                            </m:r>
                          </m:e>
                          <m:sup>
                            <m:r>
                              <a:rPr lang="en-US" sz="3200" b="0" i="1" smtClean="0">
                                <a:solidFill>
                                  <a:schemeClr val="bg1"/>
                                </a:solidFill>
                                <a:latin typeface="Cambria Math" panose="02040503050406030204" pitchFamily="18" charset="0"/>
                              </a:rPr>
                              <m:t>2</m:t>
                            </m:r>
                          </m:sup>
                        </m:sSup>
                      </m:e>
                    </m:rad>
                  </m:oMath>
                </a14:m>
                <a:r>
                  <a:rPr lang="en-US" sz="3200" dirty="0">
                    <a:solidFill>
                      <a:schemeClr val="bg1"/>
                    </a:solidFill>
                    <a:latin typeface="Times New Roman" panose="02020603050405020304" pitchFamily="18" charset="0"/>
                    <a:cs typeface="Times New Roman" panose="02020603050405020304" pitchFamily="18" charset="0"/>
                  </a:rPr>
                  <a:t> ta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𝑑</m:t>
                      </m:r>
                      <m:r>
                        <a:rPr lang="en-US" sz="3200" b="0" i="1" smtClean="0">
                          <a:solidFill>
                            <a:schemeClr val="bg1"/>
                          </a:solidFill>
                          <a:latin typeface="Cambria Math" panose="02040503050406030204" pitchFamily="18" charset="0"/>
                        </a:rPr>
                        <m:t>=</m:t>
                      </m:r>
                      <m:rad>
                        <m:radPr>
                          <m:ctrlPr>
                            <a:rPr lang="en-US" sz="3200" b="0" i="1" smtClean="0">
                              <a:solidFill>
                                <a:schemeClr val="bg1"/>
                              </a:solidFill>
                              <a:latin typeface="Cambria Math" panose="02040503050406030204" pitchFamily="18" charset="0"/>
                            </a:rPr>
                          </m:ctrlPr>
                        </m:radPr>
                        <m:deg>
                          <m:r>
                            <m:rPr>
                              <m:brk m:alnAt="7"/>
                            </m:rPr>
                            <a:rPr lang="en-US" sz="3200" b="0" i="1" smtClean="0">
                              <a:solidFill>
                                <a:schemeClr val="bg1"/>
                              </a:solidFill>
                              <a:latin typeface="Cambria Math" panose="02040503050406030204" pitchFamily="18" charset="0"/>
                            </a:rPr>
                            <m:t>3</m:t>
                          </m:r>
                        </m:deg>
                        <m:e>
                          <m:r>
                            <a:rPr lang="en-US" sz="3200" b="0" i="1" smtClean="0">
                              <a:solidFill>
                                <a:schemeClr val="bg1"/>
                              </a:solidFill>
                              <a:latin typeface="Cambria Math" panose="02040503050406030204" pitchFamily="18" charset="0"/>
                            </a:rPr>
                            <m:t>6.</m:t>
                          </m:r>
                          <m:sSup>
                            <m:sSupPr>
                              <m:ctrlPr>
                                <a:rPr lang="en-US" sz="3200" b="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365</m:t>
                              </m:r>
                            </m:e>
                            <m:sup>
                              <m:r>
                                <a:rPr lang="en-US" sz="3200" b="0" i="1" smtClean="0">
                                  <a:solidFill>
                                    <a:schemeClr val="bg1"/>
                                  </a:solidFill>
                                  <a:latin typeface="Cambria Math" panose="02040503050406030204" pitchFamily="18" charset="0"/>
                                </a:rPr>
                                <m:t>2</m:t>
                              </m:r>
                            </m:sup>
                          </m:sSup>
                        </m:e>
                      </m:rad>
                      <m:r>
                        <a:rPr lang="en-US" sz="3200" b="0" i="1" smtClean="0">
                          <a:solidFill>
                            <a:schemeClr val="bg1"/>
                          </a:solidFill>
                          <a:latin typeface="Cambria Math" panose="02040503050406030204" pitchFamily="18" charset="0"/>
                        </a:rPr>
                        <m:t> </m:t>
                      </m:r>
                      <m:r>
                        <a:rPr lang="en-US" sz="3200" b="0" i="1" smtClean="0">
                          <a:solidFill>
                            <a:schemeClr val="bg1"/>
                          </a:solidFill>
                          <a:latin typeface="Cambria Math" panose="02040503050406030204" pitchFamily="18" charset="0"/>
                          <a:ea typeface="Cambria Math" panose="02040503050406030204" pitchFamily="18" charset="0"/>
                        </a:rPr>
                        <m:t>≈92,8 </m:t>
                      </m:r>
                      <m:d>
                        <m:dPr>
                          <m:ctrlPr>
                            <a:rPr lang="en-US" sz="3200" b="0" i="1" smtClean="0">
                              <a:solidFill>
                                <a:schemeClr val="bg1"/>
                              </a:solidFill>
                              <a:latin typeface="Cambria Math" panose="02040503050406030204" pitchFamily="18" charset="0"/>
                              <a:ea typeface="Cambria Math" panose="02040503050406030204" pitchFamily="18" charset="0"/>
                            </a:rPr>
                          </m:ctrlPr>
                        </m:dPr>
                        <m:e>
                          <m:r>
                            <a:rPr lang="en-US" sz="3200" b="0" i="1" smtClean="0">
                              <a:solidFill>
                                <a:schemeClr val="bg1"/>
                              </a:solidFill>
                              <a:latin typeface="Cambria Math" panose="02040503050406030204" pitchFamily="18" charset="0"/>
                              <a:ea typeface="Cambria Math" panose="02040503050406030204" pitchFamily="18" charset="0"/>
                            </a:rPr>
                            <m:t>𝑡𝑟𝑖</m:t>
                          </m:r>
                          <m:r>
                            <a:rPr lang="en-US" sz="3200" b="0" i="1" smtClean="0">
                              <a:solidFill>
                                <a:schemeClr val="bg1"/>
                              </a:solidFill>
                              <a:latin typeface="Cambria Math" panose="02040503050406030204" pitchFamily="18" charset="0"/>
                              <a:ea typeface="Cambria Math" panose="02040503050406030204" pitchFamily="18" charset="0"/>
                            </a:rPr>
                            <m:t>ệ</m:t>
                          </m:r>
                          <m:r>
                            <a:rPr lang="en-US" sz="3200" b="0" i="1" smtClean="0">
                              <a:solidFill>
                                <a:schemeClr val="bg1"/>
                              </a:solidFill>
                              <a:latin typeface="Cambria Math" panose="02040503050406030204" pitchFamily="18" charset="0"/>
                              <a:ea typeface="Cambria Math" panose="02040503050406030204" pitchFamily="18" charset="0"/>
                            </a:rPr>
                            <m:t>𝑢</m:t>
                          </m:r>
                          <m:r>
                            <a:rPr lang="en-US" sz="3200" b="0" i="1" smtClean="0">
                              <a:solidFill>
                                <a:schemeClr val="bg1"/>
                              </a:solidFill>
                              <a:latin typeface="Cambria Math" panose="02040503050406030204" pitchFamily="18" charset="0"/>
                              <a:ea typeface="Cambria Math" panose="02040503050406030204" pitchFamily="18" charset="0"/>
                            </a:rPr>
                            <m:t> </m:t>
                          </m:r>
                          <m:r>
                            <a:rPr lang="en-US" sz="3200" b="0" i="1" smtClean="0">
                              <a:solidFill>
                                <a:schemeClr val="bg1"/>
                              </a:solidFill>
                              <a:latin typeface="Cambria Math" panose="02040503050406030204" pitchFamily="18" charset="0"/>
                              <a:ea typeface="Cambria Math" panose="02040503050406030204" pitchFamily="18" charset="0"/>
                            </a:rPr>
                            <m:t>𝑑</m:t>
                          </m:r>
                          <m:r>
                            <a:rPr lang="en-US" sz="3200" b="0" i="1" smtClean="0">
                              <a:solidFill>
                                <a:schemeClr val="bg1"/>
                              </a:solidFill>
                              <a:latin typeface="Cambria Math" panose="02040503050406030204" pitchFamily="18" charset="0"/>
                              <a:ea typeface="Cambria Math" panose="02040503050406030204" pitchFamily="18" charset="0"/>
                            </a:rPr>
                            <m:t>ặ</m:t>
                          </m:r>
                          <m:r>
                            <a:rPr lang="en-US" sz="3200" b="0" i="1" smtClean="0">
                              <a:solidFill>
                                <a:schemeClr val="bg1"/>
                              </a:solidFill>
                              <a:latin typeface="Cambria Math" panose="02040503050406030204" pitchFamily="18" charset="0"/>
                              <a:ea typeface="Cambria Math" panose="02040503050406030204" pitchFamily="18" charset="0"/>
                            </a:rPr>
                            <m:t>𝑚</m:t>
                          </m:r>
                        </m:e>
                      </m:d>
                      <m:r>
                        <a:rPr lang="en-US" sz="3200" b="0" i="1" smtClean="0">
                          <a:solidFill>
                            <a:schemeClr val="bg1"/>
                          </a:solidFill>
                          <a:latin typeface="Cambria Math" panose="02040503050406030204" pitchFamily="18" charset="0"/>
                          <a:ea typeface="Cambria Math" panose="02040503050406030204" pitchFamily="18" charset="0"/>
                        </a:rPr>
                        <m:t>≈149,3(</m:t>
                      </m:r>
                      <m:r>
                        <a:rPr lang="en-US" sz="3200" b="0" i="1" smtClean="0">
                          <a:solidFill>
                            <a:schemeClr val="bg1"/>
                          </a:solidFill>
                          <a:latin typeface="Cambria Math" panose="02040503050406030204" pitchFamily="18" charset="0"/>
                          <a:ea typeface="Cambria Math" panose="02040503050406030204" pitchFamily="18" charset="0"/>
                        </a:rPr>
                        <m:t>𝑡𝑟𝑖</m:t>
                      </m:r>
                      <m:r>
                        <a:rPr lang="en-US" sz="3200" b="0" i="1" smtClean="0">
                          <a:solidFill>
                            <a:schemeClr val="bg1"/>
                          </a:solidFill>
                          <a:latin typeface="Cambria Math" panose="02040503050406030204" pitchFamily="18" charset="0"/>
                          <a:ea typeface="Cambria Math" panose="02040503050406030204" pitchFamily="18" charset="0"/>
                        </a:rPr>
                        <m:t>ệ</m:t>
                      </m:r>
                      <m:r>
                        <a:rPr lang="en-US" sz="3200" b="0" i="1" smtClean="0">
                          <a:solidFill>
                            <a:schemeClr val="bg1"/>
                          </a:solidFill>
                          <a:latin typeface="Cambria Math" panose="02040503050406030204" pitchFamily="18" charset="0"/>
                          <a:ea typeface="Cambria Math" panose="02040503050406030204" pitchFamily="18" charset="0"/>
                        </a:rPr>
                        <m:t>𝑢</m:t>
                      </m:r>
                      <m:r>
                        <a:rPr lang="en-US" sz="3200" b="0" i="1" smtClean="0">
                          <a:solidFill>
                            <a:schemeClr val="bg1"/>
                          </a:solidFill>
                          <a:latin typeface="Cambria Math" panose="02040503050406030204" pitchFamily="18" charset="0"/>
                          <a:ea typeface="Cambria Math" panose="02040503050406030204" pitchFamily="18" charset="0"/>
                        </a:rPr>
                        <m:t> </m:t>
                      </m:r>
                      <m:r>
                        <a:rPr lang="en-US" sz="3200" b="0" i="1" smtClean="0">
                          <a:solidFill>
                            <a:schemeClr val="bg1"/>
                          </a:solidFill>
                          <a:latin typeface="Cambria Math" panose="02040503050406030204" pitchFamily="18" charset="0"/>
                          <a:ea typeface="Cambria Math" panose="02040503050406030204" pitchFamily="18" charset="0"/>
                        </a:rPr>
                        <m:t>𝑘𝑚</m:t>
                      </m:r>
                      <m:r>
                        <a:rPr lang="en-US" sz="3200" b="0" i="1" smtClean="0">
                          <a:solidFill>
                            <a:schemeClr val="bg1"/>
                          </a:solidFill>
                          <a:latin typeface="Cambria Math" panose="02040503050406030204" pitchFamily="18" charset="0"/>
                          <a:ea typeface="Cambria Math" panose="02040503050406030204" pitchFamily="18" charset="0"/>
                        </a:rPr>
                        <m:t>)</m:t>
                      </m:r>
                    </m:oMath>
                  </m:oMathPara>
                </a14:m>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b="0" i="0" dirty="0" err="1">
                    <a:solidFill>
                      <a:schemeClr val="bg1"/>
                    </a:solidFill>
                    <a:effectLst/>
                    <a:latin typeface="Times New Roman" panose="02020603050405020304" pitchFamily="18" charset="0"/>
                  </a:rPr>
                  <a:t>Vậy</a:t>
                </a:r>
                <a:r>
                  <a:rPr lang="en-US" sz="3200" b="0" i="0" dirty="0">
                    <a:solidFill>
                      <a:schemeClr val="bg1"/>
                    </a:solidFill>
                    <a:effectLst/>
                    <a:latin typeface="Times New Roman" panose="02020603050405020304" pitchFamily="18" charset="0"/>
                  </a:rPr>
                  <a:t> </a:t>
                </a:r>
                <a:r>
                  <a:rPr lang="vi-VN" sz="3200" b="0" i="0" dirty="0">
                    <a:solidFill>
                      <a:schemeClr val="bg1"/>
                    </a:solidFill>
                    <a:effectLst/>
                    <a:latin typeface="Times New Roman" panose="02020603050405020304" pitchFamily="18" charset="0"/>
                  </a:rPr>
                  <a:t>khoảng cách giữa Trái Đất và Mặt Trời</a:t>
                </a:r>
                <a:r>
                  <a:rPr lang="en-US" sz="3200" b="0" i="0" dirty="0">
                    <a:solidFill>
                      <a:schemeClr val="bg1"/>
                    </a:solidFill>
                    <a:effectLst/>
                    <a:latin typeface="Times New Roman" panose="02020603050405020304" pitchFamily="18" charset="0"/>
                  </a:rPr>
                  <a:t> </a:t>
                </a:r>
                <a:r>
                  <a:rPr lang="en-US" sz="3200" b="0" i="0" dirty="0" err="1">
                    <a:solidFill>
                      <a:schemeClr val="bg1"/>
                    </a:solidFill>
                    <a:effectLst/>
                    <a:latin typeface="Times New Roman" panose="02020603050405020304" pitchFamily="18" charset="0"/>
                  </a:rPr>
                  <a:t>khoảng</a:t>
                </a:r>
                <a:r>
                  <a:rPr lang="en-US" sz="3200" b="0" i="0" dirty="0">
                    <a:solidFill>
                      <a:schemeClr val="bg1"/>
                    </a:solidFill>
                    <a:effectLst/>
                    <a:latin typeface="Times New Roman" panose="02020603050405020304" pitchFamily="18" charset="0"/>
                  </a:rPr>
                  <a:t> 149,3 </a:t>
                </a:r>
                <a:r>
                  <a:rPr lang="en-US" sz="3200" b="0" i="0" dirty="0" err="1">
                    <a:solidFill>
                      <a:schemeClr val="bg1"/>
                    </a:solidFill>
                    <a:effectLst/>
                    <a:latin typeface="Times New Roman" panose="02020603050405020304" pitchFamily="18" charset="0"/>
                  </a:rPr>
                  <a:t>triệu</a:t>
                </a:r>
                <a:r>
                  <a:rPr lang="en-US" sz="3200" b="0" i="0" dirty="0">
                    <a:solidFill>
                      <a:schemeClr val="bg1"/>
                    </a:solidFill>
                    <a:effectLst/>
                    <a:latin typeface="Times New Roman" panose="02020603050405020304" pitchFamily="18" charset="0"/>
                  </a:rPr>
                  <a:t> km.</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p:sp>
            <p:nvSpPr>
              <p:cNvPr id="3" name="Content Placeholder 2">
                <a:extLst>
                  <a:ext uri="{FF2B5EF4-FFF2-40B4-BE49-F238E27FC236}">
                    <a16:creationId xmlns:a16="http://schemas.microsoft.com/office/drawing/2014/main" id="{60C28B0F-3A59-A4D1-2E20-5F2E45957848}"/>
                  </a:ext>
                </a:extLst>
              </p:cNvPr>
              <p:cNvSpPr>
                <a:spLocks noGrp="1" noRot="1" noChangeAspect="1" noMove="1" noResize="1" noEditPoints="1" noAdjustHandles="1" noChangeArrowheads="1" noChangeShapeType="1" noTextEdit="1"/>
              </p:cNvSpPr>
              <p:nvPr>
                <p:ph idx="1"/>
              </p:nvPr>
            </p:nvSpPr>
            <p:spPr>
              <a:blipFill>
                <a:blip r:embed="rId2"/>
                <a:stretch>
                  <a:fillRect l="-1507" t="-3081" r="-1043"/>
                </a:stretch>
              </a:blipFill>
            </p:spPr>
            <p:txBody>
              <a:bodyPr/>
              <a:lstStyle/>
              <a:p>
                <a:r>
                  <a:rPr lang="en-US">
                    <a:noFill/>
                  </a:rPr>
                  <a:t> </a:t>
                </a:r>
              </a:p>
            </p:txBody>
          </p:sp>
        </mc:Fallback>
      </mc:AlternateContent>
    </p:spTree>
    <p:extLst>
      <p:ext uri="{BB962C8B-B14F-4D97-AF65-F5344CB8AC3E}">
        <p14:creationId xmlns:p14="http://schemas.microsoft.com/office/powerpoint/2010/main" val="351446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250651" y="3971691"/>
            <a:ext cx="1209293" cy="1303422"/>
          </a:xfrm>
          <a:prstGeom prst="rect">
            <a:avLst/>
          </a:prstGeom>
        </p:spPr>
      </p:pic>
      <p:pic>
        <p:nvPicPr>
          <p:cNvPr id="46"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3403" y="2300677"/>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5" name="ChuEchConBeat-V.A-40896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12" y="0"/>
            <a:ext cx="410817" cy="410817"/>
          </a:xfrm>
          <a:prstGeom prst="rect">
            <a:avLst/>
          </a:prstGeom>
        </p:spPr>
      </p:pic>
    </p:spTree>
    <p:extLst>
      <p:ext uri="{BB962C8B-B14F-4D97-AF65-F5344CB8AC3E}">
        <p14:creationId xmlns:p14="http://schemas.microsoft.com/office/powerpoint/2010/main" val="374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23"/>
                                        </p:tgtEl>
                                        <p:attrNameLst>
                                          <p:attrName>r</p:attrName>
                                        </p:attrNameLst>
                                      </p:cBhvr>
                                    </p:animRot>
                                    <p:animRot by="-240000">
                                      <p:cBhvr>
                                        <p:cTn id="14" dur="600" fill="hold">
                                          <p:stCondLst>
                                            <p:cond delay="600"/>
                                          </p:stCondLst>
                                        </p:cTn>
                                        <p:tgtEl>
                                          <p:spTgt spid="23"/>
                                        </p:tgtEl>
                                        <p:attrNameLst>
                                          <p:attrName>r</p:attrName>
                                        </p:attrNameLst>
                                      </p:cBhvr>
                                    </p:animRot>
                                    <p:animRot by="240000">
                                      <p:cBhvr>
                                        <p:cTn id="15" dur="600" fill="hold">
                                          <p:stCondLst>
                                            <p:cond delay="1200"/>
                                          </p:stCondLst>
                                        </p:cTn>
                                        <p:tgtEl>
                                          <p:spTgt spid="23"/>
                                        </p:tgtEl>
                                        <p:attrNameLst>
                                          <p:attrName>r</p:attrName>
                                        </p:attrNameLst>
                                      </p:cBhvr>
                                    </p:animRot>
                                    <p:animRot by="-240000">
                                      <p:cBhvr>
                                        <p:cTn id="16" dur="600" fill="hold">
                                          <p:stCondLst>
                                            <p:cond delay="1800"/>
                                          </p:stCondLst>
                                        </p:cTn>
                                        <p:tgtEl>
                                          <p:spTgt spid="23"/>
                                        </p:tgtEl>
                                        <p:attrNameLst>
                                          <p:attrName>r</p:attrName>
                                        </p:attrNameLst>
                                      </p:cBhvr>
                                    </p:animRot>
                                    <p:animRot by="120000">
                                      <p:cBhvr>
                                        <p:cTn id="17"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23"/>
                                        </p:tgtEl>
                                      </p:cBhvr>
                                    </p:animEffect>
                                    <p:anim calcmode="lin" valueType="num">
                                      <p:cBhvr>
                                        <p:cTn id="23" dur="1000"/>
                                        <p:tgtEl>
                                          <p:spTgt spid="23"/>
                                        </p:tgtEl>
                                        <p:attrNameLst>
                                          <p:attrName>ppt_x</p:attrName>
                                        </p:attrNameLst>
                                      </p:cBhvr>
                                      <p:tavLst>
                                        <p:tav tm="0">
                                          <p:val>
                                            <p:strVal val="ppt_x"/>
                                          </p:val>
                                        </p:tav>
                                        <p:tav tm="100000">
                                          <p:val>
                                            <p:strVal val="ppt_x"/>
                                          </p:val>
                                        </p:tav>
                                      </p:tavLst>
                                    </p:anim>
                                    <p:anim calcmode="lin" valueType="num">
                                      <p:cBhvr>
                                        <p:cTn id="24" dur="100" decel="100000"/>
                                        <p:tgtEl>
                                          <p:spTgt spid="23"/>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23"/>
                                        </p:tgtEl>
                                        <p:attrNameLst>
                                          <p:attrName>ppt_y</p:attrName>
                                        </p:attrNameLst>
                                      </p:cBhvr>
                                      <p:tavLst>
                                        <p:tav tm="0">
                                          <p:val>
                                            <p:strVal val="ppt_y"/>
                                          </p:val>
                                        </p:tav>
                                        <p:tav tm="100000">
                                          <p:val>
                                            <p:strVal val="ppt_y+1"/>
                                          </p:val>
                                        </p:tav>
                                      </p:tavLst>
                                    </p:anim>
                                    <p:set>
                                      <p:cBhvr>
                                        <p:cTn id="2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numSld="999">
                <p:cTn id="2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8ED6-F38C-F406-A75C-B5962086D605}"/>
              </a:ext>
            </a:extLst>
          </p:cNvPr>
          <p:cNvSpPr>
            <a:spLocks noGrp="1"/>
          </p:cNvSpPr>
          <p:nvPr>
            <p:ph type="title"/>
          </p:nvPr>
        </p:nvSpPr>
        <p:spPr/>
        <p:txBody>
          <a:bodyPr/>
          <a:lstStyle/>
          <a:p>
            <a:pPr algn="ctr"/>
            <a:r>
              <a:rPr lang="en-US" dirty="0">
                <a:solidFill>
                  <a:schemeClr val="bg1"/>
                </a:solidFill>
                <a:latin typeface="Times New Roman" panose="02020603050405020304" pitchFamily="18" charset="0"/>
                <a:cs typeface="Times New Roman" panose="02020603050405020304" pitchFamily="18" charset="0"/>
              </a:rPr>
              <a:t>THỂ LỆ TRÒ CHƠI</a:t>
            </a:r>
          </a:p>
        </p:txBody>
      </p:sp>
      <p:sp>
        <p:nvSpPr>
          <p:cNvPr id="3" name="Content Placeholder 2">
            <a:extLst>
              <a:ext uri="{FF2B5EF4-FFF2-40B4-BE49-F238E27FC236}">
                <a16:creationId xmlns:a16="http://schemas.microsoft.com/office/drawing/2014/main" id="{38FA8779-2D6E-4085-F91F-8DE26454F568}"/>
              </a:ext>
            </a:extLst>
          </p:cNvPr>
          <p:cNvSpPr>
            <a:spLocks noGrp="1"/>
          </p:cNvSpPr>
          <p:nvPr>
            <p:ph idx="1"/>
          </p:nvPr>
        </p:nvSpPr>
        <p:spPr/>
        <p:txBody>
          <a:bodyPr>
            <a:normAutofit/>
          </a:bodyPr>
          <a:lstStyle/>
          <a:p>
            <a:pPr marL="0" indent="0" algn="just">
              <a:buNone/>
            </a:pP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ếch</a:t>
            </a:r>
            <a:r>
              <a:rPr lang="en-US" sz="4000" dirty="0">
                <a:solidFill>
                  <a:schemeClr val="bg1"/>
                </a:solidFill>
                <a:latin typeface="Times New Roman" panose="02020603050405020304" pitchFamily="18" charset="0"/>
                <a:cs typeface="Times New Roman" panose="02020603050405020304" pitchFamily="18" charset="0"/>
              </a:rPr>
              <a:t> con </a:t>
            </a:r>
            <a:r>
              <a:rPr lang="en-US" sz="4000" dirty="0" err="1">
                <a:solidFill>
                  <a:schemeClr val="bg1"/>
                </a:solidFill>
                <a:latin typeface="Times New Roman" panose="02020603050405020304" pitchFamily="18" charset="0"/>
                <a:cs typeface="Times New Roman" panose="02020603050405020304" pitchFamily="18" charset="0"/>
              </a:rPr>
              <a:t>dễ</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mang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em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hỏi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món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em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lựa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chọn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ếch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hỏi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ứng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đúng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Đặc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biệt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2 </a:t>
            </a:r>
            <a:r>
              <a:rPr lang="en-US" sz="4000" dirty="0" err="1">
                <a:solidFill>
                  <a:schemeClr val="bg1"/>
                </a:solidFill>
                <a:latin typeface="Times New Roman" panose="02020603050405020304" pitchFamily="18" charset="0"/>
                <a:cs typeface="Times New Roman" panose="02020603050405020304" pitchFamily="18" charset="0"/>
              </a:rPr>
              <a:t>chú</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ếch</a:t>
            </a:r>
            <a:r>
              <a:rPr lang="en-US" sz="4000" dirty="0">
                <a:solidFill>
                  <a:schemeClr val="bg1"/>
                </a:solidFill>
                <a:latin typeface="Times New Roman" panose="02020603050405020304" pitchFamily="18" charset="0"/>
                <a:cs typeface="Times New Roman" panose="02020603050405020304" pitchFamily="18" charset="0"/>
              </a:rPr>
              <a:t> may </a:t>
            </a:r>
            <a:r>
              <a:rPr lang="en-US" sz="4000" dirty="0" err="1">
                <a:solidFill>
                  <a:schemeClr val="bg1"/>
                </a:solidFill>
                <a:latin typeface="Times New Roman" panose="02020603050405020304" pitchFamily="18" charset="0"/>
                <a:cs typeface="Times New Roman" panose="02020603050405020304" pitchFamily="18" charset="0"/>
              </a:rPr>
              <a:t>mắn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nếu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em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chọn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ếch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thì</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hỏi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em</a:t>
            </a:r>
            <a:r>
              <a:rPr lang="en-US" sz="4000" dirty="0">
                <a:solidFill>
                  <a:schemeClr val="bg1"/>
                </a:solidFill>
                <a:latin typeface="Times New Roman" panose="02020603050405020304" pitchFamily="18" charset="0"/>
                <a:cs typeface="Times New Roman" panose="02020603050405020304" pitchFamily="18" charset="0"/>
              </a:rPr>
              <a:t> may </a:t>
            </a:r>
            <a:r>
              <a:rPr lang="en-US" sz="4000" dirty="0" err="1">
                <a:solidFill>
                  <a:schemeClr val="bg1"/>
                </a:solidFill>
                <a:latin typeface="Times New Roman" panose="02020603050405020304" pitchFamily="18" charset="0"/>
                <a:cs typeface="Times New Roman" panose="02020603050405020304" pitchFamily="18" charset="0"/>
              </a:rPr>
              <a:t>mắn</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3616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50789" y="3306302"/>
            <a:ext cx="1975757" cy="1257300"/>
          </a:xfrm>
          <a:prstGeom prst="rect">
            <a:avLst/>
          </a:prstGeom>
        </p:spPr>
      </p:pic>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33100" y="4533841"/>
            <a:ext cx="1975757" cy="1257300"/>
          </a:xfrm>
          <a:prstGeom prst="rect">
            <a:avLst/>
          </a:prstGeom>
        </p:spPr>
      </p:pic>
      <p:pic>
        <p:nvPicPr>
          <p:cNvPr id="27" name="Picture 2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666338" y="3303663"/>
            <a:ext cx="1975757" cy="1257300"/>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2249" y="3926570"/>
            <a:ext cx="1893401" cy="637032"/>
          </a:xfrm>
          <a:prstGeom prst="rect">
            <a:avLst/>
          </a:prstGeom>
        </p:spPr>
      </p:pic>
      <p:pic>
        <p:nvPicPr>
          <p:cNvPr id="30" name="Picture 2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3116392" y="4810365"/>
            <a:ext cx="1975757" cy="1257300"/>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12306" y="5732837"/>
            <a:ext cx="1893401" cy="637032"/>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773077" y="2824668"/>
            <a:ext cx="1753487" cy="1274238"/>
          </a:xfrm>
          <a:prstGeom prst="rect">
            <a:avLst/>
          </a:prstGeom>
        </p:spPr>
      </p:pic>
      <p:pic>
        <p:nvPicPr>
          <p:cNvPr id="24" name="Picture 23">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44355" y="2615143"/>
            <a:ext cx="1480128" cy="1510294"/>
          </a:xfrm>
          <a:prstGeom prst="rect">
            <a:avLst/>
          </a:prstGeom>
        </p:spPr>
      </p:pic>
      <p:pic>
        <p:nvPicPr>
          <p:cNvPr id="25" name="Picture 24">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3291845" y="4549316"/>
            <a:ext cx="1621003" cy="1074850"/>
          </a:xfrm>
          <a:prstGeom prst="rect">
            <a:avLst/>
          </a:prstGeom>
        </p:spPr>
      </p:pic>
      <p:pic>
        <p:nvPicPr>
          <p:cNvPr id="26" name="Picture 25">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7874718" y="3934952"/>
            <a:ext cx="1638443" cy="1526952"/>
          </a:xfrm>
          <a:prstGeom prst="rect">
            <a:avLst/>
          </a:prstGeom>
        </p:spPr>
      </p:pic>
      <p:pic>
        <p:nvPicPr>
          <p:cNvPr id="29" name="Picture 28">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5647706" y="4915295"/>
            <a:ext cx="1384988" cy="1266731"/>
          </a:xfrm>
          <a:prstGeom prst="rect">
            <a:avLst/>
          </a:prstGeom>
        </p:spPr>
      </p:pic>
      <p:pic>
        <p:nvPicPr>
          <p:cNvPr id="34" name="Picture 33">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5804857" y="3190854"/>
            <a:ext cx="1382534" cy="1139823"/>
          </a:xfrm>
          <a:prstGeom prst="rect">
            <a:avLst/>
          </a:prstGeom>
        </p:spPr>
      </p:pic>
      <p:sp>
        <p:nvSpPr>
          <p:cNvPr id="35" name="Rounded Rectangle 34">
            <a:hlinkClick r:id="rId10" action="ppaction://hlinksldjump"/>
          </p:cNvPr>
          <p:cNvSpPr/>
          <p:nvPr/>
        </p:nvSpPr>
        <p:spPr>
          <a:xfrm>
            <a:off x="10706100" y="-966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KẾT THÚC</a:t>
            </a:r>
          </a:p>
        </p:txBody>
      </p:sp>
      <p:sp>
        <p:nvSpPr>
          <p:cNvPr id="10" name="TextBox 9">
            <a:extLst>
              <a:ext uri="{FF2B5EF4-FFF2-40B4-BE49-F238E27FC236}">
                <a16:creationId xmlns:a16="http://schemas.microsoft.com/office/drawing/2014/main" id="{A4AB3FD1-E87D-8198-25FE-D18FBB06D1E2}"/>
              </a:ext>
            </a:extLst>
          </p:cNvPr>
          <p:cNvSpPr txBox="1"/>
          <p:nvPr/>
        </p:nvSpPr>
        <p:spPr>
          <a:xfrm>
            <a:off x="10654692" y="2176978"/>
            <a:ext cx="184731" cy="584775"/>
          </a:xfrm>
          <a:prstGeom prst="rect">
            <a:avLst/>
          </a:prstGeom>
          <a:noFill/>
        </p:spPr>
        <p:txBody>
          <a:bodyPr wrap="none" rtlCol="0">
            <a:spAutoFit/>
          </a:bodyPr>
          <a:lstStyle/>
          <a:p>
            <a:endParaRPr lang="en-US" sz="3200" dirty="0"/>
          </a:p>
        </p:txBody>
      </p:sp>
      <p:sp>
        <p:nvSpPr>
          <p:cNvPr id="12" name="TextBox 11">
            <a:extLst>
              <a:ext uri="{FF2B5EF4-FFF2-40B4-BE49-F238E27FC236}">
                <a16:creationId xmlns:a16="http://schemas.microsoft.com/office/drawing/2014/main" id="{75307210-A44C-4275-1831-160701196E86}"/>
              </a:ext>
            </a:extLst>
          </p:cNvPr>
          <p:cNvSpPr txBox="1"/>
          <p:nvPr/>
        </p:nvSpPr>
        <p:spPr>
          <a:xfrm>
            <a:off x="2412319" y="2090349"/>
            <a:ext cx="511679" cy="769441"/>
          </a:xfrm>
          <a:prstGeom prst="rect">
            <a:avLst/>
          </a:prstGeom>
          <a:noFill/>
        </p:spPr>
        <p:txBody>
          <a:bodyPr wrap="none" rtlCol="0">
            <a:spAutoFit/>
          </a:bodyPr>
          <a:lstStyle/>
          <a:p>
            <a:r>
              <a:rPr lang="en-US" sz="4400" dirty="0">
                <a:highlight>
                  <a:srgbClr val="FFFF00"/>
                </a:highlight>
              </a:rPr>
              <a:t>A</a:t>
            </a:r>
          </a:p>
        </p:txBody>
      </p:sp>
      <p:sp>
        <p:nvSpPr>
          <p:cNvPr id="14" name="TextBox 13">
            <a:extLst>
              <a:ext uri="{FF2B5EF4-FFF2-40B4-BE49-F238E27FC236}">
                <a16:creationId xmlns:a16="http://schemas.microsoft.com/office/drawing/2014/main" id="{8EAE4EA3-02FE-A644-ED4E-CC18E1BADB56}"/>
              </a:ext>
            </a:extLst>
          </p:cNvPr>
          <p:cNvSpPr txBox="1"/>
          <p:nvPr/>
        </p:nvSpPr>
        <p:spPr>
          <a:xfrm>
            <a:off x="3877877" y="4009446"/>
            <a:ext cx="407484" cy="584775"/>
          </a:xfrm>
          <a:prstGeom prst="rect">
            <a:avLst/>
          </a:prstGeom>
          <a:noFill/>
        </p:spPr>
        <p:txBody>
          <a:bodyPr wrap="none" rtlCol="0">
            <a:spAutoFit/>
          </a:bodyPr>
          <a:lstStyle/>
          <a:p>
            <a:r>
              <a:rPr lang="en-US" sz="3200" dirty="0">
                <a:highlight>
                  <a:srgbClr val="FFFF00"/>
                </a:highlight>
              </a:rPr>
              <a:t>B</a:t>
            </a:r>
          </a:p>
        </p:txBody>
      </p:sp>
      <p:sp>
        <p:nvSpPr>
          <p:cNvPr id="15" name="TextBox 14">
            <a:extLst>
              <a:ext uri="{FF2B5EF4-FFF2-40B4-BE49-F238E27FC236}">
                <a16:creationId xmlns:a16="http://schemas.microsoft.com/office/drawing/2014/main" id="{B55790D1-4E39-7C50-E4EB-72D28E9B3D23}"/>
              </a:ext>
            </a:extLst>
          </p:cNvPr>
          <p:cNvSpPr txBox="1"/>
          <p:nvPr/>
        </p:nvSpPr>
        <p:spPr>
          <a:xfrm>
            <a:off x="6261622" y="2671382"/>
            <a:ext cx="404278" cy="584775"/>
          </a:xfrm>
          <a:prstGeom prst="rect">
            <a:avLst/>
          </a:prstGeom>
          <a:noFill/>
        </p:spPr>
        <p:txBody>
          <a:bodyPr wrap="none" rtlCol="0">
            <a:spAutoFit/>
          </a:bodyPr>
          <a:lstStyle/>
          <a:p>
            <a:r>
              <a:rPr lang="en-US" sz="3200" dirty="0">
                <a:highlight>
                  <a:srgbClr val="FFFF00"/>
                </a:highlight>
              </a:rPr>
              <a:t>C</a:t>
            </a:r>
          </a:p>
        </p:txBody>
      </p:sp>
      <p:sp>
        <p:nvSpPr>
          <p:cNvPr id="16" name="TextBox 15">
            <a:extLst>
              <a:ext uri="{FF2B5EF4-FFF2-40B4-BE49-F238E27FC236}">
                <a16:creationId xmlns:a16="http://schemas.microsoft.com/office/drawing/2014/main" id="{EA971085-19EE-F79A-4984-8F79373F0B37}"/>
              </a:ext>
            </a:extLst>
          </p:cNvPr>
          <p:cNvSpPr txBox="1"/>
          <p:nvPr/>
        </p:nvSpPr>
        <p:spPr>
          <a:xfrm>
            <a:off x="6143654" y="4476543"/>
            <a:ext cx="437940" cy="584775"/>
          </a:xfrm>
          <a:prstGeom prst="rect">
            <a:avLst/>
          </a:prstGeom>
          <a:noFill/>
        </p:spPr>
        <p:txBody>
          <a:bodyPr wrap="none" rtlCol="0">
            <a:spAutoFit/>
          </a:bodyPr>
          <a:lstStyle/>
          <a:p>
            <a:r>
              <a:rPr lang="en-US" sz="3200" dirty="0">
                <a:highlight>
                  <a:srgbClr val="FFFF00"/>
                </a:highlight>
              </a:rPr>
              <a:t>D</a:t>
            </a:r>
          </a:p>
        </p:txBody>
      </p:sp>
      <p:sp>
        <p:nvSpPr>
          <p:cNvPr id="17" name="TextBox 16">
            <a:extLst>
              <a:ext uri="{FF2B5EF4-FFF2-40B4-BE49-F238E27FC236}">
                <a16:creationId xmlns:a16="http://schemas.microsoft.com/office/drawing/2014/main" id="{CF451DB6-CE8E-16EC-9BA7-D88D7E82A94D}"/>
              </a:ext>
            </a:extLst>
          </p:cNvPr>
          <p:cNvSpPr txBox="1"/>
          <p:nvPr/>
        </p:nvSpPr>
        <p:spPr>
          <a:xfrm>
            <a:off x="8501418" y="3379532"/>
            <a:ext cx="385042" cy="584775"/>
          </a:xfrm>
          <a:prstGeom prst="rect">
            <a:avLst/>
          </a:prstGeom>
          <a:noFill/>
        </p:spPr>
        <p:txBody>
          <a:bodyPr wrap="none" rtlCol="0">
            <a:spAutoFit/>
          </a:bodyPr>
          <a:lstStyle/>
          <a:p>
            <a:r>
              <a:rPr lang="en-US" sz="3200" dirty="0">
                <a:highlight>
                  <a:srgbClr val="FFFF00"/>
                </a:highlight>
              </a:rPr>
              <a:t>E</a:t>
            </a:r>
          </a:p>
        </p:txBody>
      </p:sp>
      <p:sp>
        <p:nvSpPr>
          <p:cNvPr id="19" name="TextBox 18">
            <a:extLst>
              <a:ext uri="{FF2B5EF4-FFF2-40B4-BE49-F238E27FC236}">
                <a16:creationId xmlns:a16="http://schemas.microsoft.com/office/drawing/2014/main" id="{5E8A3418-B949-53F2-E3FF-67C84DE34B0C}"/>
              </a:ext>
            </a:extLst>
          </p:cNvPr>
          <p:cNvSpPr txBox="1"/>
          <p:nvPr/>
        </p:nvSpPr>
        <p:spPr>
          <a:xfrm>
            <a:off x="10839423" y="2176978"/>
            <a:ext cx="373820" cy="584775"/>
          </a:xfrm>
          <a:prstGeom prst="rect">
            <a:avLst/>
          </a:prstGeom>
          <a:noFill/>
        </p:spPr>
        <p:txBody>
          <a:bodyPr wrap="none" rtlCol="0">
            <a:spAutoFit/>
          </a:bodyPr>
          <a:lstStyle/>
          <a:p>
            <a:r>
              <a:rPr lang="en-US" sz="3200" dirty="0">
                <a:highlight>
                  <a:srgbClr val="FFFF00"/>
                </a:highlight>
              </a:rPr>
              <a:t>F</a:t>
            </a:r>
          </a:p>
        </p:txBody>
      </p:sp>
    </p:spTree>
    <p:extLst>
      <p:ext uri="{BB962C8B-B14F-4D97-AF65-F5344CB8AC3E}">
        <p14:creationId xmlns:p14="http://schemas.microsoft.com/office/powerpoint/2010/main" val="2853091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34"/>
                                        </p:tgtEl>
                                      </p:cBhvr>
                                    </p:animEffect>
                                    <p:anim calcmode="lin" valueType="num">
                                      <p:cBhvr>
                                        <p:cTn id="7" dur="1000"/>
                                        <p:tgtEl>
                                          <p:spTgt spid="34"/>
                                        </p:tgtEl>
                                        <p:attrNameLst>
                                          <p:attrName>ppt_x</p:attrName>
                                        </p:attrNameLst>
                                      </p:cBhvr>
                                      <p:tavLst>
                                        <p:tav tm="0">
                                          <p:val>
                                            <p:strVal val="ppt_x"/>
                                          </p:val>
                                        </p:tav>
                                        <p:tav tm="100000">
                                          <p:val>
                                            <p:strVal val="ppt_x"/>
                                          </p:val>
                                        </p:tav>
                                      </p:tavLst>
                                    </p:anim>
                                    <p:anim calcmode="lin" valueType="num">
                                      <p:cBhvr>
                                        <p:cTn id="8" dur="100" decel="100000"/>
                                        <p:tgtEl>
                                          <p:spTgt spid="3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4"/>
                                        </p:tgtEl>
                                        <p:attrNameLst>
                                          <p:attrName>ppt_y</p:attrName>
                                        </p:attrNameLst>
                                      </p:cBhvr>
                                      <p:tavLst>
                                        <p:tav tm="0">
                                          <p:val>
                                            <p:strVal val="ppt_y"/>
                                          </p:val>
                                        </p:tav>
                                        <p:tav tm="100000">
                                          <p:val>
                                            <p:strVal val="ppt_y+1"/>
                                          </p:val>
                                        </p:tav>
                                      </p:tavLst>
                                    </p:anim>
                                    <p:set>
                                      <p:cBhvr>
                                        <p:cTn id="1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 decel="100000"/>
                                        <p:tgtEl>
                                          <p:spTgt spid="29"/>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9"/>
                                        </p:tgtEl>
                                        <p:attrNameLst>
                                          <p:attrName>ppt_y</p:attrName>
                                        </p:attrNameLst>
                                      </p:cBhvr>
                                      <p:tavLst>
                                        <p:tav tm="0">
                                          <p:val>
                                            <p:strVal val="ppt_y"/>
                                          </p:val>
                                        </p:tav>
                                        <p:tav tm="100000">
                                          <p:val>
                                            <p:strVal val="ppt_y+1"/>
                                          </p:val>
                                        </p:tav>
                                      </p:tavLst>
                                    </p:anim>
                                    <p:set>
                                      <p:cBhvr>
                                        <p:cTn id="19"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25"/>
                                        </p:tgtEl>
                                      </p:cBhvr>
                                    </p:animEffect>
                                    <p:anim calcmode="lin" valueType="num">
                                      <p:cBhvr>
                                        <p:cTn id="25" dur="1000"/>
                                        <p:tgtEl>
                                          <p:spTgt spid="25"/>
                                        </p:tgtEl>
                                        <p:attrNameLst>
                                          <p:attrName>ppt_x</p:attrName>
                                        </p:attrNameLst>
                                      </p:cBhvr>
                                      <p:tavLst>
                                        <p:tav tm="0">
                                          <p:val>
                                            <p:strVal val="ppt_x"/>
                                          </p:val>
                                        </p:tav>
                                        <p:tav tm="100000">
                                          <p:val>
                                            <p:strVal val="ppt_x"/>
                                          </p:val>
                                        </p:tav>
                                      </p:tavLst>
                                    </p:anim>
                                    <p:anim calcmode="lin" valueType="num">
                                      <p:cBhvr>
                                        <p:cTn id="26" dur="100" decel="100000"/>
                                        <p:tgtEl>
                                          <p:spTgt spid="25"/>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25"/>
                                        </p:tgtEl>
                                        <p:attrNameLst>
                                          <p:attrName>ppt_y</p:attrName>
                                        </p:attrNameLst>
                                      </p:cBhvr>
                                      <p:tavLst>
                                        <p:tav tm="0">
                                          <p:val>
                                            <p:strVal val="ppt_y"/>
                                          </p:val>
                                        </p:tav>
                                        <p:tav tm="100000">
                                          <p:val>
                                            <p:strVal val="ppt_y+1"/>
                                          </p:val>
                                        </p:tav>
                                      </p:tavLst>
                                    </p:anim>
                                    <p:set>
                                      <p:cBhvr>
                                        <p:cTn id="2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6"/>
                                        </p:tgtEl>
                                      </p:cBhvr>
                                    </p:animEffect>
                                    <p:anim calcmode="lin" valueType="num">
                                      <p:cBhvr>
                                        <p:cTn id="34" dur="1000"/>
                                        <p:tgtEl>
                                          <p:spTgt spid="26"/>
                                        </p:tgtEl>
                                        <p:attrNameLst>
                                          <p:attrName>ppt_x</p:attrName>
                                        </p:attrNameLst>
                                      </p:cBhvr>
                                      <p:tavLst>
                                        <p:tav tm="0">
                                          <p:val>
                                            <p:strVal val="ppt_x"/>
                                          </p:val>
                                        </p:tav>
                                        <p:tav tm="100000">
                                          <p:val>
                                            <p:strVal val="ppt_x"/>
                                          </p:val>
                                        </p:tav>
                                      </p:tavLst>
                                    </p:anim>
                                    <p:anim calcmode="lin" valueType="num">
                                      <p:cBhvr>
                                        <p:cTn id="35" dur="100" decel="100000"/>
                                        <p:tgtEl>
                                          <p:spTgt spid="2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6"/>
                                        </p:tgtEl>
                                        <p:attrNameLst>
                                          <p:attrName>ppt_y</p:attrName>
                                        </p:attrNameLst>
                                      </p:cBhvr>
                                      <p:tavLst>
                                        <p:tav tm="0">
                                          <p:val>
                                            <p:strVal val="ppt_y"/>
                                          </p:val>
                                        </p:tav>
                                        <p:tav tm="100000">
                                          <p:val>
                                            <p:strVal val="ppt_y+1"/>
                                          </p:val>
                                        </p:tav>
                                      </p:tavLst>
                                    </p:anim>
                                    <p:set>
                                      <p:cBhvr>
                                        <p:cTn id="3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2"/>
                                        </p:tgtEl>
                                      </p:cBhvr>
                                    </p:animEffect>
                                    <p:anim calcmode="lin" valueType="num">
                                      <p:cBhvr>
                                        <p:cTn id="43" dur="1000"/>
                                        <p:tgtEl>
                                          <p:spTgt spid="22"/>
                                        </p:tgtEl>
                                        <p:attrNameLst>
                                          <p:attrName>ppt_x</p:attrName>
                                        </p:attrNameLst>
                                      </p:cBhvr>
                                      <p:tavLst>
                                        <p:tav tm="0">
                                          <p:val>
                                            <p:strVal val="ppt_x"/>
                                          </p:val>
                                        </p:tav>
                                        <p:tav tm="100000">
                                          <p:val>
                                            <p:strVal val="ppt_x"/>
                                          </p:val>
                                        </p:tav>
                                      </p:tavLst>
                                    </p:anim>
                                    <p:anim calcmode="lin" valueType="num">
                                      <p:cBhvr>
                                        <p:cTn id="44" dur="100" decel="100000"/>
                                        <p:tgtEl>
                                          <p:spTgt spid="22"/>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2"/>
                                        </p:tgtEl>
                                        <p:attrNameLst>
                                          <p:attrName>ppt_y</p:attrName>
                                        </p:attrNameLst>
                                      </p:cBhvr>
                                      <p:tavLst>
                                        <p:tav tm="0">
                                          <p:val>
                                            <p:strVal val="ppt_y"/>
                                          </p:val>
                                        </p:tav>
                                        <p:tav tm="100000">
                                          <p:val>
                                            <p:strVal val="ppt_y+1"/>
                                          </p:val>
                                        </p:tav>
                                      </p:tavLst>
                                    </p:anim>
                                    <p:set>
                                      <p:cBhvr>
                                        <p:cTn id="4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24"/>
                                        </p:tgtEl>
                                      </p:cBhvr>
                                    </p:animEffect>
                                    <p:anim calcmode="lin" valueType="num">
                                      <p:cBhvr>
                                        <p:cTn id="52" dur="1000"/>
                                        <p:tgtEl>
                                          <p:spTgt spid="24"/>
                                        </p:tgtEl>
                                        <p:attrNameLst>
                                          <p:attrName>ppt_x</p:attrName>
                                        </p:attrNameLst>
                                      </p:cBhvr>
                                      <p:tavLst>
                                        <p:tav tm="0">
                                          <p:val>
                                            <p:strVal val="ppt_x"/>
                                          </p:val>
                                        </p:tav>
                                        <p:tav tm="100000">
                                          <p:val>
                                            <p:strVal val="ppt_x"/>
                                          </p:val>
                                        </p:tav>
                                      </p:tavLst>
                                    </p:anim>
                                    <p:anim calcmode="lin" valueType="num">
                                      <p:cBhvr>
                                        <p:cTn id="53" dur="100" decel="100000"/>
                                        <p:tgtEl>
                                          <p:spTgt spid="2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10994" y="5229542"/>
            <a:ext cx="1623806" cy="1628458"/>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524333" y="616900"/>
                <a:ext cx="10378893" cy="13511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dirty="0">
                    <a:solidFill>
                      <a:schemeClr val="tx1"/>
                    </a:solidFill>
                    <a:latin typeface="Times New Roman" panose="02020603050405020304" pitchFamily="18" charset="0"/>
                    <a:cs typeface="Times New Roman" panose="02020603050405020304" pitchFamily="18" charset="0"/>
                  </a:rPr>
                  <a:t>Sử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MTCT,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bậc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tròn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hai</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b="0" i="0" smtClean="0">
                            <a:solidFill>
                              <a:schemeClr val="tx1"/>
                            </a:solidFill>
                            <a:latin typeface="Cambria Math" panose="02040503050406030204" pitchFamily="18" charset="0"/>
                          </a:rPr>
                          <m:t>2,1</m:t>
                        </m:r>
                      </m:e>
                    </m:rad>
                  </m:oMath>
                </a14:m>
                <a:endParaRPr lang="en-US" sz="4000"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4333" y="616900"/>
                <a:ext cx="10378893" cy="1351139"/>
              </a:xfrm>
              <a:prstGeom prst="rect">
                <a:avLst/>
              </a:prstGeom>
              <a:blipFill>
                <a:blip r:embed="rId6"/>
                <a:stretch>
                  <a:fillRect l="-2054" t="-8072" r="-1878" b="-1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400158" y="3979000"/>
                <a:ext cx="3391683" cy="7355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14:m>
                  <m:oMath xmlns:m="http://schemas.openxmlformats.org/officeDocument/2006/math">
                    <m:rad>
                      <m:radPr>
                        <m:ctrlPr>
                          <a:rPr lang="en-US" sz="4000" i="1" smtClean="0">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a:solidFill>
                              <a:schemeClr val="tx1"/>
                            </a:solidFill>
                            <a:latin typeface="Cambria Math" panose="02040503050406030204" pitchFamily="18" charset="0"/>
                          </a:rPr>
                          <m:t>2,1</m:t>
                        </m:r>
                      </m:e>
                    </m:rad>
                  </m:oMath>
                </a14:m>
                <a:r>
                  <a:rPr lang="en-US" sz="4000" dirty="0"/>
                  <a:t> </a:t>
                </a:r>
                <a14:m>
                  <m:oMath xmlns:m="http://schemas.openxmlformats.org/officeDocument/2006/math">
                    <m:r>
                      <a:rPr lang="en-US" sz="4000" i="1" dirty="0" smtClean="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1,28</m:t>
                    </m:r>
                  </m:oMath>
                </a14:m>
                <a:r>
                  <a:rPr lang="en-US" sz="4000" dirty="0"/>
                  <a:t> </a:t>
                </a:r>
              </a:p>
            </p:txBody>
          </p:sp>
        </mc:Choice>
        <mc:Fallback xmlns="">
          <p:sp>
            <p:nvSpPr>
              <p:cNvPr id="16" name="TextBox 15"/>
              <p:cNvSpPr txBox="1">
                <a:spLocks noRot="1" noChangeAspect="1" noMove="1" noResize="1" noEditPoints="1" noAdjustHandles="1" noChangeArrowheads="1" noChangeShapeType="1" noTextEdit="1"/>
              </p:cNvSpPr>
              <p:nvPr/>
            </p:nvSpPr>
            <p:spPr>
              <a:xfrm>
                <a:off x="4400158" y="3979000"/>
                <a:ext cx="3391683" cy="73558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733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900501" y="5390081"/>
            <a:ext cx="2020013" cy="1467919"/>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52422" y="618966"/>
                <a:ext cx="10606787" cy="165846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4000" dirty="0">
                    <a:solidFill>
                      <a:schemeClr val="tx1"/>
                    </a:solidFill>
                    <a:latin typeface="Times New Roman" panose="02020603050405020304" pitchFamily="18" charset="0"/>
                    <a:cs typeface="Times New Roman" panose="02020603050405020304" pitchFamily="18" charset="0"/>
                  </a:rPr>
                  <a:t>Sử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MTCT,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bậc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tròn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hai</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b="0" i="0" smtClean="0">
                            <a:solidFill>
                              <a:schemeClr val="tx1"/>
                            </a:solidFill>
                            <a:latin typeface="Cambria Math" panose="02040503050406030204" pitchFamily="18" charset="0"/>
                          </a:rPr>
                          <m:t>−18</m:t>
                        </m:r>
                      </m:e>
                    </m:rad>
                  </m:oMath>
                </a14:m>
                <a:endParaRPr lang="en-US" sz="4000" dirty="0">
                  <a:latin typeface="Times New Roman" panose="02020603050405020304" pitchFamily="18" charset="0"/>
                  <a:cs typeface="Times New Roman" panose="02020603050405020304" pitchFamily="18" charset="0"/>
                </a:endParaRPr>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52422" y="618966"/>
                <a:ext cx="10606787" cy="1658467"/>
              </a:xfrm>
              <a:prstGeom prst="rect">
                <a:avLst/>
              </a:prstGeom>
              <a:blipFill>
                <a:blip r:embed="rId6"/>
                <a:stretch>
                  <a:fillRect l="-2010" t="-6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198493" y="3401358"/>
                <a:ext cx="3502626" cy="765915"/>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14:m>
                  <m:oMath xmlns:m="http://schemas.openxmlformats.org/officeDocument/2006/math">
                    <m:rad>
                      <m:radPr>
                        <m:ctrlPr>
                          <a:rPr lang="en-US" sz="4000" i="1" smtClean="0">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a:solidFill>
                              <a:schemeClr val="tx1"/>
                            </a:solidFill>
                            <a:latin typeface="Cambria Math" panose="02040503050406030204" pitchFamily="18" charset="0"/>
                          </a:rPr>
                          <m:t>−18</m:t>
                        </m:r>
                      </m:e>
                    </m:rad>
                  </m:oMath>
                </a14:m>
                <a:r>
                  <a:rPr lang="en-US" sz="4000" dirty="0">
                    <a:solidFill>
                      <a:schemeClr val="tx1"/>
                    </a:solidFill>
                  </a:rPr>
                  <a:t> </a:t>
                </a:r>
                <a14:m>
                  <m:oMath xmlns:m="http://schemas.openxmlformats.org/officeDocument/2006/math">
                    <m:r>
                      <a:rPr lang="en-US" sz="4000" i="1" dirty="0">
                        <a:solidFill>
                          <a:schemeClr val="tx1"/>
                        </a:solidFill>
                        <a:latin typeface="Cambria Math" panose="02040503050406030204" pitchFamily="18" charset="0"/>
                        <a:ea typeface="Cambria Math" panose="02040503050406030204" pitchFamily="18" charset="0"/>
                      </a:rPr>
                      <m:t>≈</m:t>
                    </m:r>
                    <m:r>
                      <a:rPr lang="en-US" sz="4000" b="0" i="1" dirty="0" smtClean="0">
                        <a:solidFill>
                          <a:schemeClr val="tx1"/>
                        </a:solidFill>
                        <a:latin typeface="Cambria Math" panose="02040503050406030204" pitchFamily="18" charset="0"/>
                        <a:ea typeface="Cambria Math" panose="02040503050406030204" pitchFamily="18" charset="0"/>
                      </a:rPr>
                      <m:t>−2,62</m:t>
                    </m:r>
                  </m:oMath>
                </a14:m>
                <a:endParaRPr lang="en-US" sz="4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198493" y="3401358"/>
                <a:ext cx="3502626" cy="76591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40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2090" y="5398366"/>
            <a:ext cx="2293710" cy="1459634"/>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8779" y="4680875"/>
            <a:ext cx="1718321" cy="175334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1202635" y="708418"/>
                <a:ext cx="10584465" cy="145334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000" dirty="0">
                    <a:solidFill>
                      <a:schemeClr val="tx1"/>
                    </a:solidFill>
                    <a:latin typeface="Times New Roman" panose="02020603050405020304" pitchFamily="18" charset="0"/>
                    <a:cs typeface="Times New Roman" panose="02020603050405020304" pitchFamily="18" charset="0"/>
                  </a:rPr>
                  <a:t>Sử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MTCT,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bậc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tròn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thập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hai</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b="0" i="0" smtClean="0">
                            <a:solidFill>
                              <a:schemeClr val="tx1"/>
                            </a:solidFill>
                            <a:latin typeface="Cambria Math" panose="02040503050406030204" pitchFamily="18" charset="0"/>
                          </a:rPr>
                          <m:t>0,35</m:t>
                        </m:r>
                      </m:e>
                    </m:rad>
                  </m:oMath>
                </a14:m>
                <a:endParaRPr lang="en-US" sz="4000"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02635" y="708418"/>
                <a:ext cx="10584465" cy="1453347"/>
              </a:xfrm>
              <a:prstGeom prst="rect">
                <a:avLst/>
              </a:prstGeom>
              <a:blipFill>
                <a:blip r:embed="rId8"/>
                <a:stretch>
                  <a:fillRect l="-2014" t="-75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130038" y="3849188"/>
                <a:ext cx="3169970" cy="83779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14:m>
                  <m:oMath xmlns:m="http://schemas.openxmlformats.org/officeDocument/2006/math">
                    <m:rad>
                      <m:radPr>
                        <m:ctrlPr>
                          <a:rPr lang="en-US" sz="4000" i="1" smtClean="0">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b="0" i="0" smtClean="0">
                            <a:solidFill>
                              <a:schemeClr val="tx1"/>
                            </a:solidFill>
                            <a:latin typeface="Cambria Math" panose="02040503050406030204" pitchFamily="18" charset="0"/>
                          </a:rPr>
                          <m:t>0,35</m:t>
                        </m:r>
                      </m:e>
                    </m:rad>
                  </m:oMath>
                </a14:m>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4000" i="1" dirty="0">
                        <a:solidFill>
                          <a:schemeClr val="tx1"/>
                        </a:solidFill>
                        <a:latin typeface="Cambria Math" panose="02040503050406030204" pitchFamily="18" charset="0"/>
                        <a:ea typeface="Cambria Math" panose="02040503050406030204" pitchFamily="18" charset="0"/>
                      </a:rPr>
                      <m:t>≈</m:t>
                    </m:r>
                    <m:r>
                      <a:rPr lang="en-US" sz="4000" b="0" i="1" dirty="0" smtClean="0">
                        <a:solidFill>
                          <a:schemeClr val="tx1"/>
                        </a:solidFill>
                        <a:latin typeface="Cambria Math" panose="02040503050406030204" pitchFamily="18" charset="0"/>
                        <a:ea typeface="Cambria Math" panose="02040503050406030204" pitchFamily="18" charset="0"/>
                      </a:rPr>
                      <m:t>0,70</m:t>
                    </m:r>
                  </m:oMath>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30038" y="3849188"/>
                <a:ext cx="3169970" cy="83779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827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9133" y="6018013"/>
            <a:ext cx="2266400" cy="762527"/>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9023" y="4972859"/>
            <a:ext cx="1882340" cy="155188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389744" y="668663"/>
                <a:ext cx="7398757" cy="134498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dirty="0">
                    <a:solidFill>
                      <a:schemeClr val="tx1"/>
                    </a:solidFill>
                    <a:latin typeface="Times New Roman" panose="02020603050405020304" pitchFamily="18" charset="0"/>
                    <a:cs typeface="Times New Roman" panose="02020603050405020304" pitchFamily="18" charset="0"/>
                  </a:rPr>
                  <a:t>Rút </a:t>
                </a:r>
                <a:r>
                  <a:rPr lang="en-US" sz="4000" dirty="0" err="1">
                    <a:solidFill>
                      <a:schemeClr val="tx1"/>
                    </a:solidFill>
                    <a:latin typeface="Times New Roman" panose="02020603050405020304" pitchFamily="18" charset="0"/>
                    <a:cs typeface="Times New Roman" panose="02020603050405020304" pitchFamily="18" charset="0"/>
                  </a:rPr>
                  <a:t>gọn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biểu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sau</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1−</m:t>
                        </m:r>
                        <m:rad>
                          <m:radPr>
                            <m:degHide m:val="on"/>
                            <m:ctrlPr>
                              <a:rPr lang="en-US" sz="4000" i="1">
                                <a:latin typeface="Cambria Math" panose="02040503050406030204" pitchFamily="18" charset="0"/>
                                <a:cs typeface="Cambria Math" panose="02040503050406030204" charset="0"/>
                              </a:rPr>
                            </m:ctrlPr>
                          </m:radPr>
                          <m:deg/>
                          <m:e>
                            <m:r>
                              <a:rPr lang="en-US" sz="4000" i="1">
                                <a:latin typeface="Cambria Math" panose="02040503050406030204" charset="0"/>
                                <a:cs typeface="Cambria Math" panose="02040503050406030204" charset="0"/>
                              </a:rPr>
                              <m:t>2</m:t>
                            </m:r>
                          </m:e>
                        </m:rad>
                        <m:r>
                          <a:rPr lang="en-US" sz="4000" i="1">
                            <a:latin typeface="Cambria Math" panose="02040503050406030204" pitchFamily="18" charset="0"/>
                            <a:cs typeface="Cambria Math" panose="02040503050406030204" charset="0"/>
                          </a:rPr>
                          <m:t>)³</m:t>
                        </m:r>
                      </m:e>
                    </m:rad>
                  </m:oMath>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89744" y="668663"/>
                <a:ext cx="7398757" cy="1344984"/>
              </a:xfrm>
              <a:prstGeom prst="rect">
                <a:avLst/>
              </a:prstGeom>
              <a:blipFill>
                <a:blip r:embed="rId8"/>
                <a:stretch>
                  <a:fillRect l="-2963" b="-1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242352" y="2749258"/>
                <a:ext cx="5132559" cy="134498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14:m>
                  <m:oMath xmlns:m="http://schemas.openxmlformats.org/officeDocument/2006/math">
                    <m:rad>
                      <m:radPr>
                        <m:ctrlPr>
                          <a:rPr lang="en-US" sz="4000" i="1" smtClean="0">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1−</m:t>
                        </m:r>
                        <m:rad>
                          <m:radPr>
                            <m:degHide m:val="on"/>
                            <m:ctrlPr>
                              <a:rPr lang="en-US" sz="4000" i="1">
                                <a:latin typeface="Cambria Math" panose="02040503050406030204" pitchFamily="18" charset="0"/>
                                <a:cs typeface="Cambria Math" panose="02040503050406030204" charset="0"/>
                              </a:rPr>
                            </m:ctrlPr>
                          </m:radPr>
                          <m:deg/>
                          <m:e>
                            <m:r>
                              <a:rPr lang="en-US" sz="4000" i="1">
                                <a:latin typeface="Cambria Math" panose="02040503050406030204" charset="0"/>
                                <a:cs typeface="Cambria Math" panose="02040503050406030204" charset="0"/>
                              </a:rPr>
                              <m:t>2</m:t>
                            </m:r>
                          </m:e>
                        </m:rad>
                        <m:r>
                          <a:rPr lang="en-US" sz="4000" i="1">
                            <a:latin typeface="Cambria Math" panose="02040503050406030204" pitchFamily="18" charset="0"/>
                            <a:cs typeface="Cambria Math" panose="02040503050406030204" charset="0"/>
                          </a:rPr>
                          <m:t>)³</m:t>
                        </m:r>
                      </m:e>
                    </m:rad>
                  </m:oMath>
                </a14:m>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4000" b="0" i="1" dirty="0" smtClean="0">
                        <a:solidFill>
                          <a:schemeClr val="tx1"/>
                        </a:solidFill>
                        <a:latin typeface="Cambria Math" panose="02040503050406030204" pitchFamily="18" charset="0"/>
                        <a:cs typeface="Times New Roman" panose="02020603050405020304" pitchFamily="18" charset="0"/>
                      </a:rPr>
                      <m:t>=</m:t>
                    </m:r>
                    <m:r>
                      <a:rPr lang="en-US" sz="4000" b="0" i="0" dirty="0" smtClean="0">
                        <a:solidFill>
                          <a:schemeClr val="tx1"/>
                        </a:solidFill>
                        <a:latin typeface="Cambria Math" panose="02040503050406030204" pitchFamily="18" charset="0"/>
                        <a:cs typeface="Times New Roman" panose="02020603050405020304" pitchFamily="18" charset="0"/>
                      </a:rPr>
                      <m:t>1−</m:t>
                    </m:r>
                    <m:rad>
                      <m:radPr>
                        <m:degHide m:val="on"/>
                        <m:ctrlPr>
                          <a:rPr lang="en-US" sz="4000" b="0" i="1" dirty="0" smtClean="0">
                            <a:solidFill>
                              <a:schemeClr val="tx1"/>
                            </a:solidFill>
                            <a:latin typeface="Cambria Math" panose="02040503050406030204" pitchFamily="18" charset="0"/>
                            <a:cs typeface="Times New Roman" panose="02020603050405020304" pitchFamily="18" charset="0"/>
                          </a:rPr>
                        </m:ctrlPr>
                      </m:radPr>
                      <m:deg/>
                      <m:e>
                        <m:r>
                          <a:rPr lang="en-US" sz="4000" b="0" i="1" dirty="0" smtClean="0">
                            <a:solidFill>
                              <a:schemeClr val="tx1"/>
                            </a:solidFill>
                            <a:latin typeface="Cambria Math" panose="02040503050406030204" pitchFamily="18" charset="0"/>
                            <a:cs typeface="Times New Roman" panose="02020603050405020304" pitchFamily="18" charset="0"/>
                          </a:rPr>
                          <m:t>2</m:t>
                        </m:r>
                      </m:e>
                    </m:rad>
                  </m:oMath>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42352" y="2749258"/>
                <a:ext cx="5132559" cy="134498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14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71586" y="5899552"/>
            <a:ext cx="2644214" cy="88964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06986" y="4832308"/>
            <a:ext cx="1934194" cy="176904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522266" y="818302"/>
                <a:ext cx="7481279" cy="88953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4000" dirty="0">
                    <a:solidFill>
                      <a:schemeClr val="tx1"/>
                    </a:solidFill>
                    <a:latin typeface="Times New Roman" panose="02020603050405020304" pitchFamily="18" charset="0"/>
                    <a:cs typeface="Times New Roman" panose="02020603050405020304" pitchFamily="18" charset="0"/>
                  </a:rPr>
                  <a:t>Rút </a:t>
                </a:r>
                <a:r>
                  <a:rPr lang="en-US" sz="4000" dirty="0" err="1">
                    <a:solidFill>
                      <a:schemeClr val="tx1"/>
                    </a:solidFill>
                    <a:latin typeface="Times New Roman" panose="02020603050405020304" pitchFamily="18" charset="0"/>
                    <a:cs typeface="Times New Roman" panose="02020603050405020304" pitchFamily="18" charset="0"/>
                  </a:rPr>
                  <a:t>gọn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biểu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sau</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ad>
                          <m:radPr>
                            <m:degHide m:val="on"/>
                            <m:ctrlPr>
                              <a:rPr lang="en-US" sz="4000" i="1">
                                <a:solidFill>
                                  <a:schemeClr val="tx1"/>
                                </a:solidFill>
                                <a:latin typeface="Cambria Math" panose="02040503050406030204" pitchFamily="18" charset="0"/>
                                <a:cs typeface="Cambria Math" panose="02040503050406030204" charset="0"/>
                              </a:rPr>
                            </m:ctrlPr>
                          </m:radPr>
                          <m:deg/>
                          <m:e>
                            <m:r>
                              <a:rPr lang="en-US" sz="4000" i="1">
                                <a:solidFill>
                                  <a:schemeClr val="tx1"/>
                                </a:solidFill>
                                <a:latin typeface="Cambria Math" panose="02040503050406030204" charset="0"/>
                                <a:cs typeface="Cambria Math" panose="02040503050406030204" charset="0"/>
                              </a:rPr>
                              <m:t>2</m:t>
                            </m:r>
                          </m:e>
                        </m:rad>
                        <m:r>
                          <a:rPr lang="en-US" sz="4000" b="0" i="1" smtClean="0">
                            <a:solidFill>
                              <a:schemeClr val="tx1"/>
                            </a:solidFill>
                            <a:latin typeface="Cambria Math" panose="02040503050406030204" pitchFamily="18" charset="0"/>
                            <a:cs typeface="Cambria Math" panose="02040503050406030204" charset="0"/>
                          </a:rPr>
                          <m:t>+1</m:t>
                        </m:r>
                      </m:e>
                    </m:rad>
                    <m:r>
                      <a:rPr lang="en-US" sz="4000" b="0" i="1" smtClean="0">
                        <a:solidFill>
                          <a:schemeClr val="tx1"/>
                        </a:solidFill>
                        <a:latin typeface="Cambria Math" panose="02040503050406030204" pitchFamily="18" charset="0"/>
                      </a:rPr>
                      <m:t>)³</m:t>
                    </m:r>
                  </m:oMath>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522266" y="818302"/>
                <a:ext cx="7481279" cy="889539"/>
              </a:xfrm>
              <a:prstGeom prst="rect">
                <a:avLst/>
              </a:prstGeom>
              <a:blipFill>
                <a:blip r:embed="rId8"/>
                <a:stretch>
                  <a:fillRect l="-2932" b="-278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4087584" y="3729919"/>
                <a:ext cx="4987647" cy="88953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40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rad>
                          <m:radPr>
                            <m:degHide m:val="on"/>
                            <m:ctrlPr>
                              <a:rPr lang="en-US" sz="4000" i="1">
                                <a:solidFill>
                                  <a:schemeClr val="tx1"/>
                                </a:solidFill>
                                <a:latin typeface="Cambria Math" panose="02040503050406030204" pitchFamily="18" charset="0"/>
                                <a:cs typeface="Cambria Math" panose="02040503050406030204" charset="0"/>
                              </a:rPr>
                            </m:ctrlPr>
                          </m:radPr>
                          <m:deg/>
                          <m:e>
                            <m:r>
                              <a:rPr lang="en-US" sz="4000" i="1">
                                <a:solidFill>
                                  <a:schemeClr val="tx1"/>
                                </a:solidFill>
                                <a:latin typeface="Cambria Math" panose="02040503050406030204" charset="0"/>
                                <a:cs typeface="Cambria Math" panose="02040503050406030204" charset="0"/>
                              </a:rPr>
                              <m:t>2</m:t>
                            </m:r>
                          </m:e>
                        </m:rad>
                        <m:r>
                          <a:rPr lang="en-US" sz="4000" i="1">
                            <a:solidFill>
                              <a:schemeClr val="tx1"/>
                            </a:solidFill>
                            <a:latin typeface="Cambria Math" panose="02040503050406030204" pitchFamily="18" charset="0"/>
                            <a:cs typeface="Cambria Math" panose="02040503050406030204" charset="0"/>
                          </a:rPr>
                          <m:t>+1</m:t>
                        </m:r>
                      </m:e>
                    </m:rad>
                    <m:r>
                      <a:rPr lang="en-US" sz="4000" i="1">
                        <a:solidFill>
                          <a:schemeClr val="tx1"/>
                        </a:solidFill>
                        <a:latin typeface="Cambria Math" panose="02040503050406030204" pitchFamily="18" charset="0"/>
                      </a:rPr>
                      <m:t>)³</m:t>
                    </m:r>
                  </m:oMath>
                </a14:m>
                <a:r>
                  <a:rPr lang="en-US" sz="4000" dirty="0">
                    <a:solidFill>
                      <a:schemeClr val="tx1"/>
                    </a:solidFill>
                  </a:rPr>
                  <a:t> </a:t>
                </a:r>
                <a14:m>
                  <m:oMath xmlns:m="http://schemas.openxmlformats.org/officeDocument/2006/math">
                    <m:r>
                      <a:rPr lang="en-US" sz="4000" b="0" i="1" dirty="0" smtClean="0">
                        <a:solidFill>
                          <a:schemeClr val="tx1"/>
                        </a:solidFill>
                        <a:latin typeface="Cambria Math" panose="02040503050406030204" pitchFamily="18" charset="0"/>
                      </a:rPr>
                      <m:t>=</m:t>
                    </m:r>
                  </m:oMath>
                </a14:m>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4000" i="1" dirty="0" smtClean="0">
                            <a:solidFill>
                              <a:schemeClr val="tx1"/>
                            </a:solidFill>
                            <a:latin typeface="Cambria Math" panose="02040503050406030204" pitchFamily="18" charset="0"/>
                            <a:cs typeface="Times New Roman" panose="02020603050405020304" pitchFamily="18" charset="0"/>
                          </a:rPr>
                        </m:ctrlPr>
                      </m:radPr>
                      <m:deg/>
                      <m:e>
                        <m:r>
                          <a:rPr lang="en-US" sz="4000" b="0" i="1" dirty="0" smtClean="0">
                            <a:solidFill>
                              <a:schemeClr val="tx1"/>
                            </a:solidFill>
                            <a:latin typeface="Cambria Math" panose="02040503050406030204" pitchFamily="18" charset="0"/>
                            <a:cs typeface="Times New Roman" panose="02020603050405020304" pitchFamily="18" charset="0"/>
                          </a:rPr>
                          <m:t>2</m:t>
                        </m:r>
                      </m:e>
                    </m:rad>
                    <m:r>
                      <a:rPr lang="en-US" sz="4000" b="0" i="1" dirty="0" smtClean="0">
                        <a:solidFill>
                          <a:schemeClr val="tx1"/>
                        </a:solidFill>
                        <a:latin typeface="Cambria Math" panose="02040503050406030204" pitchFamily="18" charset="0"/>
                        <a:cs typeface="Times New Roman" panose="02020603050405020304" pitchFamily="18" charset="0"/>
                      </a:rPr>
                      <m:t>+1</m:t>
                    </m:r>
                  </m:oMath>
                </a14:m>
                <a:r>
                  <a:rPr lang="en-US" sz="4000" dirty="0">
                    <a:solidFill>
                      <a:schemeClr val="tx1"/>
                    </a:solidFill>
                  </a:rPr>
                  <a:t> </a:t>
                </a:r>
              </a:p>
            </p:txBody>
          </p:sp>
        </mc:Choice>
        <mc:Fallback>
          <p:sp>
            <p:nvSpPr>
              <p:cNvPr id="8" name="TextBox 7"/>
              <p:cNvSpPr txBox="1">
                <a:spLocks noRot="1" noChangeAspect="1" noMove="1" noResize="1" noEditPoints="1" noAdjustHandles="1" noChangeArrowheads="1" noChangeShapeType="1" noTextEdit="1"/>
              </p:cNvSpPr>
              <p:nvPr/>
            </p:nvSpPr>
            <p:spPr>
              <a:xfrm>
                <a:off x="4087584" y="3729919"/>
                <a:ext cx="4987647" cy="889539"/>
              </a:xfrm>
              <a:prstGeom prst="rect">
                <a:avLst/>
              </a:prstGeom>
              <a:blipFill>
                <a:blip r:embed="rId9"/>
                <a:stretch>
                  <a:fillRect l="-4396" b="-26531"/>
                </a:stretch>
              </a:blipFill>
            </p:spPr>
            <p:txBody>
              <a:bodyPr/>
              <a:lstStyle/>
              <a:p>
                <a:r>
                  <a:rPr lang="en-US">
                    <a:noFill/>
                  </a:rPr>
                  <a:t> </a:t>
                </a:r>
              </a:p>
            </p:txBody>
          </p:sp>
        </mc:Fallback>
      </mc:AlternateContent>
    </p:spTree>
    <p:extLst>
      <p:ext uri="{BB962C8B-B14F-4D97-AF65-F5344CB8AC3E}">
        <p14:creationId xmlns:p14="http://schemas.microsoft.com/office/powerpoint/2010/main" val="38196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95088" y="5883338"/>
            <a:ext cx="2896912" cy="97466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9827471" y="4617668"/>
            <a:ext cx="1800474" cy="197018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52760" y="236499"/>
                <a:ext cx="9119231" cy="139871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000" dirty="0">
                    <a:solidFill>
                      <a:schemeClr val="tx1"/>
                    </a:solidFill>
                    <a:latin typeface="Times New Roman" panose="02020603050405020304" pitchFamily="18" charset="0"/>
                    <a:cs typeface="Times New Roman" panose="02020603050405020304" pitchFamily="18" charset="0"/>
                  </a:rPr>
                  <a:t>Rút </a:t>
                </a:r>
                <a:r>
                  <a:rPr lang="en-US" sz="4000" dirty="0" err="1">
                    <a:solidFill>
                      <a:schemeClr val="tx1"/>
                    </a:solidFill>
                    <a:latin typeface="Times New Roman" panose="02020603050405020304" pitchFamily="18" charset="0"/>
                    <a:cs typeface="Times New Roman" panose="02020603050405020304" pitchFamily="18" charset="0"/>
                  </a:rPr>
                  <a:t>gọn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rồi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biểu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chemeClr val="tx1"/>
                    </a:solidFill>
                  </a:rPr>
                  <a:t> </a:t>
                </a:r>
                <a14:m>
                  <m:oMath xmlns:m="http://schemas.openxmlformats.org/officeDocument/2006/math">
                    <m:rad>
                      <m:radPr>
                        <m:ctrlPr>
                          <a:rPr lang="en-US" sz="4000" i="1">
                            <a:solidFill>
                              <a:schemeClr val="tx1"/>
                            </a:solidFill>
                            <a:latin typeface="Cambria Math" panose="02040503050406030204" pitchFamily="18" charset="0"/>
                          </a:rPr>
                        </m:ctrlPr>
                      </m:radPr>
                      <m:deg>
                        <m:r>
                          <a:rPr lang="en-US" sz="4000">
                            <a:solidFill>
                              <a:schemeClr val="tx1"/>
                            </a:solidFill>
                            <a:latin typeface="Cambria Math" panose="02040503050406030204" pitchFamily="18" charset="0"/>
                          </a:rPr>
                          <m:t>3</m:t>
                        </m:r>
                      </m:deg>
                      <m:e>
                        <m:sSup>
                          <m:sSupPr>
                            <m:ctrlPr>
                              <a:rPr lang="en-US" sz="4000" i="1">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27</m:t>
                            </m:r>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3</m:t>
                            </m:r>
                          </m:sup>
                        </m:sSup>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27</m:t>
                        </m:r>
                        <m:sSup>
                          <m:sSupPr>
                            <m:ctrlPr>
                              <a:rPr lang="en-US" sz="4000" i="1">
                                <a:solidFill>
                                  <a:schemeClr val="tx1"/>
                                </a:solidFill>
                                <a:latin typeface="Cambria Math" panose="02040503050406030204" pitchFamily="18" charset="0"/>
                              </a:rPr>
                            </m:ctrlPr>
                          </m:sSupPr>
                          <m:e>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2</m:t>
                            </m:r>
                          </m:sup>
                        </m:sSup>
                        <m:r>
                          <a:rPr lang="en-US" sz="4000">
                            <a:solidFill>
                              <a:schemeClr val="tx1"/>
                            </a:solidFill>
                            <a:latin typeface="Cambria Math" panose="02040503050406030204" pitchFamily="18" charset="0"/>
                          </a:rPr>
                          <m:t>+9</m:t>
                        </m:r>
                        <m:r>
                          <m:rPr>
                            <m:sty m:val="p"/>
                          </m:rPr>
                          <a:rPr lang="en-US" sz="4000">
                            <a:solidFill>
                              <a:schemeClr val="tx1"/>
                            </a:solidFill>
                            <a:latin typeface="Cambria Math" panose="02040503050406030204" pitchFamily="18" charset="0"/>
                          </a:rPr>
                          <m:t>x</m:t>
                        </m:r>
                        <m:r>
                          <a:rPr lang="en-US" sz="4000">
                            <a:solidFill>
                              <a:schemeClr val="tx1"/>
                            </a:solidFill>
                            <a:latin typeface="Cambria Math" panose="02040503050406030204" pitchFamily="18" charset="0"/>
                          </a:rPr>
                          <m:t>−1</m:t>
                        </m:r>
                      </m:e>
                    </m:rad>
                    <m:r>
                      <a:rPr lang="en-US" sz="4000" i="1">
                        <a:solidFill>
                          <a:schemeClr val="tx1"/>
                        </a:solidFill>
                        <a:latin typeface="Cambria Math" panose="02040503050406030204" pitchFamily="18" charset="0"/>
                      </a:rPr>
                      <m:t> </m:t>
                    </m:r>
                  </m:oMath>
                </a14:m>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tại</a:t>
                </a:r>
                <a:r>
                  <a:rPr lang="en-US" sz="4000" dirty="0">
                    <a:solidFill>
                      <a:schemeClr val="tx1"/>
                    </a:solidFill>
                    <a:latin typeface="Times New Roman" panose="02020603050405020304" pitchFamily="18" charset="0"/>
                    <a:cs typeface="Times New Roman" panose="02020603050405020304" pitchFamily="18" charset="0"/>
                  </a:rPr>
                  <a:t> x = 7.</a:t>
                </a:r>
              </a:p>
            </p:txBody>
          </p:sp>
        </mc:Choice>
        <mc:Fallback xmlns="">
          <p:sp>
            <p:nvSpPr>
              <p:cNvPr id="6" name="TextBox 5"/>
              <p:cNvSpPr txBox="1">
                <a:spLocks noRot="1" noChangeAspect="1" noMove="1" noResize="1" noEditPoints="1" noAdjustHandles="1" noChangeArrowheads="1" noChangeShapeType="1" noTextEdit="1"/>
              </p:cNvSpPr>
              <p:nvPr/>
            </p:nvSpPr>
            <p:spPr>
              <a:xfrm>
                <a:off x="352760" y="236499"/>
                <a:ext cx="9119231" cy="1398716"/>
              </a:xfrm>
              <a:prstGeom prst="rect">
                <a:avLst/>
              </a:prstGeom>
              <a:blipFill>
                <a:blip r:embed="rId8"/>
                <a:stretch>
                  <a:fillRect l="-2335" t="-7328" b="-163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75857" y="2585017"/>
                <a:ext cx="9119231" cy="31700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000" dirty="0">
                    <a:solidFill>
                      <a:schemeClr val="tx1"/>
                    </a:solidFill>
                    <a:latin typeface="Times New Roman" panose="02020603050405020304" pitchFamily="18" charset="0"/>
                    <a:cs typeface="Times New Roman" panose="02020603050405020304" pitchFamily="18" charset="0"/>
                  </a:rPr>
                  <a:t>Ta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27</m:t>
                        </m:r>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3</m:t>
                        </m:r>
                      </m:sup>
                    </m:sSup>
                    <m:r>
                      <a:rPr lang="en-US" sz="4000">
                        <a:solidFill>
                          <a:schemeClr val="tx1"/>
                        </a:solidFill>
                        <a:latin typeface="Cambria Math" panose="02040503050406030204" pitchFamily="18" charset="0"/>
                      </a:rPr>
                      <m:t>−27</m:t>
                    </m:r>
                    <m:sSup>
                      <m:sSupPr>
                        <m:ctrlPr>
                          <a:rPr lang="en-US" sz="4000" i="1">
                            <a:solidFill>
                              <a:schemeClr val="tx1"/>
                            </a:solidFill>
                            <a:latin typeface="Cambria Math" panose="02040503050406030204" pitchFamily="18" charset="0"/>
                          </a:rPr>
                        </m:ctrlPr>
                      </m:sSupPr>
                      <m:e>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2</m:t>
                        </m:r>
                      </m:sup>
                    </m:sSup>
                    <m:r>
                      <a:rPr lang="en-US" sz="4000">
                        <a:solidFill>
                          <a:schemeClr val="tx1"/>
                        </a:solidFill>
                        <a:latin typeface="Cambria Math" panose="02040503050406030204" pitchFamily="18" charset="0"/>
                      </a:rPr>
                      <m:t>+9</m:t>
                    </m:r>
                    <m:r>
                      <m:rPr>
                        <m:sty m:val="p"/>
                      </m:rPr>
                      <a:rPr lang="en-US" sz="4000">
                        <a:solidFill>
                          <a:schemeClr val="tx1"/>
                        </a:solidFill>
                        <a:latin typeface="Cambria Math" panose="02040503050406030204" pitchFamily="18" charset="0"/>
                      </a:rPr>
                      <m:t>x</m:t>
                    </m:r>
                    <m:r>
                      <a:rPr lang="en-US" sz="4000">
                        <a:solidFill>
                          <a:schemeClr val="tx1"/>
                        </a:solidFill>
                        <a:latin typeface="Cambria Math" panose="02040503050406030204" pitchFamily="18" charset="0"/>
                      </a:rPr>
                      <m:t>−1=</m:t>
                    </m:r>
                    <m:sSup>
                      <m:sSupPr>
                        <m:ctrlPr>
                          <a:rPr lang="en-US" sz="4000" i="1">
                            <a:solidFill>
                              <a:schemeClr val="tx1"/>
                            </a:solidFill>
                            <a:latin typeface="Cambria Math" panose="02040503050406030204" pitchFamily="18" charset="0"/>
                          </a:rPr>
                        </m:ctrlPr>
                      </m:sSupPr>
                      <m:e>
                        <m:d>
                          <m:dPr>
                            <m:ctrlPr>
                              <a:rPr lang="en-US" sz="4000" i="1">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3</m:t>
                            </m:r>
                            <m:r>
                              <m:rPr>
                                <m:sty m:val="p"/>
                              </m:rPr>
                              <a:rPr lang="en-US" sz="4000">
                                <a:solidFill>
                                  <a:schemeClr val="tx1"/>
                                </a:solidFill>
                                <a:latin typeface="Cambria Math" panose="02040503050406030204" pitchFamily="18" charset="0"/>
                              </a:rPr>
                              <m:t>x</m:t>
                            </m:r>
                            <m:r>
                              <a:rPr lang="en-US" sz="4000">
                                <a:solidFill>
                                  <a:schemeClr val="tx1"/>
                                </a:solidFill>
                                <a:latin typeface="Cambria Math" panose="02040503050406030204" pitchFamily="18" charset="0"/>
                              </a:rPr>
                              <m:t>−1</m:t>
                            </m:r>
                          </m:e>
                        </m:d>
                      </m:e>
                      <m:sup>
                        <m:r>
                          <a:rPr lang="en-US" sz="4000" i="1">
                            <a:solidFill>
                              <a:schemeClr val="tx1"/>
                            </a:solidFill>
                            <a:latin typeface="Cambria Math" panose="02040503050406030204" pitchFamily="18" charset="0"/>
                          </a:rPr>
                          <m:t>3</m:t>
                        </m:r>
                      </m:sup>
                    </m:sSup>
                  </m:oMath>
                </a14:m>
                <a:endParaRPr lang="en-US" sz="4000" dirty="0">
                  <a:solidFill>
                    <a:schemeClr val="tx1"/>
                  </a:solidFill>
                  <a:latin typeface="Times New Roman" panose="02020603050405020304" pitchFamily="18" charset="0"/>
                  <a:cs typeface="Times New Roman" panose="02020603050405020304" pitchFamily="18" charset="0"/>
                </a:endParaRPr>
              </a:p>
              <a:p>
                <a:r>
                  <a:rPr lang="vi-VN" sz="4000" dirty="0">
                    <a:solidFill>
                      <a:schemeClr val="tx1"/>
                    </a:solidFill>
                    <a:latin typeface="Times New Roman" panose="02020603050405020304" pitchFamily="18" charset="0"/>
                    <a:cs typeface="Times New Roman" panose="02020603050405020304" pitchFamily="18" charset="0"/>
                  </a:rPr>
                  <a:t>Thay x = 7 vào biểu thức đã thu gọn ở trên, ta được: 3.7 – 1 = 20.</a:t>
                </a:r>
              </a:p>
              <a:p>
                <a:r>
                  <a:rPr lang="vi-VN" sz="4000" dirty="0">
                    <a:solidFill>
                      <a:schemeClr val="tx1"/>
                    </a:solidFill>
                    <a:latin typeface="Times New Roman" panose="02020603050405020304" pitchFamily="18" charset="0"/>
                    <a:cs typeface="Times New Roman" panose="02020603050405020304" pitchFamily="18" charset="0"/>
                  </a:rPr>
                  <a:t>Vậy </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27</m:t>
                        </m:r>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3</m:t>
                        </m:r>
                      </m:sup>
                    </m:sSup>
                    <m:r>
                      <a:rPr lang="en-US" sz="4000">
                        <a:solidFill>
                          <a:schemeClr val="tx1"/>
                        </a:solidFill>
                        <a:latin typeface="Cambria Math" panose="02040503050406030204" pitchFamily="18" charset="0"/>
                      </a:rPr>
                      <m:t>−27</m:t>
                    </m:r>
                    <m:sSup>
                      <m:sSupPr>
                        <m:ctrlPr>
                          <a:rPr lang="en-US" sz="4000" i="1">
                            <a:solidFill>
                              <a:schemeClr val="tx1"/>
                            </a:solidFill>
                            <a:latin typeface="Cambria Math" panose="02040503050406030204" pitchFamily="18" charset="0"/>
                          </a:rPr>
                        </m:ctrlPr>
                      </m:sSupPr>
                      <m:e>
                        <m:r>
                          <m:rPr>
                            <m:sty m:val="p"/>
                          </m:rPr>
                          <a:rPr lang="en-US" sz="4000">
                            <a:solidFill>
                              <a:schemeClr val="tx1"/>
                            </a:solidFill>
                            <a:latin typeface="Cambria Math" panose="02040503050406030204" pitchFamily="18" charset="0"/>
                          </a:rPr>
                          <m:t>x</m:t>
                        </m:r>
                      </m:e>
                      <m:sup>
                        <m:r>
                          <a:rPr lang="en-US" sz="4000">
                            <a:solidFill>
                              <a:schemeClr val="tx1"/>
                            </a:solidFill>
                            <a:latin typeface="Cambria Math" panose="02040503050406030204" pitchFamily="18" charset="0"/>
                          </a:rPr>
                          <m:t>2</m:t>
                        </m:r>
                      </m:sup>
                    </m:sSup>
                    <m:r>
                      <a:rPr lang="en-US" sz="4000">
                        <a:solidFill>
                          <a:schemeClr val="tx1"/>
                        </a:solidFill>
                        <a:latin typeface="Cambria Math" panose="02040503050406030204" pitchFamily="18" charset="0"/>
                      </a:rPr>
                      <m:t>+9</m:t>
                    </m:r>
                    <m:r>
                      <m:rPr>
                        <m:sty m:val="p"/>
                      </m:rPr>
                      <a:rPr lang="en-US" sz="4000">
                        <a:solidFill>
                          <a:schemeClr val="tx1"/>
                        </a:solidFill>
                        <a:latin typeface="Cambria Math" panose="02040503050406030204" pitchFamily="18" charset="0"/>
                      </a:rPr>
                      <m:t>x</m:t>
                    </m:r>
                    <m:r>
                      <a:rPr lang="en-US" sz="4000">
                        <a:solidFill>
                          <a:schemeClr val="tx1"/>
                        </a:solidFill>
                        <a:latin typeface="Cambria Math" panose="02040503050406030204" pitchFamily="18" charset="0"/>
                      </a:rPr>
                      <m:t>−1=</m:t>
                    </m:r>
                    <m:r>
                      <a:rPr lang="en-US" sz="4000" i="1">
                        <a:solidFill>
                          <a:schemeClr val="tx1"/>
                        </a:solidFill>
                        <a:latin typeface="Cambria Math" panose="02040503050406030204" pitchFamily="18" charset="0"/>
                      </a:rPr>
                      <m:t> </m:t>
                    </m:r>
                  </m:oMath>
                </a14:m>
                <a:r>
                  <a:rPr lang="en-US" sz="4000" dirty="0">
                    <a:solidFill>
                      <a:schemeClr val="tx1"/>
                    </a:solidFill>
                    <a:latin typeface="Times New Roman" panose="02020603050405020304" pitchFamily="18" charset="0"/>
                    <a:cs typeface="Times New Roman" panose="02020603050405020304" pitchFamily="18" charset="0"/>
                  </a:rPr>
                  <a:t> 3x - 1</a:t>
                </a:r>
                <a:r>
                  <a:rPr lang="vi-VN" sz="4000" dirty="0">
                    <a:solidFill>
                      <a:schemeClr val="tx1"/>
                    </a:solidFill>
                    <a:latin typeface="Times New Roman" panose="02020603050405020304" pitchFamily="18" charset="0"/>
                    <a:cs typeface="Times New Roman" panose="02020603050405020304" pitchFamily="18" charset="0"/>
                  </a:rPr>
                  <a:t> và có giá trị bằng 20 tại x = 7.</a:t>
                </a:r>
              </a:p>
            </p:txBody>
          </p:sp>
        </mc:Choice>
        <mc:Fallback>
          <p:sp>
            <p:nvSpPr>
              <p:cNvPr id="8" name="TextBox 7"/>
              <p:cNvSpPr txBox="1">
                <a:spLocks noRot="1" noChangeAspect="1" noMove="1" noResize="1" noEditPoints="1" noAdjustHandles="1" noChangeArrowheads="1" noChangeShapeType="1" noTextEdit="1"/>
              </p:cNvSpPr>
              <p:nvPr/>
            </p:nvSpPr>
            <p:spPr>
              <a:xfrm>
                <a:off x="175857" y="2585017"/>
                <a:ext cx="9119231" cy="3170099"/>
              </a:xfrm>
              <a:prstGeom prst="rect">
                <a:avLst/>
              </a:prstGeom>
              <a:blipFill>
                <a:blip r:embed="rId9"/>
                <a:stretch>
                  <a:fillRect l="-2335" t="-3059" r="-2268" b="-6883"/>
                </a:stretch>
              </a:blipFill>
            </p:spPr>
            <p:txBody>
              <a:bodyPr/>
              <a:lstStyle/>
              <a:p>
                <a:r>
                  <a:rPr lang="en-US">
                    <a:noFill/>
                  </a:rPr>
                  <a:t> </a:t>
                </a:r>
              </a:p>
            </p:txBody>
          </p:sp>
        </mc:Fallback>
      </mc:AlternateContent>
    </p:spTree>
    <p:extLst>
      <p:ext uri="{BB962C8B-B14F-4D97-AF65-F5344CB8AC3E}">
        <p14:creationId xmlns:p14="http://schemas.microsoft.com/office/powerpoint/2010/main" val="20628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846337" y="149844"/>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9" imgW="114120" imgH="177480" progId="Equation.DSMT4">
                  <p:embed/>
                </p:oleObj>
              </mc:Choice>
              <mc:Fallback>
                <p:oleObj name="Equation" r:id="rId9" imgW="114120" imgH="177480" progId="Equation.DSMT4">
                  <p:embed/>
                  <p:pic>
                    <p:nvPicPr>
                      <p:cNvPr id="34"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3695700" y="5880968"/>
                <a:ext cx="4800599" cy="7116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3</m:t>
                      </m:r>
                      <m:rad>
                        <m:radPr>
                          <m:degHide m:val="on"/>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radPr>
                        <m:deg/>
                        <m:e>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3</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𝑎</m:t>
                          </m:r>
                        </m:e>
                      </m:rad>
                    </m:oMath>
                  </m:oMathPara>
                </a14:m>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695700" y="5880968"/>
                <a:ext cx="4800599" cy="711670"/>
              </a:xfrm>
              <a:prstGeom prst="rect">
                <a:avLst/>
              </a:prstGeom>
              <a:blipFill>
                <a:blip r:embed="rId11"/>
                <a:stretch>
                  <a:fillRect/>
                </a:stretch>
              </a:blipFill>
            </p:spPr>
            <p:txBody>
              <a:bodyPr/>
              <a:lstStyle/>
              <a:p>
                <a:r>
                  <a:rPr lang="en-US">
                    <a:noFill/>
                  </a:rPr>
                  <a:t> </a:t>
                </a:r>
              </a:p>
            </p:txBody>
          </p:sp>
        </mc:Fallback>
      </mc:AlternateContent>
      <p:sp>
        <p:nvSpPr>
          <p:cNvPr id="2" name="TextBox 1"/>
          <p:cNvSpPr txBox="1"/>
          <p:nvPr/>
        </p:nvSpPr>
        <p:spPr>
          <a:xfrm>
            <a:off x="37930" y="4903209"/>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Đáp</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án</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10</a:t>
            </a:r>
          </a:p>
        </p:txBody>
      </p:sp>
      <p:sp>
        <p:nvSpPr>
          <p:cNvPr id="48" name="Hình Bầu dục 45"/>
          <p:cNvSpPr/>
          <p:nvPr/>
        </p:nvSpPr>
        <p:spPr>
          <a:xfrm>
            <a:off x="10737854" y="609600"/>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3" name="Picture 2"/>
          <p:cNvPicPr>
            <a:picLocks noChangeAspect="1"/>
          </p:cNvPicPr>
          <p:nvPr/>
        </p:nvPicPr>
        <p:blipFill>
          <a:blip r:embed="rId16"/>
          <a:stretch>
            <a:fillRect/>
          </a:stretch>
        </p:blipFill>
        <p:spPr>
          <a:xfrm>
            <a:off x="0" y="-81013"/>
            <a:ext cx="1713124" cy="1707028"/>
          </a:xfrm>
          <a:prstGeom prst="rect">
            <a:avLst/>
          </a:prstGeom>
        </p:spPr>
      </p:pic>
      <p:pic>
        <p:nvPicPr>
          <p:cNvPr id="10" name="Picture 9">
            <a:extLst>
              <a:ext uri="{FF2B5EF4-FFF2-40B4-BE49-F238E27FC236}">
                <a16:creationId xmlns:a16="http://schemas.microsoft.com/office/drawing/2014/main" id="{40156B51-60C0-AA32-C3B6-76F5E1A120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4236" y="1712709"/>
            <a:ext cx="11102360" cy="2057263"/>
          </a:xfrm>
          <a:prstGeom prst="rect">
            <a:avLst/>
          </a:prstGeom>
        </p:spPr>
      </p:pic>
    </p:spTree>
    <p:extLst>
      <p:ext uri="{BB962C8B-B14F-4D97-AF65-F5344CB8AC3E}">
        <p14:creationId xmlns:p14="http://schemas.microsoft.com/office/powerpoint/2010/main" val="19260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8"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a:hlinkClick r:id="" action="ppaction://hlinkshowjump?jump=nextslide"/>
          </p:cNvPr>
          <p:cNvSpPr/>
          <p:nvPr/>
        </p:nvSpPr>
        <p:spPr>
          <a:xfrm>
            <a:off x="3189398" y="1841680"/>
            <a:ext cx="5452325" cy="2009104"/>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6000" dirty="0">
                <a:solidFill>
                  <a:srgbClr val="FF0000"/>
                </a:solidFill>
                <a:latin typeface="Times New Roman" pitchFamily="18" charset="0"/>
                <a:cs typeface="Times New Roman" pitchFamily="18" charset="0"/>
              </a:rPr>
              <a:t>KẾT THÚC</a:t>
            </a:r>
          </a:p>
        </p:txBody>
      </p:sp>
    </p:spTree>
    <p:extLst>
      <p:ext uri="{BB962C8B-B14F-4D97-AF65-F5344CB8AC3E}">
        <p14:creationId xmlns:p14="http://schemas.microsoft.com/office/powerpoint/2010/main" val="140620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4A941C-43FA-4D2D-42AB-D2D811E22245}"/>
              </a:ext>
            </a:extLst>
          </p:cNvPr>
          <p:cNvSpPr txBox="1"/>
          <p:nvPr/>
        </p:nvSpPr>
        <p:spPr>
          <a:xfrm>
            <a:off x="1544113" y="1487605"/>
            <a:ext cx="9219190" cy="2308324"/>
          </a:xfrm>
          <a:prstGeom prst="rect">
            <a:avLst/>
          </a:prstGeom>
          <a:noFill/>
        </p:spPr>
        <p:txBody>
          <a:bodyPr wrap="non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HƯỚNG DẪN VỀ NHÀ</a:t>
            </a:r>
          </a:p>
          <a:p>
            <a:pPr marL="342900" indent="-342900">
              <a:buAutoNum type="arabicPeriod"/>
            </a:pP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Học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định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nghĩa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ba</a:t>
            </a:r>
            <a:r>
              <a:rPr lang="en-US" sz="3600" dirty="0">
                <a:solidFill>
                  <a:schemeClr val="bg1"/>
                </a:solidFill>
                <a:latin typeface="Times New Roman" panose="02020603050405020304" pitchFamily="18" charset="0"/>
                <a:cs typeface="Times New Roman" panose="02020603050405020304" pitchFamily="18" charset="0"/>
              </a:rPr>
              <a:t>.</a:t>
            </a:r>
          </a:p>
          <a:p>
            <a:pPr marL="342900" indent="-342900">
              <a:buAutoNum type="arabicPeriod"/>
            </a:pP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Làm</a:t>
            </a:r>
            <a:r>
              <a:rPr lang="en-US" sz="3600" dirty="0">
                <a:solidFill>
                  <a:schemeClr val="bg1"/>
                </a:solidFill>
                <a:latin typeface="Times New Roman" panose="02020603050405020304" pitchFamily="18" charset="0"/>
                <a:cs typeface="Times New Roman" panose="02020603050405020304" pitchFamily="18" charset="0"/>
              </a:rPr>
              <a:t> BT 3.23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3.27.</a:t>
            </a:r>
          </a:p>
          <a:p>
            <a:pPr marL="342900" indent="-342900">
              <a:buAutoNum type="arabicPeriod"/>
            </a:pP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Chuẩn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bị</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Luyện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tập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chung</a:t>
            </a:r>
            <a:r>
              <a:rPr lang="en-US" sz="3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1395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A220BD-267D-136E-6329-FDDA1796A769}"/>
              </a:ext>
            </a:extLst>
          </p:cNvPr>
          <p:cNvSpPr txBox="1"/>
          <p:nvPr/>
        </p:nvSpPr>
        <p:spPr>
          <a:xfrm>
            <a:off x="860624" y="2598003"/>
            <a:ext cx="10260053" cy="646331"/>
          </a:xfrm>
          <a:prstGeom prst="rect">
            <a:avLst/>
          </a:prstGeom>
          <a:noFill/>
        </p:spPr>
        <p:txBody>
          <a:bodyPr wrap="none" rtlCol="0">
            <a:spAutoFit/>
          </a:bodyPr>
          <a:lstStyle/>
          <a:p>
            <a:r>
              <a:rPr lang="en-US" sz="3600" b="1" i="1" dirty="0">
                <a:solidFill>
                  <a:schemeClr val="bg1"/>
                </a:solidFill>
                <a:latin typeface="Times New Roman" panose="02020603050405020304" pitchFamily="18" charset="0"/>
                <a:cs typeface="Times New Roman" panose="02020603050405020304" pitchFamily="18" charset="0"/>
              </a:rPr>
              <a:t>CẢM ƠN CÁC THẦY CÔ VÀ CÁC EM HỌC SINH!</a:t>
            </a:r>
          </a:p>
        </p:txBody>
      </p:sp>
    </p:spTree>
    <p:extLst>
      <p:ext uri="{BB962C8B-B14F-4D97-AF65-F5344CB8AC3E}">
        <p14:creationId xmlns:p14="http://schemas.microsoft.com/office/powerpoint/2010/main" val="271079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rPr>
              <a:t>CÂU </a:t>
            </a:r>
            <a:r>
              <a:rPr kumimoji="0" lang="en-US" sz="5400" b="0" i="0" u="none" strike="noStrike" kern="1200" cap="none" spc="0" normalizeH="0" baseline="0" noProof="0">
                <a:ln>
                  <a:noFill/>
                </a:ln>
                <a:solidFill>
                  <a:srgbClr val="FF0000"/>
                </a:solidFill>
                <a:effectLst/>
                <a:uLnTx/>
                <a:uFillTx/>
                <a:latin typeface="Algerian" pitchFamily="82" charset="0"/>
                <a:ea typeface="+mn-ea"/>
                <a:cs typeface="+mn-cs"/>
              </a:rPr>
              <a:t>HỎI 2 </a:t>
            </a:r>
            <a:endPar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endParaRP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9" imgW="114120" imgH="177480" progId="Equation.DSMT4">
                  <p:embed/>
                </p:oleObj>
              </mc:Choice>
              <mc:Fallback>
                <p:oleObj name="Equation" r:id="rId9" imgW="114120" imgH="177480" progId="Equation.DSMT4">
                  <p:embed/>
                  <p:pic>
                    <p:nvPicPr>
                      <p:cNvPr id="34" name="Object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209786" y="4591176"/>
                <a:ext cx="11906014" cy="1411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4</m:t>
                          </m:r>
                          <m:rad>
                            <m:radPr>
                              <m:degHide m:val="on"/>
                              <m:ctrlP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radPr>
                            <m:deg/>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5</m:t>
                              </m:r>
                            </m:e>
                          </m:rad>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+15</m:t>
                          </m:r>
                        </m:num>
                        <m:den>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5</m:t>
                          </m:r>
                        </m:den>
                      </m:f>
                    </m:oMath>
                  </m:oMathPara>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09786" y="4591176"/>
                <a:ext cx="11906014" cy="1411925"/>
              </a:xfrm>
              <a:prstGeom prst="rect">
                <a:avLst/>
              </a:prstGeom>
              <a:blipFill>
                <a:blip r:embed="rId11"/>
                <a:stretch>
                  <a:fillRect/>
                </a:stretch>
              </a:blipFill>
            </p:spPr>
            <p:txBody>
              <a:bodyPr/>
              <a:lstStyle/>
              <a:p>
                <a:r>
                  <a:rPr lang="en-US">
                    <a:noFill/>
                  </a:rPr>
                  <a:t> </a:t>
                </a:r>
              </a:p>
            </p:txBody>
          </p:sp>
        </mc:Fallback>
      </mc:AlternateContent>
      <p:sp>
        <p:nvSpPr>
          <p:cNvPr id="2" name="TextBox 1"/>
          <p:cNvSpPr txBox="1"/>
          <p:nvPr/>
        </p:nvSpPr>
        <p:spPr>
          <a:xfrm>
            <a:off x="9181" y="3307788"/>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Đáp</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án</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
        <p:nvSpPr>
          <p:cNvPr id="4" name="AutoShape 71" descr="Kết quả hình ảnh cho hình tho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FD8719D-748E-DDF6-98D6-16CAB790D1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17276" y="1442092"/>
            <a:ext cx="8293524" cy="1724759"/>
          </a:xfrm>
          <a:prstGeom prst="rect">
            <a:avLst/>
          </a:prstGeom>
        </p:spPr>
      </p:pic>
    </p:spTree>
    <p:extLst>
      <p:ext uri="{BB962C8B-B14F-4D97-AF65-F5344CB8AC3E}">
        <p14:creationId xmlns:p14="http://schemas.microsoft.com/office/powerpoint/2010/main" val="121918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8"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177956" y="4495439"/>
                <a:ext cx="11500169" cy="9326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dPr>
                        <m:e>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𝑎</m:t>
                          </m:r>
                        </m:e>
                      </m:d>
                      <m:rad>
                        <m:radPr>
                          <m:degHide m:val="on"/>
                          <m:ctrlP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radPr>
                        <m:deg/>
                        <m:e>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𝑏</m:t>
                          </m:r>
                        </m:e>
                      </m:rad>
                    </m:oMath>
                  </m:oMathPara>
                </a14:m>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77956" y="4495439"/>
                <a:ext cx="11500169" cy="9326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2100" y="1114415"/>
                <a:ext cx="9213853" cy="24047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Điền</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vào</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dấu</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trong</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câu</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sau</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Nếu</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là</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một</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số</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và</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b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là</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một</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số</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không</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âm</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UVN Ai Cap" panose="02040603050506020204" pitchFamily="18" charset="0"/>
                    <a:ea typeface="+mn-ea"/>
                    <a:cs typeface="+mn-cs"/>
                  </a:rPr>
                  <a:t>thì</a:t>
                </a:r>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 </a:t>
                </a:r>
                <a14:m>
                  <m:oMath xmlns:m="http://schemas.openxmlformats.org/officeDocument/2006/math">
                    <m:rad>
                      <m:radPr>
                        <m:degHide m:val="on"/>
                        <m:ctrlP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radPr>
                      <m:deg/>
                      <m:e>
                        <m:sSup>
                          <m:sSupPr>
                            <m:ctrlP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m:t>
                            </m:r>
                          </m:e>
                          <m:sup>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p>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𝑏</m:t>
                        </m:r>
                      </m:e>
                    </m:rad>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oMath>
                </a14:m>
                <a:r>
                  <a:rPr kumimoji="0" lang="en-US" sz="4800" b="0" i="0" u="none" strike="noStrike" kern="1200" cap="none" spc="0" normalizeH="0" baseline="0" noProof="0" dirty="0">
                    <a:ln>
                      <a:noFill/>
                    </a:ln>
                    <a:solidFill>
                      <a:prstClr val="white"/>
                    </a:solidFill>
                    <a:effectLst/>
                    <a:uLnTx/>
                    <a:uFillTx/>
                    <a:latin typeface="UVN Ai Cap" panose="02040603050506020204" pitchFamily="18" charset="0"/>
                    <a:ea typeface="+mn-ea"/>
                    <a:cs typeface="+mn-cs"/>
                  </a:rPr>
                  <a:t>……</a:t>
                </a:r>
              </a:p>
            </p:txBody>
          </p:sp>
        </mc:Choice>
        <mc:Fallback xmlns="">
          <p:sp>
            <p:nvSpPr>
              <p:cNvPr id="36" name="TextBox 35"/>
              <p:cNvSpPr txBox="1">
                <a:spLocks noRot="1" noChangeAspect="1" noMove="1" noResize="1" noEditPoints="1" noAdjustHandles="1" noChangeArrowheads="1" noChangeShapeType="1" noTextEdit="1"/>
              </p:cNvSpPr>
              <p:nvPr/>
            </p:nvSpPr>
            <p:spPr>
              <a:xfrm>
                <a:off x="1562100" y="1114415"/>
                <a:ext cx="9213853" cy="2404761"/>
              </a:xfrm>
              <a:prstGeom prst="rect">
                <a:avLst/>
              </a:prstGeom>
              <a:blipFill>
                <a:blip r:embed="rId13"/>
                <a:stretch>
                  <a:fillRect t="-5303" b="-12626"/>
                </a:stretch>
              </a:blipFill>
            </p:spPr>
            <p:txBody>
              <a:bodyPr/>
              <a:lstStyle/>
              <a:p>
                <a:r>
                  <a:rPr lang="en-US">
                    <a:noFill/>
                  </a:rPr>
                  <a:t> </a:t>
                </a:r>
              </a:p>
            </p:txBody>
          </p:sp>
        </mc:Fallback>
      </mc:AlternateContent>
      <p:sp>
        <p:nvSpPr>
          <p:cNvPr id="2" name="TextBox 1"/>
          <p:cNvSpPr txBox="1"/>
          <p:nvPr/>
        </p:nvSpPr>
        <p:spPr>
          <a:xfrm>
            <a:off x="148801" y="3336723"/>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Đáp</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r>
              <a:rPr kumimoji="0" lang="en-US" sz="5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án</a:t>
            </a:r>
            <a:r>
              <a:rPr kumimoji="0" lang="en-US" sz="5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p>
        </p:txBody>
      </p:sp>
      <p:pic>
        <p:nvPicPr>
          <p:cNvPr id="33" name="Picture 4" descr="het gio"/>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5"/>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6"/>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a:ea typeface="Tahoma" pitchFamily="34" charset="0"/>
                <a:cs typeface="Arial" pitchFamily="34" charset="0"/>
              </a:rPr>
              <a:t>BẮT ĐẦU</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76886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57400" y="90217"/>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rPr>
              <a:t>CÂU </a:t>
            </a:r>
            <a:r>
              <a:rPr kumimoji="0" lang="en-US" sz="5400" b="0" i="0" u="none" strike="noStrike" kern="1200" cap="none" spc="0" normalizeH="0" baseline="0" noProof="0">
                <a:ln>
                  <a:noFill/>
                </a:ln>
                <a:solidFill>
                  <a:srgbClr val="FF0000"/>
                </a:solidFill>
                <a:effectLst/>
                <a:uLnTx/>
                <a:uFillTx/>
                <a:latin typeface="Algerian" pitchFamily="82" charset="0"/>
                <a:ea typeface="+mn-ea"/>
                <a:cs typeface="+mn-cs"/>
              </a:rPr>
              <a:t>HỎI 4</a:t>
            </a:r>
            <a:endPar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endParaRP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1001707" y="5188803"/>
                <a:ext cx="9366799"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𝑥</m:t>
                          </m:r>
                        </m:e>
                        <m:sup>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2</m:t>
                          </m:r>
                        </m:sup>
                      </m:sSup>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r>
                        <a:rPr kumimoji="0" lang="en-US" sz="4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𝑎</m:t>
                      </m:r>
                    </m:oMath>
                  </m:oMathPara>
                </a14:m>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01707" y="5188803"/>
                <a:ext cx="9366799" cy="830997"/>
              </a:xfrm>
              <a:prstGeom prst="rect">
                <a:avLst/>
              </a:prstGeom>
              <a:blipFill>
                <a:blip r:embed="rId12"/>
                <a:stretch>
                  <a:fillRect/>
                </a:stretch>
              </a:blipFill>
            </p:spPr>
            <p:txBody>
              <a:bodyPr/>
              <a:lstStyle/>
              <a:p>
                <a:r>
                  <a:rPr lang="en-US">
                    <a:noFill/>
                  </a:rPr>
                  <a:t> </a:t>
                </a:r>
              </a:p>
            </p:txBody>
          </p:sp>
        </mc:Fallback>
      </mc:AlternateContent>
      <p:sp>
        <p:nvSpPr>
          <p:cNvPr id="36" name="TextBox 35"/>
          <p:cNvSpPr txBox="1"/>
          <p:nvPr/>
        </p:nvSpPr>
        <p:spPr>
          <a:xfrm>
            <a:off x="1244278" y="1082216"/>
            <a:ext cx="9095488" cy="193899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Điền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dấu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bậc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âm</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457200" y="4267200"/>
            <a:ext cx="35369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Đáp</a:t>
            </a:r>
            <a:r>
              <a:rPr kumimoji="0" lang="en-US" sz="4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r>
              <a:rPr kumimoji="0" lang="en-US" sz="4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án</a:t>
            </a:r>
            <a:r>
              <a:rPr kumimoji="0" lang="en-US" sz="4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009414" cy="1010967"/>
          </a:xfrm>
          <a:prstGeom prst="rect">
            <a:avLst/>
          </a:prstGeom>
        </p:spPr>
      </p:pic>
      <p:sp>
        <p:nvSpPr>
          <p:cNvPr id="18" name="Heart 17">
            <a:hlinkClick r:id="rId18" action="ppaction://hlinkpres?slideindex=1&amp;slidetitle="/>
          </p:cNvPr>
          <p:cNvSpPr/>
          <p:nvPr/>
        </p:nvSpPr>
        <p:spPr>
          <a:xfrm>
            <a:off x="10368506" y="6024666"/>
            <a:ext cx="620213" cy="625238"/>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3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6DA9-442B-B9C8-59B3-29B56658D460}"/>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4A5664F5-BDF7-1895-43E4-16A378468EF9}"/>
              </a:ext>
            </a:extLst>
          </p:cNvPr>
          <p:cNvSpPr txBox="1"/>
          <p:nvPr/>
        </p:nvSpPr>
        <p:spPr>
          <a:xfrm>
            <a:off x="2057400" y="90217"/>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lgerian" pitchFamily="82" charset="0"/>
                <a:ea typeface="+mn-ea"/>
                <a:cs typeface="+mn-cs"/>
              </a:rPr>
              <a:t>CÂU HỎI 5</a:t>
            </a:r>
          </a:p>
        </p:txBody>
      </p:sp>
      <p:graphicFrame>
        <p:nvGraphicFramePr>
          <p:cNvPr id="34" name="Object 33">
            <a:extLst>
              <a:ext uri="{FF2B5EF4-FFF2-40B4-BE49-F238E27FC236}">
                <a16:creationId xmlns:a16="http://schemas.microsoft.com/office/drawing/2014/main" id="{2C52C84E-05A0-66EF-ECA9-DAE4B23510A9}"/>
              </a:ext>
            </a:extLst>
          </p:cNvPr>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a:extLst>
                          <a:ext uri="{FF2B5EF4-FFF2-40B4-BE49-F238E27FC236}">
                            <a16:creationId xmlns:a16="http://schemas.microsoft.com/office/drawing/2014/main" id="{2C52C84E-05A0-66EF-ECA9-DAE4B23510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a:extLst>
              <a:ext uri="{FF2B5EF4-FFF2-40B4-BE49-F238E27FC236}">
                <a16:creationId xmlns:a16="http://schemas.microsoft.com/office/drawing/2014/main" id="{AE345DCF-D434-A869-D4D3-A5A5D17F302C}"/>
              </a:ext>
            </a:extLst>
          </p:cNvPr>
          <p:cNvSpPr txBox="1"/>
          <p:nvPr/>
        </p:nvSpPr>
        <p:spPr>
          <a:xfrm>
            <a:off x="1194224" y="5229761"/>
            <a:ext cx="9366799"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Căn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bậc</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51900E8-018D-774E-EEAB-6C55F89961A3}"/>
                  </a:ext>
                </a:extLst>
              </p:cNvPr>
              <p:cNvSpPr txBox="1"/>
              <p:nvPr/>
            </p:nvSpPr>
            <p:spPr>
              <a:xfrm>
                <a:off x="1001707" y="1082216"/>
                <a:ext cx="9751835" cy="261456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Điền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dấu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ad>
                      <m:radPr>
                        <m:degHide m:val="on"/>
                        <m:ctrlP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radPr>
                      <m:deg/>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𝐴</m:t>
                        </m:r>
                      </m:e>
                    </m:rad>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oMath>
                </a14:m>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lấy</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dưới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dấu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6" name="TextBox 35">
                <a:extLst>
                  <a:ext uri="{FF2B5EF4-FFF2-40B4-BE49-F238E27FC236}">
                    <a16:creationId xmlns:a16="http://schemas.microsoft.com/office/drawing/2014/main" id="{D51900E8-018D-774E-EEAB-6C55F89961A3}"/>
                  </a:ext>
                </a:extLst>
              </p:cNvPr>
              <p:cNvSpPr txBox="1">
                <a:spLocks noRot="1" noChangeAspect="1" noMove="1" noResize="1" noEditPoints="1" noAdjustHandles="1" noChangeArrowheads="1" noChangeShapeType="1" noTextEdit="1"/>
              </p:cNvSpPr>
              <p:nvPr/>
            </p:nvSpPr>
            <p:spPr>
              <a:xfrm>
                <a:off x="1001707" y="1082216"/>
                <a:ext cx="9751835" cy="2614562"/>
              </a:xfrm>
              <a:prstGeom prst="rect">
                <a:avLst/>
              </a:prstGeom>
              <a:blipFill>
                <a:blip r:embed="rId12"/>
                <a:stretch>
                  <a:fillRect l="-2121" t="-3944" r="-1809" b="-881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E5F546FC-4B15-F8EE-7899-77A4B5346B82}"/>
              </a:ext>
            </a:extLst>
          </p:cNvPr>
          <p:cNvSpPr txBox="1"/>
          <p:nvPr/>
        </p:nvSpPr>
        <p:spPr>
          <a:xfrm>
            <a:off x="457200" y="4267200"/>
            <a:ext cx="35369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Đáp</a:t>
            </a:r>
            <a:r>
              <a:rPr kumimoji="0" lang="en-US" sz="4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r>
              <a:rPr kumimoji="0" lang="en-US" sz="4400" b="0" i="1" u="sng" strike="noStrike" kern="1200" cap="none" spc="0" normalizeH="0" baseline="0" noProof="0" dirty="0" err="1">
                <a:ln>
                  <a:noFill/>
                </a:ln>
                <a:solidFill>
                  <a:srgbClr val="FF0000"/>
                </a:solidFill>
                <a:effectLst/>
                <a:uLnTx/>
                <a:uFillTx/>
                <a:latin typeface="UVN Ai Cap" panose="02040603050506020204" pitchFamily="18" charset="0"/>
                <a:ea typeface="+mn-ea"/>
                <a:cs typeface="+mn-cs"/>
              </a:rPr>
              <a:t>án</a:t>
            </a:r>
            <a:r>
              <a:rPr kumimoji="0" lang="en-US" sz="4400" b="0" i="1" u="sng" strike="noStrike" kern="1200" cap="none" spc="0" normalizeH="0" baseline="0" noProof="0" dirty="0">
                <a:ln>
                  <a:noFill/>
                </a:ln>
                <a:solidFill>
                  <a:srgbClr val="FF0000"/>
                </a:solidFill>
                <a:effectLst/>
                <a:uLnTx/>
                <a:uFillTx/>
                <a:latin typeface="UVN Ai Cap" panose="02040603050506020204" pitchFamily="18" charset="0"/>
                <a:ea typeface="+mn-ea"/>
                <a:cs typeface="+mn-cs"/>
              </a:rPr>
              <a:t>: </a:t>
            </a:r>
          </a:p>
        </p:txBody>
      </p:sp>
      <p:pic>
        <p:nvPicPr>
          <p:cNvPr id="33" name="Picture 4" descr="het gio">
            <a:extLst>
              <a:ext uri="{FF2B5EF4-FFF2-40B4-BE49-F238E27FC236}">
                <a16:creationId xmlns:a16="http://schemas.microsoft.com/office/drawing/2014/main" id="{3732EC48-50C5-0373-B340-03A920471DC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a:extLst>
              <a:ext uri="{FF2B5EF4-FFF2-40B4-BE49-F238E27FC236}">
                <a16:creationId xmlns:a16="http://schemas.microsoft.com/office/drawing/2014/main" id="{7764436F-E6F3-61FD-F00B-99493F1C4966}"/>
              </a:ext>
            </a:extLst>
          </p:cNvPr>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a:extLst>
              <a:ext uri="{FF2B5EF4-FFF2-40B4-BE49-F238E27FC236}">
                <a16:creationId xmlns:a16="http://schemas.microsoft.com/office/drawing/2014/main" id="{0701B789-8FB8-89A2-58B0-305577D5C207}"/>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a:t>
            </a:r>
          </a:p>
        </p:txBody>
      </p:sp>
      <p:sp>
        <p:nvSpPr>
          <p:cNvPr id="39" name="Hình chữ nhật 84">
            <a:extLst>
              <a:ext uri="{FF2B5EF4-FFF2-40B4-BE49-F238E27FC236}">
                <a16:creationId xmlns:a16="http://schemas.microsoft.com/office/drawing/2014/main" id="{3923E681-082B-9B29-5741-40063FBEAFFE}"/>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2</a:t>
            </a:r>
          </a:p>
        </p:txBody>
      </p:sp>
      <p:sp>
        <p:nvSpPr>
          <p:cNvPr id="40" name="Hình chữ nhật 83">
            <a:extLst>
              <a:ext uri="{FF2B5EF4-FFF2-40B4-BE49-F238E27FC236}">
                <a16:creationId xmlns:a16="http://schemas.microsoft.com/office/drawing/2014/main" id="{5FF1C81D-722D-EE68-2032-91FDA77DE03E}"/>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3</a:t>
            </a:r>
          </a:p>
        </p:txBody>
      </p:sp>
      <p:sp>
        <p:nvSpPr>
          <p:cNvPr id="41" name="Hình chữ nhật 57">
            <a:extLst>
              <a:ext uri="{FF2B5EF4-FFF2-40B4-BE49-F238E27FC236}">
                <a16:creationId xmlns:a16="http://schemas.microsoft.com/office/drawing/2014/main" id="{971F1EEE-5C07-45C5-28F1-94845AF4BE68}"/>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4</a:t>
            </a:r>
          </a:p>
        </p:txBody>
      </p:sp>
      <p:sp>
        <p:nvSpPr>
          <p:cNvPr id="42" name="Hình chữ nhật 86">
            <a:extLst>
              <a:ext uri="{FF2B5EF4-FFF2-40B4-BE49-F238E27FC236}">
                <a16:creationId xmlns:a16="http://schemas.microsoft.com/office/drawing/2014/main" id="{D688F3C5-F740-7EEC-09F8-C0A6B1CDEC0D}"/>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5</a:t>
            </a:r>
          </a:p>
        </p:txBody>
      </p:sp>
      <p:sp>
        <p:nvSpPr>
          <p:cNvPr id="43" name="Hình chữ nhật 87">
            <a:extLst>
              <a:ext uri="{FF2B5EF4-FFF2-40B4-BE49-F238E27FC236}">
                <a16:creationId xmlns:a16="http://schemas.microsoft.com/office/drawing/2014/main" id="{B21E7C3B-70FF-B03E-07ED-D05CB5D50956}"/>
              </a:ext>
            </a:extLst>
          </p:cNvPr>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6</a:t>
            </a:r>
          </a:p>
        </p:txBody>
      </p:sp>
      <p:sp>
        <p:nvSpPr>
          <p:cNvPr id="44" name="Hình chữ nhật 88">
            <a:extLst>
              <a:ext uri="{FF2B5EF4-FFF2-40B4-BE49-F238E27FC236}">
                <a16:creationId xmlns:a16="http://schemas.microsoft.com/office/drawing/2014/main" id="{EBE03EAF-8A08-D499-9234-D66671CAF46C}"/>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7</a:t>
            </a:r>
          </a:p>
        </p:txBody>
      </p:sp>
      <p:sp>
        <p:nvSpPr>
          <p:cNvPr id="45" name="Hình chữ nhật 89">
            <a:extLst>
              <a:ext uri="{FF2B5EF4-FFF2-40B4-BE49-F238E27FC236}">
                <a16:creationId xmlns:a16="http://schemas.microsoft.com/office/drawing/2014/main" id="{A8C11EC6-5419-270E-2E12-D0BDF7DE9FB8}"/>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8</a:t>
            </a:r>
          </a:p>
        </p:txBody>
      </p:sp>
      <p:sp>
        <p:nvSpPr>
          <p:cNvPr id="46" name="Hình chữ nhật 90">
            <a:extLst>
              <a:ext uri="{FF2B5EF4-FFF2-40B4-BE49-F238E27FC236}">
                <a16:creationId xmlns:a16="http://schemas.microsoft.com/office/drawing/2014/main" id="{E2E5932F-294E-C567-8329-A67E27BDC896}"/>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9</a:t>
            </a:r>
          </a:p>
        </p:txBody>
      </p:sp>
      <p:sp>
        <p:nvSpPr>
          <p:cNvPr id="47" name="Hình chữ nhật 91">
            <a:extLst>
              <a:ext uri="{FF2B5EF4-FFF2-40B4-BE49-F238E27FC236}">
                <a16:creationId xmlns:a16="http://schemas.microsoft.com/office/drawing/2014/main" id="{84AB71E6-6F11-671D-AE4B-B674C3E6E36A}"/>
              </a:ext>
            </a:extLst>
          </p:cNvPr>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a:ea typeface="Tahoma" pitchFamily="34" charset="0"/>
                <a:cs typeface="Arial" pitchFamily="34" charset="0"/>
              </a:rPr>
              <a:t>10</a:t>
            </a:r>
          </a:p>
        </p:txBody>
      </p:sp>
      <p:sp>
        <p:nvSpPr>
          <p:cNvPr id="48" name="Hình Bầu dục 45">
            <a:extLst>
              <a:ext uri="{FF2B5EF4-FFF2-40B4-BE49-F238E27FC236}">
                <a16:creationId xmlns:a16="http://schemas.microsoft.com/office/drawing/2014/main" id="{13B9C90C-A1E1-8C03-DB9D-5656E126D3B2}"/>
              </a:ext>
            </a:extLst>
          </p:cNvPr>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a:ea typeface="Tahoma" pitchFamily="34" charset="0"/>
                <a:cs typeface="Arial" pitchFamily="34" charset="0"/>
              </a:rPr>
              <a:t>BẮT ĐẦU</a:t>
            </a:r>
          </a:p>
        </p:txBody>
      </p:sp>
      <p:pic>
        <p:nvPicPr>
          <p:cNvPr id="3" name="Nhac loại thi sinh">
            <a:hlinkClick r:id="" action="ppaction://media"/>
            <a:extLst>
              <a:ext uri="{FF2B5EF4-FFF2-40B4-BE49-F238E27FC236}">
                <a16:creationId xmlns:a16="http://schemas.microsoft.com/office/drawing/2014/main" id="{A6BB1101-C79A-D566-E7F9-A78953536E3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pic>
        <p:nvPicPr>
          <p:cNvPr id="6" name="Picture 5">
            <a:extLst>
              <a:ext uri="{FF2B5EF4-FFF2-40B4-BE49-F238E27FC236}">
                <a16:creationId xmlns:a16="http://schemas.microsoft.com/office/drawing/2014/main" id="{2EE66A86-F99D-2D08-AFB0-00B0B11E9D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009414" cy="1010967"/>
          </a:xfrm>
          <a:prstGeom prst="rect">
            <a:avLst/>
          </a:prstGeom>
        </p:spPr>
      </p:pic>
      <p:sp>
        <p:nvSpPr>
          <p:cNvPr id="18" name="Heart 17">
            <a:hlinkClick r:id="rId18" action="ppaction://hlinkpres?slideindex=1&amp;slidetitle="/>
            <a:extLst>
              <a:ext uri="{FF2B5EF4-FFF2-40B4-BE49-F238E27FC236}">
                <a16:creationId xmlns:a16="http://schemas.microsoft.com/office/drawing/2014/main" id="{45F94EFF-7072-18CE-481C-D570128030A3}"/>
              </a:ext>
            </a:extLst>
          </p:cNvPr>
          <p:cNvSpPr/>
          <p:nvPr/>
        </p:nvSpPr>
        <p:spPr>
          <a:xfrm>
            <a:off x="10368506" y="6024666"/>
            <a:ext cx="620213" cy="625238"/>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1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p:cNvSpPr/>
          <p:nvPr/>
        </p:nvSpPr>
        <p:spPr>
          <a:xfrm>
            <a:off x="448236" y="228321"/>
            <a:ext cx="11295529" cy="6388753"/>
          </a:xfrm>
          <a:prstGeom prst="roundRect">
            <a:avLst>
              <a:gd name="adj" fmla="val 16667"/>
            </a:avLst>
          </a:prstGeom>
          <a:solidFill>
            <a:schemeClr val="bg1"/>
          </a:solidFill>
          <a:ln w="57150" cap="flat" cmpd="thinThick">
            <a:solidFill>
              <a:srgbClr val="CC0000"/>
            </a:solidFill>
            <a:prstDash val="solid"/>
            <a:headEnd type="none" w="med" len="med"/>
            <a:tailEnd type="none" w="med" len="med"/>
          </a:ln>
        </p:spPr>
        <p:txBody>
          <a:bodyPr wrap="none" lIns="89305" tIns="44655" rIns="89305" bIns="44655" anchor="ctr" anchorCtr="0"/>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vi-VN" altLang="x-none" sz="158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7219" name="WordArt 3"/>
          <p:cNvSpPr>
            <a:spLocks noTextEdit="1"/>
          </p:cNvSpPr>
          <p:nvPr/>
        </p:nvSpPr>
        <p:spPr>
          <a:xfrm>
            <a:off x="2263588" y="837640"/>
            <a:ext cx="7967382" cy="762000"/>
          </a:xfrm>
          <a:prstGeom prst="rect">
            <a:avLst/>
          </a:prstGeom>
        </p:spPr>
        <p:txBody>
          <a:bodyPr wrap="none" fromWordArt="1">
            <a:prstTxWarp prst="textDeflate">
              <a:avLst>
                <a:gd name="adj" fmla="val 26227"/>
              </a:avLst>
            </a:prstTxWarp>
            <a:normAutofit/>
          </a:bodyPr>
          <a:lstStyle/>
          <a:p>
            <a:pPr marL="0" marR="0" lvl="0" indent="0" algn="ctr" defTabSz="806867" rtl="0" eaLnBrk="0" fontAlgn="base" latinLnBrk="0" hangingPunct="0">
              <a:lnSpc>
                <a:spcPct val="100000"/>
              </a:lnSpc>
              <a:spcBef>
                <a:spcPct val="0"/>
              </a:spcBef>
              <a:spcAft>
                <a:spcPct val="0"/>
              </a:spcAft>
              <a:buClrTx/>
              <a:buSzTx/>
              <a:buFontTx/>
              <a:buNone/>
              <a:tabLst/>
              <a:defRPr/>
            </a:pPr>
            <a:r>
              <a:rPr kumimoji="0" lang="en-US" sz="3441" b="0" i="0" u="none" strike="noStrike" kern="1200" cap="none" spc="0" normalizeH="0" baseline="0" noProof="0">
                <a:ln w="9525" cap="flat" cmpd="sng">
                  <a:solidFill>
                    <a:srgbClr val="000000"/>
                  </a:solidFill>
                  <a:prstDash val="solid"/>
                  <a:headEnd type="none" w="med" len="med"/>
                  <a:tailEnd type="none" w="med" len="med"/>
                </a:ln>
                <a:solidFill>
                  <a:srgbClr val="0000FF"/>
                </a:solidFill>
                <a:effectLst/>
                <a:uLnTx/>
                <a:uFillTx/>
                <a:latin typeface="Impact" panose="020B0806030902050204" charset="0"/>
                <a:ea typeface="Impact" panose="020B0806030902050204" charset="0"/>
                <a:cs typeface="+mn-cs"/>
              </a:rPr>
              <a:t>Binh ...Boong...</a:t>
            </a:r>
          </a:p>
        </p:txBody>
      </p:sp>
      <p:pic>
        <p:nvPicPr>
          <p:cNvPr id="54276" name="Rung chuong vang - Buc Tuong.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44823" y="1"/>
            <a:ext cx="403412" cy="305360"/>
          </a:xfrm>
          <a:prstGeom prst="rect">
            <a:avLst/>
          </a:prstGeom>
          <a:noFill/>
          <a:ln w="9525">
            <a:noFill/>
          </a:ln>
        </p:spPr>
      </p:pic>
      <p:pic>
        <p:nvPicPr>
          <p:cNvPr id="137221" name="Picture 5" descr="13"/>
          <p:cNvPicPr>
            <a:picLocks noChangeAspect="1"/>
          </p:cNvPicPr>
          <p:nvPr/>
        </p:nvPicPr>
        <p:blipFill>
          <a:blip r:embed="rId8"/>
          <a:stretch>
            <a:fillRect/>
          </a:stretch>
        </p:blipFill>
        <p:spPr>
          <a:xfrm rot="-9236151">
            <a:off x="7709647" y="3504640"/>
            <a:ext cx="3933265" cy="305360"/>
          </a:xfrm>
          <a:prstGeom prst="rect">
            <a:avLst/>
          </a:prstGeom>
          <a:noFill/>
          <a:ln w="9525">
            <a:noFill/>
          </a:ln>
        </p:spPr>
      </p:pic>
      <p:pic>
        <p:nvPicPr>
          <p:cNvPr id="137222" name="Picture 6" descr="13"/>
          <p:cNvPicPr>
            <a:picLocks noChangeAspect="1"/>
          </p:cNvPicPr>
          <p:nvPr/>
        </p:nvPicPr>
        <p:blipFill>
          <a:blip r:embed="rId8"/>
          <a:stretch>
            <a:fillRect/>
          </a:stretch>
        </p:blipFill>
        <p:spPr>
          <a:xfrm rot="-984584">
            <a:off x="549088" y="3734360"/>
            <a:ext cx="3933265" cy="303960"/>
          </a:xfrm>
          <a:prstGeom prst="rect">
            <a:avLst/>
          </a:prstGeom>
          <a:noFill/>
          <a:ln w="9525">
            <a:noFill/>
          </a:ln>
        </p:spPr>
      </p:pic>
      <p:pic>
        <p:nvPicPr>
          <p:cNvPr id="137223" name="Picture 7" descr="13"/>
          <p:cNvPicPr>
            <a:picLocks noChangeAspect="1"/>
          </p:cNvPicPr>
          <p:nvPr/>
        </p:nvPicPr>
        <p:blipFill>
          <a:blip r:embed="rId8"/>
          <a:stretch>
            <a:fillRect/>
          </a:stretch>
        </p:blipFill>
        <p:spPr>
          <a:xfrm rot="-769727" flipH="1">
            <a:off x="7810500" y="1218640"/>
            <a:ext cx="3630706" cy="305360"/>
          </a:xfrm>
          <a:prstGeom prst="rect">
            <a:avLst/>
          </a:prstGeom>
          <a:noFill/>
          <a:ln w="9525">
            <a:noFill/>
          </a:ln>
        </p:spPr>
      </p:pic>
      <p:pic>
        <p:nvPicPr>
          <p:cNvPr id="137224" name="Picture 8" descr="13"/>
          <p:cNvPicPr>
            <a:picLocks noChangeAspect="1"/>
          </p:cNvPicPr>
          <p:nvPr/>
        </p:nvPicPr>
        <p:blipFill>
          <a:blip r:embed="rId8"/>
          <a:stretch>
            <a:fillRect/>
          </a:stretch>
        </p:blipFill>
        <p:spPr>
          <a:xfrm rot="720688">
            <a:off x="649941" y="1218640"/>
            <a:ext cx="3933265" cy="305360"/>
          </a:xfrm>
          <a:prstGeom prst="rect">
            <a:avLst/>
          </a:prstGeom>
          <a:noFill/>
          <a:ln w="9525">
            <a:noFill/>
          </a:ln>
        </p:spPr>
      </p:pic>
      <p:pic>
        <p:nvPicPr>
          <p:cNvPr id="137225" name="Picture 10" descr="PULSTARS"/>
          <p:cNvPicPr>
            <a:picLocks noChangeAspect="1"/>
          </p:cNvPicPr>
          <p:nvPr/>
        </p:nvPicPr>
        <p:blipFill>
          <a:blip r:embed="rId9"/>
          <a:stretch>
            <a:fillRect/>
          </a:stretch>
        </p:blipFill>
        <p:spPr>
          <a:xfrm>
            <a:off x="952500" y="837640"/>
            <a:ext cx="1547813" cy="1257860"/>
          </a:xfrm>
          <a:prstGeom prst="rect">
            <a:avLst/>
          </a:prstGeom>
          <a:noFill/>
          <a:ln w="9525">
            <a:noFill/>
          </a:ln>
        </p:spPr>
      </p:pic>
      <p:pic>
        <p:nvPicPr>
          <p:cNvPr id="137226" name="Picture 11" descr="PULSTARS"/>
          <p:cNvPicPr>
            <a:picLocks noChangeAspect="1"/>
          </p:cNvPicPr>
          <p:nvPr/>
        </p:nvPicPr>
        <p:blipFill>
          <a:blip r:embed="rId9"/>
          <a:stretch>
            <a:fillRect/>
          </a:stretch>
        </p:blipFill>
        <p:spPr>
          <a:xfrm>
            <a:off x="750794" y="2972360"/>
            <a:ext cx="1547813" cy="1256460"/>
          </a:xfrm>
          <a:prstGeom prst="rect">
            <a:avLst/>
          </a:prstGeom>
          <a:noFill/>
          <a:ln w="9525">
            <a:noFill/>
          </a:ln>
        </p:spPr>
      </p:pic>
      <p:pic>
        <p:nvPicPr>
          <p:cNvPr id="137227" name="Picture 12" descr="PULSTARS"/>
          <p:cNvPicPr>
            <a:picLocks noChangeAspect="1"/>
          </p:cNvPicPr>
          <p:nvPr/>
        </p:nvPicPr>
        <p:blipFill>
          <a:blip r:embed="rId9"/>
          <a:stretch>
            <a:fillRect/>
          </a:stretch>
        </p:blipFill>
        <p:spPr>
          <a:xfrm>
            <a:off x="9424147" y="2895321"/>
            <a:ext cx="1547813" cy="1257860"/>
          </a:xfrm>
          <a:prstGeom prst="rect">
            <a:avLst/>
          </a:prstGeom>
          <a:noFill/>
          <a:ln w="9525">
            <a:noFill/>
          </a:ln>
        </p:spPr>
      </p:pic>
      <p:pic>
        <p:nvPicPr>
          <p:cNvPr id="137228" name="Picture 13" descr="Picture1"/>
          <p:cNvPicPr>
            <a:picLocks noChangeAspect="1"/>
          </p:cNvPicPr>
          <p:nvPr/>
        </p:nvPicPr>
        <p:blipFill>
          <a:blip r:embed="rId10"/>
          <a:stretch>
            <a:fillRect/>
          </a:stretch>
        </p:blipFill>
        <p:spPr>
          <a:xfrm>
            <a:off x="2767853" y="762000"/>
            <a:ext cx="951100" cy="924485"/>
          </a:xfrm>
          <a:prstGeom prst="rect">
            <a:avLst/>
          </a:prstGeom>
          <a:noFill/>
          <a:ln w="9525">
            <a:noFill/>
          </a:ln>
        </p:spPr>
      </p:pic>
      <p:pic>
        <p:nvPicPr>
          <p:cNvPr id="137229" name="Picture 14" descr="Picture1"/>
          <p:cNvPicPr>
            <a:picLocks noChangeAspect="1"/>
          </p:cNvPicPr>
          <p:nvPr/>
        </p:nvPicPr>
        <p:blipFill>
          <a:blip r:embed="rId10"/>
          <a:stretch>
            <a:fillRect/>
          </a:stretch>
        </p:blipFill>
        <p:spPr>
          <a:xfrm>
            <a:off x="2767853" y="3810000"/>
            <a:ext cx="951100" cy="924485"/>
          </a:xfrm>
          <a:prstGeom prst="rect">
            <a:avLst/>
          </a:prstGeom>
          <a:noFill/>
          <a:ln w="9525">
            <a:noFill/>
          </a:ln>
        </p:spPr>
      </p:pic>
      <p:pic>
        <p:nvPicPr>
          <p:cNvPr id="137230" name="Picture 15" descr="Picture1"/>
          <p:cNvPicPr>
            <a:picLocks noChangeAspect="1"/>
          </p:cNvPicPr>
          <p:nvPr/>
        </p:nvPicPr>
        <p:blipFill>
          <a:blip r:embed="rId10"/>
          <a:stretch>
            <a:fillRect/>
          </a:stretch>
        </p:blipFill>
        <p:spPr>
          <a:xfrm>
            <a:off x="10331824" y="5028640"/>
            <a:ext cx="951100" cy="924485"/>
          </a:xfrm>
          <a:prstGeom prst="rect">
            <a:avLst/>
          </a:prstGeom>
          <a:noFill/>
          <a:ln w="9525">
            <a:noFill/>
          </a:ln>
        </p:spPr>
      </p:pic>
      <p:pic>
        <p:nvPicPr>
          <p:cNvPr id="137231" name="Picture 16" descr="Picture1"/>
          <p:cNvPicPr>
            <a:picLocks noChangeAspect="1"/>
          </p:cNvPicPr>
          <p:nvPr/>
        </p:nvPicPr>
        <p:blipFill>
          <a:blip r:embed="rId10"/>
          <a:stretch>
            <a:fillRect/>
          </a:stretch>
        </p:blipFill>
        <p:spPr>
          <a:xfrm>
            <a:off x="11196078" y="1371320"/>
            <a:ext cx="951099" cy="924485"/>
          </a:xfrm>
          <a:prstGeom prst="rect">
            <a:avLst/>
          </a:prstGeom>
          <a:noFill/>
          <a:ln w="9525">
            <a:noFill/>
          </a:ln>
        </p:spPr>
      </p:pic>
      <p:pic>
        <p:nvPicPr>
          <p:cNvPr id="54289" name="Rung chuong vang - Buc Tuong [NCT 0445427527].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11743765" y="6552640"/>
            <a:ext cx="403412" cy="305360"/>
          </a:xfrm>
          <a:prstGeom prst="rect">
            <a:avLst/>
          </a:prstGeom>
          <a:noFill/>
          <a:ln w="9525">
            <a:noFill/>
          </a:ln>
        </p:spPr>
      </p:pic>
      <p:sp>
        <p:nvSpPr>
          <p:cNvPr id="137233" name="WordArt 18"/>
          <p:cNvSpPr>
            <a:spLocks noTextEdit="1"/>
          </p:cNvSpPr>
          <p:nvPr/>
        </p:nvSpPr>
        <p:spPr>
          <a:xfrm>
            <a:off x="1961029" y="4884365"/>
            <a:ext cx="8572500" cy="983316"/>
          </a:xfrm>
          <a:prstGeom prst="rect">
            <a:avLst/>
          </a:prstGeom>
        </p:spPr>
        <p:txBody>
          <a:bodyPr wrap="none" fromWordArt="1">
            <a:prstTxWarp prst="textPlain">
              <a:avLst>
                <a:gd name="adj" fmla="val 50000"/>
              </a:avLst>
            </a:prstTxWarp>
            <a:normAutofit/>
          </a:bodyPr>
          <a:lstStyle/>
          <a:p>
            <a:pPr marL="0" marR="0" lvl="0" indent="0" algn="ctr" defTabSz="806867" rtl="0" eaLnBrk="0" fontAlgn="base" latinLnBrk="0" hangingPunct="0">
              <a:lnSpc>
                <a:spcPct val="100000"/>
              </a:lnSpc>
              <a:spcBef>
                <a:spcPct val="0"/>
              </a:spcBef>
              <a:spcAft>
                <a:spcPct val="0"/>
              </a:spcAft>
              <a:buClrTx/>
              <a:buSzTx/>
              <a:buFontTx/>
              <a:buNone/>
              <a:tabLst/>
              <a:defRPr/>
            </a:pPr>
            <a:r>
              <a:rPr kumimoji="0" lang="en-US" sz="3441" b="0" i="0" u="none" strike="noStrike" kern="1200" cap="none" spc="0" normalizeH="0" baseline="0" noProof="0">
                <a:ln w="12700" cap="flat" cmpd="sng">
                  <a:solidFill>
                    <a:srgbClr val="FF0000"/>
                  </a:solidFill>
                  <a:prstDash val="solid"/>
                  <a:headEnd type="none" w="med" len="med"/>
                  <a:tailEnd type="none" w="med" len="med"/>
                </a:ln>
                <a:solidFill>
                  <a:srgbClr val="FF0000"/>
                </a:solidFill>
                <a:effectLst>
                  <a:outerShdw dist="35921" dir="2699999" sy="50000" kx="2115830" algn="bl" rotWithShape="0">
                    <a:srgbClr val="C0C0C0">
                      <a:alpha val="79999"/>
                    </a:srgbClr>
                  </a:outerShdw>
                </a:effectLst>
                <a:uLnTx/>
                <a:uFillTx/>
                <a:latin typeface="Times New Roman" panose="02020603050405020304" pitchFamily="18" charset="0"/>
                <a:ea typeface="Times New Roman" panose="02020603050405020304" pitchFamily="18" charset="0"/>
                <a:cs typeface="+mn-cs"/>
              </a:rPr>
              <a:t>Chúc mừng chiến thắng!</a:t>
            </a:r>
          </a:p>
        </p:txBody>
      </p:sp>
      <p:sp>
        <p:nvSpPr>
          <p:cNvPr id="137234" name="Rectangle 18"/>
          <p:cNvSpPr/>
          <p:nvPr/>
        </p:nvSpPr>
        <p:spPr>
          <a:xfrm>
            <a:off x="3070412" y="2983566"/>
            <a:ext cx="6051176" cy="823268"/>
          </a:xfrm>
          <a:prstGeom prst="rect">
            <a:avLst/>
          </a:prstGeom>
          <a:noFill/>
          <a:ln w="9525">
            <a:noFill/>
          </a:ln>
        </p:spPr>
        <p:txBody>
          <a:bodyPr lIns="89305" tIns="44655" rIns="89305" bIns="44655">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Cái bình </a:t>
            </a:r>
            <a:r>
              <a:rPr kumimoji="0" sz="1588"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cổ</a:t>
            </a: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trong viện bảo tàng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có đính hạt ngọc ở </a:t>
            </a:r>
            <a:r>
              <a:rPr kumimoji="0" sz="1588"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cổ</a:t>
            </a: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bình.</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Căp từ </a:t>
            </a:r>
            <a:r>
              <a:rPr kumimoji="0" sz="1588"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“cổ” </a:t>
            </a:r>
            <a:r>
              <a:rPr kumimoji="0" sz="1588"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trong câu thuộc cặp từ gì?</a:t>
            </a:r>
            <a:endParaRPr kumimoji="0" sz="1588"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7235" name="Picture 31" descr="people008"/>
          <p:cNvPicPr>
            <a:picLocks noChangeAspect="1"/>
          </p:cNvPicPr>
          <p:nvPr/>
        </p:nvPicPr>
        <p:blipFill>
          <a:blip r:embed="rId11">
            <a:lum contrast="12000"/>
          </a:blip>
          <a:stretch>
            <a:fillRect/>
          </a:stretch>
        </p:blipFill>
        <p:spPr>
          <a:xfrm>
            <a:off x="10861302" y="5962931"/>
            <a:ext cx="1285875" cy="1143000"/>
          </a:xfrm>
          <a:prstGeom prst="rect">
            <a:avLst/>
          </a:prstGeom>
          <a:noFill/>
          <a:ln w="9525">
            <a:noFill/>
          </a:ln>
        </p:spPr>
      </p:pic>
      <p:pic>
        <p:nvPicPr>
          <p:cNvPr id="137236" name="Picture 32" descr="Bellcoll">
            <a:hlinkClick r:id="" action="ppaction://hlinkshowjump?jump=firstslide"/>
          </p:cNvPr>
          <p:cNvPicPr>
            <a:picLocks noChangeAspect="1"/>
          </p:cNvPicPr>
          <p:nvPr/>
        </p:nvPicPr>
        <p:blipFill>
          <a:blip r:embed="rId12"/>
          <a:stretch>
            <a:fillRect/>
          </a:stretch>
        </p:blipFill>
        <p:spPr>
          <a:xfrm>
            <a:off x="-23811" y="-228319"/>
            <a:ext cx="2186547" cy="1676680"/>
          </a:xfrm>
          <a:prstGeom prst="rect">
            <a:avLst/>
          </a:prstGeom>
          <a:noFill/>
          <a:ln w="9525">
            <a:noFill/>
          </a:ln>
        </p:spPr>
      </p:pic>
      <p:pic>
        <p:nvPicPr>
          <p:cNvPr id="137237" name="Picture 9" descr="an30"/>
          <p:cNvPicPr>
            <a:picLocks noChangeAspect="1"/>
          </p:cNvPicPr>
          <p:nvPr/>
        </p:nvPicPr>
        <p:blipFill>
          <a:blip r:embed="rId13"/>
          <a:stretch>
            <a:fillRect/>
          </a:stretch>
        </p:blipFill>
        <p:spPr>
          <a:xfrm>
            <a:off x="2616574" y="1753721"/>
            <a:ext cx="6251482" cy="3130644"/>
          </a:xfrm>
          <a:prstGeom prst="rect">
            <a:avLst/>
          </a:prstGeom>
          <a:noFill/>
          <a:ln w="9525">
            <a:noFill/>
          </a:ln>
        </p:spPr>
      </p:pic>
      <p:sp>
        <p:nvSpPr>
          <p:cNvPr id="69" name="Text Box 11"/>
          <p:cNvSpPr txBox="1"/>
          <p:nvPr/>
        </p:nvSpPr>
        <p:spPr>
          <a:xfrm flipH="1">
            <a:off x="9424147" y="7010681"/>
            <a:ext cx="1109382" cy="742027"/>
          </a:xfrm>
          <a:prstGeom prst="rect">
            <a:avLst/>
          </a:prstGeom>
          <a:solidFill>
            <a:srgbClr val="FFCCFF"/>
          </a:solidFill>
          <a:ln w="38100" cap="flat" cmpd="dbl">
            <a:solidFill>
              <a:srgbClr val="FFCCFF"/>
            </a:solidFill>
            <a:prstDash val="sysDot"/>
            <a:miter/>
            <a:headEnd type="none" w="med" len="med"/>
            <a:tailEnd type="none" w="med" len="med"/>
          </a:ln>
        </p:spPr>
        <p:txBody>
          <a:bodyPr lIns="89305" tIns="44655" rIns="89305" bIns="44655">
            <a:spAutoFit/>
          </a:bodyPr>
          <a:lstStyle/>
          <a:p>
            <a:pPr marL="302575" marR="0" lvl="0" indent="-302575" algn="ctr" defTabSz="806867" rtl="0" eaLnBrk="1" fontAlgn="base" latinLnBrk="0" hangingPunct="1">
              <a:lnSpc>
                <a:spcPct val="100000"/>
              </a:lnSpc>
              <a:spcBef>
                <a:spcPct val="50000"/>
              </a:spcBef>
              <a:spcAft>
                <a:spcPct val="0"/>
              </a:spcAft>
              <a:buClrTx/>
              <a:buSzTx/>
              <a:buFontTx/>
              <a:buNone/>
              <a:tabLst/>
              <a:defRPr/>
            </a:pPr>
            <a:endParaRPr kumimoji="0" lang="vi-VN" altLang="x-none" sz="423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137233"/>
                                        </p:tgtEl>
                                        <p:attrNameLst>
                                          <p:attrName>style.visibility</p:attrName>
                                        </p:attrNameLst>
                                      </p:cBhvr>
                                      <p:to>
                                        <p:strVal val="visible"/>
                                      </p:to>
                                    </p:set>
                                    <p:anim calcmode="lin" valueType="num">
                                      <p:cBhvr>
                                        <p:cTn id="7" dur="5000" fill="hold"/>
                                        <p:tgtEl>
                                          <p:spTgt spid="137233"/>
                                        </p:tgtEl>
                                        <p:attrNameLst>
                                          <p:attrName>ppt_w</p:attrName>
                                        </p:attrNameLst>
                                      </p:cBhvr>
                                      <p:tavLst>
                                        <p:tav tm="0" fmla="#ppt_w*sin(2.5*pi*$)">
                                          <p:val>
                                            <p:fltVal val="0"/>
                                          </p:val>
                                        </p:tav>
                                        <p:tav tm="100000">
                                          <p:val>
                                            <p:fltVal val="1"/>
                                          </p:val>
                                        </p:tav>
                                      </p:tavLst>
                                    </p:anim>
                                    <p:anim calcmode="lin" valueType="num">
                                      <p:cBhvr>
                                        <p:cTn id="8" dur="5000" fill="hold"/>
                                        <p:tgtEl>
                                          <p:spTgt spid="137233"/>
                                        </p:tgtEl>
                                        <p:attrNameLst>
                                          <p:attrName>ppt_h</p:attrName>
                                        </p:attrNameLst>
                                      </p:cBhvr>
                                      <p:tavLst>
                                        <p:tav tm="0">
                                          <p:val>
                                            <p:strVal val="#ppt_h"/>
                                          </p:val>
                                        </p:tav>
                                        <p:tav tm="100000">
                                          <p:val>
                                            <p:strVal val="#ppt_h"/>
                                          </p:val>
                                        </p:tav>
                                      </p:tavLst>
                                    </p:anim>
                                  </p:childTnLst>
                                </p:cTn>
                              </p:par>
                              <p:par>
                                <p:cTn id="9" presetID="32" presetClass="emph" presetSubtype="0" repeatCount="indefinite" fill="hold" nodeType="withEffect">
                                  <p:stCondLst>
                                    <p:cond delay="0"/>
                                  </p:stCondLst>
                                  <p:childTnLst>
                                    <p:animClr clrSpc="rgb" dir="cw">
                                      <p:cBhvr override="childStyle">
                                        <p:cTn id="10" dur="100" fill="hold"/>
                                        <p:tgtEl>
                                          <p:spTgt spid="137219"/>
                                        </p:tgtEl>
                                        <p:attrNameLst>
                                          <p:attrName>style.color</p:attrName>
                                        </p:attrNameLst>
                                      </p:cBhvr>
                                      <p:to>
                                        <a:srgbClr val="FF3300"/>
                                      </p:to>
                                    </p:animClr>
                                    <p:animClr clrSpc="rgb" dir="cw">
                                      <p:cBhvr>
                                        <p:cTn id="11" dur="100" fill="hold"/>
                                        <p:tgtEl>
                                          <p:spTgt spid="137219"/>
                                        </p:tgtEl>
                                        <p:attrNameLst>
                                          <p:attrName>fillcolor</p:attrName>
                                        </p:attrNameLst>
                                      </p:cBhvr>
                                      <p:to>
                                        <a:srgbClr val="FF3300"/>
                                      </p:to>
                                    </p:animClr>
                                    <p:set>
                                      <p:cBhvr>
                                        <p:cTn id="12" dur="100" fill="hold"/>
                                        <p:tgtEl>
                                          <p:spTgt spid="137219"/>
                                        </p:tgtEl>
                                        <p:attrNameLst>
                                          <p:attrName>fill.type</p:attrName>
                                        </p:attrNameLst>
                                      </p:cBhvr>
                                      <p:to>
                                        <p:strVal val="solid"/>
                                      </p:to>
                                    </p:set>
                                    <p:set>
                                      <p:cBhvr>
                                        <p:cTn id="13" dur="100" fill="hold"/>
                                        <p:tgtEl>
                                          <p:spTgt spid="137219"/>
                                        </p:tgtEl>
                                        <p:attrNameLst>
                                          <p:attrName>fill.on</p:attrName>
                                        </p:attrNameLst>
                                      </p:cBhvr>
                                      <p:to>
                                        <p:strVal val="true"/>
                                      </p:to>
                                    </p:set>
                                    <p:animRot by="120000">
                                      <p:cBhvr>
                                        <p:cTn id="14" dur="100" fill="hold">
                                          <p:stCondLst>
                                            <p:cond delay="0"/>
                                          </p:stCondLst>
                                        </p:cTn>
                                        <p:tgtEl>
                                          <p:spTgt spid="137219"/>
                                        </p:tgtEl>
                                        <p:attrNameLst>
                                          <p:attrName>r</p:attrName>
                                        </p:attrNameLst>
                                      </p:cBhvr>
                                    </p:animRot>
                                    <p:animRot by="-240000">
                                      <p:cBhvr>
                                        <p:cTn id="15" dur="200" fill="hold">
                                          <p:stCondLst>
                                            <p:cond delay="200"/>
                                          </p:stCondLst>
                                        </p:cTn>
                                        <p:tgtEl>
                                          <p:spTgt spid="137219"/>
                                        </p:tgtEl>
                                        <p:attrNameLst>
                                          <p:attrName>r</p:attrName>
                                        </p:attrNameLst>
                                      </p:cBhvr>
                                    </p:animRot>
                                    <p:animRot by="240000">
                                      <p:cBhvr>
                                        <p:cTn id="16" dur="200" fill="hold">
                                          <p:stCondLst>
                                            <p:cond delay="400"/>
                                          </p:stCondLst>
                                        </p:cTn>
                                        <p:tgtEl>
                                          <p:spTgt spid="137219"/>
                                        </p:tgtEl>
                                        <p:attrNameLst>
                                          <p:attrName>r</p:attrName>
                                        </p:attrNameLst>
                                      </p:cBhvr>
                                    </p:animRot>
                                    <p:animRot by="-240000">
                                      <p:cBhvr>
                                        <p:cTn id="17" dur="200" fill="hold">
                                          <p:stCondLst>
                                            <p:cond delay="600"/>
                                          </p:stCondLst>
                                        </p:cTn>
                                        <p:tgtEl>
                                          <p:spTgt spid="137219"/>
                                        </p:tgtEl>
                                        <p:attrNameLst>
                                          <p:attrName>r</p:attrName>
                                        </p:attrNameLst>
                                      </p:cBhvr>
                                    </p:animRot>
                                    <p:animRot by="120000">
                                      <p:cBhvr>
                                        <p:cTn id="18" dur="200" fill="hold">
                                          <p:stCondLst>
                                            <p:cond delay="800"/>
                                          </p:stCondLst>
                                        </p:cTn>
                                        <p:tgtEl>
                                          <p:spTgt spid="137219"/>
                                        </p:tgtEl>
                                        <p:attrNameLst>
                                          <p:attrName>r</p:attrName>
                                        </p:attrNameLst>
                                      </p:cBhvr>
                                    </p:animRot>
                                  </p:childTnLst>
                                </p:cTn>
                              </p:par>
                              <p:par>
                                <p:cTn id="19" presetID="1" presetClass="mediacall" presetSubtype="0" fill="hold" nodeType="withEffect">
                                  <p:stCondLst>
                                    <p:cond delay="0"/>
                                  </p:stCondLst>
                                  <p:childTnLst>
                                    <p:cmd type="call" cmd="playFrom(0.0)">
                                      <p:cBhvr>
                                        <p:cTn id="20" dur="283164" fill="hold"/>
                                        <p:tgtEl>
                                          <p:spTgt spid="54289"/>
                                        </p:tgtEl>
                                      </p:cBhvr>
                                    </p:cmd>
                                  </p:childTnLst>
                                </p:cTn>
                              </p:par>
                              <p:par>
                                <p:cTn id="21" presetID="1" presetClass="entr" presetSubtype="0" fill="hold" nodeType="withEffect">
                                  <p:stCondLst>
                                    <p:cond delay="500"/>
                                  </p:stCondLst>
                                  <p:childTnLst>
                                    <p:set>
                                      <p:cBhvr>
                                        <p:cTn id="2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ELIZ2.WAV"/>
                                        </p:tgtEl>
                                      </p:cMediaNode>
                                    </p:audio>
                                  </p:subTnLst>
                                </p:cTn>
                              </p:par>
                              <p:par>
                                <p:cTn id="23" presetID="22" presetClass="emph" presetSubtype="0" repeatCount="10000" fill="remove" grpId="0" nodeType="withEffect">
                                  <p:stCondLst>
                                    <p:cond delay="0"/>
                                  </p:stCondLst>
                                  <p:childTnLst>
                                    <p:animClr clrSpc="hsl" dir="cw">
                                      <p:cBhvr override="childStyle">
                                        <p:cTn id="24" dur="500" fill="hold"/>
                                        <p:tgtEl>
                                          <p:spTgt spid="69"/>
                                        </p:tgtEl>
                                        <p:attrNameLst>
                                          <p:attrName>style.color</p:attrName>
                                        </p:attrNameLst>
                                      </p:cBhvr>
                                      <p:by>
                                        <p:hsl h="-7200000" s="0" l="0"/>
                                      </p:by>
                                    </p:animClr>
                                    <p:animClr clrSpc="hsl" dir="cw">
                                      <p:cBhvr>
                                        <p:cTn id="25" dur="500" fill="hold"/>
                                        <p:tgtEl>
                                          <p:spTgt spid="69"/>
                                        </p:tgtEl>
                                        <p:attrNameLst>
                                          <p:attrName>fillcolor</p:attrName>
                                        </p:attrNameLst>
                                      </p:cBhvr>
                                      <p:by>
                                        <p:hsl h="-7200000" s="0" l="0"/>
                                      </p:by>
                                    </p:animClr>
                                    <p:animClr clrSpc="hsl" dir="cw">
                                      <p:cBhvr>
                                        <p:cTn id="26" dur="500" fill="hold"/>
                                        <p:tgtEl>
                                          <p:spTgt spid="69"/>
                                        </p:tgtEl>
                                        <p:attrNameLst>
                                          <p:attrName>stroke.color</p:attrName>
                                        </p:attrNameLst>
                                      </p:cBhvr>
                                      <p:by>
                                        <p:hsl h="-7200000" s="0" l="0"/>
                                      </p:by>
                                    </p:animClr>
                                    <p:set>
                                      <p:cBhvr>
                                        <p:cTn id="27" dur="500" fill="hold"/>
                                        <p:tgtEl>
                                          <p:spTgt spid="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427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83062" fill="hold"/>
                                        <p:tgtEl>
                                          <p:spTgt spid="54276"/>
                                        </p:tgtEl>
                                      </p:cBhvr>
                                    </p:cmd>
                                  </p:childTnLst>
                                </p:cTn>
                              </p:par>
                            </p:childTnLst>
                          </p:cTn>
                        </p:par>
                      </p:childTnLst>
                    </p:cTn>
                  </p:par>
                </p:childTnLst>
              </p:cTn>
              <p:nextCondLst>
                <p:cond evt="onClick" delay="0">
                  <p:tgtEl>
                    <p:spTgt spid="54276"/>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54276"/>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54289"/>
                </p:tgtEl>
              </p:cMediaNode>
            </p:audio>
          </p:childTnLst>
        </p:cTn>
      </p:par>
    </p:tnLst>
    <p:bldLst>
      <p:bldP spid="6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4381</TotalTime>
  <Words>1713</Words>
  <Application>Microsoft Office PowerPoint</Application>
  <PresentationFormat>Widescreen</PresentationFormat>
  <Paragraphs>241</Paragraphs>
  <Slides>42</Slides>
  <Notes>5</Notes>
  <HiddenSlides>0</HiddenSlides>
  <MMClips>9</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56" baseType="lpstr">
      <vt:lpstr>.VnTime</vt:lpstr>
      <vt:lpstr>Algerian</vt:lpstr>
      <vt:lpstr>Arial</vt:lpstr>
      <vt:lpstr>Calibri</vt:lpstr>
      <vt:lpstr>Calibri Light</vt:lpstr>
      <vt:lpstr>Cambria Math</vt:lpstr>
      <vt:lpstr>Impact</vt:lpstr>
      <vt:lpstr>Times New Roman</vt:lpstr>
      <vt:lpstr>UVN Ai Cap</vt:lpstr>
      <vt:lpstr>Office Theme</vt:lpstr>
      <vt:lpstr>1_Office Theme</vt:lpstr>
      <vt:lpstr>2_Office Theme</vt:lpstr>
      <vt:lpstr>3_Office Theme</vt:lpstr>
      <vt:lpstr>Equation</vt:lpstr>
      <vt:lpstr>CHÀO MỪNG  THẦY CÔ VÀ CÁC EM HỌC SINH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 * Căn bậc ba của một số thực Hoạt động:  Kí hiệu V là thể tích của hình lập phương với cạnh x. Hãy thay dấu “?” trong bảng sau bằng các giá trị thích hợp?</vt:lpstr>
      <vt:lpstr>Kí hiệu V là thể tích của hình lập phương với cạnh x. Hãy thay dấu “?” trong bảng sau bằng các giá trị thích hợp?</vt:lpstr>
      <vt:lpstr>PowerPoint Presentation</vt:lpstr>
      <vt:lpstr>PowerPoint Presentation</vt:lpstr>
      <vt:lpstr>Luyện tập 1: Tính a) ∛125     b) ∛0,008    c) ∛((-8)/27)</vt:lpstr>
      <vt:lpstr>PowerPoint Presentation</vt:lpstr>
      <vt:lpstr>PowerPoint Presentation</vt:lpstr>
      <vt:lpstr>Luyện tập 2: Sử dụng MTCT tính ∛45 và làm tròn kết quả đến độ chính xác 0,005.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2+4</vt:lpstr>
      <vt:lpstr>PowerPoint Presentation</vt:lpstr>
      <vt:lpstr>PowerPoint Presentation</vt:lpstr>
      <vt:lpstr>PowerPoint Presentation</vt:lpstr>
      <vt:lpstr>THỂ LỆ 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VnTeach.Com</dc:creator>
  <cp:keywords>VnTeach.Com</cp:keywords>
  <cp:lastModifiedBy>Administrator</cp:lastModifiedBy>
  <cp:revision>9</cp:revision>
  <dcterms:created xsi:type="dcterms:W3CDTF">2024-06-23T03:51:24Z</dcterms:created>
  <dcterms:modified xsi:type="dcterms:W3CDTF">2025-01-08T14:41:47Z</dcterms:modified>
</cp:coreProperties>
</file>