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300" r:id="rId4"/>
    <p:sldId id="301" r:id="rId5"/>
    <p:sldId id="298" r:id="rId6"/>
    <p:sldId id="288" r:id="rId7"/>
    <p:sldId id="261" r:id="rId8"/>
    <p:sldId id="293" r:id="rId9"/>
    <p:sldId id="290" r:id="rId10"/>
    <p:sldId id="294" r:id="rId11"/>
    <p:sldId id="295" r:id="rId12"/>
    <p:sldId id="296" r:id="rId13"/>
    <p:sldId id="297" r:id="rId14"/>
    <p:sldId id="270" r:id="rId15"/>
    <p:sldId id="269" r:id="rId16"/>
    <p:sldId id="273" r:id="rId17"/>
    <p:sldId id="299" r:id="rId18"/>
    <p:sldId id="278" r:id="rId19"/>
    <p:sldId id="275" r:id="rId20"/>
    <p:sldId id="277" r:id="rId21"/>
    <p:sldId id="276" r:id="rId22"/>
    <p:sldId id="279" r:id="rId23"/>
    <p:sldId id="287" r:id="rId24"/>
  </p:sldIdLst>
  <p:sldSz cx="14630400" cy="8229600"/>
  <p:notesSz cx="6858000" cy="9144000"/>
  <p:embeddedFontLst>
    <p:embeddedFont>
      <p:font typeface=".VnBook-Antiqua" panose="020B7200000000000000" pitchFamily="3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ambria Math" panose="02040503050406030204" pitchFamily="18" charset="0"/>
      <p:regular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</p:embeddedFontLst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3B7"/>
    <a:srgbClr val="E43230"/>
    <a:srgbClr val="CF5F13"/>
    <a:srgbClr val="30CFCD"/>
    <a:srgbClr val="E99D05"/>
    <a:srgbClr val="DBB2CB"/>
    <a:srgbClr val="DCADCB"/>
    <a:srgbClr val="9F7906"/>
    <a:srgbClr val="E9AAD4"/>
    <a:srgbClr val="668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4" autoAdjust="0"/>
    <p:restoredTop sz="94660"/>
  </p:normalViewPr>
  <p:slideViewPr>
    <p:cSldViewPr snapToGrid="0">
      <p:cViewPr varScale="1">
        <p:scale>
          <a:sx n="58" d="100"/>
          <a:sy n="58" d="100"/>
        </p:scale>
        <p:origin x="672" y="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DD968-EED4-4555-B4C4-F99699C2AD5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86151-F89C-4CDD-B841-244157D1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7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261AD-6427-4E4E-BB8D-FF1C3DEC69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2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05/01/2024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05/01/2024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05/01/2024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05/01/2024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05/01/2024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05/01/2024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05/01/2024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05/01/2024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05/01/2024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05/01/2024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05/01/2024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05/01/2024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05/01/2024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05/01/2024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05/01/2024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05/01/2024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05/01/2024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05/01/2024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05/01/2024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05/01/2024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05/01/2024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05/01/2024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99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05/01/2024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05/01/2024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34.gif"/><Relationship Id="rId3" Type="http://schemas.openxmlformats.org/officeDocument/2006/relationships/slideLayout" Target="../slideLayouts/slideLayout13.xml"/><Relationship Id="rId7" Type="http://schemas.openxmlformats.org/officeDocument/2006/relationships/slide" Target="slide16.xml"/><Relationship Id="rId12" Type="http://schemas.openxmlformats.org/officeDocument/2006/relationships/image" Target="../media/image33.gif"/><Relationship Id="rId2" Type="http://schemas.openxmlformats.org/officeDocument/2006/relationships/audio" Target="../media/media1.wav"/><Relationship Id="rId16" Type="http://schemas.openxmlformats.org/officeDocument/2006/relationships/slide" Target="slide21.xml"/><Relationship Id="rId1" Type="http://schemas.microsoft.com/office/2007/relationships/media" Target="../media/media1.wav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4.xml"/><Relationship Id="rId15" Type="http://schemas.openxmlformats.org/officeDocument/2006/relationships/image" Target="../media/image36.png"/><Relationship Id="rId10" Type="http://schemas.openxmlformats.org/officeDocument/2006/relationships/slide" Target="slide19.xml"/><Relationship Id="rId4" Type="http://schemas.openxmlformats.org/officeDocument/2006/relationships/image" Target="../media/image32.png"/><Relationship Id="rId9" Type="http://schemas.openxmlformats.org/officeDocument/2006/relationships/slide" Target="slide18.xml"/><Relationship Id="rId14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2.png"/><Relationship Id="rId3" Type="http://schemas.openxmlformats.org/officeDocument/2006/relationships/audio" Target="../media/audio3.wav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microsoft.com/office/2007/relationships/hdphoto" Target="../media/hdphoto3.wdp"/><Relationship Id="rId4" Type="http://schemas.openxmlformats.org/officeDocument/2006/relationships/audio" Target="../media/audio4.wav"/><Relationship Id="rId9" Type="http://schemas.openxmlformats.org/officeDocument/2006/relationships/image" Target="../media/image39.png"/><Relationship Id="rId1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3.png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39.png"/><Relationship Id="rId1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2.png"/><Relationship Id="rId3" Type="http://schemas.openxmlformats.org/officeDocument/2006/relationships/audio" Target="../media/audio3.wav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microsoft.com/office/2007/relationships/hdphoto" Target="../media/hdphoto3.wdp"/><Relationship Id="rId4" Type="http://schemas.openxmlformats.org/officeDocument/2006/relationships/audio" Target="../media/audio4.wav"/><Relationship Id="rId9" Type="http://schemas.openxmlformats.org/officeDocument/2006/relationships/image" Target="../media/image39.png"/><Relationship Id="rId1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3.xml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3.png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39.png"/><Relationship Id="rId1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3.xml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3.png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39.png"/><Relationship Id="rId1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.png"/><Relationship Id="rId11" Type="http://schemas.openxmlformats.org/officeDocument/2006/relationships/image" Target="../media/image221.png"/><Relationship Id="rId5" Type="http://schemas.openxmlformats.org/officeDocument/2006/relationships/image" Target="../media/image20.png"/><Relationship Id="rId10" Type="http://schemas.openxmlformats.org/officeDocument/2006/relationships/image" Target="../media/image211.png"/><Relationship Id="rId4" Type="http://schemas.openxmlformats.org/officeDocument/2006/relationships/audio" Target="../media/audio2.wav"/><Relationship Id="rId1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30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12" Type="http://schemas.openxmlformats.org/officeDocument/2006/relationships/image" Target="../media/image29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0.png"/><Relationship Id="rId11" Type="http://schemas.openxmlformats.org/officeDocument/2006/relationships/image" Target="../media/image28.png"/><Relationship Id="rId5" Type="http://schemas.openxmlformats.org/officeDocument/2006/relationships/image" Target="../media/image220.png"/><Relationship Id="rId10" Type="http://schemas.openxmlformats.org/officeDocument/2006/relationships/image" Target="../media/image27.png"/><Relationship Id="rId4" Type="http://schemas.openxmlformats.org/officeDocument/2006/relationships/image" Target="../media/image210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1113" b="34661"/>
          <a:stretch>
            <a:fillRect/>
          </a:stretch>
        </p:blipFill>
        <p:spPr>
          <a:xfrm rot="5639570">
            <a:off x="-4516354" y="1831778"/>
            <a:ext cx="10076452" cy="39250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3292" b="50"/>
          <a:stretch>
            <a:fillRect/>
          </a:stretch>
        </p:blipFill>
        <p:spPr>
          <a:xfrm flipH="1">
            <a:off x="-364195" y="3961686"/>
            <a:ext cx="2665768" cy="42679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1363901" y="1468149"/>
            <a:ext cx="5783190" cy="34717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35495" flipH="1">
            <a:off x="13408771" y="3924391"/>
            <a:ext cx="731305" cy="104853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868219" y="652885"/>
            <a:ext cx="11459866" cy="5060951"/>
            <a:chOff x="300863" y="-1140257"/>
            <a:chExt cx="19099776" cy="8434923"/>
          </a:xfrm>
        </p:grpSpPr>
        <p:sp>
          <p:nvSpPr>
            <p:cNvPr id="9" name="TextBox 9"/>
            <p:cNvSpPr txBox="1"/>
            <p:nvPr/>
          </p:nvSpPr>
          <p:spPr>
            <a:xfrm>
              <a:off x="300863" y="-1140257"/>
              <a:ext cx="19099776" cy="59835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solidFill>
                    <a:srgbClr val="231F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 MỪNG QUÝ THẦY CÔ VÀ CÁC EM HỌC SINH</a:t>
              </a:r>
            </a:p>
            <a:p>
              <a:pPr algn="ctr">
                <a:lnSpc>
                  <a:spcPct val="150000"/>
                </a:lnSpc>
              </a:pPr>
              <a:r>
                <a:rPr lang="en-US" sz="5400" b="1" dirty="0">
                  <a:solidFill>
                    <a:srgbClr val="231F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 VỚI TIẾT HỌC HÔM NAY!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544" b="28221"/>
            <a:stretch>
              <a:fillRect/>
            </a:stretch>
          </p:blipFill>
          <p:spPr>
            <a:xfrm rot="395163">
              <a:off x="7677109" y="5931730"/>
              <a:ext cx="4316020" cy="136293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E4DE93B-BF0A-8D46-E6B1-0D65256730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519428">
            <a:off x="12513795" y="1011105"/>
            <a:ext cx="3881887" cy="2037991"/>
          </a:xfrm>
          <a:prstGeom prst="rect">
            <a:avLst/>
          </a:prstGeom>
        </p:spPr>
      </p:pic>
      <p:pic>
        <p:nvPicPr>
          <p:cNvPr id="2050" name="Picture 2" descr="Trẻ Em, Học Bài, Học Tập, Cậu Bé, Tải hình PNG 98 - Free.Vector6.com">
            <a:extLst>
              <a:ext uri="{FF2B5EF4-FFF2-40B4-BE49-F238E27FC236}">
                <a16:creationId xmlns:a16="http://schemas.microsoft.com/office/drawing/2014/main" id="{615F95B0-1F06-5F68-20AC-EA00BB17B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7949" y="41676"/>
            <a:ext cx="2208362" cy="227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Một Chồng Sách Minh Họa Hoạt Hình PNG , Sách Clipart, Một Cuốn Sách,  Sách Học PNG miễn phí tải tập tin PSDComment và Vector">
            <a:extLst>
              <a:ext uri="{FF2B5EF4-FFF2-40B4-BE49-F238E27FC236}">
                <a16:creationId xmlns:a16="http://schemas.microsoft.com/office/drawing/2014/main" id="{059EB846-CFB7-CF66-A2D9-3FD0FC087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993" y="6095643"/>
            <a:ext cx="1965337" cy="196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hững bức ảnh hoạt hình học bài đẹp và ý nghĩa cho trẻ em">
            <a:extLst>
              <a:ext uri="{FF2B5EF4-FFF2-40B4-BE49-F238E27FC236}">
                <a16:creationId xmlns:a16="http://schemas.microsoft.com/office/drawing/2014/main" id="{FD90B932-1CAF-3234-C8C5-090CB3253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934" y="5186414"/>
            <a:ext cx="4932917" cy="273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4630399" cy="8249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5764" y="612017"/>
            <a:ext cx="13186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.47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rằng D là một đơn thức sao cho – 2x</a:t>
            </a:r>
            <a:r>
              <a:rPr lang="vi-VN" sz="36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D = xy</a:t>
            </a:r>
            <a:r>
              <a:rPr lang="vi-VN" sz="36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Hãy tìm thương của phép chia (10x</a:t>
            </a:r>
            <a:r>
              <a:rPr lang="vi-VN" sz="36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6 x</a:t>
            </a:r>
            <a:r>
              <a:rPr lang="vi-VN" sz="36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+ 8x</a:t>
            </a:r>
            <a:r>
              <a:rPr lang="vi-VN" sz="36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D.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0964" y="2164773"/>
            <a:ext cx="275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1D66DE-569C-46CF-B813-AFF1A44FE526}"/>
              </a:ext>
            </a:extLst>
          </p:cNvPr>
          <p:cNvSpPr txBox="1"/>
          <p:nvPr/>
        </p:nvSpPr>
        <p:spPr>
          <a:xfrm>
            <a:off x="1345251" y="3040421"/>
            <a:ext cx="410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2x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: D = xy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5EDAA4-E9BA-4D9C-A0A8-DE14D5FBF32E}"/>
              </a:ext>
            </a:extLst>
          </p:cNvPr>
          <p:cNvSpPr txBox="1"/>
          <p:nvPr/>
        </p:nvSpPr>
        <p:spPr>
          <a:xfrm>
            <a:off x="4661378" y="3058242"/>
            <a:ext cx="915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=&gt;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189CDF8-6302-4D3B-A683-0E26332BAE6A}"/>
              </a:ext>
            </a:extLst>
          </p:cNvPr>
          <p:cNvSpPr txBox="1"/>
          <p:nvPr/>
        </p:nvSpPr>
        <p:spPr>
          <a:xfrm>
            <a:off x="5448300" y="3058242"/>
            <a:ext cx="381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D = – 2x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: xy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5BD664-C62C-418F-9B73-F8847D4C4BDC}"/>
              </a:ext>
            </a:extLst>
          </p:cNvPr>
          <p:cNvSpPr txBox="1"/>
          <p:nvPr/>
        </p:nvSpPr>
        <p:spPr>
          <a:xfrm>
            <a:off x="8892854" y="3076063"/>
            <a:ext cx="915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=&gt;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78070D-3659-4622-9450-D95B425850F5}"/>
              </a:ext>
            </a:extLst>
          </p:cNvPr>
          <p:cNvSpPr txBox="1"/>
          <p:nvPr/>
        </p:nvSpPr>
        <p:spPr>
          <a:xfrm>
            <a:off x="9679777" y="3076063"/>
            <a:ext cx="2613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D = – 2x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AE4160-02AB-42FD-B85A-2F22F3137D79}"/>
              </a:ext>
            </a:extLst>
          </p:cNvPr>
          <p:cNvSpPr txBox="1"/>
          <p:nvPr/>
        </p:nvSpPr>
        <p:spPr>
          <a:xfrm>
            <a:off x="1432371" y="3878697"/>
            <a:ext cx="358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Ta có phép chia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4705A1E-36AE-4F87-9CA2-978405485232}"/>
              </a:ext>
            </a:extLst>
          </p:cNvPr>
          <p:cNvSpPr txBox="1"/>
          <p:nvPr/>
        </p:nvSpPr>
        <p:spPr>
          <a:xfrm>
            <a:off x="2769673" y="4579582"/>
            <a:ext cx="703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(10x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6 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+ 8x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) : 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6F88F6-566B-421A-A4CC-39E7C4DBF273}"/>
              </a:ext>
            </a:extLst>
          </p:cNvPr>
          <p:cNvSpPr txBox="1"/>
          <p:nvPr/>
        </p:nvSpPr>
        <p:spPr>
          <a:xfrm>
            <a:off x="2347720" y="5225913"/>
            <a:ext cx="746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(10x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6 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+ 8x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) : (– 2x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1D2022-3C23-4CB4-B8D4-BA3EB648AC5A}"/>
              </a:ext>
            </a:extLst>
          </p:cNvPr>
          <p:cNvSpPr txBox="1"/>
          <p:nvPr/>
        </p:nvSpPr>
        <p:spPr>
          <a:xfrm>
            <a:off x="2361908" y="5872244"/>
            <a:ext cx="703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– 5x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+ 3xy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4y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6FD10584-01F3-AA5B-2140-E8322AB34E7B}"/>
              </a:ext>
            </a:extLst>
          </p:cNvPr>
          <p:cNvSpPr/>
          <p:nvPr/>
        </p:nvSpPr>
        <p:spPr>
          <a:xfrm>
            <a:off x="10174778" y="6966065"/>
            <a:ext cx="1546167" cy="8312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51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4630399" cy="8249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5764" y="612017"/>
            <a:ext cx="13186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.48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phép chia sau theo hướng dẫn: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4464" y="1374457"/>
            <a:ext cx="1205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[8x</a:t>
            </a:r>
            <a:r>
              <a:rPr lang="vi-V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(2x – 5)</a:t>
            </a:r>
            <a:r>
              <a:rPr lang="vi-V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6x</a:t>
            </a:r>
            <a:r>
              <a:rPr lang="vi-V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(2x – 5)</a:t>
            </a:r>
            <a:r>
              <a:rPr lang="vi-V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+ 10x(2x – 5)</a:t>
            </a:r>
            <a:r>
              <a:rPr lang="vi-V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: 2x(2x – 5)</a:t>
            </a:r>
            <a:r>
              <a:rPr lang="vi-V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1D66DE-569C-46CF-B813-AFF1A44FE526}"/>
              </a:ext>
            </a:extLst>
          </p:cNvPr>
          <p:cNvSpPr txBox="1"/>
          <p:nvPr/>
        </p:nvSpPr>
        <p:spPr>
          <a:xfrm>
            <a:off x="4026436" y="2264282"/>
            <a:ext cx="410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Đặt y = 2x – 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5EDAA4-E9BA-4D9C-A0A8-DE14D5FBF32E}"/>
              </a:ext>
            </a:extLst>
          </p:cNvPr>
          <p:cNvSpPr txBox="1"/>
          <p:nvPr/>
        </p:nvSpPr>
        <p:spPr>
          <a:xfrm>
            <a:off x="1594464" y="2974261"/>
            <a:ext cx="3422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Ta có phép chia: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4705A1E-36AE-4F87-9CA2-978405485232}"/>
              </a:ext>
            </a:extLst>
          </p:cNvPr>
          <p:cNvSpPr txBox="1"/>
          <p:nvPr/>
        </p:nvSpPr>
        <p:spPr>
          <a:xfrm>
            <a:off x="2033073" y="3680341"/>
            <a:ext cx="703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(8x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6x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+ 10xy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) : 2xy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6F88F6-566B-421A-A4CC-39E7C4DBF273}"/>
              </a:ext>
            </a:extLst>
          </p:cNvPr>
          <p:cNvSpPr txBox="1"/>
          <p:nvPr/>
        </p:nvSpPr>
        <p:spPr>
          <a:xfrm>
            <a:off x="7712382" y="3707133"/>
            <a:ext cx="3554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4x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3xy + 5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1D2022-3C23-4CB4-B8D4-BA3EB648AC5A}"/>
              </a:ext>
            </a:extLst>
          </p:cNvPr>
          <p:cNvSpPr txBox="1"/>
          <p:nvPr/>
        </p:nvSpPr>
        <p:spPr>
          <a:xfrm>
            <a:off x="1497236" y="4439025"/>
            <a:ext cx="703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Thay y = 2x – 5 vào kết quả ta có: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4C9081-B8AA-40F1-BBFA-DE80047FF7AC}"/>
              </a:ext>
            </a:extLst>
          </p:cNvPr>
          <p:cNvSpPr txBox="1"/>
          <p:nvPr/>
        </p:nvSpPr>
        <p:spPr>
          <a:xfrm>
            <a:off x="1594464" y="2201054"/>
            <a:ext cx="243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89053E-E820-4EA2-B00B-482F05C4BC30}"/>
              </a:ext>
            </a:extLst>
          </p:cNvPr>
          <p:cNvSpPr txBox="1"/>
          <p:nvPr/>
        </p:nvSpPr>
        <p:spPr>
          <a:xfrm>
            <a:off x="2519476" y="5212232"/>
            <a:ext cx="6853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4x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3x(2x – 5) + 5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B74A7E-3A58-4200-B0ED-DA85647BEA6F}"/>
              </a:ext>
            </a:extLst>
          </p:cNvPr>
          <p:cNvSpPr txBox="1"/>
          <p:nvPr/>
        </p:nvSpPr>
        <p:spPr>
          <a:xfrm>
            <a:off x="2125776" y="5903789"/>
            <a:ext cx="600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4x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6x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+ 15x + 5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60825A-DF34-4DEA-A141-7B5DAF75EFAA}"/>
              </a:ext>
            </a:extLst>
          </p:cNvPr>
          <p:cNvSpPr txBox="1"/>
          <p:nvPr/>
        </p:nvSpPr>
        <p:spPr>
          <a:xfrm>
            <a:off x="2125776" y="6595346"/>
            <a:ext cx="413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– 2x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+ 15x + 5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2AA72C08-E248-59B4-49E5-5DE32A19AD8E}"/>
              </a:ext>
            </a:extLst>
          </p:cNvPr>
          <p:cNvSpPr/>
          <p:nvPr/>
        </p:nvSpPr>
        <p:spPr>
          <a:xfrm>
            <a:off x="10257905" y="7015942"/>
            <a:ext cx="1429790" cy="914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6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51" grpId="0"/>
      <p:bldP spid="42" grpId="0"/>
      <p:bldP spid="48" grpId="0"/>
      <p:bldP spid="49" grpId="0"/>
      <p:bldP spid="50" grpId="0"/>
      <p:bldP spid="15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2569" y="945784"/>
            <a:ext cx="10972800" cy="1477046"/>
          </a:xfrm>
        </p:spPr>
        <p:txBody>
          <a:bodyPr>
            <a:normAutofit/>
          </a:bodyPr>
          <a:lstStyle/>
          <a:p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b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 QUAY MAY MẮN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9024" y="2905463"/>
            <a:ext cx="12346481" cy="454278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1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nếu quay vào ô ‘Mất lượt’ thì lượt chơi sẽ dành cho nhóm chơi tiếp theo. Nếu trả lời sai, 1 nhóm khác được dành quyền trả lời.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Ô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Trò chơi may mắn, bàn xoay ba chiều, Xoay 360 độ, 3d hoa ba chiều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33750" cy="279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991180" y="728758"/>
            <a:ext cx="6050550" cy="6044226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996291"/>
              <a:ext cx="2025648" cy="1216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vi-VN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Mất lượt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0946632" y="6894635"/>
            <a:ext cx="2675313" cy="1100778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vi-VN" sz="4400" b="1" dirty="0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Bắt đầu</a:t>
            </a: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050006" y="2190273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847506" y="2190273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645005" y="2190273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207118" y="394639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1883632" y="3939378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3591269" y="394639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1" action="ppaction://hlinksldjump"/>
          </p:cNvPr>
          <p:cNvSpPr/>
          <p:nvPr/>
        </p:nvSpPr>
        <p:spPr>
          <a:xfrm>
            <a:off x="5255497" y="3943588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8" y="1014637"/>
            <a:ext cx="594360" cy="5257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87" y="1448966"/>
            <a:ext cx="594360" cy="5257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80" y="816334"/>
            <a:ext cx="594360" cy="5257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197" y="574210"/>
            <a:ext cx="857250" cy="142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33" y="3031362"/>
            <a:ext cx="1625057" cy="1386077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1656982" y="-832480"/>
            <a:ext cx="731520" cy="73152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3621945" y="3103739"/>
            <a:ext cx="940526" cy="94052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2" name="Right Arrow 61">
            <a:hlinkClick r:id="rId16" action="ppaction://hlinksldjump"/>
          </p:cNvPr>
          <p:cNvSpPr/>
          <p:nvPr/>
        </p:nvSpPr>
        <p:spPr>
          <a:xfrm>
            <a:off x="7500922" y="7132661"/>
            <a:ext cx="1928077" cy="783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 thức – 5xy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đồng dạng với đơn thức nào sau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ây?</a:t>
            </a:r>
            <a:endParaRPr lang="vi-VN" sz="3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–x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+mj-lt"/>
              </a:rPr>
              <a:t>C.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– 3xy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876" y="3446258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564716" y="6157672"/>
            <a:ext cx="3884436" cy="189319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2264" y="6593983"/>
            <a:ext cx="2944079" cy="61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2" y="239844"/>
            <a:ext cx="13174037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1" y="2270917"/>
            <a:ext cx="6857999" cy="136299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marL="742950" indent="-742950">
              <a:buAutoNum type="alphaUcPeriod"/>
              <a:defRPr/>
            </a:pP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04333" y="2265020"/>
            <a:ext cx="6824984" cy="13451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7201" y="3657597"/>
            <a:ext cx="6824984" cy="130272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04333" y="3633906"/>
            <a:ext cx="6824984" cy="129245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07" y="2527438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050281" y="3857679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509" y="3894134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173" y="2565998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597134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  <p:sp>
        <p:nvSpPr>
          <p:cNvPr id="5" name="Snip Diagonal Corner Rectangle 3">
            <a:extLst>
              <a:ext uri="{FF2B5EF4-FFF2-40B4-BE49-F238E27FC236}">
                <a16:creationId xmlns:a16="http://schemas.microsoft.com/office/drawing/2014/main" id="{248E3E1E-CB2E-0F08-E3D7-D1335FC491F0}"/>
              </a:ext>
            </a:extLst>
          </p:cNvPr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 thức 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+ 3x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6xy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có bậc là</a:t>
            </a:r>
            <a:endParaRPr lang="vi-VN" sz="3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8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 chia đa thức 8x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6x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cho đơn thức – 2xy, ta được kết quả là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– 4x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+ 3xy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– 4xy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+ 3x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– 10x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+ 4xy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– 10xy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+ 4x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43189" y="243220"/>
            <a:ext cx="1244852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Tổng của hai đơn thức – 3xy và 4xy là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–xy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xy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– 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79" y="3482534"/>
            <a:ext cx="965443" cy="772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10053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2" y="239844"/>
            <a:ext cx="13174037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– 2xy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 3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+ 1. </a:t>
            </a:r>
            <a:endParaRPr lang="en-US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1" y="2270917"/>
            <a:ext cx="6668867" cy="136299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marL="742950" indent="-742950">
              <a:buAutoNum type="alphaUcPeriod"/>
              <a:defRPr/>
            </a:pP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04333" y="2265020"/>
            <a:ext cx="6824984" cy="13451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7201" y="3657597"/>
            <a:ext cx="6668867" cy="130272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04333" y="3633906"/>
            <a:ext cx="6824984" cy="129245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56" y="2423205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796779" y="3928094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509" y="3894134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173" y="2565998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 thức – 2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yz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có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ệ số – 2, bậc 8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ệ số – 2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bậc 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ệ số – 1, bậc 9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ệ số – 2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bậc 6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7" y="3482534"/>
            <a:ext cx="878885" cy="772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98218"/>
            <a:ext cx="965690" cy="77255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74598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E0B695BC-7FA9-6B79-5B9A-64F055784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02:00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A7AEC35-1258-3D51-C34D-8D62D8B4E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01:59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BE8DDA4D-6CF5-5732-56C1-D6974D7CB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01:58</a:t>
            </a: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340C845B-95B1-9607-AD87-4628EE8DB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01:57</a:t>
            </a: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6BE52D93-DF48-4D98-41F4-1EB0D7182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01:56</a:t>
            </a:r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EAB5235F-DF2B-8931-C798-AB5D2356A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01:55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F426738C-9D9F-1DD1-4262-5C33909D6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01:54</a:t>
            </a:r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3CA34385-7A9C-2BE2-3C76-A49C305EB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01:53</a:t>
            </a:r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5DB2E8A9-C3BF-2E0B-D284-0E4532F65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01:52</a:t>
            </a:r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44D90E37-27A0-8AE6-2828-5719EC177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01:51</a:t>
            </a:r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3DA8BA70-294C-DBF3-1B22-1F67E5795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01:50</a:t>
            </a:r>
          </a:p>
        </p:txBody>
      </p:sp>
      <p:sp>
        <p:nvSpPr>
          <p:cNvPr id="2064" name="Rectangle 16">
            <a:extLst>
              <a:ext uri="{FF2B5EF4-FFF2-40B4-BE49-F238E27FC236}">
                <a16:creationId xmlns:a16="http://schemas.microsoft.com/office/drawing/2014/main" id="{A5A1E540-F317-79BF-910D-441B01A2A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01:49</a:t>
            </a:r>
          </a:p>
        </p:txBody>
      </p:sp>
      <p:sp>
        <p:nvSpPr>
          <p:cNvPr id="2065" name="Rectangle 17">
            <a:extLst>
              <a:ext uri="{FF2B5EF4-FFF2-40B4-BE49-F238E27FC236}">
                <a16:creationId xmlns:a16="http://schemas.microsoft.com/office/drawing/2014/main" id="{1B5023B2-2633-A419-DAA6-01EAFE162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01:48</a:t>
            </a:r>
          </a:p>
        </p:txBody>
      </p:sp>
      <p:sp>
        <p:nvSpPr>
          <p:cNvPr id="2066" name="Rectangle 18">
            <a:extLst>
              <a:ext uri="{FF2B5EF4-FFF2-40B4-BE49-F238E27FC236}">
                <a16:creationId xmlns:a16="http://schemas.microsoft.com/office/drawing/2014/main" id="{227E1D90-F18B-DAC6-12C9-BD461302A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01:47</a:t>
            </a:r>
          </a:p>
        </p:txBody>
      </p:sp>
      <p:sp>
        <p:nvSpPr>
          <p:cNvPr id="2067" name="Rectangle 19">
            <a:extLst>
              <a:ext uri="{FF2B5EF4-FFF2-40B4-BE49-F238E27FC236}">
                <a16:creationId xmlns:a16="http://schemas.microsoft.com/office/drawing/2014/main" id="{19B09E92-9BC4-0F65-3D2E-5E1B87492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01:46</a:t>
            </a:r>
          </a:p>
        </p:txBody>
      </p:sp>
      <p:sp>
        <p:nvSpPr>
          <p:cNvPr id="2068" name="Rectangle 20">
            <a:extLst>
              <a:ext uri="{FF2B5EF4-FFF2-40B4-BE49-F238E27FC236}">
                <a16:creationId xmlns:a16="http://schemas.microsoft.com/office/drawing/2014/main" id="{11F1B83B-6A9E-85E3-C7B7-41982E3B6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01:45</a:t>
            </a:r>
          </a:p>
        </p:txBody>
      </p:sp>
      <p:sp>
        <p:nvSpPr>
          <p:cNvPr id="2069" name="Rectangle 21">
            <a:extLst>
              <a:ext uri="{FF2B5EF4-FFF2-40B4-BE49-F238E27FC236}">
                <a16:creationId xmlns:a16="http://schemas.microsoft.com/office/drawing/2014/main" id="{082D881A-7E57-B05E-66B5-778502EB4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01:44</a:t>
            </a:r>
          </a:p>
        </p:txBody>
      </p:sp>
      <p:sp>
        <p:nvSpPr>
          <p:cNvPr id="2070" name="Rectangle 22">
            <a:extLst>
              <a:ext uri="{FF2B5EF4-FFF2-40B4-BE49-F238E27FC236}">
                <a16:creationId xmlns:a16="http://schemas.microsoft.com/office/drawing/2014/main" id="{91B5E337-5B61-08B4-81BF-823023F6A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01:43</a:t>
            </a:r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8C7C4C3F-0CA5-C838-90E4-82B1B0ED7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01:42</a:t>
            </a:r>
          </a:p>
        </p:txBody>
      </p:sp>
      <p:sp>
        <p:nvSpPr>
          <p:cNvPr id="2072" name="Rectangle 24">
            <a:extLst>
              <a:ext uri="{FF2B5EF4-FFF2-40B4-BE49-F238E27FC236}">
                <a16:creationId xmlns:a16="http://schemas.microsoft.com/office/drawing/2014/main" id="{8B2A82BF-9C3B-A0B6-F154-4F9BA03AB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01:41</a:t>
            </a:r>
          </a:p>
        </p:txBody>
      </p:sp>
      <p:sp>
        <p:nvSpPr>
          <p:cNvPr id="2073" name="Rectangle 25">
            <a:extLst>
              <a:ext uri="{FF2B5EF4-FFF2-40B4-BE49-F238E27FC236}">
                <a16:creationId xmlns:a16="http://schemas.microsoft.com/office/drawing/2014/main" id="{A79A9E68-3981-F926-8F8D-36C14B7B0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01:40</a:t>
            </a:r>
          </a:p>
        </p:txBody>
      </p:sp>
      <p:sp>
        <p:nvSpPr>
          <p:cNvPr id="2074" name="Rectangle 26">
            <a:extLst>
              <a:ext uri="{FF2B5EF4-FFF2-40B4-BE49-F238E27FC236}">
                <a16:creationId xmlns:a16="http://schemas.microsoft.com/office/drawing/2014/main" id="{A6EE0DE1-F464-EE17-6928-679DB84B6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01:39</a:t>
            </a:r>
          </a:p>
        </p:txBody>
      </p:sp>
      <p:sp>
        <p:nvSpPr>
          <p:cNvPr id="2075" name="Rectangle 27">
            <a:extLst>
              <a:ext uri="{FF2B5EF4-FFF2-40B4-BE49-F238E27FC236}">
                <a16:creationId xmlns:a16="http://schemas.microsoft.com/office/drawing/2014/main" id="{6F7CABF9-2678-62D9-5A09-69E788C63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01:38</a:t>
            </a:r>
          </a:p>
        </p:txBody>
      </p:sp>
      <p:sp>
        <p:nvSpPr>
          <p:cNvPr id="2076" name="Rectangle 28">
            <a:extLst>
              <a:ext uri="{FF2B5EF4-FFF2-40B4-BE49-F238E27FC236}">
                <a16:creationId xmlns:a16="http://schemas.microsoft.com/office/drawing/2014/main" id="{4AE39315-5883-F672-ED7F-773BAE604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01:37</a:t>
            </a:r>
          </a:p>
        </p:txBody>
      </p:sp>
      <p:sp>
        <p:nvSpPr>
          <p:cNvPr id="2077" name="Rectangle 29">
            <a:extLst>
              <a:ext uri="{FF2B5EF4-FFF2-40B4-BE49-F238E27FC236}">
                <a16:creationId xmlns:a16="http://schemas.microsoft.com/office/drawing/2014/main" id="{5EA0BAA1-6091-E7C4-3B12-B9AC0C996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01:36</a:t>
            </a:r>
          </a:p>
        </p:txBody>
      </p:sp>
      <p:sp>
        <p:nvSpPr>
          <p:cNvPr id="2078" name="Rectangle 30">
            <a:extLst>
              <a:ext uri="{FF2B5EF4-FFF2-40B4-BE49-F238E27FC236}">
                <a16:creationId xmlns:a16="http://schemas.microsoft.com/office/drawing/2014/main" id="{CEBB21A2-526C-D390-7C8E-111C00774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01:35</a:t>
            </a:r>
          </a:p>
        </p:txBody>
      </p:sp>
      <p:sp>
        <p:nvSpPr>
          <p:cNvPr id="2079" name="Rectangle 31">
            <a:extLst>
              <a:ext uri="{FF2B5EF4-FFF2-40B4-BE49-F238E27FC236}">
                <a16:creationId xmlns:a16="http://schemas.microsoft.com/office/drawing/2014/main" id="{668E38E7-A679-C3C0-8C78-0F4CE4002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01:34</a:t>
            </a:r>
          </a:p>
        </p:txBody>
      </p:sp>
      <p:sp>
        <p:nvSpPr>
          <p:cNvPr id="2080" name="Rectangle 32">
            <a:extLst>
              <a:ext uri="{FF2B5EF4-FFF2-40B4-BE49-F238E27FC236}">
                <a16:creationId xmlns:a16="http://schemas.microsoft.com/office/drawing/2014/main" id="{7E317DD2-B167-AC2F-8E7C-3692752BC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01:33</a:t>
            </a:r>
          </a:p>
        </p:txBody>
      </p:sp>
      <p:sp>
        <p:nvSpPr>
          <p:cNvPr id="2081" name="Rectangle 33">
            <a:extLst>
              <a:ext uri="{FF2B5EF4-FFF2-40B4-BE49-F238E27FC236}">
                <a16:creationId xmlns:a16="http://schemas.microsoft.com/office/drawing/2014/main" id="{D4CDDE41-16F0-5C25-C811-5C55C70E3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01:32</a:t>
            </a:r>
          </a:p>
        </p:txBody>
      </p:sp>
      <p:sp>
        <p:nvSpPr>
          <p:cNvPr id="2082" name="Rectangle 34">
            <a:extLst>
              <a:ext uri="{FF2B5EF4-FFF2-40B4-BE49-F238E27FC236}">
                <a16:creationId xmlns:a16="http://schemas.microsoft.com/office/drawing/2014/main" id="{DFFA9BDD-7255-D3C8-AAF1-18BBD1A4E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01:31</a:t>
            </a:r>
          </a:p>
        </p:txBody>
      </p:sp>
      <p:sp>
        <p:nvSpPr>
          <p:cNvPr id="2083" name="Rectangle 35">
            <a:extLst>
              <a:ext uri="{FF2B5EF4-FFF2-40B4-BE49-F238E27FC236}">
                <a16:creationId xmlns:a16="http://schemas.microsoft.com/office/drawing/2014/main" id="{5CFDC3AD-A873-CE78-A7B3-DF3372017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01:30</a:t>
            </a:r>
          </a:p>
        </p:txBody>
      </p:sp>
      <p:sp>
        <p:nvSpPr>
          <p:cNvPr id="2084" name="Rectangle 36">
            <a:extLst>
              <a:ext uri="{FF2B5EF4-FFF2-40B4-BE49-F238E27FC236}">
                <a16:creationId xmlns:a16="http://schemas.microsoft.com/office/drawing/2014/main" id="{88B98726-0413-37EC-1D29-EAF2958CD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01:29</a:t>
            </a:r>
          </a:p>
        </p:txBody>
      </p:sp>
      <p:sp>
        <p:nvSpPr>
          <p:cNvPr id="2085" name="Rectangle 37">
            <a:extLst>
              <a:ext uri="{FF2B5EF4-FFF2-40B4-BE49-F238E27FC236}">
                <a16:creationId xmlns:a16="http://schemas.microsoft.com/office/drawing/2014/main" id="{69B359FF-08B4-6D11-E2C8-2254FDA7D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01:28</a:t>
            </a:r>
          </a:p>
        </p:txBody>
      </p:sp>
      <p:sp>
        <p:nvSpPr>
          <p:cNvPr id="2086" name="Rectangle 38">
            <a:extLst>
              <a:ext uri="{FF2B5EF4-FFF2-40B4-BE49-F238E27FC236}">
                <a16:creationId xmlns:a16="http://schemas.microsoft.com/office/drawing/2014/main" id="{DB675E99-4740-277E-7751-1A1DC8291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01:27</a:t>
            </a:r>
          </a:p>
        </p:txBody>
      </p:sp>
      <p:sp>
        <p:nvSpPr>
          <p:cNvPr id="2087" name="Rectangle 39">
            <a:extLst>
              <a:ext uri="{FF2B5EF4-FFF2-40B4-BE49-F238E27FC236}">
                <a16:creationId xmlns:a16="http://schemas.microsoft.com/office/drawing/2014/main" id="{B77A5C70-00E8-542F-3CD2-4126D25A5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01:26</a:t>
            </a:r>
          </a:p>
        </p:txBody>
      </p:sp>
      <p:sp>
        <p:nvSpPr>
          <p:cNvPr id="2088" name="Rectangle 40">
            <a:extLst>
              <a:ext uri="{FF2B5EF4-FFF2-40B4-BE49-F238E27FC236}">
                <a16:creationId xmlns:a16="http://schemas.microsoft.com/office/drawing/2014/main" id="{AD47E536-55CD-C154-15E7-F89E219F6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01:25</a:t>
            </a:r>
          </a:p>
        </p:txBody>
      </p:sp>
      <p:sp>
        <p:nvSpPr>
          <p:cNvPr id="2089" name="Rectangle 41">
            <a:extLst>
              <a:ext uri="{FF2B5EF4-FFF2-40B4-BE49-F238E27FC236}">
                <a16:creationId xmlns:a16="http://schemas.microsoft.com/office/drawing/2014/main" id="{03BD6CD4-15D3-5403-D017-C0F8C998B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01:24</a:t>
            </a:r>
          </a:p>
        </p:txBody>
      </p:sp>
      <p:sp>
        <p:nvSpPr>
          <p:cNvPr id="2090" name="Rectangle 42">
            <a:extLst>
              <a:ext uri="{FF2B5EF4-FFF2-40B4-BE49-F238E27FC236}">
                <a16:creationId xmlns:a16="http://schemas.microsoft.com/office/drawing/2014/main" id="{42DE1FD8-3349-6AED-021F-44712BE84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01:23</a:t>
            </a:r>
          </a:p>
        </p:txBody>
      </p:sp>
      <p:sp>
        <p:nvSpPr>
          <p:cNvPr id="2091" name="Rectangle 43">
            <a:extLst>
              <a:ext uri="{FF2B5EF4-FFF2-40B4-BE49-F238E27FC236}">
                <a16:creationId xmlns:a16="http://schemas.microsoft.com/office/drawing/2014/main" id="{405EA85C-047B-642E-210F-C2A1D1DB9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01:22</a:t>
            </a:r>
          </a:p>
        </p:txBody>
      </p:sp>
      <p:sp>
        <p:nvSpPr>
          <p:cNvPr id="2092" name="Rectangle 44">
            <a:extLst>
              <a:ext uri="{FF2B5EF4-FFF2-40B4-BE49-F238E27FC236}">
                <a16:creationId xmlns:a16="http://schemas.microsoft.com/office/drawing/2014/main" id="{80FAD5B3-0506-9372-1D87-61A31B7A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01:21</a:t>
            </a:r>
          </a:p>
        </p:txBody>
      </p:sp>
      <p:sp>
        <p:nvSpPr>
          <p:cNvPr id="2093" name="Rectangle 45">
            <a:extLst>
              <a:ext uri="{FF2B5EF4-FFF2-40B4-BE49-F238E27FC236}">
                <a16:creationId xmlns:a16="http://schemas.microsoft.com/office/drawing/2014/main" id="{4D925E1D-E6A5-0874-448A-AD2A05C7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01:20</a:t>
            </a:r>
          </a:p>
        </p:txBody>
      </p:sp>
      <p:sp>
        <p:nvSpPr>
          <p:cNvPr id="2094" name="Rectangle 46">
            <a:extLst>
              <a:ext uri="{FF2B5EF4-FFF2-40B4-BE49-F238E27FC236}">
                <a16:creationId xmlns:a16="http://schemas.microsoft.com/office/drawing/2014/main" id="{95070849-61EA-534F-1BD8-9107A21CF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01:19</a:t>
            </a:r>
          </a:p>
        </p:txBody>
      </p:sp>
      <p:sp>
        <p:nvSpPr>
          <p:cNvPr id="2095" name="Rectangle 47">
            <a:extLst>
              <a:ext uri="{FF2B5EF4-FFF2-40B4-BE49-F238E27FC236}">
                <a16:creationId xmlns:a16="http://schemas.microsoft.com/office/drawing/2014/main" id="{347AA1F8-105D-9D9A-D9CE-3666C842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01:18</a:t>
            </a:r>
          </a:p>
        </p:txBody>
      </p:sp>
      <p:sp>
        <p:nvSpPr>
          <p:cNvPr id="2096" name="Rectangle 48">
            <a:extLst>
              <a:ext uri="{FF2B5EF4-FFF2-40B4-BE49-F238E27FC236}">
                <a16:creationId xmlns:a16="http://schemas.microsoft.com/office/drawing/2014/main" id="{9802F4CC-DF31-3965-B5BA-DC8F00D21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01:17</a:t>
            </a:r>
          </a:p>
        </p:txBody>
      </p:sp>
      <p:sp>
        <p:nvSpPr>
          <p:cNvPr id="2097" name="Rectangle 49">
            <a:extLst>
              <a:ext uri="{FF2B5EF4-FFF2-40B4-BE49-F238E27FC236}">
                <a16:creationId xmlns:a16="http://schemas.microsoft.com/office/drawing/2014/main" id="{AA192253-AAD2-FB43-3706-842F17137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01:16</a:t>
            </a:r>
          </a:p>
        </p:txBody>
      </p:sp>
      <p:sp>
        <p:nvSpPr>
          <p:cNvPr id="2098" name="Rectangle 50">
            <a:extLst>
              <a:ext uri="{FF2B5EF4-FFF2-40B4-BE49-F238E27FC236}">
                <a16:creationId xmlns:a16="http://schemas.microsoft.com/office/drawing/2014/main" id="{9CB8C32F-F78D-561D-BB74-0400887F3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01:15</a:t>
            </a:r>
          </a:p>
        </p:txBody>
      </p:sp>
      <p:sp>
        <p:nvSpPr>
          <p:cNvPr id="2099" name="Rectangle 51">
            <a:extLst>
              <a:ext uri="{FF2B5EF4-FFF2-40B4-BE49-F238E27FC236}">
                <a16:creationId xmlns:a16="http://schemas.microsoft.com/office/drawing/2014/main" id="{D4D3C32B-5F46-1281-5034-9FF03110C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01:14</a:t>
            </a:r>
          </a:p>
        </p:txBody>
      </p:sp>
      <p:sp>
        <p:nvSpPr>
          <p:cNvPr id="2100" name="Rectangle 52">
            <a:extLst>
              <a:ext uri="{FF2B5EF4-FFF2-40B4-BE49-F238E27FC236}">
                <a16:creationId xmlns:a16="http://schemas.microsoft.com/office/drawing/2014/main" id="{0F5400D7-2FA6-56B0-52FD-FF0FC9794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01:13</a:t>
            </a:r>
          </a:p>
        </p:txBody>
      </p:sp>
      <p:sp>
        <p:nvSpPr>
          <p:cNvPr id="2101" name="Rectangle 53">
            <a:extLst>
              <a:ext uri="{FF2B5EF4-FFF2-40B4-BE49-F238E27FC236}">
                <a16:creationId xmlns:a16="http://schemas.microsoft.com/office/drawing/2014/main" id="{6357F5D8-770A-12E0-64C1-788D6E0BA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01:12</a:t>
            </a:r>
          </a:p>
        </p:txBody>
      </p:sp>
      <p:sp>
        <p:nvSpPr>
          <p:cNvPr id="2102" name="Rectangle 54">
            <a:extLst>
              <a:ext uri="{FF2B5EF4-FFF2-40B4-BE49-F238E27FC236}">
                <a16:creationId xmlns:a16="http://schemas.microsoft.com/office/drawing/2014/main" id="{5B81ADF1-A04E-3D23-4503-03BB29D7F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01:11</a:t>
            </a:r>
          </a:p>
        </p:txBody>
      </p:sp>
      <p:sp>
        <p:nvSpPr>
          <p:cNvPr id="2103" name="Rectangle 55">
            <a:extLst>
              <a:ext uri="{FF2B5EF4-FFF2-40B4-BE49-F238E27FC236}">
                <a16:creationId xmlns:a16="http://schemas.microsoft.com/office/drawing/2014/main" id="{CB3A404E-E61F-1957-BEF8-272704209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01:10</a:t>
            </a:r>
          </a:p>
        </p:txBody>
      </p:sp>
      <p:sp>
        <p:nvSpPr>
          <p:cNvPr id="2104" name="Rectangle 56">
            <a:extLst>
              <a:ext uri="{FF2B5EF4-FFF2-40B4-BE49-F238E27FC236}">
                <a16:creationId xmlns:a16="http://schemas.microsoft.com/office/drawing/2014/main" id="{A4B03B89-7B4C-884E-AC0B-171E1A9C9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01:09</a:t>
            </a:r>
          </a:p>
        </p:txBody>
      </p:sp>
      <p:sp>
        <p:nvSpPr>
          <p:cNvPr id="2105" name="Rectangle 57">
            <a:extLst>
              <a:ext uri="{FF2B5EF4-FFF2-40B4-BE49-F238E27FC236}">
                <a16:creationId xmlns:a16="http://schemas.microsoft.com/office/drawing/2014/main" id="{143D8864-CB6F-2772-260C-8ADEC5C0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01:08</a:t>
            </a:r>
          </a:p>
        </p:txBody>
      </p:sp>
      <p:sp>
        <p:nvSpPr>
          <p:cNvPr id="2106" name="Rectangle 58">
            <a:extLst>
              <a:ext uri="{FF2B5EF4-FFF2-40B4-BE49-F238E27FC236}">
                <a16:creationId xmlns:a16="http://schemas.microsoft.com/office/drawing/2014/main" id="{06F7187C-B9FA-F4E1-561C-69E579EB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01:07</a:t>
            </a:r>
          </a:p>
        </p:txBody>
      </p:sp>
      <p:sp>
        <p:nvSpPr>
          <p:cNvPr id="2107" name="Rectangle 59">
            <a:extLst>
              <a:ext uri="{FF2B5EF4-FFF2-40B4-BE49-F238E27FC236}">
                <a16:creationId xmlns:a16="http://schemas.microsoft.com/office/drawing/2014/main" id="{F1E2A795-E855-CDDB-D36F-D4D8F7451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01:06</a:t>
            </a:r>
          </a:p>
        </p:txBody>
      </p:sp>
      <p:sp>
        <p:nvSpPr>
          <p:cNvPr id="2108" name="Rectangle 60">
            <a:extLst>
              <a:ext uri="{FF2B5EF4-FFF2-40B4-BE49-F238E27FC236}">
                <a16:creationId xmlns:a16="http://schemas.microsoft.com/office/drawing/2014/main" id="{07980C92-A5EB-5E5B-D886-0B2B8DAF0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01:05</a:t>
            </a:r>
          </a:p>
        </p:txBody>
      </p:sp>
      <p:sp>
        <p:nvSpPr>
          <p:cNvPr id="2109" name="Rectangle 61">
            <a:extLst>
              <a:ext uri="{FF2B5EF4-FFF2-40B4-BE49-F238E27FC236}">
                <a16:creationId xmlns:a16="http://schemas.microsoft.com/office/drawing/2014/main" id="{CEB17907-731A-02C6-0CE2-22921CC6E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01:04</a:t>
            </a:r>
          </a:p>
        </p:txBody>
      </p:sp>
      <p:sp>
        <p:nvSpPr>
          <p:cNvPr id="2110" name="Rectangle 62">
            <a:extLst>
              <a:ext uri="{FF2B5EF4-FFF2-40B4-BE49-F238E27FC236}">
                <a16:creationId xmlns:a16="http://schemas.microsoft.com/office/drawing/2014/main" id="{67C3683B-1248-06DE-180C-C613F03B1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01:03</a:t>
            </a:r>
          </a:p>
        </p:txBody>
      </p:sp>
      <p:sp>
        <p:nvSpPr>
          <p:cNvPr id="2111" name="Rectangle 63">
            <a:extLst>
              <a:ext uri="{FF2B5EF4-FFF2-40B4-BE49-F238E27FC236}">
                <a16:creationId xmlns:a16="http://schemas.microsoft.com/office/drawing/2014/main" id="{4CA4F525-C53B-F454-76A4-083DEF935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01:02</a:t>
            </a:r>
          </a:p>
        </p:txBody>
      </p:sp>
      <p:sp>
        <p:nvSpPr>
          <p:cNvPr id="2112" name="Rectangle 64">
            <a:extLst>
              <a:ext uri="{FF2B5EF4-FFF2-40B4-BE49-F238E27FC236}">
                <a16:creationId xmlns:a16="http://schemas.microsoft.com/office/drawing/2014/main" id="{57DDDA28-1594-A444-41B6-743EC76D9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01:01</a:t>
            </a:r>
          </a:p>
        </p:txBody>
      </p:sp>
      <p:sp>
        <p:nvSpPr>
          <p:cNvPr id="2113" name="Rectangle 65">
            <a:extLst>
              <a:ext uri="{FF2B5EF4-FFF2-40B4-BE49-F238E27FC236}">
                <a16:creationId xmlns:a16="http://schemas.microsoft.com/office/drawing/2014/main" id="{C33AFA13-9F1C-6200-3608-E07CD2D6C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01:00</a:t>
            </a:r>
          </a:p>
        </p:txBody>
      </p:sp>
      <p:sp>
        <p:nvSpPr>
          <p:cNvPr id="2114" name="Rectangle 66">
            <a:extLst>
              <a:ext uri="{FF2B5EF4-FFF2-40B4-BE49-F238E27FC236}">
                <a16:creationId xmlns:a16="http://schemas.microsoft.com/office/drawing/2014/main" id="{FFA6BCD4-9131-C8CB-4E72-75F2C71CD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00:59</a:t>
            </a:r>
          </a:p>
        </p:txBody>
      </p:sp>
      <p:sp>
        <p:nvSpPr>
          <p:cNvPr id="2115" name="Rectangle 67">
            <a:extLst>
              <a:ext uri="{FF2B5EF4-FFF2-40B4-BE49-F238E27FC236}">
                <a16:creationId xmlns:a16="http://schemas.microsoft.com/office/drawing/2014/main" id="{F6FABC00-1680-F2E4-D2E6-B9AB30AA2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00:58</a:t>
            </a:r>
          </a:p>
        </p:txBody>
      </p:sp>
      <p:sp>
        <p:nvSpPr>
          <p:cNvPr id="2116" name="Rectangle 68">
            <a:extLst>
              <a:ext uri="{FF2B5EF4-FFF2-40B4-BE49-F238E27FC236}">
                <a16:creationId xmlns:a16="http://schemas.microsoft.com/office/drawing/2014/main" id="{034C057C-1391-8C1D-AB82-F68B4D583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00:57</a:t>
            </a:r>
          </a:p>
        </p:txBody>
      </p:sp>
      <p:sp>
        <p:nvSpPr>
          <p:cNvPr id="2117" name="Rectangle 69">
            <a:extLst>
              <a:ext uri="{FF2B5EF4-FFF2-40B4-BE49-F238E27FC236}">
                <a16:creationId xmlns:a16="http://schemas.microsoft.com/office/drawing/2014/main" id="{D94DFDFD-0BA4-77CD-EFE6-6F9CAFE2B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00:56</a:t>
            </a:r>
          </a:p>
        </p:txBody>
      </p:sp>
      <p:sp>
        <p:nvSpPr>
          <p:cNvPr id="2118" name="Rectangle 70">
            <a:extLst>
              <a:ext uri="{FF2B5EF4-FFF2-40B4-BE49-F238E27FC236}">
                <a16:creationId xmlns:a16="http://schemas.microsoft.com/office/drawing/2014/main" id="{9A9776EC-D356-C5C8-CE83-B93A7EF7E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00:55</a:t>
            </a:r>
          </a:p>
        </p:txBody>
      </p:sp>
      <p:sp>
        <p:nvSpPr>
          <p:cNvPr id="2119" name="Rectangle 71">
            <a:extLst>
              <a:ext uri="{FF2B5EF4-FFF2-40B4-BE49-F238E27FC236}">
                <a16:creationId xmlns:a16="http://schemas.microsoft.com/office/drawing/2014/main" id="{BF622591-BB3C-6290-5E85-1B02E06A1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00:54</a:t>
            </a:r>
          </a:p>
        </p:txBody>
      </p:sp>
      <p:sp>
        <p:nvSpPr>
          <p:cNvPr id="2120" name="Rectangle 72">
            <a:extLst>
              <a:ext uri="{FF2B5EF4-FFF2-40B4-BE49-F238E27FC236}">
                <a16:creationId xmlns:a16="http://schemas.microsoft.com/office/drawing/2014/main" id="{0DC8D14E-5142-2A28-522F-8B250ECB5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00:53</a:t>
            </a:r>
          </a:p>
        </p:txBody>
      </p:sp>
      <p:sp>
        <p:nvSpPr>
          <p:cNvPr id="2121" name="Rectangle 73">
            <a:extLst>
              <a:ext uri="{FF2B5EF4-FFF2-40B4-BE49-F238E27FC236}">
                <a16:creationId xmlns:a16="http://schemas.microsoft.com/office/drawing/2014/main" id="{D15767D5-4F7A-9801-DE9A-8951FFB58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00:52</a:t>
            </a:r>
          </a:p>
        </p:txBody>
      </p:sp>
      <p:sp>
        <p:nvSpPr>
          <p:cNvPr id="2122" name="Rectangle 74">
            <a:extLst>
              <a:ext uri="{FF2B5EF4-FFF2-40B4-BE49-F238E27FC236}">
                <a16:creationId xmlns:a16="http://schemas.microsoft.com/office/drawing/2014/main" id="{54CF7E94-6E3B-94C2-3D62-6022E92B9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00:51</a:t>
            </a:r>
          </a:p>
        </p:txBody>
      </p:sp>
      <p:sp>
        <p:nvSpPr>
          <p:cNvPr id="2123" name="Rectangle 75">
            <a:extLst>
              <a:ext uri="{FF2B5EF4-FFF2-40B4-BE49-F238E27FC236}">
                <a16:creationId xmlns:a16="http://schemas.microsoft.com/office/drawing/2014/main" id="{7344B4FD-1B66-11F0-A76D-52CA1D696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00:50</a:t>
            </a:r>
          </a:p>
        </p:txBody>
      </p:sp>
      <p:sp>
        <p:nvSpPr>
          <p:cNvPr id="2124" name="Rectangle 76">
            <a:extLst>
              <a:ext uri="{FF2B5EF4-FFF2-40B4-BE49-F238E27FC236}">
                <a16:creationId xmlns:a16="http://schemas.microsoft.com/office/drawing/2014/main" id="{124F73B5-9F40-A249-10A1-AFEDCC82C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00:49</a:t>
            </a:r>
          </a:p>
        </p:txBody>
      </p:sp>
      <p:sp>
        <p:nvSpPr>
          <p:cNvPr id="2125" name="Rectangle 77">
            <a:extLst>
              <a:ext uri="{FF2B5EF4-FFF2-40B4-BE49-F238E27FC236}">
                <a16:creationId xmlns:a16="http://schemas.microsoft.com/office/drawing/2014/main" id="{465B2F28-D268-D7A5-D11E-B7D40A1C5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00:48</a:t>
            </a:r>
          </a:p>
        </p:txBody>
      </p:sp>
      <p:sp>
        <p:nvSpPr>
          <p:cNvPr id="2126" name="Rectangle 78">
            <a:extLst>
              <a:ext uri="{FF2B5EF4-FFF2-40B4-BE49-F238E27FC236}">
                <a16:creationId xmlns:a16="http://schemas.microsoft.com/office/drawing/2014/main" id="{8432DA4F-2A62-5E67-6DE6-A22EF5CAA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00:47</a:t>
            </a:r>
          </a:p>
        </p:txBody>
      </p:sp>
      <p:sp>
        <p:nvSpPr>
          <p:cNvPr id="2127" name="Rectangle 79">
            <a:extLst>
              <a:ext uri="{FF2B5EF4-FFF2-40B4-BE49-F238E27FC236}">
                <a16:creationId xmlns:a16="http://schemas.microsoft.com/office/drawing/2014/main" id="{F9F8260F-8CCA-0511-8058-722CC8811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00:46</a:t>
            </a:r>
          </a:p>
        </p:txBody>
      </p:sp>
      <p:sp>
        <p:nvSpPr>
          <p:cNvPr id="2128" name="Rectangle 80">
            <a:extLst>
              <a:ext uri="{FF2B5EF4-FFF2-40B4-BE49-F238E27FC236}">
                <a16:creationId xmlns:a16="http://schemas.microsoft.com/office/drawing/2014/main" id="{2F78FB53-A8D6-D1A2-26F7-FCF1B75DB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00:45</a:t>
            </a:r>
          </a:p>
        </p:txBody>
      </p:sp>
      <p:sp>
        <p:nvSpPr>
          <p:cNvPr id="2129" name="Rectangle 81">
            <a:extLst>
              <a:ext uri="{FF2B5EF4-FFF2-40B4-BE49-F238E27FC236}">
                <a16:creationId xmlns:a16="http://schemas.microsoft.com/office/drawing/2014/main" id="{523E1DAE-C1E0-F28E-0B3D-CB4AFCE75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00:44</a:t>
            </a:r>
          </a:p>
        </p:txBody>
      </p:sp>
      <p:sp>
        <p:nvSpPr>
          <p:cNvPr id="2130" name="Rectangle 82">
            <a:extLst>
              <a:ext uri="{FF2B5EF4-FFF2-40B4-BE49-F238E27FC236}">
                <a16:creationId xmlns:a16="http://schemas.microsoft.com/office/drawing/2014/main" id="{E4702FDF-9E4B-EB91-0735-98DED265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00:43</a:t>
            </a:r>
          </a:p>
        </p:txBody>
      </p:sp>
      <p:sp>
        <p:nvSpPr>
          <p:cNvPr id="2131" name="Rectangle 83">
            <a:extLst>
              <a:ext uri="{FF2B5EF4-FFF2-40B4-BE49-F238E27FC236}">
                <a16:creationId xmlns:a16="http://schemas.microsoft.com/office/drawing/2014/main" id="{49006500-83F0-5428-8FC6-AAA759584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00:42</a:t>
            </a:r>
          </a:p>
        </p:txBody>
      </p:sp>
      <p:sp>
        <p:nvSpPr>
          <p:cNvPr id="2132" name="Rectangle 84">
            <a:extLst>
              <a:ext uri="{FF2B5EF4-FFF2-40B4-BE49-F238E27FC236}">
                <a16:creationId xmlns:a16="http://schemas.microsoft.com/office/drawing/2014/main" id="{7469CB1D-0073-EFAD-B082-19018699B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00:41</a:t>
            </a:r>
          </a:p>
        </p:txBody>
      </p:sp>
      <p:sp>
        <p:nvSpPr>
          <p:cNvPr id="2133" name="Rectangle 85">
            <a:extLst>
              <a:ext uri="{FF2B5EF4-FFF2-40B4-BE49-F238E27FC236}">
                <a16:creationId xmlns:a16="http://schemas.microsoft.com/office/drawing/2014/main" id="{9D1CEC44-3651-D952-22BB-725799D7F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00:40</a:t>
            </a:r>
          </a:p>
        </p:txBody>
      </p:sp>
      <p:sp>
        <p:nvSpPr>
          <p:cNvPr id="2134" name="Rectangle 86">
            <a:extLst>
              <a:ext uri="{FF2B5EF4-FFF2-40B4-BE49-F238E27FC236}">
                <a16:creationId xmlns:a16="http://schemas.microsoft.com/office/drawing/2014/main" id="{C187CA13-5061-792F-FB31-8D60E350E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00:39</a:t>
            </a:r>
          </a:p>
        </p:txBody>
      </p:sp>
      <p:sp>
        <p:nvSpPr>
          <p:cNvPr id="2135" name="Rectangle 87">
            <a:extLst>
              <a:ext uri="{FF2B5EF4-FFF2-40B4-BE49-F238E27FC236}">
                <a16:creationId xmlns:a16="http://schemas.microsoft.com/office/drawing/2014/main" id="{55CF25EC-6C3F-CDB8-524F-B5CA3B7D9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00:38</a:t>
            </a:r>
          </a:p>
        </p:txBody>
      </p:sp>
      <p:sp>
        <p:nvSpPr>
          <p:cNvPr id="2136" name="Rectangle 88">
            <a:extLst>
              <a:ext uri="{FF2B5EF4-FFF2-40B4-BE49-F238E27FC236}">
                <a16:creationId xmlns:a16="http://schemas.microsoft.com/office/drawing/2014/main" id="{EE74255D-1207-9064-C902-B61BB8949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00:37</a:t>
            </a:r>
          </a:p>
        </p:txBody>
      </p:sp>
      <p:sp>
        <p:nvSpPr>
          <p:cNvPr id="2137" name="Rectangle 89">
            <a:extLst>
              <a:ext uri="{FF2B5EF4-FFF2-40B4-BE49-F238E27FC236}">
                <a16:creationId xmlns:a16="http://schemas.microsoft.com/office/drawing/2014/main" id="{C8F4E1A9-2812-412F-888D-16E81E945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00:36</a:t>
            </a:r>
          </a:p>
        </p:txBody>
      </p:sp>
      <p:sp>
        <p:nvSpPr>
          <p:cNvPr id="2138" name="Rectangle 90">
            <a:extLst>
              <a:ext uri="{FF2B5EF4-FFF2-40B4-BE49-F238E27FC236}">
                <a16:creationId xmlns:a16="http://schemas.microsoft.com/office/drawing/2014/main" id="{11F3143E-AA3D-4598-6E50-4F4138995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00:35</a:t>
            </a:r>
          </a:p>
        </p:txBody>
      </p:sp>
      <p:sp>
        <p:nvSpPr>
          <p:cNvPr id="2139" name="Rectangle 91">
            <a:extLst>
              <a:ext uri="{FF2B5EF4-FFF2-40B4-BE49-F238E27FC236}">
                <a16:creationId xmlns:a16="http://schemas.microsoft.com/office/drawing/2014/main" id="{FE1B5A48-829D-7D96-9CCD-EAA3A2C0A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00:34</a:t>
            </a:r>
          </a:p>
        </p:txBody>
      </p:sp>
      <p:sp>
        <p:nvSpPr>
          <p:cNvPr id="2140" name="Rectangle 92">
            <a:extLst>
              <a:ext uri="{FF2B5EF4-FFF2-40B4-BE49-F238E27FC236}">
                <a16:creationId xmlns:a16="http://schemas.microsoft.com/office/drawing/2014/main" id="{534A4C94-CC74-0601-BC31-ACD06EEC2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00:33</a:t>
            </a:r>
          </a:p>
        </p:txBody>
      </p:sp>
      <p:sp>
        <p:nvSpPr>
          <p:cNvPr id="2141" name="Rectangle 93">
            <a:extLst>
              <a:ext uri="{FF2B5EF4-FFF2-40B4-BE49-F238E27FC236}">
                <a16:creationId xmlns:a16="http://schemas.microsoft.com/office/drawing/2014/main" id="{D3104332-18D7-9FB5-D7B1-6BEDD3A92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00:32</a:t>
            </a:r>
          </a:p>
        </p:txBody>
      </p:sp>
      <p:sp>
        <p:nvSpPr>
          <p:cNvPr id="2142" name="Rectangle 94">
            <a:extLst>
              <a:ext uri="{FF2B5EF4-FFF2-40B4-BE49-F238E27FC236}">
                <a16:creationId xmlns:a16="http://schemas.microsoft.com/office/drawing/2014/main" id="{265DAAA6-C3F6-6D13-0055-7745F513D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00:31</a:t>
            </a:r>
          </a:p>
        </p:txBody>
      </p:sp>
      <p:sp>
        <p:nvSpPr>
          <p:cNvPr id="2143" name="Rectangle 95">
            <a:extLst>
              <a:ext uri="{FF2B5EF4-FFF2-40B4-BE49-F238E27FC236}">
                <a16:creationId xmlns:a16="http://schemas.microsoft.com/office/drawing/2014/main" id="{039DCEA4-27B6-AF08-9406-4F4D28C89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00:30</a:t>
            </a:r>
          </a:p>
        </p:txBody>
      </p:sp>
      <p:sp>
        <p:nvSpPr>
          <p:cNvPr id="2144" name="Rectangle 96">
            <a:extLst>
              <a:ext uri="{FF2B5EF4-FFF2-40B4-BE49-F238E27FC236}">
                <a16:creationId xmlns:a16="http://schemas.microsoft.com/office/drawing/2014/main" id="{1CE7C938-F505-CD4C-F7AA-1F56DB537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00:29</a:t>
            </a:r>
          </a:p>
        </p:txBody>
      </p:sp>
      <p:sp>
        <p:nvSpPr>
          <p:cNvPr id="2145" name="Rectangle 97">
            <a:extLst>
              <a:ext uri="{FF2B5EF4-FFF2-40B4-BE49-F238E27FC236}">
                <a16:creationId xmlns:a16="http://schemas.microsoft.com/office/drawing/2014/main" id="{C05A28B1-5D0B-D736-8436-CE773C3CB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00:28</a:t>
            </a:r>
          </a:p>
        </p:txBody>
      </p:sp>
      <p:sp>
        <p:nvSpPr>
          <p:cNvPr id="2146" name="Rectangle 98">
            <a:extLst>
              <a:ext uri="{FF2B5EF4-FFF2-40B4-BE49-F238E27FC236}">
                <a16:creationId xmlns:a16="http://schemas.microsoft.com/office/drawing/2014/main" id="{4C567805-C569-B2A7-DE86-8920DBB1A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00:27</a:t>
            </a:r>
          </a:p>
        </p:txBody>
      </p:sp>
      <p:sp>
        <p:nvSpPr>
          <p:cNvPr id="2147" name="Rectangle 99">
            <a:extLst>
              <a:ext uri="{FF2B5EF4-FFF2-40B4-BE49-F238E27FC236}">
                <a16:creationId xmlns:a16="http://schemas.microsoft.com/office/drawing/2014/main" id="{F0C170C4-E9CE-D356-BE0E-7040CC1FE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00:26</a:t>
            </a:r>
          </a:p>
        </p:txBody>
      </p:sp>
      <p:sp>
        <p:nvSpPr>
          <p:cNvPr id="2148" name="Rectangle 100">
            <a:extLst>
              <a:ext uri="{FF2B5EF4-FFF2-40B4-BE49-F238E27FC236}">
                <a16:creationId xmlns:a16="http://schemas.microsoft.com/office/drawing/2014/main" id="{8BCBD48B-1FAB-E848-CC2B-37EB353F7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00:25</a:t>
            </a:r>
          </a:p>
        </p:txBody>
      </p:sp>
      <p:sp>
        <p:nvSpPr>
          <p:cNvPr id="2149" name="Rectangle 101">
            <a:extLst>
              <a:ext uri="{FF2B5EF4-FFF2-40B4-BE49-F238E27FC236}">
                <a16:creationId xmlns:a16="http://schemas.microsoft.com/office/drawing/2014/main" id="{F33F4EC5-7AB9-88AC-B8D4-CD1ED0C9A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00:24</a:t>
            </a:r>
          </a:p>
        </p:txBody>
      </p:sp>
      <p:sp>
        <p:nvSpPr>
          <p:cNvPr id="2150" name="Rectangle 102">
            <a:extLst>
              <a:ext uri="{FF2B5EF4-FFF2-40B4-BE49-F238E27FC236}">
                <a16:creationId xmlns:a16="http://schemas.microsoft.com/office/drawing/2014/main" id="{9520E01E-126E-FB35-FBA4-27E02450C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00:23</a:t>
            </a:r>
          </a:p>
        </p:txBody>
      </p:sp>
      <p:sp>
        <p:nvSpPr>
          <p:cNvPr id="2151" name="Rectangle 103">
            <a:extLst>
              <a:ext uri="{FF2B5EF4-FFF2-40B4-BE49-F238E27FC236}">
                <a16:creationId xmlns:a16="http://schemas.microsoft.com/office/drawing/2014/main" id="{B11F4F94-9F51-CDA7-0737-0355C14E1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00:22</a:t>
            </a:r>
          </a:p>
        </p:txBody>
      </p:sp>
      <p:sp>
        <p:nvSpPr>
          <p:cNvPr id="2152" name="Rectangle 104">
            <a:extLst>
              <a:ext uri="{FF2B5EF4-FFF2-40B4-BE49-F238E27FC236}">
                <a16:creationId xmlns:a16="http://schemas.microsoft.com/office/drawing/2014/main" id="{030BA25D-2EAE-B90C-84ED-40C8AB2D2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00:21</a:t>
            </a:r>
          </a:p>
        </p:txBody>
      </p:sp>
      <p:sp>
        <p:nvSpPr>
          <p:cNvPr id="2153" name="Rectangle 105">
            <a:extLst>
              <a:ext uri="{FF2B5EF4-FFF2-40B4-BE49-F238E27FC236}">
                <a16:creationId xmlns:a16="http://schemas.microsoft.com/office/drawing/2014/main" id="{D913F69E-70FB-4A63-4612-07EEE058A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00:20</a:t>
            </a:r>
          </a:p>
        </p:txBody>
      </p:sp>
      <p:sp>
        <p:nvSpPr>
          <p:cNvPr id="2154" name="Rectangle 106">
            <a:extLst>
              <a:ext uri="{FF2B5EF4-FFF2-40B4-BE49-F238E27FC236}">
                <a16:creationId xmlns:a16="http://schemas.microsoft.com/office/drawing/2014/main" id="{CA18CCA6-450B-5FEB-078D-9078D178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00:19</a:t>
            </a:r>
          </a:p>
        </p:txBody>
      </p:sp>
      <p:sp>
        <p:nvSpPr>
          <p:cNvPr id="2155" name="Rectangle 107">
            <a:extLst>
              <a:ext uri="{FF2B5EF4-FFF2-40B4-BE49-F238E27FC236}">
                <a16:creationId xmlns:a16="http://schemas.microsoft.com/office/drawing/2014/main" id="{22A59C1F-9582-0CC4-92B6-401BCE00B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00:18</a:t>
            </a:r>
          </a:p>
        </p:txBody>
      </p:sp>
      <p:sp>
        <p:nvSpPr>
          <p:cNvPr id="2156" name="Rectangle 108">
            <a:extLst>
              <a:ext uri="{FF2B5EF4-FFF2-40B4-BE49-F238E27FC236}">
                <a16:creationId xmlns:a16="http://schemas.microsoft.com/office/drawing/2014/main" id="{74A8348A-9563-E1E4-8EDE-C9EF6AE69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00:17</a:t>
            </a:r>
          </a:p>
        </p:txBody>
      </p:sp>
      <p:sp>
        <p:nvSpPr>
          <p:cNvPr id="2157" name="Rectangle 109">
            <a:extLst>
              <a:ext uri="{FF2B5EF4-FFF2-40B4-BE49-F238E27FC236}">
                <a16:creationId xmlns:a16="http://schemas.microsoft.com/office/drawing/2014/main" id="{1E4698AF-5BE3-BFCC-ABBC-8BAD0BD8A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00:16</a:t>
            </a:r>
          </a:p>
        </p:txBody>
      </p:sp>
      <p:sp>
        <p:nvSpPr>
          <p:cNvPr id="2158" name="Rectangle 110">
            <a:extLst>
              <a:ext uri="{FF2B5EF4-FFF2-40B4-BE49-F238E27FC236}">
                <a16:creationId xmlns:a16="http://schemas.microsoft.com/office/drawing/2014/main" id="{A968BDF4-BBC1-058B-C96C-76D350DC1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00:15</a:t>
            </a:r>
          </a:p>
        </p:txBody>
      </p:sp>
      <p:sp>
        <p:nvSpPr>
          <p:cNvPr id="2159" name="Rectangle 111">
            <a:extLst>
              <a:ext uri="{FF2B5EF4-FFF2-40B4-BE49-F238E27FC236}">
                <a16:creationId xmlns:a16="http://schemas.microsoft.com/office/drawing/2014/main" id="{5B1EBB21-5176-BD6C-D3D9-60F0CBB54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00:14</a:t>
            </a:r>
          </a:p>
        </p:txBody>
      </p:sp>
      <p:sp>
        <p:nvSpPr>
          <p:cNvPr id="2160" name="Rectangle 112">
            <a:extLst>
              <a:ext uri="{FF2B5EF4-FFF2-40B4-BE49-F238E27FC236}">
                <a16:creationId xmlns:a16="http://schemas.microsoft.com/office/drawing/2014/main" id="{8D20B7A3-3627-3715-B61A-9E064AD9F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00:13</a:t>
            </a:r>
          </a:p>
        </p:txBody>
      </p:sp>
      <p:sp>
        <p:nvSpPr>
          <p:cNvPr id="2161" name="Rectangle 113">
            <a:extLst>
              <a:ext uri="{FF2B5EF4-FFF2-40B4-BE49-F238E27FC236}">
                <a16:creationId xmlns:a16="http://schemas.microsoft.com/office/drawing/2014/main" id="{8CD82DAF-AB2F-FF37-6E31-4B9B6244E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00:12</a:t>
            </a:r>
          </a:p>
        </p:txBody>
      </p:sp>
      <p:sp>
        <p:nvSpPr>
          <p:cNvPr id="2162" name="Rectangle 114">
            <a:extLst>
              <a:ext uri="{FF2B5EF4-FFF2-40B4-BE49-F238E27FC236}">
                <a16:creationId xmlns:a16="http://schemas.microsoft.com/office/drawing/2014/main" id="{5BECAB56-9193-806D-FD7A-F3AE00EDA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00:11</a:t>
            </a:r>
          </a:p>
        </p:txBody>
      </p:sp>
      <p:sp>
        <p:nvSpPr>
          <p:cNvPr id="2163" name="Rectangle 115">
            <a:extLst>
              <a:ext uri="{FF2B5EF4-FFF2-40B4-BE49-F238E27FC236}">
                <a16:creationId xmlns:a16="http://schemas.microsoft.com/office/drawing/2014/main" id="{2CA9FC77-F6E1-74A9-9297-2B7972C32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00:10</a:t>
            </a:r>
          </a:p>
        </p:txBody>
      </p:sp>
      <p:sp>
        <p:nvSpPr>
          <p:cNvPr id="2164" name="Rectangle 116">
            <a:extLst>
              <a:ext uri="{FF2B5EF4-FFF2-40B4-BE49-F238E27FC236}">
                <a16:creationId xmlns:a16="http://schemas.microsoft.com/office/drawing/2014/main" id="{3A8198D0-094E-DA4F-450B-0B7F1E620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00:09</a:t>
            </a:r>
          </a:p>
        </p:txBody>
      </p:sp>
      <p:sp>
        <p:nvSpPr>
          <p:cNvPr id="2165" name="Rectangle 117">
            <a:extLst>
              <a:ext uri="{FF2B5EF4-FFF2-40B4-BE49-F238E27FC236}">
                <a16:creationId xmlns:a16="http://schemas.microsoft.com/office/drawing/2014/main" id="{97D6915F-A753-284D-6573-7E3E08048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00:08</a:t>
            </a:r>
          </a:p>
        </p:txBody>
      </p:sp>
      <p:sp>
        <p:nvSpPr>
          <p:cNvPr id="2166" name="Rectangle 118">
            <a:extLst>
              <a:ext uri="{FF2B5EF4-FFF2-40B4-BE49-F238E27FC236}">
                <a16:creationId xmlns:a16="http://schemas.microsoft.com/office/drawing/2014/main" id="{C1A0420F-D0B3-4D60-2C17-6B0851250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00:07</a:t>
            </a:r>
          </a:p>
        </p:txBody>
      </p:sp>
      <p:sp>
        <p:nvSpPr>
          <p:cNvPr id="2167" name="Rectangle 119">
            <a:extLst>
              <a:ext uri="{FF2B5EF4-FFF2-40B4-BE49-F238E27FC236}">
                <a16:creationId xmlns:a16="http://schemas.microsoft.com/office/drawing/2014/main" id="{F265B337-5FA3-361A-9834-328EB75DD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00:06</a:t>
            </a:r>
          </a:p>
        </p:txBody>
      </p:sp>
      <p:sp>
        <p:nvSpPr>
          <p:cNvPr id="2168" name="Rectangle 120">
            <a:extLst>
              <a:ext uri="{FF2B5EF4-FFF2-40B4-BE49-F238E27FC236}">
                <a16:creationId xmlns:a16="http://schemas.microsoft.com/office/drawing/2014/main" id="{69739322-9207-0576-69CF-C222A38E3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00:05</a:t>
            </a:r>
          </a:p>
        </p:txBody>
      </p:sp>
      <p:sp>
        <p:nvSpPr>
          <p:cNvPr id="2169" name="Rectangle 121">
            <a:extLst>
              <a:ext uri="{FF2B5EF4-FFF2-40B4-BE49-F238E27FC236}">
                <a16:creationId xmlns:a16="http://schemas.microsoft.com/office/drawing/2014/main" id="{086AA717-81C8-77BB-68A6-376C715F2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00:04</a:t>
            </a:r>
          </a:p>
        </p:txBody>
      </p:sp>
      <p:sp>
        <p:nvSpPr>
          <p:cNvPr id="2170" name="Rectangle 122">
            <a:extLst>
              <a:ext uri="{FF2B5EF4-FFF2-40B4-BE49-F238E27FC236}">
                <a16:creationId xmlns:a16="http://schemas.microsoft.com/office/drawing/2014/main" id="{01E87BB0-3F73-4E67-2664-BABFE8407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00:03</a:t>
            </a:r>
          </a:p>
        </p:txBody>
      </p:sp>
      <p:sp>
        <p:nvSpPr>
          <p:cNvPr id="2171" name="Rectangle 123">
            <a:extLst>
              <a:ext uri="{FF2B5EF4-FFF2-40B4-BE49-F238E27FC236}">
                <a16:creationId xmlns:a16="http://schemas.microsoft.com/office/drawing/2014/main" id="{CBA3CAF0-79C5-3869-16BD-699C27B82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00:02</a:t>
            </a:r>
          </a:p>
        </p:txBody>
      </p:sp>
      <p:sp>
        <p:nvSpPr>
          <p:cNvPr id="2172" name="Rectangle 124">
            <a:extLst>
              <a:ext uri="{FF2B5EF4-FFF2-40B4-BE49-F238E27FC236}">
                <a16:creationId xmlns:a16="http://schemas.microsoft.com/office/drawing/2014/main" id="{41F66BDE-B7B2-DC17-439E-7E56493DF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1" y="312420"/>
            <a:ext cx="1123950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00:01</a:t>
            </a:r>
          </a:p>
        </p:txBody>
      </p:sp>
      <p:sp>
        <p:nvSpPr>
          <p:cNvPr id="2173" name="Rectangle 125">
            <a:extLst>
              <a:ext uri="{FF2B5EF4-FFF2-40B4-BE49-F238E27FC236}">
                <a16:creationId xmlns:a16="http://schemas.microsoft.com/office/drawing/2014/main" id="{F2A0374D-DEC4-AC0E-6E27-FFFF644A8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870" y="312420"/>
            <a:ext cx="1556386" cy="14687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84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00:00</a:t>
            </a:r>
          </a:p>
        </p:txBody>
      </p:sp>
      <p:sp>
        <p:nvSpPr>
          <p:cNvPr id="2174" name="Oval 126">
            <a:extLst>
              <a:ext uri="{FF2B5EF4-FFF2-40B4-BE49-F238E27FC236}">
                <a16:creationId xmlns:a16="http://schemas.microsoft.com/office/drawing/2014/main" id="{0F43D974-0466-9483-C9D5-01C4F166E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5961" y="925406"/>
            <a:ext cx="1615433" cy="70388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4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6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4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sz="264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8C2421-EB0C-703F-A56E-0112D4056314}"/>
              </a:ext>
            </a:extLst>
          </p:cNvPr>
          <p:cNvSpPr/>
          <p:nvPr/>
        </p:nvSpPr>
        <p:spPr>
          <a:xfrm>
            <a:off x="1380776" y="794626"/>
            <a:ext cx="9619239" cy="992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E4323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Trò</a:t>
            </a:r>
            <a:r>
              <a:rPr lang="en-US" sz="4400" dirty="0">
                <a:solidFill>
                  <a:srgbClr val="E4323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E4323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chơi</a:t>
            </a:r>
            <a:r>
              <a:rPr lang="en-US" sz="4400" dirty="0">
                <a:solidFill>
                  <a:srgbClr val="E4323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 “</a:t>
            </a:r>
            <a:r>
              <a:rPr lang="en-US" sz="4400" dirty="0" err="1">
                <a:solidFill>
                  <a:srgbClr val="E4323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Nhanh</a:t>
            </a:r>
            <a:r>
              <a:rPr lang="en-US" sz="4400" dirty="0">
                <a:solidFill>
                  <a:srgbClr val="E4323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E4323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tay</a:t>
            </a:r>
            <a:r>
              <a:rPr lang="en-US" sz="4400" dirty="0">
                <a:solidFill>
                  <a:srgbClr val="E4323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</a:t>
            </a:r>
            <a:r>
              <a:rPr lang="en-US" sz="4400" dirty="0" err="1">
                <a:solidFill>
                  <a:srgbClr val="E4323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Nhanh</a:t>
            </a:r>
            <a:r>
              <a:rPr lang="en-US" sz="4400" dirty="0">
                <a:solidFill>
                  <a:srgbClr val="E4323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E4323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mắt</a:t>
            </a:r>
            <a:r>
              <a:rPr lang="en-US" sz="4400" dirty="0">
                <a:solidFill>
                  <a:srgbClr val="E4323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C75518-C7CC-EE58-C0F6-FCE3BDA97165}"/>
              </a:ext>
            </a:extLst>
          </p:cNvPr>
          <p:cNvSpPr txBox="1"/>
          <p:nvPr/>
        </p:nvSpPr>
        <p:spPr>
          <a:xfrm>
            <a:off x="1097273" y="1749124"/>
            <a:ext cx="35602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0E7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u="sng" dirty="0">
                <a:solidFill>
                  <a:srgbClr val="0E7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E7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u="sng" dirty="0">
                <a:solidFill>
                  <a:srgbClr val="0E7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0E7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2" descr="Minh họa Euclide, Một đứa trẻ vui vẻ, người lớn trẻ em, khu vực png thumbnail">
            <a:extLst>
              <a:ext uri="{FF2B5EF4-FFF2-40B4-BE49-F238E27FC236}">
                <a16:creationId xmlns:a16="http://schemas.microsoft.com/office/drawing/2014/main" id="{BD439867-00FF-1B9B-8C51-1167535D7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433" y="6986641"/>
            <a:ext cx="1535726" cy="1168007"/>
          </a:xfrm>
          <a:prstGeom prst="rect">
            <a:avLst/>
          </a:prstGeom>
          <a:noFill/>
        </p:spPr>
      </p:pic>
      <p:pic>
        <p:nvPicPr>
          <p:cNvPr id="8" name="Picture 2" descr="Quản lý thời gian Hình ảnh Học tập mầm non - hẹn giờ clipart png phim hoạt  hình png tải về - Miễn phí trong suốt đồng Hồ png Tải về.">
            <a:extLst>
              <a:ext uri="{FF2B5EF4-FFF2-40B4-BE49-F238E27FC236}">
                <a16:creationId xmlns:a16="http://schemas.microsoft.com/office/drawing/2014/main" id="{098C1964-AA8A-7020-82D4-F639D9456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873" y="6732394"/>
            <a:ext cx="1329934" cy="132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06FBF89-4DA5-A168-10C2-DD30C0231A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0833">
            <a:off x="645336" y="125126"/>
            <a:ext cx="4401631" cy="863820"/>
          </a:xfrm>
          <a:prstGeom prst="rect">
            <a:avLst/>
          </a:prstGeom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DD6D4E49-D284-FB2C-7A7B-C5A72FE57536}"/>
              </a:ext>
            </a:extLst>
          </p:cNvPr>
          <p:cNvSpPr txBox="1"/>
          <p:nvPr/>
        </p:nvSpPr>
        <p:spPr>
          <a:xfrm>
            <a:off x="910671" y="188666"/>
            <a:ext cx="3870960" cy="736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71"/>
              </a:lnSpc>
              <a:spcBef>
                <a:spcPct val="0"/>
              </a:spcBef>
            </a:pPr>
            <a:r>
              <a:rPr lang="en-US" sz="44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C5E3AE9-D624-698B-29D1-2E660B259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142552"/>
              </p:ext>
            </p:extLst>
          </p:nvPr>
        </p:nvGraphicFramePr>
        <p:xfrm>
          <a:off x="5802286" y="1848031"/>
          <a:ext cx="8429108" cy="6170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7807">
                  <a:extLst>
                    <a:ext uri="{9D8B030D-6E8A-4147-A177-3AD203B41FA5}">
                      <a16:colId xmlns:a16="http://schemas.microsoft.com/office/drawing/2014/main" val="482389479"/>
                    </a:ext>
                  </a:extLst>
                </a:gridCol>
                <a:gridCol w="707391">
                  <a:extLst>
                    <a:ext uri="{9D8B030D-6E8A-4147-A177-3AD203B41FA5}">
                      <a16:colId xmlns:a16="http://schemas.microsoft.com/office/drawing/2014/main" val="349288004"/>
                    </a:ext>
                  </a:extLst>
                </a:gridCol>
                <a:gridCol w="707391">
                  <a:extLst>
                    <a:ext uri="{9D8B030D-6E8A-4147-A177-3AD203B41FA5}">
                      <a16:colId xmlns:a16="http://schemas.microsoft.com/office/drawing/2014/main" val="3054054257"/>
                    </a:ext>
                  </a:extLst>
                </a:gridCol>
                <a:gridCol w="707391">
                  <a:extLst>
                    <a:ext uri="{9D8B030D-6E8A-4147-A177-3AD203B41FA5}">
                      <a16:colId xmlns:a16="http://schemas.microsoft.com/office/drawing/2014/main" val="3619327104"/>
                    </a:ext>
                  </a:extLst>
                </a:gridCol>
                <a:gridCol w="707391">
                  <a:extLst>
                    <a:ext uri="{9D8B030D-6E8A-4147-A177-3AD203B41FA5}">
                      <a16:colId xmlns:a16="http://schemas.microsoft.com/office/drawing/2014/main" val="1253101050"/>
                    </a:ext>
                  </a:extLst>
                </a:gridCol>
                <a:gridCol w="707391">
                  <a:extLst>
                    <a:ext uri="{9D8B030D-6E8A-4147-A177-3AD203B41FA5}">
                      <a16:colId xmlns:a16="http://schemas.microsoft.com/office/drawing/2014/main" val="3756320774"/>
                    </a:ext>
                  </a:extLst>
                </a:gridCol>
                <a:gridCol w="707391">
                  <a:extLst>
                    <a:ext uri="{9D8B030D-6E8A-4147-A177-3AD203B41FA5}">
                      <a16:colId xmlns:a16="http://schemas.microsoft.com/office/drawing/2014/main" val="2860238551"/>
                    </a:ext>
                  </a:extLst>
                </a:gridCol>
                <a:gridCol w="707391">
                  <a:extLst>
                    <a:ext uri="{9D8B030D-6E8A-4147-A177-3AD203B41FA5}">
                      <a16:colId xmlns:a16="http://schemas.microsoft.com/office/drawing/2014/main" val="1026797508"/>
                    </a:ext>
                  </a:extLst>
                </a:gridCol>
                <a:gridCol w="707391">
                  <a:extLst>
                    <a:ext uri="{9D8B030D-6E8A-4147-A177-3AD203B41FA5}">
                      <a16:colId xmlns:a16="http://schemas.microsoft.com/office/drawing/2014/main" val="2852240837"/>
                    </a:ext>
                  </a:extLst>
                </a:gridCol>
                <a:gridCol w="707391">
                  <a:extLst>
                    <a:ext uri="{9D8B030D-6E8A-4147-A177-3AD203B41FA5}">
                      <a16:colId xmlns:a16="http://schemas.microsoft.com/office/drawing/2014/main" val="804172949"/>
                    </a:ext>
                  </a:extLst>
                </a:gridCol>
                <a:gridCol w="707391">
                  <a:extLst>
                    <a:ext uri="{9D8B030D-6E8A-4147-A177-3AD203B41FA5}">
                      <a16:colId xmlns:a16="http://schemas.microsoft.com/office/drawing/2014/main" val="303869718"/>
                    </a:ext>
                  </a:extLst>
                </a:gridCol>
                <a:gridCol w="707391">
                  <a:extLst>
                    <a:ext uri="{9D8B030D-6E8A-4147-A177-3AD203B41FA5}">
                      <a16:colId xmlns:a16="http://schemas.microsoft.com/office/drawing/2014/main" val="1595442579"/>
                    </a:ext>
                  </a:extLst>
                </a:gridCol>
              </a:tblGrid>
              <a:tr h="514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4681961"/>
                  </a:ext>
                </a:extLst>
              </a:tr>
              <a:tr h="514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9948547"/>
                  </a:ext>
                </a:extLst>
              </a:tr>
              <a:tr h="514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01354782"/>
                  </a:ext>
                </a:extLst>
              </a:tr>
              <a:tr h="514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1978421"/>
                  </a:ext>
                </a:extLst>
              </a:tr>
              <a:tr h="514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37812592"/>
                  </a:ext>
                </a:extLst>
              </a:tr>
              <a:tr h="514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47763043"/>
                  </a:ext>
                </a:extLst>
              </a:tr>
              <a:tr h="514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59866680"/>
                  </a:ext>
                </a:extLst>
              </a:tr>
              <a:tr h="514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9178414"/>
                  </a:ext>
                </a:extLst>
              </a:tr>
              <a:tr h="514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7319407"/>
                  </a:ext>
                </a:extLst>
              </a:tr>
              <a:tr h="514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65141206"/>
                  </a:ext>
                </a:extLst>
              </a:tr>
              <a:tr h="514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12313294"/>
                  </a:ext>
                </a:extLst>
              </a:tr>
              <a:tr h="514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1931687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1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2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2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2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6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6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6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7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7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8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8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9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9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19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19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0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20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20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2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2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2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2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2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2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2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2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2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2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24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24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24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25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2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25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2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26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26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2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27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27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27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28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28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28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28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2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29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29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30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30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30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98000"/>
                            </p:stCondLst>
                            <p:childTnLst>
                              <p:par>
                                <p:cTn id="31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31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31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31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3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103000"/>
                            </p:stCondLst>
                            <p:childTnLst>
                              <p:par>
                                <p:cTn id="32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104000"/>
                            </p:stCondLst>
                            <p:childTnLst>
                              <p:par>
                                <p:cTn id="32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33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33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3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34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109000"/>
                            </p:stCondLst>
                            <p:childTnLst>
                              <p:par>
                                <p:cTn id="3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110000"/>
                            </p:stCondLst>
                            <p:childTnLst>
                              <p:par>
                                <p:cTn id="34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34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35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 nodeType="afterGroup">
                            <p:stCondLst>
                              <p:cond delay="113000"/>
                            </p:stCondLst>
                            <p:childTnLst>
                              <p:par>
                                <p:cTn id="35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114000"/>
                            </p:stCondLst>
                            <p:childTnLst>
                              <p:par>
                                <p:cTn id="35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115000"/>
                            </p:stCondLst>
                            <p:childTnLst>
                              <p:par>
                                <p:cTn id="36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 nodeType="afterGroup">
                            <p:stCondLst>
                              <p:cond delay="116000"/>
                            </p:stCondLst>
                            <p:childTnLst>
                              <p:par>
                                <p:cTn id="36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36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118000"/>
                            </p:stCondLst>
                            <p:childTnLst>
                              <p:par>
                                <p:cTn id="37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119000"/>
                            </p:stCondLst>
                            <p:childTnLst>
                              <p:par>
                                <p:cTn id="37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120000"/>
                            </p:stCondLst>
                            <p:childTnLst>
                              <p:par>
                                <p:cTn id="37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4"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2064" grpId="0" animBg="1"/>
      <p:bldP spid="2065" grpId="0" animBg="1"/>
      <p:bldP spid="2066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  <p:bldP spid="2077" grpId="0" animBg="1"/>
      <p:bldP spid="2078" grpId="0" animBg="1"/>
      <p:bldP spid="2079" grpId="0" animBg="1"/>
      <p:bldP spid="2080" grpId="0" animBg="1"/>
      <p:bldP spid="2081" grpId="0" animBg="1"/>
      <p:bldP spid="2082" grpId="0" animBg="1"/>
      <p:bldP spid="2083" grpId="0" animBg="1"/>
      <p:bldP spid="2084" grpId="0" animBg="1"/>
      <p:bldP spid="2085" grpId="0" animBg="1"/>
      <p:bldP spid="2086" grpId="0" animBg="1"/>
      <p:bldP spid="2087" grpId="0" animBg="1"/>
      <p:bldP spid="2088" grpId="0" animBg="1"/>
      <p:bldP spid="2089" grpId="0" animBg="1"/>
      <p:bldP spid="2090" grpId="0" animBg="1"/>
      <p:bldP spid="2091" grpId="0" animBg="1"/>
      <p:bldP spid="2092" grpId="0" animBg="1"/>
      <p:bldP spid="2093" grpId="0" animBg="1"/>
      <p:bldP spid="2094" grpId="0" animBg="1"/>
      <p:bldP spid="2095" grpId="0" animBg="1"/>
      <p:bldP spid="2096" grpId="0" animBg="1"/>
      <p:bldP spid="2097" grpId="0" animBg="1"/>
      <p:bldP spid="2098" grpId="0" animBg="1"/>
      <p:bldP spid="2099" grpId="0" animBg="1"/>
      <p:bldP spid="2100" grpId="0" animBg="1"/>
      <p:bldP spid="2101" grpId="0" animBg="1"/>
      <p:bldP spid="2102" grpId="0" animBg="1"/>
      <p:bldP spid="2103" grpId="0" animBg="1"/>
      <p:bldP spid="2104" grpId="0" animBg="1"/>
      <p:bldP spid="2105" grpId="0" animBg="1"/>
      <p:bldP spid="2106" grpId="0" animBg="1"/>
      <p:bldP spid="2107" grpId="0" animBg="1"/>
      <p:bldP spid="2108" grpId="0" animBg="1"/>
      <p:bldP spid="2109" grpId="0" animBg="1"/>
      <p:bldP spid="2110" grpId="0" animBg="1"/>
      <p:bldP spid="2111" grpId="0" animBg="1"/>
      <p:bldP spid="2112" grpId="0" animBg="1"/>
      <p:bldP spid="2113" grpId="0" animBg="1"/>
      <p:bldP spid="2114" grpId="0" animBg="1"/>
      <p:bldP spid="2115" grpId="0" animBg="1"/>
      <p:bldP spid="2116" grpId="0" animBg="1"/>
      <p:bldP spid="2117" grpId="0" animBg="1"/>
      <p:bldP spid="2118" grpId="0" animBg="1"/>
      <p:bldP spid="2119" grpId="0" animBg="1"/>
      <p:bldP spid="2120" grpId="0" animBg="1"/>
      <p:bldP spid="2121" grpId="0" animBg="1"/>
      <p:bldP spid="2122" grpId="0" animBg="1"/>
      <p:bldP spid="2123" grpId="0" animBg="1"/>
      <p:bldP spid="2124" grpId="0" animBg="1"/>
      <p:bldP spid="2125" grpId="0" animBg="1"/>
      <p:bldP spid="2126" grpId="0" animBg="1"/>
      <p:bldP spid="2127" grpId="0" animBg="1"/>
      <p:bldP spid="2128" grpId="0" animBg="1"/>
      <p:bldP spid="2129" grpId="0" animBg="1"/>
      <p:bldP spid="2130" grpId="0" animBg="1"/>
      <p:bldP spid="2131" grpId="0" animBg="1"/>
      <p:bldP spid="2132" grpId="0" animBg="1"/>
      <p:bldP spid="2133" grpId="0" animBg="1"/>
      <p:bldP spid="2134" grpId="0" animBg="1"/>
      <p:bldP spid="2135" grpId="0" animBg="1"/>
      <p:bldP spid="2136" grpId="0" animBg="1"/>
      <p:bldP spid="2137" grpId="0" animBg="1"/>
      <p:bldP spid="2138" grpId="0" animBg="1"/>
      <p:bldP spid="2139" grpId="0" animBg="1"/>
      <p:bldP spid="2140" grpId="0" animBg="1"/>
      <p:bldP spid="2141" grpId="0" animBg="1"/>
      <p:bldP spid="2142" grpId="0" animBg="1"/>
      <p:bldP spid="2143" grpId="0" animBg="1"/>
      <p:bldP spid="2144" grpId="0" animBg="1"/>
      <p:bldP spid="2145" grpId="0" animBg="1"/>
      <p:bldP spid="2146" grpId="0" animBg="1"/>
      <p:bldP spid="2147" grpId="0" animBg="1"/>
      <p:bldP spid="2148" grpId="0" animBg="1"/>
      <p:bldP spid="2149" grpId="0" animBg="1"/>
      <p:bldP spid="2150" grpId="0" animBg="1"/>
      <p:bldP spid="2151" grpId="0" animBg="1"/>
      <p:bldP spid="2152" grpId="0" animBg="1"/>
      <p:bldP spid="2153" grpId="0" animBg="1"/>
      <p:bldP spid="2154" grpId="0" animBg="1"/>
      <p:bldP spid="2155" grpId="0" animBg="1"/>
      <p:bldP spid="2156" grpId="0" animBg="1"/>
      <p:bldP spid="2157" grpId="0" animBg="1"/>
      <p:bldP spid="2158" grpId="0" animBg="1"/>
      <p:bldP spid="2159" grpId="0" animBg="1"/>
      <p:bldP spid="2160" grpId="0" animBg="1"/>
      <p:bldP spid="2161" grpId="0" animBg="1"/>
      <p:bldP spid="2162" grpId="0" animBg="1"/>
      <p:bldP spid="2163" grpId="0" animBg="1"/>
      <p:bldP spid="2164" grpId="0" animBg="1"/>
      <p:bldP spid="2165" grpId="0" animBg="1"/>
      <p:bldP spid="2166" grpId="0" animBg="1"/>
      <p:bldP spid="2167" grpId="0" animBg="1"/>
      <p:bldP spid="2168" grpId="0" animBg="1"/>
      <p:bldP spid="2169" grpId="0" animBg="1"/>
      <p:bldP spid="2170" grpId="0" animBg="1"/>
      <p:bldP spid="2171" grpId="0" animBg="1"/>
      <p:bldP spid="2172" grpId="0" animBg="1"/>
      <p:bldP spid="217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 của hai đơn thức 6x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yz và -2y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là đơn thức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4x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– 12x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+mj-lt"/>
              </a:rPr>
              <a:t>C.</a:t>
            </a:r>
            <a:r>
              <a:rPr lang="en-US" sz="3800" dirty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12x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+mj-lt"/>
              </a:rPr>
              <a:t>D</a:t>
            </a:r>
            <a:r>
              <a:rPr lang="en-US" sz="3800" dirty="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dirty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800" dirty="0">
                <a:solidFill>
                  <a:prstClr val="black"/>
                </a:solidFill>
                <a:latin typeface="+mj-lt"/>
              </a:rPr>
              <a:t>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HUYEN\Desktop\6243.png_3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47118" y="5203768"/>
            <a:ext cx="4533900" cy="2857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96494" y="2028826"/>
            <a:ext cx="9990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quy tắc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Làm các bài tập ôn tập chương I ở SBT.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9033FB-03B3-7266-A98B-E19C20E08933}"/>
              </a:ext>
            </a:extLst>
          </p:cNvPr>
          <p:cNvSpPr txBox="1"/>
          <p:nvPr/>
        </p:nvSpPr>
        <p:spPr>
          <a:xfrm>
            <a:off x="910671" y="1014160"/>
            <a:ext cx="41511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0E7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u="sng" dirty="0">
                <a:solidFill>
                  <a:srgbClr val="0E7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E7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3600" b="1" u="sng" dirty="0">
                <a:solidFill>
                  <a:srgbClr val="0E7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0E7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DON THUC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DA THUC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BAC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DONG DANG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THU GON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HANG TU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PHEP TOAN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1,0 đ)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639DD7DA-F63E-29A6-6961-2269EAE90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833">
            <a:off x="645336" y="125126"/>
            <a:ext cx="4401631" cy="863820"/>
          </a:xfrm>
          <a:prstGeom prst="rect">
            <a:avLst/>
          </a:prstGeom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73DBEFE9-6B6C-58FD-2D69-21B99AFCB064}"/>
              </a:ext>
            </a:extLst>
          </p:cNvPr>
          <p:cNvSpPr txBox="1"/>
          <p:nvPr/>
        </p:nvSpPr>
        <p:spPr>
          <a:xfrm>
            <a:off x="910671" y="188666"/>
            <a:ext cx="3870960" cy="736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71"/>
              </a:lnSpc>
              <a:spcBef>
                <a:spcPct val="0"/>
              </a:spcBef>
            </a:pPr>
            <a:r>
              <a:rPr lang="en-US" sz="44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C5CA87-B1DB-AACD-8724-A02EE5E21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412" y="459671"/>
            <a:ext cx="8413492" cy="758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18944" y="0"/>
            <a:ext cx="2557220" cy="822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45016" y="2078465"/>
            <a:ext cx="24375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u="sng" dirty="0">
                <a:latin typeface="Times New Roman" pitchFamily="18" charset="0"/>
                <a:cs typeface="Times New Roman" pitchFamily="18" charset="0"/>
              </a:rPr>
              <a:t>Đơn thức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44965" y="5030533"/>
            <a:ext cx="2437575" cy="1019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u="sng" dirty="0">
                <a:latin typeface="Times New Roman" pitchFamily="18" charset="0"/>
                <a:cs typeface="Times New Roman" pitchFamily="18" charset="0"/>
              </a:rPr>
              <a:t>Đa thức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5360914" y="1941628"/>
            <a:ext cx="481264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02241" y="1674190"/>
            <a:ext cx="6425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Đơn thức thu gọn, bậc của đơn thức.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Đơn thức đồng dạng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07349" y="2817930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Cộng, trừ đơn thức đồng dạng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0925" y="3890876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Thu gọn đa thức, bậc của đa thức.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53842" y="4709690"/>
            <a:ext cx="720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Phép cộng và phép trừ đa thức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0925" y="5465279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Phép nhân đa thức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67503" y="6183996"/>
            <a:ext cx="540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Phép chia đa thức cho đơn thức 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(trường hợp chia hết)</a:t>
            </a:r>
          </a:p>
        </p:txBody>
      </p:sp>
      <p:sp>
        <p:nvSpPr>
          <p:cNvPr id="41" name="Flowchart: Connector 40"/>
          <p:cNvSpPr/>
          <p:nvPr/>
        </p:nvSpPr>
        <p:spPr>
          <a:xfrm>
            <a:off x="5378855" y="2868829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2" name="Flowchart: Connector 41"/>
          <p:cNvSpPr/>
          <p:nvPr/>
        </p:nvSpPr>
        <p:spPr>
          <a:xfrm>
            <a:off x="5398159" y="3982715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3" name="Flowchart: Connector 42"/>
          <p:cNvSpPr/>
          <p:nvPr/>
        </p:nvSpPr>
        <p:spPr>
          <a:xfrm>
            <a:off x="5406181" y="4792841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4" name="Flowchart: Connector 43"/>
          <p:cNvSpPr/>
          <p:nvPr/>
        </p:nvSpPr>
        <p:spPr>
          <a:xfrm>
            <a:off x="5425085" y="5551098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5" name="Flowchart: Connector 44"/>
          <p:cNvSpPr/>
          <p:nvPr/>
        </p:nvSpPr>
        <p:spPr>
          <a:xfrm>
            <a:off x="5417065" y="6248926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 flipV="1">
            <a:off x="4689280" y="2313039"/>
            <a:ext cx="671634" cy="151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  <a:endCxn id="41" idx="1"/>
          </p:cNvCxnSpPr>
          <p:nvPr/>
        </p:nvCxnSpPr>
        <p:spPr>
          <a:xfrm>
            <a:off x="4689280" y="2465003"/>
            <a:ext cx="764197" cy="47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12" idx="3"/>
          </p:cNvCxnSpPr>
          <p:nvPr/>
        </p:nvCxnSpPr>
        <p:spPr>
          <a:xfrm flipV="1">
            <a:off x="4682540" y="4445944"/>
            <a:ext cx="696315" cy="109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4715888" y="5078616"/>
            <a:ext cx="682271" cy="47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4727200" y="5528845"/>
            <a:ext cx="682271" cy="280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4727200" y="5572272"/>
            <a:ext cx="1084558" cy="1019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78A2A71-E484-43A3-815A-8F5E6DEBCB90}"/>
              </a:ext>
            </a:extLst>
          </p:cNvPr>
          <p:cNvSpPr txBox="1"/>
          <p:nvPr/>
        </p:nvSpPr>
        <p:spPr>
          <a:xfrm>
            <a:off x="3491346" y="241556"/>
            <a:ext cx="889403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BÀI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CUỐI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CHƯƠNG 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3" grpId="0" animBg="1"/>
      <p:bldP spid="22" grpId="0"/>
      <p:bldP spid="23" grpId="0"/>
      <p:bldP spid="24" grpId="0"/>
      <p:bldP spid="25" grpId="0"/>
      <p:bldP spid="26" grpId="0"/>
      <p:bldP spid="27" grpId="0"/>
      <p:bldP spid="41" grpId="0" animBg="1"/>
      <p:bldP spid="42" grpId="0" animBg="1"/>
      <p:bldP spid="43" grpId="0" animBg="1"/>
      <p:bldP spid="44" grpId="0" animBg="1"/>
      <p:bldP spid="45" grpId="0" animBg="1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rgbClr val="0E73B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7649" y="823172"/>
            <a:ext cx="12984480" cy="7059296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 sz="176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503969" y="211971"/>
            <a:ext cx="3168170" cy="3344517"/>
          </a:xfrm>
          <a:prstGeom prst="rect">
            <a:avLst/>
          </a:prstGeom>
        </p:spPr>
      </p:pic>
      <p:sp>
        <p:nvSpPr>
          <p:cNvPr id="11" name="TextBox 20"/>
          <p:cNvSpPr txBox="1"/>
          <p:nvPr/>
        </p:nvSpPr>
        <p:spPr>
          <a:xfrm>
            <a:off x="1767840" y="1689170"/>
            <a:ext cx="242650" cy="592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5"/>
              </a:lnSpc>
              <a:spcBef>
                <a:spcPct val="0"/>
              </a:spcBef>
            </a:pPr>
            <a:r>
              <a:rPr lang="en-US" sz="3840" b="1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666A0FA3-0C4D-8DAC-4534-E7FD52B9879C}"/>
              </a:ext>
            </a:extLst>
          </p:cNvPr>
          <p:cNvSpPr txBox="1"/>
          <p:nvPr/>
        </p:nvSpPr>
        <p:spPr>
          <a:xfrm>
            <a:off x="1745971" y="823173"/>
            <a:ext cx="242650" cy="592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5"/>
              </a:lnSpc>
              <a:spcBef>
                <a:spcPct val="0"/>
              </a:spcBef>
            </a:pPr>
            <a:r>
              <a:rPr lang="en-US" sz="3840" b="1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92A34E56-4E80-6A69-830F-7F984624E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0833">
            <a:off x="1284886" y="909057"/>
            <a:ext cx="4531404" cy="889288"/>
          </a:xfrm>
          <a:prstGeom prst="rect">
            <a:avLst/>
          </a:prstGeom>
        </p:spPr>
      </p:pic>
      <p:sp>
        <p:nvSpPr>
          <p:cNvPr id="22" name="TextBox 13">
            <a:extLst>
              <a:ext uri="{FF2B5EF4-FFF2-40B4-BE49-F238E27FC236}">
                <a16:creationId xmlns:a16="http://schemas.microsoft.com/office/drawing/2014/main" id="{1380E829-8430-260B-30AB-E1521792D171}"/>
              </a:ext>
            </a:extLst>
          </p:cNvPr>
          <p:cNvSpPr txBox="1"/>
          <p:nvPr/>
        </p:nvSpPr>
        <p:spPr>
          <a:xfrm>
            <a:off x="1550752" y="970138"/>
            <a:ext cx="3870960" cy="736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71"/>
              </a:lnSpc>
              <a:spcBef>
                <a:spcPct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LÝ THUYẾT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1F65F1-0621-6270-619C-FE664D728174}"/>
              </a:ext>
            </a:extLst>
          </p:cNvPr>
          <p:cNvSpPr txBox="1"/>
          <p:nvPr/>
        </p:nvSpPr>
        <p:spPr>
          <a:xfrm>
            <a:off x="1889165" y="1942656"/>
            <a:ext cx="9328543" cy="5049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.VnBook-Antiqua" panose="020B7200000000000000" pitchFamily="34" charset="0"/>
                <a:cs typeface="Times New Roman" panose="02020603050405020304" pitchFamily="18" charset="0"/>
              </a:rPr>
              <a:t>Nhiệm</a:t>
            </a:r>
            <a:r>
              <a:rPr lang="en-US" sz="4400" b="1" dirty="0">
                <a:solidFill>
                  <a:srgbClr val="FF0000"/>
                </a:solidFill>
                <a:latin typeface=".VnBook-Antiqua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Book-Antiqua" panose="020B7200000000000000" pitchFamily="34" charset="0"/>
                <a:cs typeface="Times New Roman" panose="02020603050405020304" pitchFamily="18" charset="0"/>
              </a:rPr>
              <a:t>vụ</a:t>
            </a:r>
            <a:r>
              <a:rPr lang="en-US" sz="4400" b="1" dirty="0">
                <a:solidFill>
                  <a:srgbClr val="FF0000"/>
                </a:solidFill>
                <a:latin typeface=".VnBook-Antiqua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Book-Antiqua" panose="020B72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.VnBook-Antiqua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Book-Antiqua" panose="020B7200000000000000" pitchFamily="34" charset="0"/>
                <a:cs typeface="Times New Roman" panose="02020603050405020304" pitchFamily="18" charset="0"/>
              </a:rPr>
              <a:t>tập</a:t>
            </a:r>
            <a:endParaRPr lang="en-US" sz="4400" b="1" dirty="0">
              <a:solidFill>
                <a:srgbClr val="FF0000"/>
              </a:solidFill>
              <a:latin typeface=".VnBook-Antiqua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Chia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Trẻ Em, Học Bài, Học Tập, Cậu Bé, Tải hình PNG 98 - Free.Vector6.com">
            <a:extLst>
              <a:ext uri="{FF2B5EF4-FFF2-40B4-BE49-F238E27FC236}">
                <a16:creationId xmlns:a16="http://schemas.microsoft.com/office/drawing/2014/main" id="{84366F55-EA9B-9AEA-CC93-F9F541539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0498">
            <a:off x="11463777" y="5314906"/>
            <a:ext cx="2208362" cy="227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4630400" cy="8229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7284" y="5437704"/>
            <a:ext cx="6500940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a) Nhiều nhất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hạng tử bậc hai.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130" y="1864745"/>
            <a:ext cx="1422327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.43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đa thức hai biến bậc hai </a:t>
            </a:r>
            <a:r>
              <a:rPr lang="vi-VN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 gọn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thể có nhiều nhất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42375" y="2790916"/>
            <a:ext cx="899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a) B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ao nhiêu hạng tử bậc hai? Cho ví dụ.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2652" y="3494834"/>
            <a:ext cx="824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b) B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ao nhiêu hạng tử bậc nhất? Cho ví dụ.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9877" y="4847229"/>
            <a:ext cx="275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153668-82DC-49DA-8EA2-46BC7DA282A2}"/>
              </a:ext>
            </a:extLst>
          </p:cNvPr>
          <p:cNvSpPr txBox="1"/>
          <p:nvPr/>
        </p:nvSpPr>
        <p:spPr>
          <a:xfrm>
            <a:off x="1282929" y="4114310"/>
            <a:ext cx="824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Bao nhiêu hạng tử khác 0? Cho ví dụ.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CE73C8-5672-41E2-A7AA-109077FC16A9}"/>
              </a:ext>
            </a:extLst>
          </p:cNvPr>
          <p:cNvSpPr txBox="1"/>
          <p:nvPr/>
        </p:nvSpPr>
        <p:spPr>
          <a:xfrm>
            <a:off x="7155499" y="5437704"/>
            <a:ext cx="1389313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Ví dụ: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B819D8-F4E6-40E5-9DD9-DFD922BCA3F9}"/>
              </a:ext>
            </a:extLst>
          </p:cNvPr>
          <p:cNvSpPr txBox="1"/>
          <p:nvPr/>
        </p:nvSpPr>
        <p:spPr>
          <a:xfrm>
            <a:off x="8544812" y="5437703"/>
            <a:ext cx="3083512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xy +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612D61-FB4B-418F-A1B6-4A1E1607B452}"/>
              </a:ext>
            </a:extLst>
          </p:cNvPr>
          <p:cNvSpPr txBox="1"/>
          <p:nvPr/>
        </p:nvSpPr>
        <p:spPr>
          <a:xfrm>
            <a:off x="1037284" y="6232589"/>
            <a:ext cx="6991594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b) Nhiều nhất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hạng tử bậc nhất.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D540F8-5321-455B-9E32-27F313D90A32}"/>
              </a:ext>
            </a:extLst>
          </p:cNvPr>
          <p:cNvSpPr txBox="1"/>
          <p:nvPr/>
        </p:nvSpPr>
        <p:spPr>
          <a:xfrm>
            <a:off x="7334221" y="6248754"/>
            <a:ext cx="1389313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Ví dụ: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49A53B-7CD6-4CDA-896D-FB20B2668E96}"/>
              </a:ext>
            </a:extLst>
          </p:cNvPr>
          <p:cNvSpPr txBox="1"/>
          <p:nvPr/>
        </p:nvSpPr>
        <p:spPr>
          <a:xfrm>
            <a:off x="8723535" y="6248754"/>
            <a:ext cx="3083512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x + 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70C19-F0F0-4854-AD77-D9E69B4776F6}"/>
              </a:ext>
            </a:extLst>
          </p:cNvPr>
          <p:cNvSpPr txBox="1"/>
          <p:nvPr/>
        </p:nvSpPr>
        <p:spPr>
          <a:xfrm>
            <a:off x="1037284" y="7011308"/>
            <a:ext cx="6991594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c) Nhiều nhất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hạng tử khác 0.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D9E727-8770-4A77-BB6B-9F3462C2AC12}"/>
              </a:ext>
            </a:extLst>
          </p:cNvPr>
          <p:cNvSpPr txBox="1"/>
          <p:nvPr/>
        </p:nvSpPr>
        <p:spPr>
          <a:xfrm>
            <a:off x="6943071" y="7027473"/>
            <a:ext cx="1389313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Ví dụ: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BDCB0C-5A7C-4DD4-9BBF-B1D7B206DB2E}"/>
              </a:ext>
            </a:extLst>
          </p:cNvPr>
          <p:cNvSpPr txBox="1"/>
          <p:nvPr/>
        </p:nvSpPr>
        <p:spPr>
          <a:xfrm>
            <a:off x="8332384" y="7027472"/>
            <a:ext cx="4759148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xy +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+ x + y + 1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D05BCD29-DBDA-DCBA-4C88-698FB3B79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833">
            <a:off x="835558" y="351730"/>
            <a:ext cx="4531404" cy="889288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0CE512C4-86F1-5745-C9AB-5483434194D8}"/>
              </a:ext>
            </a:extLst>
          </p:cNvPr>
          <p:cNvSpPr txBox="1"/>
          <p:nvPr/>
        </p:nvSpPr>
        <p:spPr>
          <a:xfrm>
            <a:off x="1037284" y="421104"/>
            <a:ext cx="3870960" cy="736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71"/>
              </a:lnSpc>
              <a:spcBef>
                <a:spcPct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BÀI TẬP</a:t>
            </a:r>
          </a:p>
        </p:txBody>
      </p:sp>
    </p:spTree>
    <p:extLst>
      <p:ext uri="{BB962C8B-B14F-4D97-AF65-F5344CB8AC3E}">
        <p14:creationId xmlns:p14="http://schemas.microsoft.com/office/powerpoint/2010/main" val="20447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/>
      <p:bldP spid="10" grpId="0"/>
      <p:bldP spid="12" grpId="0"/>
      <p:bldP spid="14" grpId="0"/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05:00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04:59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04:58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04:57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04:56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04:55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04:54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04:53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04:52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04:51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04:50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04:49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04:48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04:47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04:46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04:45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04:44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04:43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04:42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04:41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04:40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04:39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04:38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04:37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04:36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04:35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04:34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04:33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04:32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04:31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04:30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04:29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04:28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04:27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04:26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04:25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04:24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04:23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04:22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04:21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04:20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04:19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04:18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04:17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04:16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04:15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04:14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04:13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04:12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04:11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04:10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04:09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04:08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04:07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04:06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04:05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04:04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04:03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04:02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04:01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04:00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03:59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03:58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03:57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03:56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03:55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03:54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03:53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03:52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03:51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03:50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03:49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03:48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03:47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03:46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03:45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03:44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03:43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03:42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03:41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03:40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03:39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03:38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03:37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03:36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03:35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03:34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03:33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03:32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03:31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03:30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03:29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03:28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03:27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03:26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03:25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03:24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03:23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03:22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03:21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03:20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03:19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03:18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03:17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03:16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03:15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03:14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03:13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03:12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03:11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03:10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03:09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03:08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03:07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03:06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03:05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03:04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03:03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03:02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03:01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03:00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02:59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02:58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02:57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02:56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02:55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02:54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02:53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02:52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02:51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02:50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02:49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02:48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02:47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02:46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02:45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02:44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02:43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02:42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02:41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02:40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02:39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02:38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02:37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02:36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02:35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02:34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02:33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02:32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02:31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02:30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02:29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02:28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02:27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02:26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02:25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02:24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02:23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02:22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02:21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02:20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02:19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02:18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02:17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02:16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02:15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02:14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02:13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02:12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02:11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02:10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02:09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02:08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02:07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02:06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02:05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02:04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02:03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02:02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02:01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02:00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01:59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01:58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01:57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01:56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01:55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01:54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01:53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01:52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01:51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01:50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01:49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01:48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01:47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01:46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01:45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01:44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01:43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01:42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01:41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01:40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01:39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01:38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01:37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01:36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01:35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01:34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01:33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01:32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01:31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01:30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01:29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01:28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01:27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01:26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01:25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01:24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01:23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01:22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01:21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01:20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01:19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01:18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01:17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01:16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01:15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01:14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01:13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01:12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01:11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01:10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01:09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01:08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01:07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01:06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01:05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01:04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01:03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01:02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01:01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01:00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00:59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00:58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00:57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00:56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00:55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00:54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00:53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00:52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00:51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00:50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00:49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00:48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00:47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00:46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00:45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00:44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00:43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00:42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00:41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00:40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00:39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00:38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00:37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00:36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00:35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00:34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00:33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00:32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00:31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00:30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00:29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00:28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00:27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00:26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00:25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00:24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00:23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00:22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00:21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00:20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00:19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00:18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00:17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00:16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00:15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00:14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00:13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00:12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00:11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00:10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00:09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00:08</a:t>
            </a:r>
          </a:p>
        </p:txBody>
      </p:sp>
      <p:sp>
        <p:nvSpPr>
          <p:cNvPr id="317" name="Rounded Rectangle 316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00:07</a:t>
            </a:r>
          </a:p>
        </p:txBody>
      </p:sp>
      <p:sp>
        <p:nvSpPr>
          <p:cNvPr id="318" name="Rounded Rectangle 317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00:06</a:t>
            </a:r>
          </a:p>
        </p:txBody>
      </p:sp>
      <p:sp>
        <p:nvSpPr>
          <p:cNvPr id="319" name="Rounded Rectangle 318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00:05</a:t>
            </a:r>
          </a:p>
        </p:txBody>
      </p:sp>
      <p:sp>
        <p:nvSpPr>
          <p:cNvPr id="320" name="Rounded Rectangle 319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00:04</a:t>
            </a:r>
          </a:p>
        </p:txBody>
      </p:sp>
      <p:sp>
        <p:nvSpPr>
          <p:cNvPr id="321" name="Rounded Rectangle 320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00:03</a:t>
            </a:r>
          </a:p>
        </p:txBody>
      </p:sp>
      <p:sp>
        <p:nvSpPr>
          <p:cNvPr id="322" name="Rounded Rectangle 321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00:02</a:t>
            </a:r>
          </a:p>
        </p:txBody>
      </p:sp>
      <p:sp>
        <p:nvSpPr>
          <p:cNvPr id="323" name="Rounded Rectangle 322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/>
              <a:t>00:01</a:t>
            </a:r>
          </a:p>
        </p:txBody>
      </p:sp>
      <p:sp>
        <p:nvSpPr>
          <p:cNvPr id="324" name="Rounded Rectangle 323"/>
          <p:cNvSpPr/>
          <p:nvPr/>
        </p:nvSpPr>
        <p:spPr>
          <a:xfrm>
            <a:off x="12111817" y="817098"/>
            <a:ext cx="155448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 dirty="0"/>
              <a:t>00:00</a:t>
            </a:r>
          </a:p>
        </p:txBody>
      </p:sp>
      <p:sp>
        <p:nvSpPr>
          <p:cNvPr id="325" name="Oval 324"/>
          <p:cNvSpPr/>
          <p:nvPr/>
        </p:nvSpPr>
        <p:spPr>
          <a:xfrm>
            <a:off x="12569016" y="1548618"/>
            <a:ext cx="2061384" cy="649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40" dirty="0" err="1"/>
              <a:t>Thời</a:t>
            </a:r>
            <a:r>
              <a:rPr lang="en-US" sz="2640" dirty="0"/>
              <a:t> </a:t>
            </a:r>
            <a:r>
              <a:rPr lang="en-US" sz="2640" dirty="0" err="1"/>
              <a:t>gian</a:t>
            </a:r>
            <a:endParaRPr lang="en-US" sz="264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7F2081-EC4A-65CC-ED45-64899659F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6479663"/>
            <a:ext cx="1384380" cy="1161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5BA3DD-0DA8-9EA9-3120-AC1F541DD7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0258">
            <a:off x="323637" y="287947"/>
            <a:ext cx="858152" cy="6004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150B00-DFB8-4C37-5DE4-24F3CBDCEC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944" y="5267017"/>
            <a:ext cx="1033913" cy="24340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76973F-8C69-F54C-E094-EFA20F60B9EC}"/>
              </a:ext>
            </a:extLst>
          </p:cNvPr>
          <p:cNvSpPr txBox="1"/>
          <p:nvPr/>
        </p:nvSpPr>
        <p:spPr>
          <a:xfrm>
            <a:off x="381265" y="929807"/>
            <a:ext cx="10436539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8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.44</a:t>
            </a:r>
            <a:r>
              <a:rPr lang="en-US" sz="38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8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biểu thức 3x</a:t>
            </a:r>
            <a:r>
              <a:rPr lang="vi-VN" sz="384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vi-VN" sz="384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8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384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8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+ y</a:t>
            </a:r>
            <a:r>
              <a:rPr lang="vi-VN" sz="384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8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(3x</a:t>
            </a:r>
            <a:r>
              <a:rPr lang="vi-VN" sz="384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384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84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84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EAB5F2-9E67-8625-1EB6-234D35A3DF72}"/>
              </a:ext>
            </a:extLst>
          </p:cNvPr>
          <p:cNvSpPr txBox="1"/>
          <p:nvPr/>
        </p:nvSpPr>
        <p:spPr>
          <a:xfrm>
            <a:off x="1137711" y="1601943"/>
            <a:ext cx="623564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3840" dirty="0">
                <a:latin typeface="Times New Roman" pitchFamily="18" charset="0"/>
                <a:cs typeface="Times New Roman" pitchFamily="18" charset="0"/>
              </a:rPr>
              <a:t>Rút gọn biểu thức đã cho.</a:t>
            </a:r>
            <a:endParaRPr lang="en-US" sz="384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FED67D-B4DA-A44D-341A-09004B310848}"/>
              </a:ext>
            </a:extLst>
          </p:cNvPr>
          <p:cNvGrpSpPr/>
          <p:nvPr/>
        </p:nvGrpSpPr>
        <p:grpSpPr>
          <a:xfrm>
            <a:off x="854474" y="2133539"/>
            <a:ext cx="12260902" cy="752898"/>
            <a:chOff x="1212582" y="1520794"/>
            <a:chExt cx="10217418" cy="62741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716C83-9ACE-8EF7-C07B-15D5DF1D9856}"/>
                </a:ext>
              </a:extLst>
            </p:cNvPr>
            <p:cNvSpPr txBox="1"/>
            <p:nvPr/>
          </p:nvSpPr>
          <p:spPr>
            <a:xfrm>
              <a:off x="1212582" y="1578732"/>
              <a:ext cx="10217418" cy="569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4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vi-VN" sz="3840" dirty="0">
                  <a:latin typeface="Times New Roman" pitchFamily="18" charset="0"/>
                  <a:cs typeface="Times New Roman" pitchFamily="18" charset="0"/>
                </a:rPr>
                <a:t>Tính giá trị của biểu thức đã cho nếu biết y</a:t>
              </a:r>
              <a:r>
                <a:rPr lang="vi-VN" sz="3840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vi-VN" sz="3840" dirty="0">
                  <a:latin typeface="Times New Roman" pitchFamily="18" charset="0"/>
                  <a:cs typeface="Times New Roman" pitchFamily="18" charset="0"/>
                </a:rPr>
                <a:t> = x</a:t>
              </a:r>
              <a:r>
                <a:rPr lang="vi-VN" sz="3840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84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EFC7B618-42E0-9C84-BC08-CB86D8195D50}"/>
                    </a:ext>
                  </a:extLst>
                </p:cNvPr>
                <p:cNvSpPr/>
                <p:nvPr/>
              </p:nvSpPr>
              <p:spPr>
                <a:xfrm>
                  <a:off x="9542627" y="1520794"/>
                  <a:ext cx="718965" cy="6274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384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4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384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EFC7B618-42E0-9C84-BC08-CB86D8195D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2627" y="1520794"/>
                  <a:ext cx="718965" cy="62741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Flowchart: Punched Tape 11">
            <a:extLst>
              <a:ext uri="{FF2B5EF4-FFF2-40B4-BE49-F238E27FC236}">
                <a16:creationId xmlns:a16="http://schemas.microsoft.com/office/drawing/2014/main" id="{223F4FA0-6C7E-6193-9BB5-DC05173C2A3D}"/>
              </a:ext>
            </a:extLst>
          </p:cNvPr>
          <p:cNvSpPr/>
          <p:nvPr/>
        </p:nvSpPr>
        <p:spPr>
          <a:xfrm>
            <a:off x="9691681" y="8609"/>
            <a:ext cx="4468532" cy="835433"/>
          </a:xfrm>
          <a:prstGeom prst="flowChartPunched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D381AD-95BF-62BB-6D5C-E4D0D6AB6CFA}"/>
              </a:ext>
            </a:extLst>
          </p:cNvPr>
          <p:cNvSpPr txBox="1"/>
          <p:nvPr/>
        </p:nvSpPr>
        <p:spPr>
          <a:xfrm>
            <a:off x="9881827" y="116129"/>
            <a:ext cx="4339906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6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D9C9AB-A34C-4136-6329-3966857040B9}"/>
              </a:ext>
            </a:extLst>
          </p:cNvPr>
          <p:cNvSpPr txBox="1"/>
          <p:nvPr/>
        </p:nvSpPr>
        <p:spPr>
          <a:xfrm>
            <a:off x="381265" y="3428269"/>
            <a:ext cx="716021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8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.45</a:t>
            </a:r>
            <a:r>
              <a:rPr lang="en-US" sz="38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8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 gọn biểu thức</a:t>
            </a:r>
            <a:endParaRPr lang="en-US" sz="384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C4E10F-65C8-58FB-57A8-2CF4EA163464}"/>
              </a:ext>
            </a:extLst>
          </p:cNvPr>
          <p:cNvGrpSpPr/>
          <p:nvPr/>
        </p:nvGrpSpPr>
        <p:grpSpPr>
          <a:xfrm>
            <a:off x="1867015" y="4110704"/>
            <a:ext cx="11029520" cy="1201382"/>
            <a:chOff x="1674309" y="1240891"/>
            <a:chExt cx="9110324" cy="8702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941870-6308-7775-FF30-E1F9293E082E}"/>
                </a:ext>
              </a:extLst>
            </p:cNvPr>
            <p:cNvSpPr txBox="1"/>
            <p:nvPr/>
          </p:nvSpPr>
          <p:spPr>
            <a:xfrm>
              <a:off x="1791285" y="1430104"/>
              <a:ext cx="8993348" cy="494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840" dirty="0">
                  <a:latin typeface="Times New Roman" pitchFamily="18" charset="0"/>
                  <a:cs typeface="Times New Roman" pitchFamily="18" charset="0"/>
                </a:rPr>
                <a:t>  (2x</a:t>
              </a:r>
              <a:r>
                <a:rPr lang="vi-VN" sz="384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840" dirty="0">
                  <a:latin typeface="Times New Roman" pitchFamily="18" charset="0"/>
                  <a:cs typeface="Times New Roman" pitchFamily="18" charset="0"/>
                </a:rPr>
                <a:t> + y) (x – 2y</a:t>
              </a:r>
              <a:r>
                <a:rPr lang="vi-VN" sz="384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840" dirty="0">
                  <a:latin typeface="Times New Roman" pitchFamily="18" charset="0"/>
                  <a:cs typeface="Times New Roman" pitchFamily="18" charset="0"/>
                </a:rPr>
                <a:t>) +    (2x</a:t>
              </a:r>
              <a:r>
                <a:rPr lang="vi-VN" sz="384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840" dirty="0">
                  <a:latin typeface="Times New Roman" pitchFamily="18" charset="0"/>
                  <a:cs typeface="Times New Roman" pitchFamily="18" charset="0"/>
                </a:rPr>
                <a:t> – y) (x + 2y</a:t>
              </a:r>
              <a:r>
                <a:rPr lang="vi-VN" sz="384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840" dirty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n-US" sz="384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F01AB05C-EC87-94B7-35ED-829166A6F469}"/>
                    </a:ext>
                  </a:extLst>
                </p:cNvPr>
                <p:cNvSpPr/>
                <p:nvPr/>
              </p:nvSpPr>
              <p:spPr>
                <a:xfrm>
                  <a:off x="1674309" y="1242815"/>
                  <a:ext cx="468986" cy="8682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4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84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84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840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F01AB05C-EC87-94B7-35ED-829166A6F4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4309" y="1242815"/>
                  <a:ext cx="468986" cy="86829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09F0C22-B903-3D04-E2A5-6F9A6F94B1BC}"/>
                    </a:ext>
                  </a:extLst>
                </p:cNvPr>
                <p:cNvSpPr/>
                <p:nvPr/>
              </p:nvSpPr>
              <p:spPr>
                <a:xfrm>
                  <a:off x="5348210" y="1240891"/>
                  <a:ext cx="468986" cy="8682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4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84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84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840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09F0C22-B903-3D04-E2A5-6F9A6F94B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8210" y="1240891"/>
                  <a:ext cx="468986" cy="86829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6" name="Picture 2" descr="Hình ảnh Giấy Note PNG, Vector, PSD, và biểu tượng để tải về miễn phí |  pngtree">
            <a:extLst>
              <a:ext uri="{FF2B5EF4-FFF2-40B4-BE49-F238E27FC236}">
                <a16:creationId xmlns:a16="http://schemas.microsoft.com/office/drawing/2014/main" id="{E2E458E6-5DED-8245-897D-419B9EC46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51" y="5421156"/>
            <a:ext cx="6534548" cy="269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711488E-6695-6688-AACA-241A1D556712}"/>
              </a:ext>
            </a:extLst>
          </p:cNvPr>
          <p:cNvSpPr txBox="1"/>
          <p:nvPr/>
        </p:nvSpPr>
        <p:spPr>
          <a:xfrm>
            <a:off x="4602025" y="6307964"/>
            <a:ext cx="565017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8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1,3: </a:t>
            </a:r>
            <a:r>
              <a:rPr lang="en-US" sz="384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1.44</a:t>
            </a:r>
          </a:p>
          <a:p>
            <a:r>
              <a:rPr lang="en-US" sz="384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8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2,4: </a:t>
            </a:r>
            <a:r>
              <a:rPr lang="en-US" sz="384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1.45</a:t>
            </a:r>
          </a:p>
        </p:txBody>
      </p:sp>
      <p:sp>
        <p:nvSpPr>
          <p:cNvPr id="3" name="AutoShape 2" descr="Thư viện ảnh nền xoá phông dùng soạn giảng dạy học trực tuyến - Hội đồng bộ  môn Tin học - tỉnh An Giang">
            <a:extLst>
              <a:ext uri="{FF2B5EF4-FFF2-40B4-BE49-F238E27FC236}">
                <a16:creationId xmlns:a16="http://schemas.microsoft.com/office/drawing/2014/main" id="{9EAAD564-945D-0141-7590-67AB548F7B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396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Thư viện ảnh nền xoá phông dùng soạn giảng dạy học trực tuyến - Hội đồng bộ  môn Tin học - tỉnh An Giang">
            <a:extLst>
              <a:ext uri="{FF2B5EF4-FFF2-40B4-BE49-F238E27FC236}">
                <a16:creationId xmlns:a16="http://schemas.microsoft.com/office/drawing/2014/main" id="{BD61460E-942D-B952-45BC-ACCC687E4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804" y="5091072"/>
            <a:ext cx="3662378" cy="27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2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1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2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3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4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5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6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7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8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9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0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1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2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3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84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5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86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87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88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9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0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1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2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93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94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5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96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98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99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21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22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23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24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25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0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51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53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54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55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56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57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58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840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850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870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880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890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1900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910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1920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930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1940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1950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1960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1970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1980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170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180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190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200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210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220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230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240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250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260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270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280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290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300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310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500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510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520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530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540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550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560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570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580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590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600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610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620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630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640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780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790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810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820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830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84000"/>
                            </p:stCondLst>
                            <p:childTnLst>
                              <p:par>
                                <p:cTn id="9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85000"/>
                            </p:stCondLst>
                            <p:childTnLst>
                              <p:par>
                                <p:cTn id="9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86000"/>
                            </p:stCondLst>
                            <p:childTnLst>
                              <p:par>
                                <p:cTn id="9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87000"/>
                            </p:stCondLst>
                            <p:childTnLst>
                              <p:par>
                                <p:cTn id="9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288000"/>
                            </p:stCondLst>
                            <p:childTnLst>
                              <p:par>
                                <p:cTn id="9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89000"/>
                            </p:stCondLst>
                            <p:childTnLst>
                              <p:par>
                                <p:cTn id="9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290000"/>
                            </p:stCondLst>
                            <p:childTnLst>
                              <p:par>
                                <p:cTn id="9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291000"/>
                            </p:stCondLst>
                            <p:childTnLst>
                              <p:par>
                                <p:cTn id="9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>
                            <p:stCondLst>
                              <p:cond delay="292000"/>
                            </p:stCondLst>
                            <p:childTnLst>
                              <p:par>
                                <p:cTn id="9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293000"/>
                            </p:stCondLst>
                            <p:childTnLst>
                              <p:par>
                                <p:cTn id="9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1" fill="hold">
                            <p:stCondLst>
                              <p:cond delay="294000"/>
                            </p:stCondLst>
                            <p:childTnLst>
                              <p:par>
                                <p:cTn id="9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295000"/>
                            </p:stCondLst>
                            <p:childTnLst>
                              <p:par>
                                <p:cTn id="9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7" fill="hold">
                            <p:stCondLst>
                              <p:cond delay="296000"/>
                            </p:stCondLst>
                            <p:childTnLst>
                              <p:par>
                                <p:cTn id="9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>
                            <p:stCondLst>
                              <p:cond delay="297000"/>
                            </p:stCondLst>
                            <p:childTnLst>
                              <p:par>
                                <p:cTn id="9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3" fill="hold">
                            <p:stCondLst>
                              <p:cond delay="298000"/>
                            </p:stCondLst>
                            <p:childTnLst>
                              <p:par>
                                <p:cTn id="9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299000"/>
                            </p:stCondLst>
                            <p:childTnLst>
                              <p:par>
                                <p:cTn id="9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9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2" grpId="0"/>
      <p:bldP spid="4" grpId="0"/>
      <p:bldP spid="14" grpId="0"/>
      <p:bldP spid="15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0235" y="3782401"/>
            <a:ext cx="6500940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a) 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) +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(3x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763" y="612017"/>
            <a:ext cx="1134658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.44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biểu thức 3x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+ 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(3x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1285" y="1430104"/>
            <a:ext cx="899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Rút gọn biểu thức đã cho.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1285" y="2947124"/>
            <a:ext cx="275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CE73C8-5672-41E2-A7AA-109077FC16A9}"/>
              </a:ext>
            </a:extLst>
          </p:cNvPr>
          <p:cNvSpPr txBox="1"/>
          <p:nvPr/>
        </p:nvSpPr>
        <p:spPr>
          <a:xfrm>
            <a:off x="6488544" y="3806227"/>
            <a:ext cx="5427525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= 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B819D8-F4E6-40E5-9DD9-DFD922BCA3F9}"/>
              </a:ext>
            </a:extLst>
          </p:cNvPr>
          <p:cNvSpPr txBox="1"/>
          <p:nvPr/>
        </p:nvSpPr>
        <p:spPr>
          <a:xfrm>
            <a:off x="11397431" y="3806226"/>
            <a:ext cx="2222740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= 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D540F8-5321-455B-9E32-27F313D90A32}"/>
              </a:ext>
            </a:extLst>
          </p:cNvPr>
          <p:cNvSpPr txBox="1"/>
          <p:nvPr/>
        </p:nvSpPr>
        <p:spPr>
          <a:xfrm>
            <a:off x="4260705" y="4593469"/>
            <a:ext cx="1242006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ta có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70C19-F0F0-4854-AD77-D9E69B4776F6}"/>
              </a:ext>
            </a:extLst>
          </p:cNvPr>
          <p:cNvSpPr txBox="1"/>
          <p:nvPr/>
        </p:nvSpPr>
        <p:spPr>
          <a:xfrm>
            <a:off x="9214196" y="4553981"/>
            <a:ext cx="1242006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= 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D9E727-8770-4A77-BB6B-9F3462C2AC12}"/>
              </a:ext>
            </a:extLst>
          </p:cNvPr>
          <p:cNvSpPr txBox="1"/>
          <p:nvPr/>
        </p:nvSpPr>
        <p:spPr>
          <a:xfrm>
            <a:off x="3168819" y="5294250"/>
            <a:ext cx="1895320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Suy ra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BDCB0C-5A7C-4DD4-9BBF-B1D7B206DB2E}"/>
              </a:ext>
            </a:extLst>
          </p:cNvPr>
          <p:cNvSpPr txBox="1"/>
          <p:nvPr/>
        </p:nvSpPr>
        <p:spPr>
          <a:xfrm>
            <a:off x="4694662" y="5324479"/>
            <a:ext cx="3225539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CDABEA-9CF7-4ED5-A82B-69E12BD61CC6}"/>
              </a:ext>
            </a:extLst>
          </p:cNvPr>
          <p:cNvGrpSpPr/>
          <p:nvPr/>
        </p:nvGrpSpPr>
        <p:grpSpPr>
          <a:xfrm>
            <a:off x="1741215" y="2137862"/>
            <a:ext cx="10217418" cy="649677"/>
            <a:chOff x="1212582" y="1575386"/>
            <a:chExt cx="10217418" cy="649677"/>
          </a:xfrm>
        </p:grpSpPr>
        <p:sp>
          <p:nvSpPr>
            <p:cNvPr id="12" name="TextBox 11"/>
            <p:cNvSpPr txBox="1"/>
            <p:nvPr/>
          </p:nvSpPr>
          <p:spPr>
            <a:xfrm>
              <a:off x="1212582" y="1578732"/>
              <a:ext cx="102174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Tính giá trị của biểu thức đã cho nếu biết 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= 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BDDB8713-F7E4-418A-A986-A7611D56EA9C}"/>
                    </a:ext>
                  </a:extLst>
                </p:cNvPr>
                <p:cNvSpPr/>
                <p:nvPr/>
              </p:nvSpPr>
              <p:spPr>
                <a:xfrm>
                  <a:off x="10552579" y="1575386"/>
                  <a:ext cx="718965" cy="6428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BDDB8713-F7E4-418A-A986-A7611D56EA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2579" y="1575386"/>
                  <a:ext cx="718965" cy="6428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D2CEB7-C782-4099-BEEF-9CD710F241DA}"/>
              </a:ext>
            </a:extLst>
          </p:cNvPr>
          <p:cNvGrpSpPr/>
          <p:nvPr/>
        </p:nvGrpSpPr>
        <p:grpSpPr>
          <a:xfrm>
            <a:off x="1050555" y="4588051"/>
            <a:ext cx="3644108" cy="675970"/>
            <a:chOff x="1050555" y="4588051"/>
            <a:chExt cx="3644108" cy="67597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612D61-FB4B-418F-A1B6-4A1E1607B452}"/>
                </a:ext>
              </a:extLst>
            </p:cNvPr>
            <p:cNvSpPr txBox="1"/>
            <p:nvPr/>
          </p:nvSpPr>
          <p:spPr>
            <a:xfrm>
              <a:off x="1050555" y="4599224"/>
              <a:ext cx="3644108" cy="664797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b) Với 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= 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C314545-849D-4F4A-ADE0-B0B251B533A4}"/>
                    </a:ext>
                  </a:extLst>
                </p:cNvPr>
                <p:cNvSpPr/>
                <p:nvPr/>
              </p:nvSpPr>
              <p:spPr>
                <a:xfrm>
                  <a:off x="3541740" y="4588051"/>
                  <a:ext cx="718965" cy="6428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C314545-849D-4F4A-ADE0-B0B251B533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1740" y="4588051"/>
                  <a:ext cx="718965" cy="6428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3BD8D2F-023C-43C4-9256-23B4A34F2305}"/>
              </a:ext>
            </a:extLst>
          </p:cNvPr>
          <p:cNvGrpSpPr/>
          <p:nvPr/>
        </p:nvGrpSpPr>
        <p:grpSpPr>
          <a:xfrm>
            <a:off x="5378177" y="4568971"/>
            <a:ext cx="4245325" cy="670791"/>
            <a:chOff x="5664823" y="4560175"/>
            <a:chExt cx="3083512" cy="8879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49A53B-7CD6-4CDA-896D-FB20B2668E96}"/>
                </a:ext>
              </a:extLst>
            </p:cNvPr>
            <p:cNvSpPr txBox="1"/>
            <p:nvPr/>
          </p:nvSpPr>
          <p:spPr>
            <a:xfrm>
              <a:off x="5664823" y="4560175"/>
              <a:ext cx="3083512" cy="879997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(y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= (x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    )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568305F-C13C-4ED7-99E8-1100BB839F9A}"/>
                    </a:ext>
                  </a:extLst>
                </p:cNvPr>
                <p:cNvSpPr/>
                <p:nvPr/>
              </p:nvSpPr>
              <p:spPr>
                <a:xfrm>
                  <a:off x="7511175" y="4597137"/>
                  <a:ext cx="718965" cy="8509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568305F-C13C-4ED7-99E8-1100BB839F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175" y="4597137"/>
                  <a:ext cx="718965" cy="8509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28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0" grpId="0"/>
      <p:bldP spid="14" grpId="0"/>
      <p:bldP spid="13" grpId="0"/>
      <p:bldP spid="15" grpId="0"/>
      <p:bldP spid="17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20081"/>
            <a:ext cx="14630399" cy="8249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5764" y="612017"/>
            <a:ext cx="596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.45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 gọn biểu thức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05637" y="2522006"/>
            <a:ext cx="275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334C8F-542B-4AE8-9926-C2EDBA661BD5}"/>
              </a:ext>
            </a:extLst>
          </p:cNvPr>
          <p:cNvGrpSpPr/>
          <p:nvPr/>
        </p:nvGrpSpPr>
        <p:grpSpPr>
          <a:xfrm>
            <a:off x="1674309" y="1240891"/>
            <a:ext cx="9110324" cy="1016241"/>
            <a:chOff x="1674309" y="1240891"/>
            <a:chExt cx="9110324" cy="1016241"/>
          </a:xfrm>
        </p:grpSpPr>
        <p:sp>
          <p:nvSpPr>
            <p:cNvPr id="10" name="TextBox 9"/>
            <p:cNvSpPr txBox="1"/>
            <p:nvPr/>
          </p:nvSpPr>
          <p:spPr>
            <a:xfrm>
              <a:off x="1791285" y="1430104"/>
              <a:ext cx="8993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 (2x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+ y) (x – 2y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+    (2x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y) (x + 2y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EC2C69B-4820-488E-90AA-AF8925600726}"/>
                    </a:ext>
                  </a:extLst>
                </p:cNvPr>
                <p:cNvSpPr/>
                <p:nvPr/>
              </p:nvSpPr>
              <p:spPr>
                <a:xfrm>
                  <a:off x="1674309" y="1242815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EC2C69B-4820-488E-90AA-AF89256007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4309" y="1242815"/>
                  <a:ext cx="505267" cy="101431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0F06FBB-2F44-442B-A685-A5409DFCD152}"/>
                    </a:ext>
                  </a:extLst>
                </p:cNvPr>
                <p:cNvSpPr/>
                <p:nvPr/>
              </p:nvSpPr>
              <p:spPr>
                <a:xfrm>
                  <a:off x="5894130" y="1240891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0F06FBB-2F44-442B-A685-A5409DFCD1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130" y="1240891"/>
                  <a:ext cx="505267" cy="10143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8350F4-0552-4A6B-9801-601CEB2D42D8}"/>
              </a:ext>
            </a:extLst>
          </p:cNvPr>
          <p:cNvGrpSpPr/>
          <p:nvPr/>
        </p:nvGrpSpPr>
        <p:grpSpPr>
          <a:xfrm>
            <a:off x="1477367" y="3246602"/>
            <a:ext cx="9110324" cy="1044609"/>
            <a:chOff x="1674309" y="1212523"/>
            <a:chExt cx="9110324" cy="104460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2A8039-2802-4BED-B644-A05E0DDFFBA4}"/>
                </a:ext>
              </a:extLst>
            </p:cNvPr>
            <p:cNvSpPr txBox="1"/>
            <p:nvPr/>
          </p:nvSpPr>
          <p:spPr>
            <a:xfrm>
              <a:off x="1791285" y="1430104"/>
              <a:ext cx="8993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 (2x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+ y) (x – 2y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+    (2x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y) (x + 2y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1AFD13-B2E5-4D8D-92E8-E9E491ABB6A8}"/>
                    </a:ext>
                  </a:extLst>
                </p:cNvPr>
                <p:cNvSpPr/>
                <p:nvPr/>
              </p:nvSpPr>
              <p:spPr>
                <a:xfrm>
                  <a:off x="1674309" y="1242815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1AFD13-B2E5-4D8D-92E8-E9E491ABB6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4309" y="1242815"/>
                  <a:ext cx="505267" cy="101431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2833F57-BD77-4812-A746-3D2BC6426C6F}"/>
                    </a:ext>
                  </a:extLst>
                </p:cNvPr>
                <p:cNvSpPr/>
                <p:nvPr/>
              </p:nvSpPr>
              <p:spPr>
                <a:xfrm>
                  <a:off x="5837035" y="1212523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2833F57-BD77-4812-A746-3D2BC6426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7035" y="1212523"/>
                  <a:ext cx="505267" cy="101431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29EC50-D560-46D0-91F5-C0EA533F9B1C}"/>
              </a:ext>
            </a:extLst>
          </p:cNvPr>
          <p:cNvGrpSpPr/>
          <p:nvPr/>
        </p:nvGrpSpPr>
        <p:grpSpPr>
          <a:xfrm>
            <a:off x="1396051" y="5519856"/>
            <a:ext cx="11057205" cy="1062286"/>
            <a:chOff x="1791284" y="1211452"/>
            <a:chExt cx="11057205" cy="10622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A75A1FF-2F97-4CAB-A94D-ADFA00B43DE7}"/>
                </a:ext>
              </a:extLst>
            </p:cNvPr>
            <p:cNvSpPr txBox="1"/>
            <p:nvPr/>
          </p:nvSpPr>
          <p:spPr>
            <a:xfrm>
              <a:off x="1791284" y="1430104"/>
              <a:ext cx="11057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=    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+    xy – 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   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+    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   xy + 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   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007E265-5F3E-4513-B78C-CE621093BBDE}"/>
                    </a:ext>
                  </a:extLst>
                </p:cNvPr>
                <p:cNvSpPr/>
                <p:nvPr/>
              </p:nvSpPr>
              <p:spPr>
                <a:xfrm>
                  <a:off x="3488388" y="1211452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007E265-5F3E-4513-B78C-CE621093BB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388" y="1211452"/>
                  <a:ext cx="505267" cy="101431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1EDF0E9-25D9-4DF7-A9B8-B154EC0950C0}"/>
                    </a:ext>
                  </a:extLst>
                </p:cNvPr>
                <p:cNvSpPr/>
                <p:nvPr/>
              </p:nvSpPr>
              <p:spPr>
                <a:xfrm>
                  <a:off x="8345476" y="1228776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1EDF0E9-25D9-4DF7-A9B8-B154EC0950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476" y="1228776"/>
                  <a:ext cx="505267" cy="101431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7939584-B446-4ABD-927B-EF5ED12FBF68}"/>
                    </a:ext>
                  </a:extLst>
                </p:cNvPr>
                <p:cNvSpPr/>
                <p:nvPr/>
              </p:nvSpPr>
              <p:spPr>
                <a:xfrm>
                  <a:off x="2300817" y="1216589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7939584-B446-4ABD-927B-EF5ED12FBF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0817" y="1216589"/>
                  <a:ext cx="505267" cy="101431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0A3EC52-49F9-400C-B490-EDCDC753810F}"/>
                    </a:ext>
                  </a:extLst>
                </p:cNvPr>
                <p:cNvSpPr/>
                <p:nvPr/>
              </p:nvSpPr>
              <p:spPr>
                <a:xfrm>
                  <a:off x="5971436" y="1259421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0A3EC52-49F9-400C-B490-EDCDC75381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1436" y="1259421"/>
                  <a:ext cx="505267" cy="101431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B872BC1-8BC7-4232-B8B8-340861D50FB8}"/>
                    </a:ext>
                  </a:extLst>
                </p:cNvPr>
                <p:cNvSpPr/>
                <p:nvPr/>
              </p:nvSpPr>
              <p:spPr>
                <a:xfrm>
                  <a:off x="7157905" y="1211452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B872BC1-8BC7-4232-B8B8-340861D50F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7905" y="1211452"/>
                  <a:ext cx="505267" cy="101431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710EDAD-4FD0-4FC1-BC2B-B6FFC8BF6EE2}"/>
                    </a:ext>
                  </a:extLst>
                </p:cNvPr>
                <p:cNvSpPr/>
                <p:nvPr/>
              </p:nvSpPr>
              <p:spPr>
                <a:xfrm>
                  <a:off x="10827422" y="1228776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710EDAD-4FD0-4FC1-BC2B-B6FFC8BF6E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7422" y="1228776"/>
                  <a:ext cx="505267" cy="101431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E3E433-3007-4818-93CE-C5CD2A45EC55}"/>
              </a:ext>
            </a:extLst>
          </p:cNvPr>
          <p:cNvGrpSpPr/>
          <p:nvPr/>
        </p:nvGrpSpPr>
        <p:grpSpPr>
          <a:xfrm>
            <a:off x="1535854" y="4339180"/>
            <a:ext cx="10579945" cy="1047683"/>
            <a:chOff x="1791284" y="1221221"/>
            <a:chExt cx="9152519" cy="104768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676A2BC-D4D3-477B-A931-BC787DD24844}"/>
                </a:ext>
              </a:extLst>
            </p:cNvPr>
            <p:cNvSpPr txBox="1"/>
            <p:nvPr/>
          </p:nvSpPr>
          <p:spPr>
            <a:xfrm>
              <a:off x="1791284" y="1430104"/>
              <a:ext cx="9152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=    (2x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+ xy – 4x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2y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+    (2x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xy + 4x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2y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2714C3C-C6E4-414B-8890-0A11C31D927B}"/>
                    </a:ext>
                  </a:extLst>
                </p:cNvPr>
                <p:cNvSpPr/>
                <p:nvPr/>
              </p:nvSpPr>
              <p:spPr>
                <a:xfrm>
                  <a:off x="2095523" y="1254587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2714C3C-C6E4-414B-8890-0A11C31D92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5523" y="1254587"/>
                  <a:ext cx="505267" cy="101431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EEAA48DA-F194-42D7-A314-1F83AF96AE95}"/>
                    </a:ext>
                  </a:extLst>
                </p:cNvPr>
                <p:cNvSpPr/>
                <p:nvPr/>
              </p:nvSpPr>
              <p:spPr>
                <a:xfrm>
                  <a:off x="6563866" y="1221221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EEAA48DA-F194-42D7-A314-1F83AF96AE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866" y="1221221"/>
                  <a:ext cx="505267" cy="101431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71D66DE-569C-46CF-B813-AFF1A44FE526}"/>
              </a:ext>
            </a:extLst>
          </p:cNvPr>
          <p:cNvSpPr txBox="1"/>
          <p:nvPr/>
        </p:nvSpPr>
        <p:spPr>
          <a:xfrm>
            <a:off x="1396051" y="6663619"/>
            <a:ext cx="220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1874</Words>
  <Application>Microsoft Office PowerPoint</Application>
  <PresentationFormat>Custom</PresentationFormat>
  <Paragraphs>763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Tahoma</vt:lpstr>
      <vt:lpstr>Comic Sans MS</vt:lpstr>
      <vt:lpstr>Calibri Light</vt:lpstr>
      <vt:lpstr>Cambria Math</vt:lpstr>
      <vt:lpstr>Times New Roman</vt:lpstr>
      <vt:lpstr>.VnBook-Antiqua</vt:lpstr>
      <vt:lpstr>Calibri</vt:lpstr>
      <vt:lpstr>Arial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Administrator</cp:lastModifiedBy>
  <cp:revision>206</cp:revision>
  <dcterms:created xsi:type="dcterms:W3CDTF">2018-05-10T00:06:18Z</dcterms:created>
  <dcterms:modified xsi:type="dcterms:W3CDTF">2024-01-04T18:06:13Z</dcterms:modified>
</cp:coreProperties>
</file>