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51"/>
  </p:notesMasterIdLst>
  <p:sldIdLst>
    <p:sldId id="256" r:id="rId2"/>
    <p:sldId id="257" r:id="rId3"/>
    <p:sldId id="259" r:id="rId4"/>
    <p:sldId id="258" r:id="rId5"/>
    <p:sldId id="260" r:id="rId6"/>
    <p:sldId id="265" r:id="rId7"/>
    <p:sldId id="312" r:id="rId8"/>
    <p:sldId id="261" r:id="rId9"/>
    <p:sldId id="262" r:id="rId10"/>
    <p:sldId id="313" r:id="rId11"/>
    <p:sldId id="263" r:id="rId12"/>
    <p:sldId id="280" r:id="rId13"/>
    <p:sldId id="264" r:id="rId14"/>
    <p:sldId id="273" r:id="rId15"/>
    <p:sldId id="266" r:id="rId16"/>
    <p:sldId id="267" r:id="rId17"/>
    <p:sldId id="268" r:id="rId18"/>
    <p:sldId id="314" r:id="rId19"/>
    <p:sldId id="269" r:id="rId20"/>
    <p:sldId id="275" r:id="rId21"/>
    <p:sldId id="315" r:id="rId22"/>
    <p:sldId id="276" r:id="rId23"/>
    <p:sldId id="271" r:id="rId24"/>
    <p:sldId id="282" r:id="rId25"/>
    <p:sldId id="278" r:id="rId26"/>
    <p:sldId id="317" r:id="rId27"/>
    <p:sldId id="318" r:id="rId28"/>
    <p:sldId id="319" r:id="rId29"/>
    <p:sldId id="283" r:id="rId30"/>
    <p:sldId id="321" r:id="rId31"/>
    <p:sldId id="322" r:id="rId32"/>
    <p:sldId id="323" r:id="rId33"/>
    <p:sldId id="277" r:id="rId34"/>
    <p:sldId id="329" r:id="rId35"/>
    <p:sldId id="331" r:id="rId36"/>
    <p:sldId id="334" r:id="rId37"/>
    <p:sldId id="333" r:id="rId38"/>
    <p:sldId id="335" r:id="rId39"/>
    <p:sldId id="330" r:id="rId40"/>
    <p:sldId id="287" r:id="rId41"/>
    <p:sldId id="288" r:id="rId42"/>
    <p:sldId id="324" r:id="rId43"/>
    <p:sldId id="325" r:id="rId44"/>
    <p:sldId id="291" r:id="rId45"/>
    <p:sldId id="326" r:id="rId46"/>
    <p:sldId id="327" r:id="rId47"/>
    <p:sldId id="328" r:id="rId48"/>
    <p:sldId id="293" r:id="rId49"/>
    <p:sldId id="284" r:id="rId50"/>
  </p:sldIdLst>
  <p:sldSz cx="9144000" cy="5143500" type="screen16x9"/>
  <p:notesSz cx="6858000" cy="9144000"/>
  <p:embeddedFontLst>
    <p:embeddedFont>
      <p:font typeface="Calibri" panose="020F0502020204030204" pitchFamily="34" charset="0"/>
      <p:regular r:id="rId52"/>
      <p:bold r:id="rId53"/>
      <p:italic r:id="rId54"/>
      <p:boldItalic r:id="rId55"/>
    </p:embeddedFont>
    <p:embeddedFont>
      <p:font typeface="Nunito Light" panose="020B0604020202020204" charset="0"/>
      <p:regular r:id="rId56"/>
      <p:italic r:id="rId57"/>
    </p:embeddedFont>
    <p:embeddedFont>
      <p:font typeface="Dotum" panose="020B0600000101010101" pitchFamily="34" charset="-127"/>
      <p:regular r:id="rId58"/>
    </p:embeddedFont>
    <p:embeddedFont>
      <p:font typeface="Vazirmatn" panose="020B0604020202020204" charset="-78"/>
      <p:regular r:id="rId59"/>
      <p:bold r:id="rId60"/>
    </p:embeddedFont>
    <p:embeddedFont>
      <p:font typeface="Cambria Math" panose="02040503050406030204" pitchFamily="18" charset="0"/>
      <p:regular r:id="rId61"/>
    </p:embeddedFont>
    <p:embeddedFont>
      <p:font typeface="Vazirmatn SemiBold" panose="020B0604020202020204" charset="-78"/>
      <p:regular r:id="rId62"/>
      <p:bold r:id="rId63"/>
    </p:embeddedFont>
    <p:embeddedFont>
      <p:font typeface="Fira Sans" panose="020B0604020202020204" charset="0"/>
      <p:regular r:id="rId64"/>
      <p:bold r:id="rId65"/>
      <p:italic r:id="rId66"/>
      <p:boldItalic r:id="rId67"/>
    </p:embeddedFont>
    <p:embeddedFont>
      <p:font typeface="Anaheim" panose="020B0604020202020204" charset="0"/>
      <p:regular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8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88779A-3387-4EC9-BF77-E7E52A33DF91}">
  <a:tblStyle styleId="{C988779A-3387-4EC9-BF77-E7E52A33DF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B3E9FC7-97D0-4B07-BCF0-7A616020880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94660"/>
  </p:normalViewPr>
  <p:slideViewPr>
    <p:cSldViewPr snapToGrid="0">
      <p:cViewPr>
        <p:scale>
          <a:sx n="70" d="100"/>
          <a:sy n="70" d="100"/>
        </p:scale>
        <p:origin x="53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7"/>
        <p:cNvGrpSpPr/>
        <p:nvPr/>
      </p:nvGrpSpPr>
      <p:grpSpPr>
        <a:xfrm>
          <a:off x="0" y="0"/>
          <a:ext cx="0" cy="0"/>
          <a:chOff x="0" y="0"/>
          <a:chExt cx="0" cy="0"/>
        </a:xfrm>
      </p:grpSpPr>
      <p:sp>
        <p:nvSpPr>
          <p:cNvPr id="4038" name="Google Shape;403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9" name="Google Shape;403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9"/>
        <p:cNvGrpSpPr/>
        <p:nvPr/>
      </p:nvGrpSpPr>
      <p:grpSpPr>
        <a:xfrm>
          <a:off x="0" y="0"/>
          <a:ext cx="0" cy="0"/>
          <a:chOff x="0" y="0"/>
          <a:chExt cx="0" cy="0"/>
        </a:xfrm>
      </p:grpSpPr>
      <p:sp>
        <p:nvSpPr>
          <p:cNvPr id="4090" name="Google Shape;40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1" name="Google Shape;40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7728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6"/>
        <p:cNvGrpSpPr/>
        <p:nvPr/>
      </p:nvGrpSpPr>
      <p:grpSpPr>
        <a:xfrm>
          <a:off x="0" y="0"/>
          <a:ext cx="0" cy="0"/>
          <a:chOff x="0" y="0"/>
          <a:chExt cx="0" cy="0"/>
        </a:xfrm>
      </p:grpSpPr>
      <p:sp>
        <p:nvSpPr>
          <p:cNvPr id="4097" name="Google Shape;40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8" name="Google Shape;40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3"/>
        <p:cNvGrpSpPr/>
        <p:nvPr/>
      </p:nvGrpSpPr>
      <p:grpSpPr>
        <a:xfrm>
          <a:off x="0" y="0"/>
          <a:ext cx="0" cy="0"/>
          <a:chOff x="0" y="0"/>
          <a:chExt cx="0" cy="0"/>
        </a:xfrm>
      </p:grpSpPr>
      <p:sp>
        <p:nvSpPr>
          <p:cNvPr id="4154" name="Google Shape;415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5" name="Google Shape;415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7"/>
        <p:cNvGrpSpPr/>
        <p:nvPr/>
      </p:nvGrpSpPr>
      <p:grpSpPr>
        <a:xfrm>
          <a:off x="0" y="0"/>
          <a:ext cx="0" cy="0"/>
          <a:chOff x="0" y="0"/>
          <a:chExt cx="0" cy="0"/>
        </a:xfrm>
      </p:grpSpPr>
      <p:sp>
        <p:nvSpPr>
          <p:cNvPr id="4658" name="Google Shape;4658;g2423b66fcfd_0_26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9" name="Google Shape;4659;g2423b66fcfd_0_26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4"/>
        <p:cNvGrpSpPr/>
        <p:nvPr/>
      </p:nvGrpSpPr>
      <p:grpSpPr>
        <a:xfrm>
          <a:off x="0" y="0"/>
          <a:ext cx="0" cy="0"/>
          <a:chOff x="0" y="0"/>
          <a:chExt cx="0" cy="0"/>
        </a:xfrm>
      </p:grpSpPr>
      <p:sp>
        <p:nvSpPr>
          <p:cNvPr id="4265" name="Google Shape;426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6" name="Google Shape;426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4"/>
        <p:cNvGrpSpPr/>
        <p:nvPr/>
      </p:nvGrpSpPr>
      <p:grpSpPr>
        <a:xfrm>
          <a:off x="0" y="0"/>
          <a:ext cx="0" cy="0"/>
          <a:chOff x="0" y="0"/>
          <a:chExt cx="0" cy="0"/>
        </a:xfrm>
      </p:grpSpPr>
      <p:sp>
        <p:nvSpPr>
          <p:cNvPr id="4345" name="Google Shape;4345;g2423b66fcfd_0_2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6" name="Google Shape;4346;g2423b66fcfd_0_2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9"/>
        <p:cNvGrpSpPr/>
        <p:nvPr/>
      </p:nvGrpSpPr>
      <p:grpSpPr>
        <a:xfrm>
          <a:off x="0" y="0"/>
          <a:ext cx="0" cy="0"/>
          <a:chOff x="0" y="0"/>
          <a:chExt cx="0" cy="0"/>
        </a:xfrm>
      </p:grpSpPr>
      <p:sp>
        <p:nvSpPr>
          <p:cNvPr id="4430" name="Google Shape;4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1" name="Google Shape;4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9"/>
        <p:cNvGrpSpPr/>
        <p:nvPr/>
      </p:nvGrpSpPr>
      <p:grpSpPr>
        <a:xfrm>
          <a:off x="0" y="0"/>
          <a:ext cx="0" cy="0"/>
          <a:chOff x="0" y="0"/>
          <a:chExt cx="0" cy="0"/>
        </a:xfrm>
      </p:grpSpPr>
      <p:sp>
        <p:nvSpPr>
          <p:cNvPr id="4430" name="Google Shape;4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1" name="Google Shape;4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7909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1"/>
        <p:cNvGrpSpPr/>
        <p:nvPr/>
      </p:nvGrpSpPr>
      <p:grpSpPr>
        <a:xfrm>
          <a:off x="0" y="0"/>
          <a:ext cx="0" cy="0"/>
          <a:chOff x="0" y="0"/>
          <a:chExt cx="0" cy="0"/>
        </a:xfrm>
      </p:grpSpPr>
      <p:sp>
        <p:nvSpPr>
          <p:cNvPr id="4592" name="Google Shape;4592;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3" name="Google Shape;4593;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4"/>
        <p:cNvGrpSpPr/>
        <p:nvPr/>
      </p:nvGrpSpPr>
      <p:grpSpPr>
        <a:xfrm>
          <a:off x="0" y="0"/>
          <a:ext cx="0" cy="0"/>
          <a:chOff x="0" y="0"/>
          <a:chExt cx="0" cy="0"/>
        </a:xfrm>
      </p:grpSpPr>
      <p:sp>
        <p:nvSpPr>
          <p:cNvPr id="4045" name="Google Shape;404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6" name="Google Shape;404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6"/>
        <p:cNvGrpSpPr/>
        <p:nvPr/>
      </p:nvGrpSpPr>
      <p:grpSpPr>
        <a:xfrm>
          <a:off x="0" y="0"/>
          <a:ext cx="0" cy="0"/>
          <a:chOff x="0" y="0"/>
          <a:chExt cx="0" cy="0"/>
        </a:xfrm>
      </p:grpSpPr>
      <p:sp>
        <p:nvSpPr>
          <p:cNvPr id="4747" name="Google Shape;474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8" name="Google Shape;474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762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6"/>
        <p:cNvGrpSpPr/>
        <p:nvPr/>
      </p:nvGrpSpPr>
      <p:grpSpPr>
        <a:xfrm>
          <a:off x="0" y="0"/>
          <a:ext cx="0" cy="0"/>
          <a:chOff x="0" y="0"/>
          <a:chExt cx="0" cy="0"/>
        </a:xfrm>
      </p:grpSpPr>
      <p:sp>
        <p:nvSpPr>
          <p:cNvPr id="4757" name="Google Shape;4757;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8" name="Google Shape;4758;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7"/>
        <p:cNvGrpSpPr/>
        <p:nvPr/>
      </p:nvGrpSpPr>
      <p:grpSpPr>
        <a:xfrm>
          <a:off x="0" y="0"/>
          <a:ext cx="0" cy="0"/>
          <a:chOff x="0" y="0"/>
          <a:chExt cx="0" cy="0"/>
        </a:xfrm>
      </p:grpSpPr>
      <p:sp>
        <p:nvSpPr>
          <p:cNvPr id="4898" name="Google Shape;489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9" name="Google Shape;489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8"/>
        <p:cNvGrpSpPr/>
        <p:nvPr/>
      </p:nvGrpSpPr>
      <p:grpSpPr>
        <a:xfrm>
          <a:off x="0" y="0"/>
          <a:ext cx="0" cy="0"/>
          <a:chOff x="0" y="0"/>
          <a:chExt cx="0" cy="0"/>
        </a:xfrm>
      </p:grpSpPr>
      <p:sp>
        <p:nvSpPr>
          <p:cNvPr id="4789" name="Google Shape;4789;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0" name="Google Shape;4790;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7"/>
        <p:cNvGrpSpPr/>
        <p:nvPr/>
      </p:nvGrpSpPr>
      <p:grpSpPr>
        <a:xfrm>
          <a:off x="0" y="0"/>
          <a:ext cx="0" cy="0"/>
          <a:chOff x="0" y="0"/>
          <a:chExt cx="0" cy="0"/>
        </a:xfrm>
      </p:grpSpPr>
      <p:sp>
        <p:nvSpPr>
          <p:cNvPr id="4188" name="Google Shape;418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9" name="Google Shape;418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6094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427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5128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5"/>
        <p:cNvGrpSpPr/>
        <p:nvPr/>
      </p:nvGrpSpPr>
      <p:grpSpPr>
        <a:xfrm>
          <a:off x="0" y="0"/>
          <a:ext cx="0" cy="0"/>
          <a:chOff x="0" y="0"/>
          <a:chExt cx="0" cy="0"/>
        </a:xfrm>
      </p:grpSpPr>
      <p:sp>
        <p:nvSpPr>
          <p:cNvPr id="4936" name="Google Shape;4936;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7" name="Google Shape;4937;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0"/>
        <p:cNvGrpSpPr/>
        <p:nvPr/>
      </p:nvGrpSpPr>
      <p:grpSpPr>
        <a:xfrm>
          <a:off x="0" y="0"/>
          <a:ext cx="0" cy="0"/>
          <a:chOff x="0" y="0"/>
          <a:chExt cx="0" cy="0"/>
        </a:xfrm>
      </p:grpSpPr>
      <p:sp>
        <p:nvSpPr>
          <p:cNvPr id="4071" name="Google Shape;407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2" name="Google Shape;407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5"/>
        <p:cNvGrpSpPr/>
        <p:nvPr/>
      </p:nvGrpSpPr>
      <p:grpSpPr>
        <a:xfrm>
          <a:off x="0" y="0"/>
          <a:ext cx="0" cy="0"/>
          <a:chOff x="0" y="0"/>
          <a:chExt cx="0" cy="0"/>
        </a:xfrm>
      </p:grpSpPr>
      <p:sp>
        <p:nvSpPr>
          <p:cNvPr id="4936" name="Google Shape;4936;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7" name="Google Shape;4937;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6210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545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166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6"/>
        <p:cNvGrpSpPr/>
        <p:nvPr/>
      </p:nvGrpSpPr>
      <p:grpSpPr>
        <a:xfrm>
          <a:off x="0" y="0"/>
          <a:ext cx="0" cy="0"/>
          <a:chOff x="0" y="0"/>
          <a:chExt cx="0" cy="0"/>
        </a:xfrm>
      </p:grpSpPr>
      <p:sp>
        <p:nvSpPr>
          <p:cNvPr id="4777" name="Google Shape;4777;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8" name="Google Shape;4778;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647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84311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822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334720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702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8"/>
        <p:cNvGrpSpPr/>
        <p:nvPr/>
      </p:nvGrpSpPr>
      <p:grpSpPr>
        <a:xfrm>
          <a:off x="0" y="0"/>
          <a:ext cx="0" cy="0"/>
          <a:chOff x="0" y="0"/>
          <a:chExt cx="0" cy="0"/>
        </a:xfrm>
      </p:grpSpPr>
      <p:sp>
        <p:nvSpPr>
          <p:cNvPr id="4999" name="Google Shape;4999;g2423b66fcfd_0_26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0" name="Google Shape;5000;g2423b66fcfd_0_26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3"/>
        <p:cNvGrpSpPr/>
        <p:nvPr/>
      </p:nvGrpSpPr>
      <p:grpSpPr>
        <a:xfrm>
          <a:off x="0" y="0"/>
          <a:ext cx="0" cy="0"/>
          <a:chOff x="0" y="0"/>
          <a:chExt cx="0" cy="0"/>
        </a:xfrm>
      </p:grpSpPr>
      <p:sp>
        <p:nvSpPr>
          <p:cNvPr id="4054" name="Google Shape;405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5" name="Google Shape;405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2423b66fcfd_0_26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2423b66fcfd_0_26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1"/>
        <p:cNvGrpSpPr/>
        <p:nvPr/>
      </p:nvGrpSpPr>
      <p:grpSpPr>
        <a:xfrm>
          <a:off x="0" y="0"/>
          <a:ext cx="0" cy="0"/>
          <a:chOff x="0" y="0"/>
          <a:chExt cx="0" cy="0"/>
        </a:xfrm>
      </p:grpSpPr>
      <p:sp>
        <p:nvSpPr>
          <p:cNvPr id="5942" name="Google Shape;5942;g2423b66fcfd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3" name="Google Shape;5943;g2423b66fcfd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8475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6"/>
        <p:cNvGrpSpPr/>
        <p:nvPr/>
      </p:nvGrpSpPr>
      <p:grpSpPr>
        <a:xfrm>
          <a:off x="0" y="0"/>
          <a:ext cx="0" cy="0"/>
          <a:chOff x="0" y="0"/>
          <a:chExt cx="0" cy="0"/>
        </a:xfrm>
      </p:grpSpPr>
      <p:sp>
        <p:nvSpPr>
          <p:cNvPr id="4777" name="Google Shape;4777;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8" name="Google Shape;4778;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682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1"/>
        <p:cNvGrpSpPr/>
        <p:nvPr/>
      </p:nvGrpSpPr>
      <p:grpSpPr>
        <a:xfrm>
          <a:off x="0" y="0"/>
          <a:ext cx="0" cy="0"/>
          <a:chOff x="0" y="0"/>
          <a:chExt cx="0" cy="0"/>
        </a:xfrm>
      </p:grpSpPr>
      <p:sp>
        <p:nvSpPr>
          <p:cNvPr id="5112" name="Google Shape;5112;g2423b66fcf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3" name="Google Shape;5113;g2423b66fcf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3761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0021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82596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4"/>
        <p:cNvGrpSpPr/>
        <p:nvPr/>
      </p:nvGrpSpPr>
      <p:grpSpPr>
        <a:xfrm>
          <a:off x="0" y="0"/>
          <a:ext cx="0" cy="0"/>
          <a:chOff x="0" y="0"/>
          <a:chExt cx="0" cy="0"/>
        </a:xfrm>
      </p:grpSpPr>
      <p:sp>
        <p:nvSpPr>
          <p:cNvPr id="6365" name="Google Shape;6365;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6" name="Google Shape;6366;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1"/>
        <p:cNvGrpSpPr/>
        <p:nvPr/>
      </p:nvGrpSpPr>
      <p:grpSpPr>
        <a:xfrm>
          <a:off x="0" y="0"/>
          <a:ext cx="0" cy="0"/>
          <a:chOff x="0" y="0"/>
          <a:chExt cx="0" cy="0"/>
        </a:xfrm>
      </p:grpSpPr>
      <p:sp>
        <p:nvSpPr>
          <p:cNvPr id="4942" name="Google Shape;494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3" name="Google Shape;494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6"/>
        <p:cNvGrpSpPr/>
        <p:nvPr/>
      </p:nvGrpSpPr>
      <p:grpSpPr>
        <a:xfrm>
          <a:off x="0" y="0"/>
          <a:ext cx="0" cy="0"/>
          <a:chOff x="0" y="0"/>
          <a:chExt cx="0" cy="0"/>
        </a:xfrm>
      </p:grpSpPr>
      <p:sp>
        <p:nvSpPr>
          <p:cNvPr id="4077" name="Google Shape;407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8" name="Google Shape;407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7"/>
        <p:cNvGrpSpPr/>
        <p:nvPr/>
      </p:nvGrpSpPr>
      <p:grpSpPr>
        <a:xfrm>
          <a:off x="0" y="0"/>
          <a:ext cx="0" cy="0"/>
          <a:chOff x="0" y="0"/>
          <a:chExt cx="0" cy="0"/>
        </a:xfrm>
      </p:grpSpPr>
      <p:sp>
        <p:nvSpPr>
          <p:cNvPr id="4188" name="Google Shape;418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9" name="Google Shape;418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7"/>
        <p:cNvGrpSpPr/>
        <p:nvPr/>
      </p:nvGrpSpPr>
      <p:grpSpPr>
        <a:xfrm>
          <a:off x="0" y="0"/>
          <a:ext cx="0" cy="0"/>
          <a:chOff x="0" y="0"/>
          <a:chExt cx="0" cy="0"/>
        </a:xfrm>
      </p:grpSpPr>
      <p:sp>
        <p:nvSpPr>
          <p:cNvPr id="4188" name="Google Shape;418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9" name="Google Shape;418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112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3"/>
        <p:cNvGrpSpPr/>
        <p:nvPr/>
      </p:nvGrpSpPr>
      <p:grpSpPr>
        <a:xfrm>
          <a:off x="0" y="0"/>
          <a:ext cx="0" cy="0"/>
          <a:chOff x="0" y="0"/>
          <a:chExt cx="0" cy="0"/>
        </a:xfrm>
      </p:grpSpPr>
      <p:sp>
        <p:nvSpPr>
          <p:cNvPr id="4084" name="Google Shape;4084;g2423b66fcfd_0_2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5" name="Google Shape;4085;g2423b66fcfd_0_2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9"/>
        <p:cNvGrpSpPr/>
        <p:nvPr/>
      </p:nvGrpSpPr>
      <p:grpSpPr>
        <a:xfrm>
          <a:off x="0" y="0"/>
          <a:ext cx="0" cy="0"/>
          <a:chOff x="0" y="0"/>
          <a:chExt cx="0" cy="0"/>
        </a:xfrm>
      </p:grpSpPr>
      <p:sp>
        <p:nvSpPr>
          <p:cNvPr id="4090" name="Google Shape;40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1" name="Google Shape;40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1817250" y="1523350"/>
            <a:ext cx="5509500" cy="18021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817250" y="3346750"/>
            <a:ext cx="5509500" cy="4686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ctrTitle" idx="2"/>
          </p:nvPr>
        </p:nvSpPr>
        <p:spPr>
          <a:xfrm>
            <a:off x="6725550" y="536650"/>
            <a:ext cx="1705200" cy="384900"/>
          </a:xfrm>
          <a:prstGeom prst="rect">
            <a:avLst/>
          </a:pr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2200">
                <a:solidFill>
                  <a:schemeClr val="dk2"/>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3" name="Google Shape;13;p2"/>
          <p:cNvGrpSpPr/>
          <p:nvPr/>
        </p:nvGrpSpPr>
        <p:grpSpPr>
          <a:xfrm>
            <a:off x="0" y="-797715"/>
            <a:ext cx="10007772" cy="6356862"/>
            <a:chOff x="0" y="-797715"/>
            <a:chExt cx="10007772" cy="6356862"/>
          </a:xfrm>
        </p:grpSpPr>
        <p:grpSp>
          <p:nvGrpSpPr>
            <p:cNvPr id="14" name="Google Shape;14;p2"/>
            <p:cNvGrpSpPr/>
            <p:nvPr/>
          </p:nvGrpSpPr>
          <p:grpSpPr>
            <a:xfrm rot="-1810199">
              <a:off x="8098743" y="3979047"/>
              <a:ext cx="1251126" cy="782740"/>
              <a:chOff x="6880435" y="4156402"/>
              <a:chExt cx="650771" cy="407141"/>
            </a:xfrm>
          </p:grpSpPr>
          <p:sp>
            <p:nvSpPr>
              <p:cNvPr id="15" name="Google Shape;15;p2"/>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rot="3195961">
              <a:off x="6881663" y="4415603"/>
              <a:ext cx="949013" cy="865520"/>
              <a:chOff x="5882939" y="3323344"/>
              <a:chExt cx="444901" cy="405775"/>
            </a:xfrm>
          </p:grpSpPr>
          <p:sp>
            <p:nvSpPr>
              <p:cNvPr id="20" name="Google Shape;20;p2"/>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rot="1830349">
              <a:off x="8814229" y="2978000"/>
              <a:ext cx="1071906" cy="771565"/>
              <a:chOff x="5859955" y="1906764"/>
              <a:chExt cx="497056" cy="357770"/>
            </a:xfrm>
          </p:grpSpPr>
          <p:sp>
            <p:nvSpPr>
              <p:cNvPr id="25" name="Google Shape;25;p2"/>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rot="9185211">
              <a:off x="8727244" y="888250"/>
              <a:ext cx="1081988" cy="684887"/>
              <a:chOff x="4808808" y="1957984"/>
              <a:chExt cx="404920" cy="256310"/>
            </a:xfrm>
          </p:grpSpPr>
          <p:sp>
            <p:nvSpPr>
              <p:cNvPr id="45" name="Google Shape;45;p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rot="-7481750">
              <a:off x="8305682" y="-593996"/>
              <a:ext cx="949017" cy="865523"/>
              <a:chOff x="5882939" y="3323344"/>
              <a:chExt cx="444901" cy="405775"/>
            </a:xfrm>
          </p:grpSpPr>
          <p:sp>
            <p:nvSpPr>
              <p:cNvPr id="48" name="Google Shape;48;p2"/>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1830349">
              <a:off x="1111004" y="-68825"/>
              <a:ext cx="1071906" cy="771565"/>
              <a:chOff x="5859955" y="1906764"/>
              <a:chExt cx="497056" cy="357770"/>
            </a:xfrm>
          </p:grpSpPr>
          <p:sp>
            <p:nvSpPr>
              <p:cNvPr id="53" name="Google Shape;53;p2"/>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rot="291105">
              <a:off x="30859" y="653216"/>
              <a:ext cx="1251100" cy="782723"/>
              <a:chOff x="6880435" y="4156402"/>
              <a:chExt cx="650771" cy="407141"/>
            </a:xfrm>
          </p:grpSpPr>
          <p:sp>
            <p:nvSpPr>
              <p:cNvPr id="73" name="Google Shape;73;p2"/>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2"/>
            <p:cNvGrpSpPr/>
            <p:nvPr/>
          </p:nvGrpSpPr>
          <p:grpSpPr>
            <a:xfrm rot="2304760">
              <a:off x="808884" y="4612269"/>
              <a:ext cx="1081965" cy="684873"/>
              <a:chOff x="4808808" y="1957984"/>
              <a:chExt cx="404920" cy="256310"/>
            </a:xfrm>
          </p:grpSpPr>
          <p:sp>
            <p:nvSpPr>
              <p:cNvPr id="78" name="Google Shape;78;p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143387" y="3102705"/>
              <a:ext cx="949019" cy="865518"/>
              <a:chOff x="5882939" y="3323344"/>
              <a:chExt cx="444901" cy="405775"/>
            </a:xfrm>
          </p:grpSpPr>
          <p:sp>
            <p:nvSpPr>
              <p:cNvPr id="81" name="Google Shape;81;p2"/>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 name="Google Shape;85;p2"/>
          <p:cNvGrpSpPr/>
          <p:nvPr/>
        </p:nvGrpSpPr>
        <p:grpSpPr>
          <a:xfrm>
            <a:off x="-686126" y="-797733"/>
            <a:ext cx="10366293" cy="6356875"/>
            <a:chOff x="-686126" y="-797733"/>
            <a:chExt cx="10366293" cy="6356875"/>
          </a:xfrm>
        </p:grpSpPr>
        <p:grpSp>
          <p:nvGrpSpPr>
            <p:cNvPr id="86" name="Google Shape;86;p2"/>
            <p:cNvGrpSpPr/>
            <p:nvPr/>
          </p:nvGrpSpPr>
          <p:grpSpPr>
            <a:xfrm rot="1967023">
              <a:off x="8022457" y="3837852"/>
              <a:ext cx="1107620" cy="218172"/>
              <a:chOff x="4737493" y="4305992"/>
              <a:chExt cx="547410" cy="107830"/>
            </a:xfrm>
          </p:grpSpPr>
          <p:sp>
            <p:nvSpPr>
              <p:cNvPr id="87" name="Google Shape;87;p2"/>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2"/>
            <p:cNvGrpSpPr/>
            <p:nvPr/>
          </p:nvGrpSpPr>
          <p:grpSpPr>
            <a:xfrm rot="-4946701">
              <a:off x="8112488" y="2706040"/>
              <a:ext cx="979619" cy="216229"/>
              <a:chOff x="7968422" y="675563"/>
              <a:chExt cx="462304" cy="102049"/>
            </a:xfrm>
          </p:grpSpPr>
          <p:sp>
            <p:nvSpPr>
              <p:cNvPr id="101" name="Google Shape;101;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2"/>
            <p:cNvGrpSpPr/>
            <p:nvPr/>
          </p:nvGrpSpPr>
          <p:grpSpPr>
            <a:xfrm rot="-1872959">
              <a:off x="8385761" y="5005094"/>
              <a:ext cx="677116" cy="330879"/>
              <a:chOff x="7053208" y="3451133"/>
              <a:chExt cx="306539" cy="149789"/>
            </a:xfrm>
          </p:grpSpPr>
          <p:sp>
            <p:nvSpPr>
              <p:cNvPr id="115" name="Google Shape;115;p2"/>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2"/>
            <p:cNvGrpSpPr/>
            <p:nvPr/>
          </p:nvGrpSpPr>
          <p:grpSpPr>
            <a:xfrm rot="1857328">
              <a:off x="6306150" y="-154994"/>
              <a:ext cx="461608" cy="269559"/>
              <a:chOff x="5999959" y="663349"/>
              <a:chExt cx="216246" cy="126280"/>
            </a:xfrm>
          </p:grpSpPr>
          <p:sp>
            <p:nvSpPr>
              <p:cNvPr id="125" name="Google Shape;125;p2"/>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2"/>
            <p:cNvGrpSpPr/>
            <p:nvPr/>
          </p:nvGrpSpPr>
          <p:grpSpPr>
            <a:xfrm rot="-1936651">
              <a:off x="8632654" y="457089"/>
              <a:ext cx="1045682" cy="309432"/>
              <a:chOff x="5813594" y="2813041"/>
              <a:chExt cx="591605" cy="175073"/>
            </a:xfrm>
          </p:grpSpPr>
          <p:sp>
            <p:nvSpPr>
              <p:cNvPr id="133" name="Google Shape;133;p2"/>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2"/>
            <p:cNvGrpSpPr/>
            <p:nvPr/>
          </p:nvGrpSpPr>
          <p:grpSpPr>
            <a:xfrm rot="-4946701">
              <a:off x="7202988" y="-406085"/>
              <a:ext cx="979619" cy="216229"/>
              <a:chOff x="7968422" y="675563"/>
              <a:chExt cx="462304" cy="102049"/>
            </a:xfrm>
          </p:grpSpPr>
          <p:sp>
            <p:nvSpPr>
              <p:cNvPr id="149" name="Google Shape;149;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2"/>
            <p:cNvGrpSpPr/>
            <p:nvPr/>
          </p:nvGrpSpPr>
          <p:grpSpPr>
            <a:xfrm rot="-1872959">
              <a:off x="2277086" y="151506"/>
              <a:ext cx="677116" cy="330879"/>
              <a:chOff x="7053208" y="3451133"/>
              <a:chExt cx="306539" cy="149789"/>
            </a:xfrm>
          </p:grpSpPr>
          <p:sp>
            <p:nvSpPr>
              <p:cNvPr id="163" name="Google Shape;163;p2"/>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2"/>
            <p:cNvGrpSpPr/>
            <p:nvPr/>
          </p:nvGrpSpPr>
          <p:grpSpPr>
            <a:xfrm rot="1974685">
              <a:off x="119287" y="480725"/>
              <a:ext cx="1187875" cy="262190"/>
              <a:chOff x="7968422" y="675563"/>
              <a:chExt cx="462304" cy="102049"/>
            </a:xfrm>
          </p:grpSpPr>
          <p:sp>
            <p:nvSpPr>
              <p:cNvPr id="173" name="Google Shape;173;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2"/>
            <p:cNvGrpSpPr/>
            <p:nvPr/>
          </p:nvGrpSpPr>
          <p:grpSpPr>
            <a:xfrm rot="-2124795">
              <a:off x="538436" y="-186596"/>
              <a:ext cx="714312" cy="332767"/>
              <a:chOff x="8025882" y="2821184"/>
              <a:chExt cx="340424" cy="158589"/>
            </a:xfrm>
          </p:grpSpPr>
          <p:sp>
            <p:nvSpPr>
              <p:cNvPr id="187" name="Google Shape;187;p2"/>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2"/>
            <p:cNvGrpSpPr/>
            <p:nvPr/>
          </p:nvGrpSpPr>
          <p:grpSpPr>
            <a:xfrm rot="-1304569">
              <a:off x="220179" y="2524907"/>
              <a:ext cx="795426" cy="288904"/>
              <a:chOff x="3720033" y="657636"/>
              <a:chExt cx="380942" cy="138367"/>
            </a:xfrm>
          </p:grpSpPr>
          <p:sp>
            <p:nvSpPr>
              <p:cNvPr id="199" name="Google Shape;199;p2"/>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2"/>
            <p:cNvGrpSpPr/>
            <p:nvPr/>
          </p:nvGrpSpPr>
          <p:grpSpPr>
            <a:xfrm rot="-1237466">
              <a:off x="444662" y="4324379"/>
              <a:ext cx="714306" cy="332764"/>
              <a:chOff x="8025882" y="2821184"/>
              <a:chExt cx="340424" cy="158589"/>
            </a:xfrm>
          </p:grpSpPr>
          <p:sp>
            <p:nvSpPr>
              <p:cNvPr id="206" name="Google Shape;206;p2"/>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2"/>
            <p:cNvGrpSpPr/>
            <p:nvPr/>
          </p:nvGrpSpPr>
          <p:grpSpPr>
            <a:xfrm rot="1967023">
              <a:off x="-715268" y="3814614"/>
              <a:ext cx="1107620" cy="218172"/>
              <a:chOff x="4737493" y="4305992"/>
              <a:chExt cx="547410" cy="107830"/>
            </a:xfrm>
          </p:grpSpPr>
          <p:sp>
            <p:nvSpPr>
              <p:cNvPr id="218" name="Google Shape;218;p2"/>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2"/>
            <p:cNvGrpSpPr/>
            <p:nvPr/>
          </p:nvGrpSpPr>
          <p:grpSpPr>
            <a:xfrm rot="-4946701">
              <a:off x="-318237" y="4951265"/>
              <a:ext cx="979619" cy="216229"/>
              <a:chOff x="7968422" y="675563"/>
              <a:chExt cx="462304" cy="102049"/>
            </a:xfrm>
          </p:grpSpPr>
          <p:sp>
            <p:nvSpPr>
              <p:cNvPr id="232" name="Google Shape;232;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2"/>
            <p:cNvGrpSpPr/>
            <p:nvPr/>
          </p:nvGrpSpPr>
          <p:grpSpPr>
            <a:xfrm rot="-5138042">
              <a:off x="2079219" y="4713580"/>
              <a:ext cx="461598" cy="269558"/>
              <a:chOff x="5999959" y="663349"/>
              <a:chExt cx="216246" cy="126280"/>
            </a:xfrm>
          </p:grpSpPr>
          <p:sp>
            <p:nvSpPr>
              <p:cNvPr id="246" name="Google Shape;246;p2"/>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451"/>
        <p:cNvGrpSpPr/>
        <p:nvPr/>
      </p:nvGrpSpPr>
      <p:grpSpPr>
        <a:xfrm>
          <a:off x="0" y="0"/>
          <a:ext cx="0" cy="0"/>
          <a:chOff x="0" y="0"/>
          <a:chExt cx="0" cy="0"/>
        </a:xfrm>
      </p:grpSpPr>
      <p:pic>
        <p:nvPicPr>
          <p:cNvPr id="1452" name="Google Shape;1452;p1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1453" name="Google Shape;1453;p13"/>
          <p:cNvGrpSpPr/>
          <p:nvPr/>
        </p:nvGrpSpPr>
        <p:grpSpPr>
          <a:xfrm>
            <a:off x="-452328" y="-427876"/>
            <a:ext cx="10158126" cy="5773408"/>
            <a:chOff x="-452328" y="-427876"/>
            <a:chExt cx="10158126" cy="5773408"/>
          </a:xfrm>
        </p:grpSpPr>
        <p:grpSp>
          <p:nvGrpSpPr>
            <p:cNvPr id="1454" name="Google Shape;1454;p13"/>
            <p:cNvGrpSpPr/>
            <p:nvPr/>
          </p:nvGrpSpPr>
          <p:grpSpPr>
            <a:xfrm rot="-2463724">
              <a:off x="-305032" y="4185782"/>
              <a:ext cx="787510" cy="743427"/>
              <a:chOff x="3712416" y="2719728"/>
              <a:chExt cx="383381" cy="361907"/>
            </a:xfrm>
          </p:grpSpPr>
          <p:sp>
            <p:nvSpPr>
              <p:cNvPr id="1455" name="Google Shape;1455;p1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13"/>
            <p:cNvGrpSpPr/>
            <p:nvPr/>
          </p:nvGrpSpPr>
          <p:grpSpPr>
            <a:xfrm rot="8365668">
              <a:off x="224061" y="-115102"/>
              <a:ext cx="1251102" cy="782725"/>
              <a:chOff x="6880435" y="4156402"/>
              <a:chExt cx="650771" cy="407141"/>
            </a:xfrm>
          </p:grpSpPr>
          <p:sp>
            <p:nvSpPr>
              <p:cNvPr id="1479" name="Google Shape;1479;p13"/>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3"/>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3"/>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3"/>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3" name="Google Shape;1483;p13"/>
            <p:cNvGrpSpPr/>
            <p:nvPr/>
          </p:nvGrpSpPr>
          <p:grpSpPr>
            <a:xfrm rot="1830349">
              <a:off x="8512254" y="4355300"/>
              <a:ext cx="1071906" cy="771565"/>
              <a:chOff x="5859955" y="1906764"/>
              <a:chExt cx="497056" cy="357770"/>
            </a:xfrm>
          </p:grpSpPr>
          <p:sp>
            <p:nvSpPr>
              <p:cNvPr id="1484" name="Google Shape;1484;p1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3" name="Google Shape;1503;p13"/>
            <p:cNvGrpSpPr/>
            <p:nvPr/>
          </p:nvGrpSpPr>
          <p:grpSpPr>
            <a:xfrm rot="-7481750">
              <a:off x="8517969" y="-156496"/>
              <a:ext cx="949017" cy="865523"/>
              <a:chOff x="5882939" y="3323344"/>
              <a:chExt cx="444901" cy="405775"/>
            </a:xfrm>
          </p:grpSpPr>
          <p:sp>
            <p:nvSpPr>
              <p:cNvPr id="1504" name="Google Shape;1504;p1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08" name="Google Shape;1508;p13"/>
          <p:cNvGrpSpPr/>
          <p:nvPr/>
        </p:nvGrpSpPr>
        <p:grpSpPr>
          <a:xfrm>
            <a:off x="456935" y="-554508"/>
            <a:ext cx="9321920" cy="6064551"/>
            <a:chOff x="456935" y="-554508"/>
            <a:chExt cx="9321920" cy="6064551"/>
          </a:xfrm>
        </p:grpSpPr>
        <p:grpSp>
          <p:nvGrpSpPr>
            <p:cNvPr id="1509" name="Google Shape;1509;p13"/>
            <p:cNvGrpSpPr/>
            <p:nvPr/>
          </p:nvGrpSpPr>
          <p:grpSpPr>
            <a:xfrm rot="1967023">
              <a:off x="7947257" y="5009377"/>
              <a:ext cx="1107620" cy="218172"/>
              <a:chOff x="4737493" y="4305992"/>
              <a:chExt cx="547410" cy="107830"/>
            </a:xfrm>
          </p:grpSpPr>
          <p:sp>
            <p:nvSpPr>
              <p:cNvPr id="1510" name="Google Shape;1510;p1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13"/>
            <p:cNvGrpSpPr/>
            <p:nvPr/>
          </p:nvGrpSpPr>
          <p:grpSpPr>
            <a:xfrm rot="-1936651">
              <a:off x="8731341" y="831414"/>
              <a:ext cx="1045682" cy="309432"/>
              <a:chOff x="5813594" y="2813041"/>
              <a:chExt cx="591605" cy="175073"/>
            </a:xfrm>
          </p:grpSpPr>
          <p:sp>
            <p:nvSpPr>
              <p:cNvPr id="1524" name="Google Shape;1524;p1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9" name="Google Shape;1539;p13"/>
            <p:cNvGrpSpPr/>
            <p:nvPr/>
          </p:nvGrpSpPr>
          <p:grpSpPr>
            <a:xfrm rot="-4946701">
              <a:off x="7847388" y="-162860"/>
              <a:ext cx="979619" cy="216229"/>
              <a:chOff x="7968422" y="675563"/>
              <a:chExt cx="462304" cy="102049"/>
            </a:xfrm>
          </p:grpSpPr>
          <p:sp>
            <p:nvSpPr>
              <p:cNvPr id="1540" name="Google Shape;1540;p1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3"/>
            <p:cNvGrpSpPr/>
            <p:nvPr/>
          </p:nvGrpSpPr>
          <p:grpSpPr>
            <a:xfrm rot="-5138042">
              <a:off x="378094" y="4898155"/>
              <a:ext cx="461598" cy="269558"/>
              <a:chOff x="5999959" y="663349"/>
              <a:chExt cx="216246" cy="126280"/>
            </a:xfrm>
          </p:grpSpPr>
          <p:sp>
            <p:nvSpPr>
              <p:cNvPr id="1554" name="Google Shape;1554;p13"/>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3"/>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3"/>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3"/>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3"/>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3"/>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3"/>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61" name="Google Shape;1561;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1562" name="Google Shape;1562;p13"/>
          <p:cNvSpPr txBox="1">
            <a:spLocks noGrp="1"/>
          </p:cNvSpPr>
          <p:nvPr>
            <p:ph type="subTitle" idx="1"/>
          </p:nvPr>
        </p:nvSpPr>
        <p:spPr>
          <a:xfrm>
            <a:off x="1482725" y="2140909"/>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3" name="Google Shape;1563;p13"/>
          <p:cNvSpPr txBox="1">
            <a:spLocks noGrp="1"/>
          </p:cNvSpPr>
          <p:nvPr>
            <p:ph type="subTitle" idx="2"/>
          </p:nvPr>
        </p:nvSpPr>
        <p:spPr>
          <a:xfrm>
            <a:off x="5708826" y="2140909"/>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4" name="Google Shape;1564;p13"/>
          <p:cNvSpPr txBox="1">
            <a:spLocks noGrp="1"/>
          </p:cNvSpPr>
          <p:nvPr>
            <p:ph type="subTitle" idx="3"/>
          </p:nvPr>
        </p:nvSpPr>
        <p:spPr>
          <a:xfrm>
            <a:off x="1482725" y="3874100"/>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5" name="Google Shape;1565;p13"/>
          <p:cNvSpPr txBox="1">
            <a:spLocks noGrp="1"/>
          </p:cNvSpPr>
          <p:nvPr>
            <p:ph type="subTitle" idx="4"/>
          </p:nvPr>
        </p:nvSpPr>
        <p:spPr>
          <a:xfrm>
            <a:off x="5708826" y="3874100"/>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6" name="Google Shape;1566;p13"/>
          <p:cNvSpPr txBox="1">
            <a:spLocks noGrp="1"/>
          </p:cNvSpPr>
          <p:nvPr>
            <p:ph type="title" idx="5" hasCustomPrompt="1"/>
          </p:nvPr>
        </p:nvSpPr>
        <p:spPr>
          <a:xfrm>
            <a:off x="713225" y="15968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67" name="Google Shape;1567;p13"/>
          <p:cNvSpPr txBox="1">
            <a:spLocks noGrp="1"/>
          </p:cNvSpPr>
          <p:nvPr>
            <p:ph type="title" idx="6" hasCustomPrompt="1"/>
          </p:nvPr>
        </p:nvSpPr>
        <p:spPr>
          <a:xfrm>
            <a:off x="713225" y="33294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68" name="Google Shape;1568;p13"/>
          <p:cNvSpPr txBox="1">
            <a:spLocks noGrp="1"/>
          </p:cNvSpPr>
          <p:nvPr>
            <p:ph type="title" idx="7" hasCustomPrompt="1"/>
          </p:nvPr>
        </p:nvSpPr>
        <p:spPr>
          <a:xfrm>
            <a:off x="4939300" y="15968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69" name="Google Shape;1569;p13"/>
          <p:cNvSpPr txBox="1">
            <a:spLocks noGrp="1"/>
          </p:cNvSpPr>
          <p:nvPr>
            <p:ph type="title" idx="8" hasCustomPrompt="1"/>
          </p:nvPr>
        </p:nvSpPr>
        <p:spPr>
          <a:xfrm>
            <a:off x="4939300" y="33294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70" name="Google Shape;1570;p13"/>
          <p:cNvSpPr txBox="1">
            <a:spLocks noGrp="1"/>
          </p:cNvSpPr>
          <p:nvPr>
            <p:ph type="subTitle" idx="9"/>
          </p:nvPr>
        </p:nvSpPr>
        <p:spPr>
          <a:xfrm>
            <a:off x="1482725" y="1473250"/>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1571" name="Google Shape;1571;p13"/>
          <p:cNvSpPr txBox="1">
            <a:spLocks noGrp="1"/>
          </p:cNvSpPr>
          <p:nvPr>
            <p:ph type="subTitle" idx="13"/>
          </p:nvPr>
        </p:nvSpPr>
        <p:spPr>
          <a:xfrm>
            <a:off x="5708825" y="1473739"/>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b="1">
                <a:solidFill>
                  <a:schemeClr val="dk1"/>
                </a:solidFill>
                <a:latin typeface="Vazirmatn"/>
                <a:ea typeface="Vazirmatn"/>
                <a:cs typeface="Vazirmatn"/>
                <a:sym typeface="Vazirmatn"/>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1572" name="Google Shape;1572;p13"/>
          <p:cNvSpPr txBox="1">
            <a:spLocks noGrp="1"/>
          </p:cNvSpPr>
          <p:nvPr>
            <p:ph type="subTitle" idx="14"/>
          </p:nvPr>
        </p:nvSpPr>
        <p:spPr>
          <a:xfrm>
            <a:off x="1482725" y="3206176"/>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1573" name="Google Shape;1573;p13"/>
          <p:cNvSpPr txBox="1">
            <a:spLocks noGrp="1"/>
          </p:cNvSpPr>
          <p:nvPr>
            <p:ph type="subTitle" idx="15"/>
          </p:nvPr>
        </p:nvSpPr>
        <p:spPr>
          <a:xfrm>
            <a:off x="5708825" y="3206179"/>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74"/>
        <p:cNvGrpSpPr/>
        <p:nvPr/>
      </p:nvGrpSpPr>
      <p:grpSpPr>
        <a:xfrm>
          <a:off x="0" y="0"/>
          <a:ext cx="0" cy="0"/>
          <a:chOff x="0" y="0"/>
          <a:chExt cx="0" cy="0"/>
        </a:xfrm>
      </p:grpSpPr>
      <p:pic>
        <p:nvPicPr>
          <p:cNvPr id="1575" name="Google Shape;1575;p14"/>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1576" name="Google Shape;1576;p14"/>
          <p:cNvGrpSpPr/>
          <p:nvPr/>
        </p:nvGrpSpPr>
        <p:grpSpPr>
          <a:xfrm>
            <a:off x="67144" y="-365709"/>
            <a:ext cx="9563990" cy="5915779"/>
            <a:chOff x="67144" y="-365709"/>
            <a:chExt cx="9563990" cy="5915779"/>
          </a:xfrm>
        </p:grpSpPr>
        <p:grpSp>
          <p:nvGrpSpPr>
            <p:cNvPr id="1577" name="Google Shape;1577;p14"/>
            <p:cNvGrpSpPr/>
            <p:nvPr/>
          </p:nvGrpSpPr>
          <p:grpSpPr>
            <a:xfrm rot="1825564">
              <a:off x="3871890" y="-41457"/>
              <a:ext cx="1513122" cy="855162"/>
              <a:chOff x="4710963" y="556836"/>
              <a:chExt cx="599550" cy="338855"/>
            </a:xfrm>
          </p:grpSpPr>
          <p:sp>
            <p:nvSpPr>
              <p:cNvPr id="1578" name="Google Shape;1578;p14"/>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4"/>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4"/>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4"/>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2" name="Google Shape;1582;p14"/>
            <p:cNvSpPr/>
            <p:nvPr/>
          </p:nvSpPr>
          <p:spPr>
            <a:xfrm rot="1849050">
              <a:off x="7969469" y="1396304"/>
              <a:ext cx="1226666" cy="791204"/>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3" name="Google Shape;1583;p14"/>
            <p:cNvGrpSpPr/>
            <p:nvPr/>
          </p:nvGrpSpPr>
          <p:grpSpPr>
            <a:xfrm rot="2179146">
              <a:off x="7284428" y="4500928"/>
              <a:ext cx="789052" cy="903211"/>
              <a:chOff x="4838621" y="3330436"/>
              <a:chExt cx="342600" cy="392181"/>
            </a:xfrm>
          </p:grpSpPr>
          <p:sp>
            <p:nvSpPr>
              <p:cNvPr id="1584" name="Google Shape;1584;p14"/>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4"/>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4"/>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4"/>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4"/>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4"/>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4"/>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4"/>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4"/>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4"/>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4"/>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4"/>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4"/>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4"/>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4"/>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4"/>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4"/>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4"/>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4"/>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4"/>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4"/>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4"/>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4"/>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4"/>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4"/>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9" name="Google Shape;1609;p14"/>
            <p:cNvGrpSpPr/>
            <p:nvPr/>
          </p:nvGrpSpPr>
          <p:grpSpPr>
            <a:xfrm rot="1964156">
              <a:off x="8424633" y="3731014"/>
              <a:ext cx="1046684" cy="898494"/>
              <a:chOff x="3639393" y="3293465"/>
              <a:chExt cx="543616" cy="466651"/>
            </a:xfrm>
          </p:grpSpPr>
          <p:sp>
            <p:nvSpPr>
              <p:cNvPr id="1610" name="Google Shape;1610;p14"/>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4"/>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4"/>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4"/>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4"/>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4"/>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4"/>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4"/>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4"/>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4"/>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0" name="Google Shape;1620;p14"/>
            <p:cNvSpPr/>
            <p:nvPr/>
          </p:nvSpPr>
          <p:spPr>
            <a:xfrm rot="-1056041">
              <a:off x="167982" y="4452532"/>
              <a:ext cx="766806" cy="785640"/>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14"/>
          <p:cNvGrpSpPr/>
          <p:nvPr/>
        </p:nvGrpSpPr>
        <p:grpSpPr>
          <a:xfrm>
            <a:off x="-242977" y="-154240"/>
            <a:ext cx="9492059" cy="5264029"/>
            <a:chOff x="-242977" y="-154240"/>
            <a:chExt cx="9492059" cy="5264029"/>
          </a:xfrm>
        </p:grpSpPr>
        <p:grpSp>
          <p:nvGrpSpPr>
            <p:cNvPr id="1622" name="Google Shape;1622;p14"/>
            <p:cNvGrpSpPr/>
            <p:nvPr/>
          </p:nvGrpSpPr>
          <p:grpSpPr>
            <a:xfrm rot="2567276">
              <a:off x="6884460" y="59427"/>
              <a:ext cx="733465" cy="266411"/>
              <a:chOff x="3720033" y="657636"/>
              <a:chExt cx="380942" cy="138367"/>
            </a:xfrm>
          </p:grpSpPr>
          <p:sp>
            <p:nvSpPr>
              <p:cNvPr id="1623" name="Google Shape;1623;p14"/>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4"/>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4"/>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4"/>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4"/>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4"/>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9" name="Google Shape;1629;p14"/>
            <p:cNvGrpSpPr/>
            <p:nvPr/>
          </p:nvGrpSpPr>
          <p:grpSpPr>
            <a:xfrm rot="-2367188">
              <a:off x="8755666" y="1033916"/>
              <a:ext cx="493112" cy="177777"/>
              <a:chOff x="3781827" y="2039675"/>
              <a:chExt cx="256107" cy="92332"/>
            </a:xfrm>
          </p:grpSpPr>
          <p:sp>
            <p:nvSpPr>
              <p:cNvPr id="1630" name="Google Shape;1630;p14"/>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4"/>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4"/>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4"/>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4"/>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5" name="Google Shape;1635;p14"/>
            <p:cNvGrpSpPr/>
            <p:nvPr/>
          </p:nvGrpSpPr>
          <p:grpSpPr>
            <a:xfrm rot="-1825424">
              <a:off x="6294351" y="4511476"/>
              <a:ext cx="738169" cy="441832"/>
              <a:chOff x="4884983" y="2824599"/>
              <a:chExt cx="253545" cy="151760"/>
            </a:xfrm>
          </p:grpSpPr>
          <p:sp>
            <p:nvSpPr>
              <p:cNvPr id="1636" name="Google Shape;1636;p14"/>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4"/>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4"/>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4"/>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4"/>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4"/>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4"/>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4"/>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4"/>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5" name="Google Shape;1645;p14"/>
            <p:cNvGrpSpPr/>
            <p:nvPr/>
          </p:nvGrpSpPr>
          <p:grpSpPr>
            <a:xfrm rot="-1659384">
              <a:off x="5334293" y="195507"/>
              <a:ext cx="824112" cy="228854"/>
              <a:chOff x="4799352" y="1342220"/>
              <a:chExt cx="428026" cy="118862"/>
            </a:xfrm>
          </p:grpSpPr>
          <p:sp>
            <p:nvSpPr>
              <p:cNvPr id="1646" name="Google Shape;1646;p14"/>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4"/>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4"/>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4"/>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4"/>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4"/>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4"/>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4"/>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4" name="Google Shape;1654;p14"/>
            <p:cNvGrpSpPr/>
            <p:nvPr/>
          </p:nvGrpSpPr>
          <p:grpSpPr>
            <a:xfrm rot="3351159">
              <a:off x="7953181" y="336927"/>
              <a:ext cx="1029142" cy="202722"/>
              <a:chOff x="4737493" y="4305992"/>
              <a:chExt cx="547410" cy="107830"/>
            </a:xfrm>
          </p:grpSpPr>
          <p:sp>
            <p:nvSpPr>
              <p:cNvPr id="1655" name="Google Shape;1655;p14"/>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4"/>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4"/>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4"/>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4"/>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4"/>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4"/>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4"/>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4"/>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4"/>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4"/>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4"/>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4"/>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8" name="Google Shape;1668;p14"/>
            <p:cNvGrpSpPr/>
            <p:nvPr/>
          </p:nvGrpSpPr>
          <p:grpSpPr>
            <a:xfrm rot="2567276">
              <a:off x="-250090" y="3949327"/>
              <a:ext cx="733465" cy="266411"/>
              <a:chOff x="3720033" y="657636"/>
              <a:chExt cx="380942" cy="138367"/>
            </a:xfrm>
          </p:grpSpPr>
          <p:sp>
            <p:nvSpPr>
              <p:cNvPr id="1669" name="Google Shape;1669;p14"/>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4"/>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4"/>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4"/>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4"/>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4"/>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75" name="Google Shape;1675;p14"/>
          <p:cNvSpPr txBox="1">
            <a:spLocks noGrp="1"/>
          </p:cNvSpPr>
          <p:nvPr>
            <p:ph type="title"/>
          </p:nvPr>
        </p:nvSpPr>
        <p:spPr>
          <a:xfrm>
            <a:off x="713225" y="2161875"/>
            <a:ext cx="50676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rtl="0">
              <a:spcBef>
                <a:spcPts val="0"/>
              </a:spcBef>
              <a:spcAft>
                <a:spcPts val="0"/>
              </a:spcAft>
              <a:buSzPts val="3600"/>
              <a:buFont typeface="Vazirmatn"/>
              <a:buNone/>
              <a:defRPr sz="3600">
                <a:latin typeface="Vazirmatn"/>
                <a:ea typeface="Vazirmatn"/>
                <a:cs typeface="Vazirmatn"/>
                <a:sym typeface="Vazirmatn"/>
              </a:defRPr>
            </a:lvl2pPr>
            <a:lvl3pPr lvl="2" rtl="0">
              <a:spcBef>
                <a:spcPts val="0"/>
              </a:spcBef>
              <a:spcAft>
                <a:spcPts val="0"/>
              </a:spcAft>
              <a:buSzPts val="3600"/>
              <a:buFont typeface="Vazirmatn"/>
              <a:buNone/>
              <a:defRPr sz="3600">
                <a:latin typeface="Vazirmatn"/>
                <a:ea typeface="Vazirmatn"/>
                <a:cs typeface="Vazirmatn"/>
                <a:sym typeface="Vazirmatn"/>
              </a:defRPr>
            </a:lvl3pPr>
            <a:lvl4pPr lvl="3" rtl="0">
              <a:spcBef>
                <a:spcPts val="0"/>
              </a:spcBef>
              <a:spcAft>
                <a:spcPts val="0"/>
              </a:spcAft>
              <a:buSzPts val="3600"/>
              <a:buFont typeface="Vazirmatn"/>
              <a:buNone/>
              <a:defRPr sz="3600">
                <a:latin typeface="Vazirmatn"/>
                <a:ea typeface="Vazirmatn"/>
                <a:cs typeface="Vazirmatn"/>
                <a:sym typeface="Vazirmatn"/>
              </a:defRPr>
            </a:lvl4pPr>
            <a:lvl5pPr lvl="4" rtl="0">
              <a:spcBef>
                <a:spcPts val="0"/>
              </a:spcBef>
              <a:spcAft>
                <a:spcPts val="0"/>
              </a:spcAft>
              <a:buSzPts val="3600"/>
              <a:buFont typeface="Vazirmatn"/>
              <a:buNone/>
              <a:defRPr sz="3600">
                <a:latin typeface="Vazirmatn"/>
                <a:ea typeface="Vazirmatn"/>
                <a:cs typeface="Vazirmatn"/>
                <a:sym typeface="Vazirmatn"/>
              </a:defRPr>
            </a:lvl5pPr>
            <a:lvl6pPr lvl="5" rtl="0">
              <a:spcBef>
                <a:spcPts val="0"/>
              </a:spcBef>
              <a:spcAft>
                <a:spcPts val="0"/>
              </a:spcAft>
              <a:buSzPts val="3600"/>
              <a:buFont typeface="Vazirmatn"/>
              <a:buNone/>
              <a:defRPr sz="3600">
                <a:latin typeface="Vazirmatn"/>
                <a:ea typeface="Vazirmatn"/>
                <a:cs typeface="Vazirmatn"/>
                <a:sym typeface="Vazirmatn"/>
              </a:defRPr>
            </a:lvl6pPr>
            <a:lvl7pPr lvl="6" rtl="0">
              <a:spcBef>
                <a:spcPts val="0"/>
              </a:spcBef>
              <a:spcAft>
                <a:spcPts val="0"/>
              </a:spcAft>
              <a:buSzPts val="3600"/>
              <a:buFont typeface="Vazirmatn"/>
              <a:buNone/>
              <a:defRPr sz="3600">
                <a:latin typeface="Vazirmatn"/>
                <a:ea typeface="Vazirmatn"/>
                <a:cs typeface="Vazirmatn"/>
                <a:sym typeface="Vazirmatn"/>
              </a:defRPr>
            </a:lvl7pPr>
            <a:lvl8pPr lvl="7" rtl="0">
              <a:spcBef>
                <a:spcPts val="0"/>
              </a:spcBef>
              <a:spcAft>
                <a:spcPts val="0"/>
              </a:spcAft>
              <a:buSzPts val="3600"/>
              <a:buFont typeface="Vazirmatn"/>
              <a:buNone/>
              <a:defRPr sz="3600">
                <a:latin typeface="Vazirmatn"/>
                <a:ea typeface="Vazirmatn"/>
                <a:cs typeface="Vazirmatn"/>
                <a:sym typeface="Vazirmatn"/>
              </a:defRPr>
            </a:lvl8pPr>
            <a:lvl9pPr lvl="8" rtl="0">
              <a:spcBef>
                <a:spcPts val="0"/>
              </a:spcBef>
              <a:spcAft>
                <a:spcPts val="0"/>
              </a:spcAft>
              <a:buSzPts val="3600"/>
              <a:buFont typeface="Vazirmatn"/>
              <a:buNone/>
              <a:defRPr sz="3600">
                <a:latin typeface="Vazirmatn"/>
                <a:ea typeface="Vazirmatn"/>
                <a:cs typeface="Vazirmatn"/>
                <a:sym typeface="Vazirmatn"/>
              </a:defRPr>
            </a:lvl9pPr>
          </a:lstStyle>
          <a:p>
            <a:endParaRPr/>
          </a:p>
        </p:txBody>
      </p:sp>
      <p:sp>
        <p:nvSpPr>
          <p:cNvPr id="1676" name="Google Shape;1676;p14"/>
          <p:cNvSpPr txBox="1">
            <a:spLocks noGrp="1"/>
          </p:cNvSpPr>
          <p:nvPr>
            <p:ph type="title" idx="2" hasCustomPrompt="1"/>
          </p:nvPr>
        </p:nvSpPr>
        <p:spPr>
          <a:xfrm>
            <a:off x="713225" y="1095225"/>
            <a:ext cx="16521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8000" i="1">
                <a:solidFill>
                  <a:schemeClr val="dk2"/>
                </a:solidFill>
              </a:defRPr>
            </a:lvl1pPr>
            <a:lvl2pPr lvl="1"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1677" name="Google Shape;1677;p14"/>
          <p:cNvSpPr txBox="1">
            <a:spLocks noGrp="1"/>
          </p:cNvSpPr>
          <p:nvPr>
            <p:ph type="subTitle" idx="1"/>
          </p:nvPr>
        </p:nvSpPr>
        <p:spPr>
          <a:xfrm>
            <a:off x="713225" y="3673275"/>
            <a:ext cx="50676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4">
    <p:spTree>
      <p:nvGrpSpPr>
        <p:cNvPr id="1" name="Shape 1826"/>
        <p:cNvGrpSpPr/>
        <p:nvPr/>
      </p:nvGrpSpPr>
      <p:grpSpPr>
        <a:xfrm>
          <a:off x="0" y="0"/>
          <a:ext cx="0" cy="0"/>
          <a:chOff x="0" y="0"/>
          <a:chExt cx="0" cy="0"/>
        </a:xfrm>
      </p:grpSpPr>
      <p:pic>
        <p:nvPicPr>
          <p:cNvPr id="1827" name="Google Shape;1827;p16"/>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828" name="Google Shape;1828;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29" name="Google Shape;1829;p16"/>
          <p:cNvGrpSpPr/>
          <p:nvPr/>
        </p:nvGrpSpPr>
        <p:grpSpPr>
          <a:xfrm>
            <a:off x="-294557" y="781396"/>
            <a:ext cx="9345051" cy="3183912"/>
            <a:chOff x="-294557" y="781396"/>
            <a:chExt cx="9345051" cy="3183912"/>
          </a:xfrm>
        </p:grpSpPr>
        <p:grpSp>
          <p:nvGrpSpPr>
            <p:cNvPr id="1830" name="Google Shape;1830;p16"/>
            <p:cNvGrpSpPr/>
            <p:nvPr/>
          </p:nvGrpSpPr>
          <p:grpSpPr>
            <a:xfrm rot="2258642">
              <a:off x="-339773" y="1074563"/>
              <a:ext cx="1029115" cy="202717"/>
              <a:chOff x="4737493" y="4305992"/>
              <a:chExt cx="547410" cy="107830"/>
            </a:xfrm>
          </p:grpSpPr>
          <p:sp>
            <p:nvSpPr>
              <p:cNvPr id="1831" name="Google Shape;1831;p16"/>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6"/>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6"/>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6"/>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6"/>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6"/>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6"/>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6"/>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6"/>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6"/>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6"/>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6"/>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6"/>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4" name="Google Shape;1844;p16"/>
            <p:cNvGrpSpPr/>
            <p:nvPr/>
          </p:nvGrpSpPr>
          <p:grpSpPr>
            <a:xfrm rot="-2416383">
              <a:off x="8592812" y="3648847"/>
              <a:ext cx="447780" cy="194821"/>
              <a:chOff x="8075001" y="4307963"/>
              <a:chExt cx="238179" cy="103627"/>
            </a:xfrm>
          </p:grpSpPr>
          <p:sp>
            <p:nvSpPr>
              <p:cNvPr id="1845" name="Google Shape;1845;p16"/>
              <p:cNvSpPr/>
              <p:nvPr/>
            </p:nvSpPr>
            <p:spPr>
              <a:xfrm>
                <a:off x="8075001" y="4316959"/>
                <a:ext cx="78476" cy="92857"/>
              </a:xfrm>
              <a:custGeom>
                <a:avLst/>
                <a:gdLst/>
                <a:ahLst/>
                <a:cxnLst/>
                <a:rect l="l" t="t" r="r" b="b"/>
                <a:pathLst>
                  <a:path w="1195" h="1414" extrusionOk="0">
                    <a:moveTo>
                      <a:pt x="695" y="0"/>
                    </a:moveTo>
                    <a:cubicBezTo>
                      <a:pt x="482" y="0"/>
                      <a:pt x="258" y="67"/>
                      <a:pt x="152" y="165"/>
                    </a:cubicBezTo>
                    <a:cubicBezTo>
                      <a:pt x="0" y="304"/>
                      <a:pt x="91" y="450"/>
                      <a:pt x="220" y="567"/>
                    </a:cubicBezTo>
                    <a:cubicBezTo>
                      <a:pt x="321" y="661"/>
                      <a:pt x="437" y="729"/>
                      <a:pt x="551" y="797"/>
                    </a:cubicBezTo>
                    <a:cubicBezTo>
                      <a:pt x="638" y="852"/>
                      <a:pt x="755" y="904"/>
                      <a:pt x="803" y="997"/>
                    </a:cubicBezTo>
                    <a:cubicBezTo>
                      <a:pt x="898" y="1180"/>
                      <a:pt x="708" y="1286"/>
                      <a:pt x="543" y="1286"/>
                    </a:cubicBezTo>
                    <a:cubicBezTo>
                      <a:pt x="538" y="1286"/>
                      <a:pt x="533" y="1286"/>
                      <a:pt x="528" y="1286"/>
                    </a:cubicBezTo>
                    <a:cubicBezTo>
                      <a:pt x="447" y="1286"/>
                      <a:pt x="447" y="1409"/>
                      <a:pt x="528" y="1412"/>
                    </a:cubicBezTo>
                    <a:cubicBezTo>
                      <a:pt x="542" y="1413"/>
                      <a:pt x="556" y="1413"/>
                      <a:pt x="570" y="1413"/>
                    </a:cubicBezTo>
                    <a:cubicBezTo>
                      <a:pt x="864" y="1413"/>
                      <a:pt x="1148" y="1219"/>
                      <a:pt x="907" y="910"/>
                    </a:cubicBezTo>
                    <a:cubicBezTo>
                      <a:pt x="774" y="742"/>
                      <a:pt x="551" y="664"/>
                      <a:pt x="382" y="537"/>
                    </a:cubicBezTo>
                    <a:cubicBezTo>
                      <a:pt x="259" y="450"/>
                      <a:pt x="175" y="294"/>
                      <a:pt x="337" y="194"/>
                    </a:cubicBezTo>
                    <a:cubicBezTo>
                      <a:pt x="415" y="145"/>
                      <a:pt x="531" y="126"/>
                      <a:pt x="616" y="116"/>
                    </a:cubicBezTo>
                    <a:cubicBezTo>
                      <a:pt x="635" y="115"/>
                      <a:pt x="656" y="114"/>
                      <a:pt x="677" y="114"/>
                    </a:cubicBezTo>
                    <a:cubicBezTo>
                      <a:pt x="854" y="114"/>
                      <a:pt x="1095" y="166"/>
                      <a:pt x="1118" y="359"/>
                    </a:cubicBezTo>
                    <a:cubicBezTo>
                      <a:pt x="1121" y="378"/>
                      <a:pt x="1135" y="386"/>
                      <a:pt x="1150" y="386"/>
                    </a:cubicBezTo>
                    <a:cubicBezTo>
                      <a:pt x="1169" y="386"/>
                      <a:pt x="1189" y="373"/>
                      <a:pt x="1189" y="353"/>
                    </a:cubicBezTo>
                    <a:cubicBezTo>
                      <a:pt x="1194" y="97"/>
                      <a:pt x="953" y="0"/>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6"/>
              <p:cNvSpPr/>
              <p:nvPr/>
            </p:nvSpPr>
            <p:spPr>
              <a:xfrm>
                <a:off x="8142639" y="4370938"/>
                <a:ext cx="40321" cy="8012"/>
              </a:xfrm>
              <a:custGeom>
                <a:avLst/>
                <a:gdLst/>
                <a:ahLst/>
                <a:cxnLst/>
                <a:rect l="l" t="t" r="r" b="b"/>
                <a:pathLst>
                  <a:path w="614" h="122" extrusionOk="0">
                    <a:moveTo>
                      <a:pt x="556" y="0"/>
                    </a:moveTo>
                    <a:cubicBezTo>
                      <a:pt x="554" y="0"/>
                      <a:pt x="553" y="0"/>
                      <a:pt x="551" y="1"/>
                    </a:cubicBezTo>
                    <a:cubicBezTo>
                      <a:pt x="412" y="11"/>
                      <a:pt x="275" y="25"/>
                      <a:pt x="134" y="25"/>
                    </a:cubicBezTo>
                    <a:cubicBezTo>
                      <a:pt x="108" y="25"/>
                      <a:pt x="82" y="24"/>
                      <a:pt x="55" y="23"/>
                    </a:cubicBezTo>
                    <a:cubicBezTo>
                      <a:pt x="0" y="23"/>
                      <a:pt x="3" y="104"/>
                      <a:pt x="55" y="111"/>
                    </a:cubicBezTo>
                    <a:cubicBezTo>
                      <a:pt x="125" y="117"/>
                      <a:pt x="197" y="121"/>
                      <a:pt x="268" y="121"/>
                    </a:cubicBezTo>
                    <a:cubicBezTo>
                      <a:pt x="369" y="121"/>
                      <a:pt x="469" y="113"/>
                      <a:pt x="564" y="94"/>
                    </a:cubicBezTo>
                    <a:cubicBezTo>
                      <a:pt x="614" y="85"/>
                      <a:pt x="604"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6"/>
              <p:cNvSpPr/>
              <p:nvPr/>
            </p:nvSpPr>
            <p:spPr>
              <a:xfrm>
                <a:off x="8139881" y="4360431"/>
                <a:ext cx="44524" cy="6567"/>
              </a:xfrm>
              <a:custGeom>
                <a:avLst/>
                <a:gdLst/>
                <a:ahLst/>
                <a:cxnLst/>
                <a:rect l="l" t="t" r="r" b="b"/>
                <a:pathLst>
                  <a:path w="678" h="100" extrusionOk="0">
                    <a:moveTo>
                      <a:pt x="520" y="1"/>
                    </a:moveTo>
                    <a:cubicBezTo>
                      <a:pt x="364" y="1"/>
                      <a:pt x="205" y="8"/>
                      <a:pt x="49" y="21"/>
                    </a:cubicBezTo>
                    <a:cubicBezTo>
                      <a:pt x="8" y="28"/>
                      <a:pt x="0" y="96"/>
                      <a:pt x="46" y="96"/>
                    </a:cubicBezTo>
                    <a:cubicBezTo>
                      <a:pt x="47" y="96"/>
                      <a:pt x="48" y="96"/>
                      <a:pt x="49" y="96"/>
                    </a:cubicBezTo>
                    <a:cubicBezTo>
                      <a:pt x="136" y="91"/>
                      <a:pt x="224" y="89"/>
                      <a:pt x="311" y="89"/>
                    </a:cubicBezTo>
                    <a:cubicBezTo>
                      <a:pt x="413" y="89"/>
                      <a:pt x="513" y="92"/>
                      <a:pt x="612" y="99"/>
                    </a:cubicBezTo>
                    <a:cubicBezTo>
                      <a:pt x="615" y="99"/>
                      <a:pt x="618" y="100"/>
                      <a:pt x="620" y="100"/>
                    </a:cubicBezTo>
                    <a:cubicBezTo>
                      <a:pt x="677" y="100"/>
                      <a:pt x="674" y="2"/>
                      <a:pt x="612" y="2"/>
                    </a:cubicBezTo>
                    <a:cubicBezTo>
                      <a:pt x="582" y="1"/>
                      <a:pt x="551"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6"/>
              <p:cNvSpPr/>
              <p:nvPr/>
            </p:nvSpPr>
            <p:spPr>
              <a:xfrm>
                <a:off x="8170942" y="4307963"/>
                <a:ext cx="62978" cy="103627"/>
              </a:xfrm>
              <a:custGeom>
                <a:avLst/>
                <a:gdLst/>
                <a:ahLst/>
                <a:cxnLst/>
                <a:rect l="l" t="t" r="r" b="b"/>
                <a:pathLst>
                  <a:path w="959" h="1578" extrusionOk="0">
                    <a:moveTo>
                      <a:pt x="845" y="1"/>
                    </a:moveTo>
                    <a:cubicBezTo>
                      <a:pt x="818" y="1"/>
                      <a:pt x="791" y="16"/>
                      <a:pt x="784" y="49"/>
                    </a:cubicBezTo>
                    <a:cubicBezTo>
                      <a:pt x="706" y="496"/>
                      <a:pt x="658" y="950"/>
                      <a:pt x="629" y="1410"/>
                    </a:cubicBezTo>
                    <a:cubicBezTo>
                      <a:pt x="515" y="1300"/>
                      <a:pt x="428" y="1031"/>
                      <a:pt x="376" y="927"/>
                    </a:cubicBezTo>
                    <a:cubicBezTo>
                      <a:pt x="279" y="746"/>
                      <a:pt x="188" y="558"/>
                      <a:pt x="94" y="373"/>
                    </a:cubicBezTo>
                    <a:cubicBezTo>
                      <a:pt x="86" y="355"/>
                      <a:pt x="72" y="348"/>
                      <a:pt x="59" y="348"/>
                    </a:cubicBezTo>
                    <a:cubicBezTo>
                      <a:pt x="30" y="348"/>
                      <a:pt x="1" y="380"/>
                      <a:pt x="16" y="415"/>
                    </a:cubicBezTo>
                    <a:cubicBezTo>
                      <a:pt x="136" y="687"/>
                      <a:pt x="266" y="950"/>
                      <a:pt x="399" y="1215"/>
                    </a:cubicBezTo>
                    <a:cubicBezTo>
                      <a:pt x="467" y="1348"/>
                      <a:pt x="515" y="1526"/>
                      <a:pt x="674" y="1575"/>
                    </a:cubicBezTo>
                    <a:cubicBezTo>
                      <a:pt x="680" y="1577"/>
                      <a:pt x="687" y="1578"/>
                      <a:pt x="693" y="1578"/>
                    </a:cubicBezTo>
                    <a:cubicBezTo>
                      <a:pt x="726" y="1578"/>
                      <a:pt x="752" y="1549"/>
                      <a:pt x="755" y="1514"/>
                    </a:cubicBezTo>
                    <a:cubicBezTo>
                      <a:pt x="784" y="1060"/>
                      <a:pt x="833" y="610"/>
                      <a:pt x="901" y="163"/>
                    </a:cubicBezTo>
                    <a:cubicBezTo>
                      <a:pt x="933" y="150"/>
                      <a:pt x="959" y="114"/>
                      <a:pt x="933" y="75"/>
                    </a:cubicBezTo>
                    <a:cubicBezTo>
                      <a:pt x="927" y="59"/>
                      <a:pt x="914" y="49"/>
                      <a:pt x="904" y="33"/>
                    </a:cubicBezTo>
                    <a:cubicBezTo>
                      <a:pt x="892" y="12"/>
                      <a:pt x="86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6"/>
              <p:cNvSpPr/>
              <p:nvPr/>
            </p:nvSpPr>
            <p:spPr>
              <a:xfrm>
                <a:off x="8243702" y="4368508"/>
                <a:ext cx="18322" cy="12871"/>
              </a:xfrm>
              <a:custGeom>
                <a:avLst/>
                <a:gdLst/>
                <a:ahLst/>
                <a:cxnLst/>
                <a:rect l="l" t="t" r="r" b="b"/>
                <a:pathLst>
                  <a:path w="279" h="196" extrusionOk="0">
                    <a:moveTo>
                      <a:pt x="194" y="0"/>
                    </a:moveTo>
                    <a:cubicBezTo>
                      <a:pt x="166" y="0"/>
                      <a:pt x="138" y="13"/>
                      <a:pt x="113" y="34"/>
                    </a:cubicBezTo>
                    <a:cubicBezTo>
                      <a:pt x="108" y="33"/>
                      <a:pt x="102" y="32"/>
                      <a:pt x="97" y="32"/>
                    </a:cubicBezTo>
                    <a:cubicBezTo>
                      <a:pt x="61" y="32"/>
                      <a:pt x="27" y="59"/>
                      <a:pt x="16" y="93"/>
                    </a:cubicBezTo>
                    <a:cubicBezTo>
                      <a:pt x="0" y="148"/>
                      <a:pt x="36" y="180"/>
                      <a:pt x="84" y="190"/>
                    </a:cubicBezTo>
                    <a:cubicBezTo>
                      <a:pt x="98" y="194"/>
                      <a:pt x="111" y="195"/>
                      <a:pt x="123" y="195"/>
                    </a:cubicBezTo>
                    <a:cubicBezTo>
                      <a:pt x="198" y="195"/>
                      <a:pt x="261" y="135"/>
                      <a:pt x="269" y="60"/>
                    </a:cubicBezTo>
                    <a:cubicBezTo>
                      <a:pt x="279" y="28"/>
                      <a:pt x="243" y="5"/>
                      <a:pt x="211" y="2"/>
                    </a:cubicBezTo>
                    <a:cubicBezTo>
                      <a:pt x="205" y="1"/>
                      <a:pt x="199"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6"/>
              <p:cNvSpPr/>
              <p:nvPr/>
            </p:nvSpPr>
            <p:spPr>
              <a:xfrm>
                <a:off x="8268590" y="4320505"/>
                <a:ext cx="44590" cy="78870"/>
              </a:xfrm>
              <a:custGeom>
                <a:avLst/>
                <a:gdLst/>
                <a:ahLst/>
                <a:cxnLst/>
                <a:rect l="l" t="t" r="r" b="b"/>
                <a:pathLst>
                  <a:path w="679" h="1201" extrusionOk="0">
                    <a:moveTo>
                      <a:pt x="207" y="0"/>
                    </a:moveTo>
                    <a:cubicBezTo>
                      <a:pt x="198" y="0"/>
                      <a:pt x="188" y="6"/>
                      <a:pt x="181" y="20"/>
                    </a:cubicBezTo>
                    <a:cubicBezTo>
                      <a:pt x="52" y="296"/>
                      <a:pt x="0" y="752"/>
                      <a:pt x="159" y="1028"/>
                    </a:cubicBezTo>
                    <a:cubicBezTo>
                      <a:pt x="217" y="1128"/>
                      <a:pt x="338" y="1200"/>
                      <a:pt x="450" y="1200"/>
                    </a:cubicBezTo>
                    <a:cubicBezTo>
                      <a:pt x="533" y="1200"/>
                      <a:pt x="610" y="1161"/>
                      <a:pt x="654" y="1067"/>
                    </a:cubicBezTo>
                    <a:cubicBezTo>
                      <a:pt x="679" y="1018"/>
                      <a:pt x="642" y="978"/>
                      <a:pt x="602" y="978"/>
                    </a:cubicBezTo>
                    <a:cubicBezTo>
                      <a:pt x="584" y="978"/>
                      <a:pt x="565" y="986"/>
                      <a:pt x="551" y="1005"/>
                    </a:cubicBezTo>
                    <a:cubicBezTo>
                      <a:pt x="513" y="1058"/>
                      <a:pt x="473" y="1079"/>
                      <a:pt x="434" y="1079"/>
                    </a:cubicBezTo>
                    <a:cubicBezTo>
                      <a:pt x="340" y="1079"/>
                      <a:pt x="255" y="951"/>
                      <a:pt x="227" y="866"/>
                    </a:cubicBezTo>
                    <a:cubicBezTo>
                      <a:pt x="204" y="785"/>
                      <a:pt x="194" y="694"/>
                      <a:pt x="191" y="610"/>
                    </a:cubicBezTo>
                    <a:lnTo>
                      <a:pt x="191" y="610"/>
                    </a:lnTo>
                    <a:cubicBezTo>
                      <a:pt x="292" y="613"/>
                      <a:pt x="389" y="610"/>
                      <a:pt x="492" y="623"/>
                    </a:cubicBezTo>
                    <a:cubicBezTo>
                      <a:pt x="494" y="623"/>
                      <a:pt x="496" y="623"/>
                      <a:pt x="498" y="623"/>
                    </a:cubicBezTo>
                    <a:cubicBezTo>
                      <a:pt x="560" y="623"/>
                      <a:pt x="562" y="513"/>
                      <a:pt x="495" y="513"/>
                    </a:cubicBezTo>
                    <a:cubicBezTo>
                      <a:pt x="494" y="513"/>
                      <a:pt x="493" y="513"/>
                      <a:pt x="492" y="513"/>
                    </a:cubicBezTo>
                    <a:cubicBezTo>
                      <a:pt x="389" y="513"/>
                      <a:pt x="288" y="516"/>
                      <a:pt x="191" y="532"/>
                    </a:cubicBezTo>
                    <a:cubicBezTo>
                      <a:pt x="191" y="367"/>
                      <a:pt x="224" y="205"/>
                      <a:pt x="243" y="43"/>
                    </a:cubicBezTo>
                    <a:cubicBezTo>
                      <a:pt x="245" y="22"/>
                      <a:pt x="226" y="0"/>
                      <a:pt x="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51" name="Google Shape;1851;p16"/>
          <p:cNvGrpSpPr/>
          <p:nvPr/>
        </p:nvGrpSpPr>
        <p:grpSpPr>
          <a:xfrm>
            <a:off x="-507479" y="0"/>
            <a:ext cx="10092495" cy="4836424"/>
            <a:chOff x="-507479" y="0"/>
            <a:chExt cx="10092495" cy="4836424"/>
          </a:xfrm>
        </p:grpSpPr>
        <p:grpSp>
          <p:nvGrpSpPr>
            <p:cNvPr id="1852" name="Google Shape;1852;p16"/>
            <p:cNvGrpSpPr/>
            <p:nvPr/>
          </p:nvGrpSpPr>
          <p:grpSpPr>
            <a:xfrm rot="-2520871">
              <a:off x="8466656" y="3910272"/>
              <a:ext cx="1026559" cy="668517"/>
              <a:chOff x="6925286" y="2716904"/>
              <a:chExt cx="562593" cy="366373"/>
            </a:xfrm>
          </p:grpSpPr>
          <p:sp>
            <p:nvSpPr>
              <p:cNvPr id="1853" name="Google Shape;1853;p16"/>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6"/>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6"/>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6"/>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7" name="Google Shape;1857;p16"/>
            <p:cNvGrpSpPr/>
            <p:nvPr/>
          </p:nvGrpSpPr>
          <p:grpSpPr>
            <a:xfrm rot="3247306">
              <a:off x="-272169" y="1607611"/>
              <a:ext cx="765347" cy="971813"/>
              <a:chOff x="7996659" y="1819688"/>
              <a:chExt cx="419434" cy="532584"/>
            </a:xfrm>
          </p:grpSpPr>
          <p:sp>
            <p:nvSpPr>
              <p:cNvPr id="1858" name="Google Shape;1858;p16"/>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6"/>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6"/>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6"/>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6"/>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6"/>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6"/>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6"/>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6"/>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6"/>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6"/>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6"/>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6"/>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1" name="Google Shape;1871;p16"/>
            <p:cNvSpPr/>
            <p:nvPr/>
          </p:nvSpPr>
          <p:spPr>
            <a:xfrm rot="1928001">
              <a:off x="-208619" y="143756"/>
              <a:ext cx="766803" cy="785631"/>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5">
    <p:spTree>
      <p:nvGrpSpPr>
        <p:cNvPr id="1" name="Shape 1872"/>
        <p:cNvGrpSpPr/>
        <p:nvPr/>
      </p:nvGrpSpPr>
      <p:grpSpPr>
        <a:xfrm>
          <a:off x="0" y="0"/>
          <a:ext cx="0" cy="0"/>
          <a:chOff x="0" y="0"/>
          <a:chExt cx="0" cy="0"/>
        </a:xfrm>
      </p:grpSpPr>
      <p:pic>
        <p:nvPicPr>
          <p:cNvPr id="1873" name="Google Shape;1873;p17"/>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874" name="Google Shape;187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75" name="Google Shape;1875;p17"/>
          <p:cNvGrpSpPr/>
          <p:nvPr/>
        </p:nvGrpSpPr>
        <p:grpSpPr>
          <a:xfrm>
            <a:off x="80221" y="-355544"/>
            <a:ext cx="9153201" cy="5730011"/>
            <a:chOff x="80221" y="-355544"/>
            <a:chExt cx="9153201" cy="5730011"/>
          </a:xfrm>
        </p:grpSpPr>
        <p:grpSp>
          <p:nvGrpSpPr>
            <p:cNvPr id="1876" name="Google Shape;1876;p17"/>
            <p:cNvGrpSpPr/>
            <p:nvPr/>
          </p:nvGrpSpPr>
          <p:grpSpPr>
            <a:xfrm rot="-1383256">
              <a:off x="7246242" y="-133684"/>
              <a:ext cx="1205862" cy="356849"/>
              <a:chOff x="5813594" y="2813041"/>
              <a:chExt cx="591605" cy="175073"/>
            </a:xfrm>
          </p:grpSpPr>
          <p:sp>
            <p:nvSpPr>
              <p:cNvPr id="1877" name="Google Shape;1877;p17"/>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7"/>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7"/>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7"/>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7"/>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7"/>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7"/>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7"/>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7"/>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7"/>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7"/>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7"/>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7"/>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7"/>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7"/>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2" name="Google Shape;1892;p17"/>
            <p:cNvGrpSpPr/>
            <p:nvPr/>
          </p:nvGrpSpPr>
          <p:grpSpPr>
            <a:xfrm rot="3191386">
              <a:off x="8559561" y="848286"/>
              <a:ext cx="677115" cy="330879"/>
              <a:chOff x="7053208" y="3451133"/>
              <a:chExt cx="306539" cy="149789"/>
            </a:xfrm>
          </p:grpSpPr>
          <p:sp>
            <p:nvSpPr>
              <p:cNvPr id="1893" name="Google Shape;1893;p17"/>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7"/>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7"/>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7"/>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7"/>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7"/>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7"/>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7"/>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7"/>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17"/>
            <p:cNvGrpSpPr/>
            <p:nvPr/>
          </p:nvGrpSpPr>
          <p:grpSpPr>
            <a:xfrm rot="-4946701">
              <a:off x="-238012" y="4766590"/>
              <a:ext cx="979619" cy="216229"/>
              <a:chOff x="7968422" y="675563"/>
              <a:chExt cx="462304" cy="102049"/>
            </a:xfrm>
          </p:grpSpPr>
          <p:sp>
            <p:nvSpPr>
              <p:cNvPr id="1903" name="Google Shape;1903;p17"/>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7"/>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7"/>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7"/>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7"/>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7"/>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7"/>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7"/>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7"/>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7"/>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7"/>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7"/>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7"/>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6" name="Google Shape;1916;p17"/>
            <p:cNvGrpSpPr/>
            <p:nvPr/>
          </p:nvGrpSpPr>
          <p:grpSpPr>
            <a:xfrm rot="-2124154">
              <a:off x="1673910" y="4739939"/>
              <a:ext cx="461594" cy="269559"/>
              <a:chOff x="5999959" y="663349"/>
              <a:chExt cx="216246" cy="126280"/>
            </a:xfrm>
          </p:grpSpPr>
          <p:sp>
            <p:nvSpPr>
              <p:cNvPr id="1917" name="Google Shape;1917;p17"/>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7"/>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7"/>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7"/>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7"/>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7"/>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7"/>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17"/>
          <p:cNvGrpSpPr/>
          <p:nvPr/>
        </p:nvGrpSpPr>
        <p:grpSpPr>
          <a:xfrm>
            <a:off x="-585943" y="-535136"/>
            <a:ext cx="10141640" cy="5987933"/>
            <a:chOff x="-585943" y="-535136"/>
            <a:chExt cx="10141640" cy="5987933"/>
          </a:xfrm>
        </p:grpSpPr>
        <p:grpSp>
          <p:nvGrpSpPr>
            <p:cNvPr id="1925" name="Google Shape;1925;p17"/>
            <p:cNvGrpSpPr/>
            <p:nvPr/>
          </p:nvGrpSpPr>
          <p:grpSpPr>
            <a:xfrm rot="1663543">
              <a:off x="737281" y="-387735"/>
              <a:ext cx="826112" cy="779840"/>
              <a:chOff x="3712416" y="2719728"/>
              <a:chExt cx="383381" cy="361907"/>
            </a:xfrm>
          </p:grpSpPr>
          <p:sp>
            <p:nvSpPr>
              <p:cNvPr id="1926" name="Google Shape;1926;p17"/>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7"/>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7"/>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7"/>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7"/>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7"/>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7"/>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7"/>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7"/>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7"/>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7"/>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7"/>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7"/>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7"/>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7"/>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7"/>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7"/>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7"/>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7"/>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7"/>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7"/>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7"/>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7"/>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9" name="Google Shape;1949;p17"/>
            <p:cNvGrpSpPr/>
            <p:nvPr/>
          </p:nvGrpSpPr>
          <p:grpSpPr>
            <a:xfrm rot="2304760">
              <a:off x="519034" y="4505919"/>
              <a:ext cx="1081965" cy="684873"/>
              <a:chOff x="4808808" y="1957984"/>
              <a:chExt cx="404920" cy="256310"/>
            </a:xfrm>
          </p:grpSpPr>
          <p:sp>
            <p:nvSpPr>
              <p:cNvPr id="1950" name="Google Shape;1950;p17"/>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7"/>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2" name="Google Shape;1952;p17"/>
            <p:cNvGrpSpPr/>
            <p:nvPr/>
          </p:nvGrpSpPr>
          <p:grpSpPr>
            <a:xfrm rot="1830349">
              <a:off x="8362154" y="-68825"/>
              <a:ext cx="1071906" cy="771565"/>
              <a:chOff x="5859955" y="1906764"/>
              <a:chExt cx="497056" cy="357770"/>
            </a:xfrm>
          </p:grpSpPr>
          <p:sp>
            <p:nvSpPr>
              <p:cNvPr id="1953" name="Google Shape;1953;p17"/>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7"/>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7"/>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7"/>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7"/>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7"/>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7"/>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7"/>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7"/>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7"/>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7"/>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7"/>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7"/>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7"/>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7"/>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7"/>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7"/>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7"/>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7"/>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17"/>
            <p:cNvGrpSpPr/>
            <p:nvPr/>
          </p:nvGrpSpPr>
          <p:grpSpPr>
            <a:xfrm rot="-10201885">
              <a:off x="-527256" y="3442705"/>
              <a:ext cx="1071880" cy="771551"/>
              <a:chOff x="5859955" y="1906764"/>
              <a:chExt cx="497056" cy="357770"/>
            </a:xfrm>
          </p:grpSpPr>
          <p:sp>
            <p:nvSpPr>
              <p:cNvPr id="1973" name="Google Shape;1973;p17"/>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7"/>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7"/>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7"/>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7"/>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7"/>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7"/>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7"/>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7"/>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7"/>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7"/>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7"/>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7"/>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7"/>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7"/>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7"/>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7"/>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7"/>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7"/>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2221"/>
        <p:cNvGrpSpPr/>
        <p:nvPr/>
      </p:nvGrpSpPr>
      <p:grpSpPr>
        <a:xfrm>
          <a:off x="0" y="0"/>
          <a:ext cx="0" cy="0"/>
          <a:chOff x="0" y="0"/>
          <a:chExt cx="0" cy="0"/>
        </a:xfrm>
      </p:grpSpPr>
      <p:sp>
        <p:nvSpPr>
          <p:cNvPr id="2222" name="Google Shape;2222;p19"/>
          <p:cNvSpPr txBox="1">
            <a:spLocks noGrp="1"/>
          </p:cNvSpPr>
          <p:nvPr>
            <p:ph type="title"/>
          </p:nvPr>
        </p:nvSpPr>
        <p:spPr>
          <a:xfrm>
            <a:off x="974075" y="1336575"/>
            <a:ext cx="2828400" cy="1193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23" name="Google Shape;2223;p19"/>
          <p:cNvSpPr txBox="1">
            <a:spLocks noGrp="1"/>
          </p:cNvSpPr>
          <p:nvPr>
            <p:ph type="subTitle" idx="1"/>
          </p:nvPr>
        </p:nvSpPr>
        <p:spPr>
          <a:xfrm>
            <a:off x="974075" y="2530200"/>
            <a:ext cx="2828400" cy="114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224" name="Google Shape;2224;p19"/>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225" name="Google Shape;2225;p19"/>
          <p:cNvGrpSpPr/>
          <p:nvPr/>
        </p:nvGrpSpPr>
        <p:grpSpPr>
          <a:xfrm>
            <a:off x="5379698" y="-146940"/>
            <a:ext cx="4804081" cy="2711158"/>
            <a:chOff x="5379698" y="-146940"/>
            <a:chExt cx="4804081" cy="2711158"/>
          </a:xfrm>
        </p:grpSpPr>
        <p:grpSp>
          <p:nvGrpSpPr>
            <p:cNvPr id="2226" name="Google Shape;2226;p19"/>
            <p:cNvGrpSpPr/>
            <p:nvPr/>
          </p:nvGrpSpPr>
          <p:grpSpPr>
            <a:xfrm rot="2567276">
              <a:off x="5372585" y="66727"/>
              <a:ext cx="733465" cy="266411"/>
              <a:chOff x="3720033" y="657636"/>
              <a:chExt cx="380942" cy="138367"/>
            </a:xfrm>
          </p:grpSpPr>
          <p:sp>
            <p:nvSpPr>
              <p:cNvPr id="2227" name="Google Shape;2227;p19"/>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9"/>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9"/>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9"/>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9"/>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9"/>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3" name="Google Shape;2233;p19"/>
            <p:cNvGrpSpPr/>
            <p:nvPr/>
          </p:nvGrpSpPr>
          <p:grpSpPr>
            <a:xfrm rot="-2367188">
              <a:off x="8331666" y="675916"/>
              <a:ext cx="493112" cy="177777"/>
              <a:chOff x="3781827" y="2039675"/>
              <a:chExt cx="256107" cy="92332"/>
            </a:xfrm>
          </p:grpSpPr>
          <p:sp>
            <p:nvSpPr>
              <p:cNvPr id="2234" name="Google Shape;2234;p19"/>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9"/>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9"/>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9"/>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9"/>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9" name="Google Shape;2239;p19"/>
            <p:cNvGrpSpPr/>
            <p:nvPr/>
          </p:nvGrpSpPr>
          <p:grpSpPr>
            <a:xfrm rot="1269779">
              <a:off x="8688552" y="139101"/>
              <a:ext cx="711265" cy="411419"/>
              <a:chOff x="7058527" y="2000471"/>
              <a:chExt cx="295968" cy="171198"/>
            </a:xfrm>
          </p:grpSpPr>
          <p:sp>
            <p:nvSpPr>
              <p:cNvPr id="2240" name="Google Shape;2240;p19"/>
              <p:cNvSpPr/>
              <p:nvPr/>
            </p:nvSpPr>
            <p:spPr>
              <a:xfrm>
                <a:off x="7058527" y="2045453"/>
                <a:ext cx="52733" cy="57461"/>
              </a:xfrm>
              <a:custGeom>
                <a:avLst/>
                <a:gdLst/>
                <a:ahLst/>
                <a:cxnLst/>
                <a:rect l="l" t="t" r="r" b="b"/>
                <a:pathLst>
                  <a:path w="803" h="875" extrusionOk="0">
                    <a:moveTo>
                      <a:pt x="123" y="1"/>
                    </a:moveTo>
                    <a:cubicBezTo>
                      <a:pt x="83" y="1"/>
                      <a:pt x="46" y="8"/>
                      <a:pt x="17" y="31"/>
                    </a:cubicBezTo>
                    <a:cubicBezTo>
                      <a:pt x="4" y="44"/>
                      <a:pt x="0" y="70"/>
                      <a:pt x="7" y="86"/>
                    </a:cubicBezTo>
                    <a:cubicBezTo>
                      <a:pt x="23" y="109"/>
                      <a:pt x="30" y="112"/>
                      <a:pt x="65" y="119"/>
                    </a:cubicBezTo>
                    <a:cubicBezTo>
                      <a:pt x="75" y="119"/>
                      <a:pt x="88" y="109"/>
                      <a:pt x="91" y="102"/>
                    </a:cubicBezTo>
                    <a:lnTo>
                      <a:pt x="101" y="93"/>
                    </a:lnTo>
                    <a:lnTo>
                      <a:pt x="101" y="89"/>
                    </a:lnTo>
                    <a:cubicBezTo>
                      <a:pt x="153" y="106"/>
                      <a:pt x="227" y="119"/>
                      <a:pt x="237" y="119"/>
                    </a:cubicBezTo>
                    <a:cubicBezTo>
                      <a:pt x="298" y="125"/>
                      <a:pt x="360" y="135"/>
                      <a:pt x="421" y="144"/>
                    </a:cubicBezTo>
                    <a:lnTo>
                      <a:pt x="425" y="144"/>
                    </a:lnTo>
                    <a:cubicBezTo>
                      <a:pt x="389" y="378"/>
                      <a:pt x="344" y="605"/>
                      <a:pt x="308" y="835"/>
                    </a:cubicBezTo>
                    <a:cubicBezTo>
                      <a:pt x="302" y="858"/>
                      <a:pt x="321" y="874"/>
                      <a:pt x="339" y="874"/>
                    </a:cubicBezTo>
                    <a:cubicBezTo>
                      <a:pt x="351" y="874"/>
                      <a:pt x="363" y="867"/>
                      <a:pt x="366" y="851"/>
                    </a:cubicBezTo>
                    <a:cubicBezTo>
                      <a:pt x="444" y="630"/>
                      <a:pt x="496" y="387"/>
                      <a:pt x="528" y="164"/>
                    </a:cubicBezTo>
                    <a:cubicBezTo>
                      <a:pt x="593" y="170"/>
                      <a:pt x="658" y="183"/>
                      <a:pt x="723" y="187"/>
                    </a:cubicBezTo>
                    <a:cubicBezTo>
                      <a:pt x="724" y="187"/>
                      <a:pt x="725" y="187"/>
                      <a:pt x="726" y="187"/>
                    </a:cubicBezTo>
                    <a:cubicBezTo>
                      <a:pt x="788" y="187"/>
                      <a:pt x="803" y="86"/>
                      <a:pt x="745" y="73"/>
                    </a:cubicBezTo>
                    <a:cubicBezTo>
                      <a:pt x="600" y="51"/>
                      <a:pt x="454" y="41"/>
                      <a:pt x="308" y="25"/>
                    </a:cubicBezTo>
                    <a:cubicBezTo>
                      <a:pt x="253" y="19"/>
                      <a:pt x="18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9"/>
              <p:cNvSpPr/>
              <p:nvPr/>
            </p:nvSpPr>
            <p:spPr>
              <a:xfrm>
                <a:off x="7101671" y="2074019"/>
                <a:ext cx="26399" cy="6304"/>
              </a:xfrm>
              <a:custGeom>
                <a:avLst/>
                <a:gdLst/>
                <a:ahLst/>
                <a:cxnLst/>
                <a:rect l="l" t="t" r="r" b="b"/>
                <a:pathLst>
                  <a:path w="402" h="96" extrusionOk="0">
                    <a:moveTo>
                      <a:pt x="344" y="1"/>
                    </a:moveTo>
                    <a:cubicBezTo>
                      <a:pt x="343" y="1"/>
                      <a:pt x="342" y="1"/>
                      <a:pt x="341" y="1"/>
                    </a:cubicBezTo>
                    <a:cubicBezTo>
                      <a:pt x="244" y="11"/>
                      <a:pt x="147" y="11"/>
                      <a:pt x="50" y="11"/>
                    </a:cubicBezTo>
                    <a:cubicBezTo>
                      <a:pt x="1" y="11"/>
                      <a:pt x="1" y="89"/>
                      <a:pt x="50" y="89"/>
                    </a:cubicBezTo>
                    <a:cubicBezTo>
                      <a:pt x="147" y="89"/>
                      <a:pt x="244" y="92"/>
                      <a:pt x="341" y="95"/>
                    </a:cubicBezTo>
                    <a:cubicBezTo>
                      <a:pt x="343" y="95"/>
                      <a:pt x="345" y="95"/>
                      <a:pt x="347" y="95"/>
                    </a:cubicBezTo>
                    <a:cubicBezTo>
                      <a:pt x="402" y="95"/>
                      <a:pt x="401"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9"/>
              <p:cNvSpPr/>
              <p:nvPr/>
            </p:nvSpPr>
            <p:spPr>
              <a:xfrm>
                <a:off x="7105939" y="2062593"/>
                <a:ext cx="30734" cy="5976"/>
              </a:xfrm>
              <a:custGeom>
                <a:avLst/>
                <a:gdLst/>
                <a:ahLst/>
                <a:cxnLst/>
                <a:rect l="l" t="t" r="r" b="b"/>
                <a:pathLst>
                  <a:path w="468" h="91" extrusionOk="0">
                    <a:moveTo>
                      <a:pt x="49" y="0"/>
                    </a:moveTo>
                    <a:cubicBezTo>
                      <a:pt x="1" y="0"/>
                      <a:pt x="7" y="68"/>
                      <a:pt x="49" y="71"/>
                    </a:cubicBezTo>
                    <a:cubicBezTo>
                      <a:pt x="169" y="81"/>
                      <a:pt x="289" y="88"/>
                      <a:pt x="412" y="91"/>
                    </a:cubicBezTo>
                    <a:cubicBezTo>
                      <a:pt x="467" y="91"/>
                      <a:pt x="467" y="3"/>
                      <a:pt x="412" y="3"/>
                    </a:cubicBezTo>
                    <a:cubicBezTo>
                      <a:pt x="292" y="0"/>
                      <a:pt x="172"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9"/>
              <p:cNvSpPr/>
              <p:nvPr/>
            </p:nvSpPr>
            <p:spPr>
              <a:xfrm>
                <a:off x="7135161" y="2047949"/>
                <a:ext cx="52142" cy="55557"/>
              </a:xfrm>
              <a:custGeom>
                <a:avLst/>
                <a:gdLst/>
                <a:ahLst/>
                <a:cxnLst/>
                <a:rect l="l" t="t" r="r" b="b"/>
                <a:pathLst>
                  <a:path w="794" h="846" extrusionOk="0">
                    <a:moveTo>
                      <a:pt x="208" y="1"/>
                    </a:moveTo>
                    <a:cubicBezTo>
                      <a:pt x="142" y="1"/>
                      <a:pt x="77" y="26"/>
                      <a:pt x="26" y="84"/>
                    </a:cubicBezTo>
                    <a:cubicBezTo>
                      <a:pt x="1" y="111"/>
                      <a:pt x="24" y="146"/>
                      <a:pt x="53" y="146"/>
                    </a:cubicBezTo>
                    <a:cubicBezTo>
                      <a:pt x="62" y="146"/>
                      <a:pt x="72" y="143"/>
                      <a:pt x="81" y="136"/>
                    </a:cubicBezTo>
                    <a:cubicBezTo>
                      <a:pt x="123" y="100"/>
                      <a:pt x="165" y="85"/>
                      <a:pt x="203" y="85"/>
                    </a:cubicBezTo>
                    <a:cubicBezTo>
                      <a:pt x="331" y="85"/>
                      <a:pt x="426" y="249"/>
                      <a:pt x="388" y="388"/>
                    </a:cubicBezTo>
                    <a:cubicBezTo>
                      <a:pt x="346" y="534"/>
                      <a:pt x="213" y="628"/>
                      <a:pt x="81" y="686"/>
                    </a:cubicBezTo>
                    <a:cubicBezTo>
                      <a:pt x="32" y="709"/>
                      <a:pt x="42" y="793"/>
                      <a:pt x="97" y="800"/>
                    </a:cubicBezTo>
                    <a:cubicBezTo>
                      <a:pt x="231" y="826"/>
                      <a:pt x="373" y="846"/>
                      <a:pt x="513" y="846"/>
                    </a:cubicBezTo>
                    <a:cubicBezTo>
                      <a:pt x="583" y="846"/>
                      <a:pt x="652" y="841"/>
                      <a:pt x="719" y="829"/>
                    </a:cubicBezTo>
                    <a:cubicBezTo>
                      <a:pt x="793" y="816"/>
                      <a:pt x="771" y="716"/>
                      <a:pt x="706" y="716"/>
                    </a:cubicBezTo>
                    <a:cubicBezTo>
                      <a:pt x="560" y="712"/>
                      <a:pt x="424" y="716"/>
                      <a:pt x="281" y="703"/>
                    </a:cubicBezTo>
                    <a:cubicBezTo>
                      <a:pt x="437" y="583"/>
                      <a:pt x="554" y="408"/>
                      <a:pt x="486" y="200"/>
                    </a:cubicBezTo>
                    <a:cubicBezTo>
                      <a:pt x="446" y="82"/>
                      <a:pt x="326"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9"/>
              <p:cNvSpPr/>
              <p:nvPr/>
            </p:nvSpPr>
            <p:spPr>
              <a:xfrm>
                <a:off x="7197414" y="2048737"/>
                <a:ext cx="53258" cy="54703"/>
              </a:xfrm>
              <a:custGeom>
                <a:avLst/>
                <a:gdLst/>
                <a:ahLst/>
                <a:cxnLst/>
                <a:rect l="l" t="t" r="r" b="b"/>
                <a:pathLst>
                  <a:path w="811" h="833" extrusionOk="0">
                    <a:moveTo>
                      <a:pt x="171" y="1"/>
                    </a:moveTo>
                    <a:cubicBezTo>
                      <a:pt x="112" y="1"/>
                      <a:pt x="56" y="26"/>
                      <a:pt x="17" y="78"/>
                    </a:cubicBezTo>
                    <a:cubicBezTo>
                      <a:pt x="0" y="107"/>
                      <a:pt x="24" y="134"/>
                      <a:pt x="51" y="134"/>
                    </a:cubicBezTo>
                    <a:cubicBezTo>
                      <a:pt x="61" y="134"/>
                      <a:pt x="70" y="131"/>
                      <a:pt x="79" y="124"/>
                    </a:cubicBezTo>
                    <a:cubicBezTo>
                      <a:pt x="107" y="100"/>
                      <a:pt x="134" y="90"/>
                      <a:pt x="161" y="90"/>
                    </a:cubicBezTo>
                    <a:cubicBezTo>
                      <a:pt x="191" y="90"/>
                      <a:pt x="220" y="102"/>
                      <a:pt x="250" y="120"/>
                    </a:cubicBezTo>
                    <a:cubicBezTo>
                      <a:pt x="205" y="286"/>
                      <a:pt x="179" y="483"/>
                      <a:pt x="179" y="658"/>
                    </a:cubicBezTo>
                    <a:cubicBezTo>
                      <a:pt x="179" y="691"/>
                      <a:pt x="202" y="707"/>
                      <a:pt x="227" y="707"/>
                    </a:cubicBezTo>
                    <a:cubicBezTo>
                      <a:pt x="252" y="707"/>
                      <a:pt x="278" y="691"/>
                      <a:pt x="283" y="658"/>
                    </a:cubicBezTo>
                    <a:cubicBezTo>
                      <a:pt x="292" y="496"/>
                      <a:pt x="305" y="331"/>
                      <a:pt x="309" y="169"/>
                    </a:cubicBezTo>
                    <a:cubicBezTo>
                      <a:pt x="380" y="231"/>
                      <a:pt x="445" y="312"/>
                      <a:pt x="500" y="344"/>
                    </a:cubicBezTo>
                    <a:cubicBezTo>
                      <a:pt x="500" y="393"/>
                      <a:pt x="503" y="435"/>
                      <a:pt x="500" y="483"/>
                    </a:cubicBezTo>
                    <a:cubicBezTo>
                      <a:pt x="496" y="532"/>
                      <a:pt x="493" y="577"/>
                      <a:pt x="487" y="626"/>
                    </a:cubicBezTo>
                    <a:cubicBezTo>
                      <a:pt x="483" y="642"/>
                      <a:pt x="483" y="691"/>
                      <a:pt x="477" y="716"/>
                    </a:cubicBezTo>
                    <a:cubicBezTo>
                      <a:pt x="464" y="720"/>
                      <a:pt x="454" y="726"/>
                      <a:pt x="448" y="736"/>
                    </a:cubicBezTo>
                    <a:cubicBezTo>
                      <a:pt x="448" y="739"/>
                      <a:pt x="445" y="739"/>
                      <a:pt x="445" y="742"/>
                    </a:cubicBezTo>
                    <a:cubicBezTo>
                      <a:pt x="435" y="762"/>
                      <a:pt x="435" y="781"/>
                      <a:pt x="445" y="797"/>
                    </a:cubicBezTo>
                    <a:cubicBezTo>
                      <a:pt x="445" y="801"/>
                      <a:pt x="448" y="801"/>
                      <a:pt x="448" y="804"/>
                    </a:cubicBezTo>
                    <a:cubicBezTo>
                      <a:pt x="459" y="821"/>
                      <a:pt x="477" y="833"/>
                      <a:pt x="496" y="833"/>
                    </a:cubicBezTo>
                    <a:cubicBezTo>
                      <a:pt x="506" y="833"/>
                      <a:pt x="516" y="830"/>
                      <a:pt x="526" y="823"/>
                    </a:cubicBezTo>
                    <a:cubicBezTo>
                      <a:pt x="594" y="785"/>
                      <a:pt x="584" y="671"/>
                      <a:pt x="594" y="600"/>
                    </a:cubicBezTo>
                    <a:cubicBezTo>
                      <a:pt x="597" y="522"/>
                      <a:pt x="597" y="444"/>
                      <a:pt x="590" y="367"/>
                    </a:cubicBezTo>
                    <a:lnTo>
                      <a:pt x="590" y="367"/>
                    </a:lnTo>
                    <a:cubicBezTo>
                      <a:pt x="600" y="368"/>
                      <a:pt x="610" y="369"/>
                      <a:pt x="620" y="369"/>
                    </a:cubicBezTo>
                    <a:cubicBezTo>
                      <a:pt x="685" y="369"/>
                      <a:pt x="749" y="341"/>
                      <a:pt x="788" y="279"/>
                    </a:cubicBezTo>
                    <a:cubicBezTo>
                      <a:pt x="811" y="236"/>
                      <a:pt x="770" y="198"/>
                      <a:pt x="731" y="198"/>
                    </a:cubicBezTo>
                    <a:cubicBezTo>
                      <a:pt x="714" y="198"/>
                      <a:pt x="698" y="204"/>
                      <a:pt x="688" y="221"/>
                    </a:cubicBezTo>
                    <a:cubicBezTo>
                      <a:pt x="667" y="252"/>
                      <a:pt x="641" y="266"/>
                      <a:pt x="613" y="266"/>
                    </a:cubicBezTo>
                    <a:cubicBezTo>
                      <a:pt x="597" y="266"/>
                      <a:pt x="581" y="261"/>
                      <a:pt x="564" y="253"/>
                    </a:cubicBezTo>
                    <a:cubicBezTo>
                      <a:pt x="564" y="250"/>
                      <a:pt x="564" y="247"/>
                      <a:pt x="561" y="247"/>
                    </a:cubicBezTo>
                    <a:cubicBezTo>
                      <a:pt x="559" y="228"/>
                      <a:pt x="543" y="221"/>
                      <a:pt x="528" y="221"/>
                    </a:cubicBezTo>
                    <a:cubicBezTo>
                      <a:pt x="523" y="221"/>
                      <a:pt x="517" y="222"/>
                      <a:pt x="513" y="224"/>
                    </a:cubicBezTo>
                    <a:cubicBezTo>
                      <a:pt x="422" y="166"/>
                      <a:pt x="331" y="52"/>
                      <a:pt x="276" y="26"/>
                    </a:cubicBezTo>
                    <a:cubicBezTo>
                      <a:pt x="242" y="10"/>
                      <a:pt x="206" y="1"/>
                      <a:pt x="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9"/>
              <p:cNvSpPr/>
              <p:nvPr/>
            </p:nvSpPr>
            <p:spPr>
              <a:xfrm>
                <a:off x="7259668" y="2000471"/>
                <a:ext cx="94827" cy="137316"/>
              </a:xfrm>
              <a:custGeom>
                <a:avLst/>
                <a:gdLst/>
                <a:ahLst/>
                <a:cxnLst/>
                <a:rect l="l" t="t" r="r" b="b"/>
                <a:pathLst>
                  <a:path w="1444" h="2091" extrusionOk="0">
                    <a:moveTo>
                      <a:pt x="803" y="0"/>
                    </a:moveTo>
                    <a:cubicBezTo>
                      <a:pt x="666" y="0"/>
                      <a:pt x="526" y="13"/>
                      <a:pt x="408" y="13"/>
                    </a:cubicBezTo>
                    <a:cubicBezTo>
                      <a:pt x="401" y="13"/>
                      <a:pt x="394" y="13"/>
                      <a:pt x="387" y="13"/>
                    </a:cubicBezTo>
                    <a:cubicBezTo>
                      <a:pt x="349" y="13"/>
                      <a:pt x="323" y="46"/>
                      <a:pt x="323" y="78"/>
                    </a:cubicBezTo>
                    <a:cubicBezTo>
                      <a:pt x="326" y="395"/>
                      <a:pt x="410" y="703"/>
                      <a:pt x="410" y="1021"/>
                    </a:cubicBezTo>
                    <a:cubicBezTo>
                      <a:pt x="410" y="1302"/>
                      <a:pt x="371" y="1578"/>
                      <a:pt x="294" y="1843"/>
                    </a:cubicBezTo>
                    <a:cubicBezTo>
                      <a:pt x="183" y="1562"/>
                      <a:pt x="122" y="1273"/>
                      <a:pt x="89" y="969"/>
                    </a:cubicBezTo>
                    <a:cubicBezTo>
                      <a:pt x="88" y="941"/>
                      <a:pt x="65" y="927"/>
                      <a:pt x="43" y="927"/>
                    </a:cubicBezTo>
                    <a:cubicBezTo>
                      <a:pt x="21" y="927"/>
                      <a:pt x="0" y="941"/>
                      <a:pt x="2" y="969"/>
                    </a:cubicBezTo>
                    <a:cubicBezTo>
                      <a:pt x="25" y="1341"/>
                      <a:pt x="112" y="1694"/>
                      <a:pt x="245" y="2048"/>
                    </a:cubicBezTo>
                    <a:cubicBezTo>
                      <a:pt x="255" y="2076"/>
                      <a:pt x="280" y="2090"/>
                      <a:pt x="305" y="2090"/>
                    </a:cubicBezTo>
                    <a:cubicBezTo>
                      <a:pt x="329" y="2090"/>
                      <a:pt x="354" y="2076"/>
                      <a:pt x="365" y="2048"/>
                    </a:cubicBezTo>
                    <a:cubicBezTo>
                      <a:pt x="459" y="1782"/>
                      <a:pt x="517" y="1513"/>
                      <a:pt x="537" y="1238"/>
                    </a:cubicBezTo>
                    <a:cubicBezTo>
                      <a:pt x="815" y="1247"/>
                      <a:pt x="1094" y="1254"/>
                      <a:pt x="1376" y="1254"/>
                    </a:cubicBezTo>
                    <a:cubicBezTo>
                      <a:pt x="1444" y="1247"/>
                      <a:pt x="1444" y="1134"/>
                      <a:pt x="1369" y="1134"/>
                    </a:cubicBezTo>
                    <a:cubicBezTo>
                      <a:pt x="1094" y="1134"/>
                      <a:pt x="815" y="1140"/>
                      <a:pt x="537" y="1150"/>
                    </a:cubicBezTo>
                    <a:cubicBezTo>
                      <a:pt x="540" y="1047"/>
                      <a:pt x="540" y="946"/>
                      <a:pt x="533" y="839"/>
                    </a:cubicBezTo>
                    <a:cubicBezTo>
                      <a:pt x="524" y="713"/>
                      <a:pt x="397" y="298"/>
                      <a:pt x="452" y="208"/>
                    </a:cubicBezTo>
                    <a:cubicBezTo>
                      <a:pt x="486" y="151"/>
                      <a:pt x="537" y="140"/>
                      <a:pt x="594" y="140"/>
                    </a:cubicBezTo>
                    <a:cubicBezTo>
                      <a:pt x="637" y="140"/>
                      <a:pt x="682" y="146"/>
                      <a:pt x="728" y="146"/>
                    </a:cubicBezTo>
                    <a:cubicBezTo>
                      <a:pt x="752" y="146"/>
                      <a:pt x="855" y="148"/>
                      <a:pt x="939" y="148"/>
                    </a:cubicBezTo>
                    <a:cubicBezTo>
                      <a:pt x="1002" y="148"/>
                      <a:pt x="1055" y="147"/>
                      <a:pt x="1055" y="143"/>
                    </a:cubicBezTo>
                    <a:cubicBezTo>
                      <a:pt x="1058" y="184"/>
                      <a:pt x="1091" y="205"/>
                      <a:pt x="1123" y="205"/>
                    </a:cubicBezTo>
                    <a:cubicBezTo>
                      <a:pt x="1154" y="205"/>
                      <a:pt x="1184" y="184"/>
                      <a:pt x="1184" y="143"/>
                    </a:cubicBezTo>
                    <a:lnTo>
                      <a:pt x="1184" y="110"/>
                    </a:lnTo>
                    <a:cubicBezTo>
                      <a:pt x="1184" y="91"/>
                      <a:pt x="1171" y="62"/>
                      <a:pt x="1152" y="55"/>
                    </a:cubicBezTo>
                    <a:cubicBezTo>
                      <a:pt x="1052" y="11"/>
                      <a:pt x="929"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9"/>
              <p:cNvSpPr/>
              <p:nvPr/>
            </p:nvSpPr>
            <p:spPr>
              <a:xfrm>
                <a:off x="7299134" y="2024177"/>
                <a:ext cx="48333" cy="34739"/>
              </a:xfrm>
              <a:custGeom>
                <a:avLst/>
                <a:gdLst/>
                <a:ahLst/>
                <a:cxnLst/>
                <a:rect l="l" t="t" r="r" b="b"/>
                <a:pathLst>
                  <a:path w="736" h="529" extrusionOk="0">
                    <a:moveTo>
                      <a:pt x="332" y="107"/>
                    </a:moveTo>
                    <a:cubicBezTo>
                      <a:pt x="385" y="107"/>
                      <a:pt x="434" y="133"/>
                      <a:pt x="441" y="193"/>
                    </a:cubicBezTo>
                    <a:cubicBezTo>
                      <a:pt x="452" y="300"/>
                      <a:pt x="348" y="317"/>
                      <a:pt x="256" y="317"/>
                    </a:cubicBezTo>
                    <a:cubicBezTo>
                      <a:pt x="245" y="317"/>
                      <a:pt x="234" y="317"/>
                      <a:pt x="224" y="316"/>
                    </a:cubicBezTo>
                    <a:cubicBezTo>
                      <a:pt x="214" y="307"/>
                      <a:pt x="201" y="297"/>
                      <a:pt x="198" y="284"/>
                    </a:cubicBezTo>
                    <a:cubicBezTo>
                      <a:pt x="139" y="180"/>
                      <a:pt x="242" y="107"/>
                      <a:pt x="332" y="107"/>
                    </a:cubicBezTo>
                    <a:close/>
                    <a:moveTo>
                      <a:pt x="327" y="0"/>
                    </a:moveTo>
                    <a:cubicBezTo>
                      <a:pt x="259" y="0"/>
                      <a:pt x="191" y="21"/>
                      <a:pt x="146" y="60"/>
                    </a:cubicBezTo>
                    <a:cubicBezTo>
                      <a:pt x="0" y="196"/>
                      <a:pt x="85" y="381"/>
                      <a:pt x="240" y="456"/>
                    </a:cubicBezTo>
                    <a:cubicBezTo>
                      <a:pt x="312" y="491"/>
                      <a:pt x="422" y="529"/>
                      <a:pt x="522" y="529"/>
                    </a:cubicBezTo>
                    <a:cubicBezTo>
                      <a:pt x="603" y="529"/>
                      <a:pt x="677" y="504"/>
                      <a:pt x="716" y="433"/>
                    </a:cubicBezTo>
                    <a:cubicBezTo>
                      <a:pt x="736" y="394"/>
                      <a:pt x="700" y="353"/>
                      <a:pt x="664" y="353"/>
                    </a:cubicBezTo>
                    <a:cubicBezTo>
                      <a:pt x="652" y="353"/>
                      <a:pt x="639" y="358"/>
                      <a:pt x="629" y="368"/>
                    </a:cubicBezTo>
                    <a:cubicBezTo>
                      <a:pt x="598" y="399"/>
                      <a:pt x="548" y="413"/>
                      <a:pt x="493" y="413"/>
                    </a:cubicBezTo>
                    <a:cubicBezTo>
                      <a:pt x="451" y="413"/>
                      <a:pt x="405" y="405"/>
                      <a:pt x="363" y="391"/>
                    </a:cubicBezTo>
                    <a:cubicBezTo>
                      <a:pt x="473" y="375"/>
                      <a:pt x="567" y="316"/>
                      <a:pt x="564" y="183"/>
                    </a:cubicBezTo>
                    <a:cubicBezTo>
                      <a:pt x="560" y="59"/>
                      <a:pt x="443"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9"/>
              <p:cNvSpPr/>
              <p:nvPr/>
            </p:nvSpPr>
            <p:spPr>
              <a:xfrm>
                <a:off x="7288299" y="2102978"/>
                <a:ext cx="56082" cy="68691"/>
              </a:xfrm>
              <a:custGeom>
                <a:avLst/>
                <a:gdLst/>
                <a:ahLst/>
                <a:cxnLst/>
                <a:rect l="l" t="t" r="r" b="b"/>
                <a:pathLst>
                  <a:path w="854" h="1046" extrusionOk="0">
                    <a:moveTo>
                      <a:pt x="456" y="89"/>
                    </a:moveTo>
                    <a:cubicBezTo>
                      <a:pt x="468" y="89"/>
                      <a:pt x="481" y="90"/>
                      <a:pt x="493" y="91"/>
                    </a:cubicBezTo>
                    <a:cubicBezTo>
                      <a:pt x="522" y="150"/>
                      <a:pt x="525" y="208"/>
                      <a:pt x="493" y="270"/>
                    </a:cubicBezTo>
                    <a:cubicBezTo>
                      <a:pt x="468" y="322"/>
                      <a:pt x="412" y="365"/>
                      <a:pt x="359" y="365"/>
                    </a:cubicBezTo>
                    <a:cubicBezTo>
                      <a:pt x="327" y="365"/>
                      <a:pt x="296" y="349"/>
                      <a:pt x="275" y="308"/>
                    </a:cubicBezTo>
                    <a:cubicBezTo>
                      <a:pt x="230" y="218"/>
                      <a:pt x="298" y="121"/>
                      <a:pt x="389" y="98"/>
                    </a:cubicBezTo>
                    <a:cubicBezTo>
                      <a:pt x="411" y="92"/>
                      <a:pt x="434" y="89"/>
                      <a:pt x="456" y="89"/>
                    </a:cubicBezTo>
                    <a:close/>
                    <a:moveTo>
                      <a:pt x="446" y="624"/>
                    </a:moveTo>
                    <a:cubicBezTo>
                      <a:pt x="501" y="766"/>
                      <a:pt x="501" y="930"/>
                      <a:pt x="334" y="930"/>
                    </a:cubicBezTo>
                    <a:cubicBezTo>
                      <a:pt x="237" y="930"/>
                      <a:pt x="146" y="820"/>
                      <a:pt x="175" y="726"/>
                    </a:cubicBezTo>
                    <a:cubicBezTo>
                      <a:pt x="192" y="672"/>
                      <a:pt x="234" y="650"/>
                      <a:pt x="279" y="650"/>
                    </a:cubicBezTo>
                    <a:cubicBezTo>
                      <a:pt x="309" y="650"/>
                      <a:pt x="342" y="661"/>
                      <a:pt x="369" y="678"/>
                    </a:cubicBezTo>
                    <a:cubicBezTo>
                      <a:pt x="378" y="683"/>
                      <a:pt x="386" y="686"/>
                      <a:pt x="395" y="686"/>
                    </a:cubicBezTo>
                    <a:cubicBezTo>
                      <a:pt x="424" y="686"/>
                      <a:pt x="451" y="654"/>
                      <a:pt x="446" y="624"/>
                    </a:cubicBezTo>
                    <a:close/>
                    <a:moveTo>
                      <a:pt x="416" y="0"/>
                    </a:moveTo>
                    <a:cubicBezTo>
                      <a:pt x="359" y="0"/>
                      <a:pt x="303" y="17"/>
                      <a:pt x="253" y="56"/>
                    </a:cubicBezTo>
                    <a:cubicBezTo>
                      <a:pt x="152" y="137"/>
                      <a:pt x="120" y="279"/>
                      <a:pt x="198" y="383"/>
                    </a:cubicBezTo>
                    <a:cubicBezTo>
                      <a:pt x="237" y="441"/>
                      <a:pt x="295" y="467"/>
                      <a:pt x="356" y="474"/>
                    </a:cubicBezTo>
                    <a:cubicBezTo>
                      <a:pt x="387" y="507"/>
                      <a:pt x="416" y="555"/>
                      <a:pt x="438" y="606"/>
                    </a:cubicBezTo>
                    <a:lnTo>
                      <a:pt x="438" y="606"/>
                    </a:lnTo>
                    <a:cubicBezTo>
                      <a:pt x="402" y="555"/>
                      <a:pt x="346" y="532"/>
                      <a:pt x="289" y="532"/>
                    </a:cubicBezTo>
                    <a:cubicBezTo>
                      <a:pt x="219" y="532"/>
                      <a:pt x="147" y="565"/>
                      <a:pt x="104" y="623"/>
                    </a:cubicBezTo>
                    <a:cubicBezTo>
                      <a:pt x="0" y="755"/>
                      <a:pt x="84" y="950"/>
                      <a:pt x="227" y="1018"/>
                    </a:cubicBezTo>
                    <a:cubicBezTo>
                      <a:pt x="264" y="1037"/>
                      <a:pt x="301" y="1045"/>
                      <a:pt x="337" y="1045"/>
                    </a:cubicBezTo>
                    <a:cubicBezTo>
                      <a:pt x="450" y="1045"/>
                      <a:pt x="550" y="960"/>
                      <a:pt x="577" y="840"/>
                    </a:cubicBezTo>
                    <a:cubicBezTo>
                      <a:pt x="606" y="710"/>
                      <a:pt x="554" y="555"/>
                      <a:pt x="457" y="457"/>
                    </a:cubicBezTo>
                    <a:cubicBezTo>
                      <a:pt x="473" y="448"/>
                      <a:pt x="493" y="441"/>
                      <a:pt x="509" y="428"/>
                    </a:cubicBezTo>
                    <a:cubicBezTo>
                      <a:pt x="599" y="360"/>
                      <a:pt x="635" y="247"/>
                      <a:pt x="619" y="140"/>
                    </a:cubicBezTo>
                    <a:lnTo>
                      <a:pt x="619" y="140"/>
                    </a:lnTo>
                    <a:cubicBezTo>
                      <a:pt x="636" y="143"/>
                      <a:pt x="652" y="144"/>
                      <a:pt x="669" y="144"/>
                    </a:cubicBezTo>
                    <a:cubicBezTo>
                      <a:pt x="711" y="144"/>
                      <a:pt x="753" y="135"/>
                      <a:pt x="800" y="124"/>
                    </a:cubicBezTo>
                    <a:cubicBezTo>
                      <a:pt x="853" y="106"/>
                      <a:pt x="834" y="24"/>
                      <a:pt x="784" y="24"/>
                    </a:cubicBezTo>
                    <a:cubicBezTo>
                      <a:pt x="779" y="24"/>
                      <a:pt x="773" y="25"/>
                      <a:pt x="768" y="27"/>
                    </a:cubicBezTo>
                    <a:cubicBezTo>
                      <a:pt x="732" y="36"/>
                      <a:pt x="698" y="41"/>
                      <a:pt x="664" y="41"/>
                    </a:cubicBezTo>
                    <a:cubicBezTo>
                      <a:pt x="629" y="41"/>
                      <a:pt x="595" y="36"/>
                      <a:pt x="557" y="27"/>
                    </a:cubicBezTo>
                    <a:lnTo>
                      <a:pt x="544" y="27"/>
                    </a:lnTo>
                    <a:cubicBezTo>
                      <a:pt x="502" y="10"/>
                      <a:pt x="459" y="0"/>
                      <a:pt x="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8" name="Google Shape;2248;p19"/>
            <p:cNvGrpSpPr/>
            <p:nvPr/>
          </p:nvGrpSpPr>
          <p:grpSpPr>
            <a:xfrm rot="-1433375">
              <a:off x="8575408" y="1796091"/>
              <a:ext cx="1581361" cy="467963"/>
              <a:chOff x="5813594" y="2813041"/>
              <a:chExt cx="591605" cy="175073"/>
            </a:xfrm>
          </p:grpSpPr>
          <p:sp>
            <p:nvSpPr>
              <p:cNvPr id="2249" name="Google Shape;2249;p19"/>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9"/>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9"/>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9"/>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9"/>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9"/>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9"/>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9"/>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9"/>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9"/>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9"/>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9"/>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9"/>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9"/>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9"/>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4" name="Google Shape;2264;p19"/>
          <p:cNvGrpSpPr/>
          <p:nvPr/>
        </p:nvGrpSpPr>
        <p:grpSpPr>
          <a:xfrm>
            <a:off x="6034636" y="-551909"/>
            <a:ext cx="3827235" cy="3939496"/>
            <a:chOff x="6034636" y="-551909"/>
            <a:chExt cx="3827235" cy="3939496"/>
          </a:xfrm>
        </p:grpSpPr>
        <p:grpSp>
          <p:nvGrpSpPr>
            <p:cNvPr id="2265" name="Google Shape;2265;p19"/>
            <p:cNvGrpSpPr/>
            <p:nvPr/>
          </p:nvGrpSpPr>
          <p:grpSpPr>
            <a:xfrm rot="-1244566">
              <a:off x="8338889" y="760369"/>
              <a:ext cx="1410581" cy="892908"/>
              <a:chOff x="4808808" y="1957984"/>
              <a:chExt cx="404920" cy="256310"/>
            </a:xfrm>
          </p:grpSpPr>
          <p:sp>
            <p:nvSpPr>
              <p:cNvPr id="2266" name="Google Shape;2266;p19"/>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9"/>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8" name="Google Shape;2268;p19"/>
            <p:cNvGrpSpPr/>
            <p:nvPr/>
          </p:nvGrpSpPr>
          <p:grpSpPr>
            <a:xfrm rot="-1982480">
              <a:off x="7674165" y="-270179"/>
              <a:ext cx="672277" cy="940201"/>
              <a:chOff x="3735990" y="4115688"/>
              <a:chExt cx="349166" cy="488320"/>
            </a:xfrm>
          </p:grpSpPr>
          <p:sp>
            <p:nvSpPr>
              <p:cNvPr id="2269" name="Google Shape;2269;p19"/>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9"/>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9"/>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9"/>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9"/>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9"/>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9"/>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9"/>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9"/>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9"/>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9"/>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9"/>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9"/>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9"/>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9"/>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9"/>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9"/>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9"/>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9"/>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9"/>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9"/>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0" name="Google Shape;2290;p19"/>
            <p:cNvGrpSpPr/>
            <p:nvPr/>
          </p:nvGrpSpPr>
          <p:grpSpPr>
            <a:xfrm rot="1825564">
              <a:off x="6146990" y="-227657"/>
              <a:ext cx="1513122" cy="855162"/>
              <a:chOff x="4710963" y="556836"/>
              <a:chExt cx="599550" cy="338855"/>
            </a:xfrm>
          </p:grpSpPr>
          <p:sp>
            <p:nvSpPr>
              <p:cNvPr id="2291" name="Google Shape;2291;p19"/>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9"/>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9"/>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9"/>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5" name="Google Shape;2295;p19"/>
            <p:cNvGrpSpPr/>
            <p:nvPr/>
          </p:nvGrpSpPr>
          <p:grpSpPr>
            <a:xfrm>
              <a:off x="8825080" y="2647169"/>
              <a:ext cx="811812" cy="740418"/>
              <a:chOff x="5882939" y="3323344"/>
              <a:chExt cx="444901" cy="405775"/>
            </a:xfrm>
          </p:grpSpPr>
          <p:sp>
            <p:nvSpPr>
              <p:cNvPr id="2296" name="Google Shape;2296;p19"/>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9"/>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9"/>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9"/>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2300"/>
        <p:cNvGrpSpPr/>
        <p:nvPr/>
      </p:nvGrpSpPr>
      <p:grpSpPr>
        <a:xfrm>
          <a:off x="0" y="0"/>
          <a:ext cx="0" cy="0"/>
          <a:chOff x="0" y="0"/>
          <a:chExt cx="0" cy="0"/>
        </a:xfrm>
      </p:grpSpPr>
      <p:pic>
        <p:nvPicPr>
          <p:cNvPr id="2301" name="Google Shape;2301;p20"/>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302" name="Google Shape;2302;p20"/>
          <p:cNvGrpSpPr/>
          <p:nvPr/>
        </p:nvGrpSpPr>
        <p:grpSpPr>
          <a:xfrm>
            <a:off x="297" y="2310816"/>
            <a:ext cx="2872123" cy="3218000"/>
            <a:chOff x="297" y="2310816"/>
            <a:chExt cx="2872123" cy="3218000"/>
          </a:xfrm>
        </p:grpSpPr>
        <p:grpSp>
          <p:nvGrpSpPr>
            <p:cNvPr id="2303" name="Google Shape;2303;p20"/>
            <p:cNvGrpSpPr/>
            <p:nvPr/>
          </p:nvGrpSpPr>
          <p:grpSpPr>
            <a:xfrm rot="-1831421">
              <a:off x="1920859" y="4889434"/>
              <a:ext cx="902125" cy="440833"/>
              <a:chOff x="7053208" y="3451133"/>
              <a:chExt cx="306539" cy="149789"/>
            </a:xfrm>
          </p:grpSpPr>
          <p:sp>
            <p:nvSpPr>
              <p:cNvPr id="2304" name="Google Shape;2304;p20"/>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0"/>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0"/>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0"/>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0"/>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0"/>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0"/>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0"/>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0"/>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3" name="Google Shape;2313;p20"/>
            <p:cNvGrpSpPr/>
            <p:nvPr/>
          </p:nvGrpSpPr>
          <p:grpSpPr>
            <a:xfrm rot="-4946673">
              <a:off x="-469824" y="4523410"/>
              <a:ext cx="1447185" cy="319429"/>
              <a:chOff x="7968422" y="675563"/>
              <a:chExt cx="462304" cy="102049"/>
            </a:xfrm>
          </p:grpSpPr>
          <p:sp>
            <p:nvSpPr>
              <p:cNvPr id="2314" name="Google Shape;2314;p20"/>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0"/>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0"/>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0"/>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0"/>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0"/>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0"/>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0"/>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0"/>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0"/>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0"/>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0"/>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0"/>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7" name="Google Shape;2327;p20"/>
            <p:cNvGrpSpPr/>
            <p:nvPr/>
          </p:nvGrpSpPr>
          <p:grpSpPr>
            <a:xfrm rot="716012">
              <a:off x="698207" y="4517471"/>
              <a:ext cx="567343" cy="331312"/>
              <a:chOff x="5999959" y="663349"/>
              <a:chExt cx="216246" cy="126280"/>
            </a:xfrm>
          </p:grpSpPr>
          <p:sp>
            <p:nvSpPr>
              <p:cNvPr id="2328" name="Google Shape;2328;p20"/>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0"/>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0"/>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0"/>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0"/>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0"/>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0"/>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5" name="Google Shape;2335;p20"/>
            <p:cNvGrpSpPr/>
            <p:nvPr/>
          </p:nvGrpSpPr>
          <p:grpSpPr>
            <a:xfrm rot="621046">
              <a:off x="239852" y="2364675"/>
              <a:ext cx="633885" cy="379428"/>
              <a:chOff x="4884983" y="2824599"/>
              <a:chExt cx="253545" cy="151760"/>
            </a:xfrm>
          </p:grpSpPr>
          <p:sp>
            <p:nvSpPr>
              <p:cNvPr id="2336" name="Google Shape;2336;p20"/>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0"/>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0"/>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0"/>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0"/>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0"/>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0"/>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0"/>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0"/>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45" name="Google Shape;2345;p20"/>
          <p:cNvGrpSpPr/>
          <p:nvPr/>
        </p:nvGrpSpPr>
        <p:grpSpPr>
          <a:xfrm>
            <a:off x="-592495" y="866074"/>
            <a:ext cx="4640857" cy="5228081"/>
            <a:chOff x="-592495" y="866074"/>
            <a:chExt cx="4640857" cy="5228081"/>
          </a:xfrm>
        </p:grpSpPr>
        <p:grpSp>
          <p:nvGrpSpPr>
            <p:cNvPr id="2346" name="Google Shape;2346;p20"/>
            <p:cNvGrpSpPr/>
            <p:nvPr/>
          </p:nvGrpSpPr>
          <p:grpSpPr>
            <a:xfrm rot="-1615669">
              <a:off x="2638665" y="4810380"/>
              <a:ext cx="1236398" cy="1061349"/>
              <a:chOff x="3639393" y="3293465"/>
              <a:chExt cx="543616" cy="466651"/>
            </a:xfrm>
          </p:grpSpPr>
          <p:sp>
            <p:nvSpPr>
              <p:cNvPr id="2347" name="Google Shape;2347;p20"/>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0"/>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0"/>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0"/>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0"/>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0"/>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0"/>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0"/>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0"/>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0"/>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7" name="Google Shape;2357;p20"/>
            <p:cNvGrpSpPr/>
            <p:nvPr/>
          </p:nvGrpSpPr>
          <p:grpSpPr>
            <a:xfrm rot="2304768">
              <a:off x="404168" y="4580267"/>
              <a:ext cx="1348053" cy="853304"/>
              <a:chOff x="4808808" y="1957984"/>
              <a:chExt cx="404920" cy="256310"/>
            </a:xfrm>
          </p:grpSpPr>
          <p:sp>
            <p:nvSpPr>
              <p:cNvPr id="2358" name="Google Shape;2358;p20"/>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0"/>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0" name="Google Shape;2360;p20"/>
            <p:cNvGrpSpPr/>
            <p:nvPr/>
          </p:nvGrpSpPr>
          <p:grpSpPr>
            <a:xfrm rot="-10201905">
              <a:off x="-521562" y="2852174"/>
              <a:ext cx="1295601" cy="932581"/>
              <a:chOff x="5859955" y="1906764"/>
              <a:chExt cx="497056" cy="357770"/>
            </a:xfrm>
          </p:grpSpPr>
          <p:sp>
            <p:nvSpPr>
              <p:cNvPr id="2361" name="Google Shape;2361;p20"/>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0"/>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0"/>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0"/>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0"/>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0"/>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0"/>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0"/>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0"/>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0"/>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0"/>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0"/>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0"/>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0"/>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0"/>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0"/>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0"/>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0"/>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0"/>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0" name="Google Shape;2380;p20"/>
            <p:cNvGrpSpPr/>
            <p:nvPr/>
          </p:nvGrpSpPr>
          <p:grpSpPr>
            <a:xfrm rot="-1464682">
              <a:off x="-378992" y="992007"/>
              <a:ext cx="873834" cy="1222062"/>
              <a:chOff x="3735990" y="4115688"/>
              <a:chExt cx="349166" cy="488320"/>
            </a:xfrm>
          </p:grpSpPr>
          <p:sp>
            <p:nvSpPr>
              <p:cNvPr id="2381" name="Google Shape;2381;p20"/>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0"/>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0"/>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0"/>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0"/>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0"/>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0"/>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0"/>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0"/>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0"/>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0"/>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0"/>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0"/>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0"/>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0"/>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0"/>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0"/>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0"/>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0"/>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0"/>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0"/>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02" name="Google Shape;2402;p20"/>
          <p:cNvSpPr txBox="1">
            <a:spLocks noGrp="1"/>
          </p:cNvSpPr>
          <p:nvPr>
            <p:ph type="title"/>
          </p:nvPr>
        </p:nvSpPr>
        <p:spPr>
          <a:xfrm>
            <a:off x="5198800" y="1299700"/>
            <a:ext cx="2966700" cy="121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03" name="Google Shape;2403;p20"/>
          <p:cNvSpPr txBox="1">
            <a:spLocks noGrp="1"/>
          </p:cNvSpPr>
          <p:nvPr>
            <p:ph type="subTitle" idx="1"/>
          </p:nvPr>
        </p:nvSpPr>
        <p:spPr>
          <a:xfrm>
            <a:off x="5198940" y="2518850"/>
            <a:ext cx="2966700" cy="1080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SECTION_TITLE_AND_DESCRIPTION_1_1">
    <p:spTree>
      <p:nvGrpSpPr>
        <p:cNvPr id="1" name="Shape 2404"/>
        <p:cNvGrpSpPr/>
        <p:nvPr/>
      </p:nvGrpSpPr>
      <p:grpSpPr>
        <a:xfrm>
          <a:off x="0" y="0"/>
          <a:ext cx="0" cy="0"/>
          <a:chOff x="0" y="0"/>
          <a:chExt cx="0" cy="0"/>
        </a:xfrm>
      </p:grpSpPr>
      <p:pic>
        <p:nvPicPr>
          <p:cNvPr id="2405" name="Google Shape;2405;p21"/>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406" name="Google Shape;2406;p21"/>
          <p:cNvGrpSpPr/>
          <p:nvPr/>
        </p:nvGrpSpPr>
        <p:grpSpPr>
          <a:xfrm>
            <a:off x="707108" y="18685"/>
            <a:ext cx="7970475" cy="4908704"/>
            <a:chOff x="707108" y="18685"/>
            <a:chExt cx="7970475" cy="4908704"/>
          </a:xfrm>
        </p:grpSpPr>
        <p:grpSp>
          <p:nvGrpSpPr>
            <p:cNvPr id="2407" name="Google Shape;2407;p21"/>
            <p:cNvGrpSpPr/>
            <p:nvPr/>
          </p:nvGrpSpPr>
          <p:grpSpPr>
            <a:xfrm rot="2567276">
              <a:off x="5492410" y="232352"/>
              <a:ext cx="733465" cy="266411"/>
              <a:chOff x="3720033" y="657636"/>
              <a:chExt cx="380942" cy="138367"/>
            </a:xfrm>
          </p:grpSpPr>
          <p:sp>
            <p:nvSpPr>
              <p:cNvPr id="2408" name="Google Shape;2408;p21"/>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1"/>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1"/>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1"/>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1"/>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1"/>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4" name="Google Shape;2414;p21"/>
            <p:cNvGrpSpPr/>
            <p:nvPr/>
          </p:nvGrpSpPr>
          <p:grpSpPr>
            <a:xfrm rot="-3708110">
              <a:off x="598212" y="4250055"/>
              <a:ext cx="1053989" cy="207617"/>
              <a:chOff x="4737493" y="4305992"/>
              <a:chExt cx="547410" cy="107830"/>
            </a:xfrm>
          </p:grpSpPr>
          <p:sp>
            <p:nvSpPr>
              <p:cNvPr id="2415" name="Google Shape;2415;p21"/>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1"/>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1"/>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1"/>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1"/>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1"/>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1"/>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1"/>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1"/>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1"/>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1"/>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1"/>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1"/>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8" name="Google Shape;2428;p21"/>
            <p:cNvGrpSpPr/>
            <p:nvPr/>
          </p:nvGrpSpPr>
          <p:grpSpPr>
            <a:xfrm rot="-2367188">
              <a:off x="8184166" y="738966"/>
              <a:ext cx="493112" cy="177777"/>
              <a:chOff x="3781827" y="2039675"/>
              <a:chExt cx="256107" cy="92332"/>
            </a:xfrm>
          </p:grpSpPr>
          <p:sp>
            <p:nvSpPr>
              <p:cNvPr id="2429" name="Google Shape;2429;p21"/>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1"/>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1"/>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1"/>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1"/>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4" name="Google Shape;2434;p21"/>
            <p:cNvGrpSpPr/>
            <p:nvPr/>
          </p:nvGrpSpPr>
          <p:grpSpPr>
            <a:xfrm rot="-1825424">
              <a:off x="6811601" y="4329076"/>
              <a:ext cx="738169" cy="441832"/>
              <a:chOff x="4884983" y="2824599"/>
              <a:chExt cx="253545" cy="151760"/>
            </a:xfrm>
          </p:grpSpPr>
          <p:sp>
            <p:nvSpPr>
              <p:cNvPr id="2435" name="Google Shape;2435;p21"/>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1"/>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1"/>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1"/>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1"/>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1"/>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1"/>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1"/>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1"/>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4" name="Google Shape;2444;p21"/>
            <p:cNvGrpSpPr/>
            <p:nvPr/>
          </p:nvGrpSpPr>
          <p:grpSpPr>
            <a:xfrm rot="-1659384">
              <a:off x="713143" y="646107"/>
              <a:ext cx="824112" cy="228854"/>
              <a:chOff x="4799352" y="1342220"/>
              <a:chExt cx="428026" cy="118862"/>
            </a:xfrm>
          </p:grpSpPr>
          <p:sp>
            <p:nvSpPr>
              <p:cNvPr id="2445" name="Google Shape;2445;p21"/>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1"/>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1"/>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1"/>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1"/>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1"/>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1"/>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1"/>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53" name="Google Shape;2453;p21"/>
          <p:cNvGrpSpPr/>
          <p:nvPr/>
        </p:nvGrpSpPr>
        <p:grpSpPr>
          <a:xfrm>
            <a:off x="-362809" y="-450522"/>
            <a:ext cx="9757355" cy="5987067"/>
            <a:chOff x="-362809" y="-450522"/>
            <a:chExt cx="9757355" cy="5987067"/>
          </a:xfrm>
        </p:grpSpPr>
        <p:grpSp>
          <p:nvGrpSpPr>
            <p:cNvPr id="2454" name="Google Shape;2454;p21"/>
            <p:cNvGrpSpPr/>
            <p:nvPr/>
          </p:nvGrpSpPr>
          <p:grpSpPr>
            <a:xfrm rot="-1244566">
              <a:off x="7871564" y="920969"/>
              <a:ext cx="1410581" cy="892908"/>
              <a:chOff x="4808808" y="1957984"/>
              <a:chExt cx="404920" cy="256310"/>
            </a:xfrm>
          </p:grpSpPr>
          <p:sp>
            <p:nvSpPr>
              <p:cNvPr id="2455" name="Google Shape;2455;p21"/>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1"/>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7" name="Google Shape;2457;p21"/>
            <p:cNvGrpSpPr/>
            <p:nvPr/>
          </p:nvGrpSpPr>
          <p:grpSpPr>
            <a:xfrm rot="-1982480">
              <a:off x="1520890" y="-168779"/>
              <a:ext cx="672277" cy="940201"/>
              <a:chOff x="3735990" y="4115688"/>
              <a:chExt cx="349166" cy="488320"/>
            </a:xfrm>
          </p:grpSpPr>
          <p:sp>
            <p:nvSpPr>
              <p:cNvPr id="2458" name="Google Shape;2458;p21"/>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1"/>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1"/>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1"/>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1"/>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1"/>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1"/>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1"/>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1"/>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1"/>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1"/>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1"/>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1"/>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1"/>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1"/>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1"/>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1"/>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1"/>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1"/>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1"/>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1"/>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9" name="Google Shape;2479;p21"/>
            <p:cNvGrpSpPr/>
            <p:nvPr/>
          </p:nvGrpSpPr>
          <p:grpSpPr>
            <a:xfrm rot="1825564">
              <a:off x="6146990" y="-126269"/>
              <a:ext cx="1513122" cy="855162"/>
              <a:chOff x="4710963" y="556836"/>
              <a:chExt cx="599550" cy="338855"/>
            </a:xfrm>
          </p:grpSpPr>
          <p:sp>
            <p:nvSpPr>
              <p:cNvPr id="2480" name="Google Shape;2480;p21"/>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1"/>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1"/>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1"/>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4" name="Google Shape;2484;p21"/>
            <p:cNvSpPr/>
            <p:nvPr/>
          </p:nvSpPr>
          <p:spPr>
            <a:xfrm rot="1849059">
              <a:off x="85141" y="1082175"/>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5" name="Google Shape;2485;p21"/>
            <p:cNvGrpSpPr/>
            <p:nvPr/>
          </p:nvGrpSpPr>
          <p:grpSpPr>
            <a:xfrm rot="2179146">
              <a:off x="7615778" y="4487403"/>
              <a:ext cx="789052" cy="903211"/>
              <a:chOff x="4838621" y="3330436"/>
              <a:chExt cx="342600" cy="392181"/>
            </a:xfrm>
          </p:grpSpPr>
          <p:sp>
            <p:nvSpPr>
              <p:cNvPr id="2486" name="Google Shape;2486;p21"/>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1"/>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1"/>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1"/>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1"/>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1"/>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1"/>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1"/>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1"/>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1"/>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1"/>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1"/>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1"/>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1"/>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1"/>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1"/>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1"/>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1"/>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1"/>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1"/>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1"/>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1"/>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1"/>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1"/>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1"/>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1" name="Google Shape;2511;p21"/>
            <p:cNvGrpSpPr/>
            <p:nvPr/>
          </p:nvGrpSpPr>
          <p:grpSpPr>
            <a:xfrm rot="-1218756">
              <a:off x="1633646" y="4646052"/>
              <a:ext cx="738177" cy="696830"/>
              <a:chOff x="3712416" y="2719728"/>
              <a:chExt cx="383381" cy="361907"/>
            </a:xfrm>
          </p:grpSpPr>
          <p:sp>
            <p:nvSpPr>
              <p:cNvPr id="2512" name="Google Shape;2512;p21"/>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1"/>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1"/>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1"/>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1"/>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1"/>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1"/>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1"/>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1"/>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1"/>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1"/>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1"/>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1"/>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1"/>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1"/>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1"/>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1"/>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1"/>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1"/>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1"/>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1"/>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1"/>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1"/>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5" name="Google Shape;2535;p21"/>
            <p:cNvGrpSpPr/>
            <p:nvPr/>
          </p:nvGrpSpPr>
          <p:grpSpPr>
            <a:xfrm rot="1964156">
              <a:off x="-202992" y="3757239"/>
              <a:ext cx="1046684" cy="898494"/>
              <a:chOff x="3639393" y="3293465"/>
              <a:chExt cx="543616" cy="466651"/>
            </a:xfrm>
          </p:grpSpPr>
          <p:sp>
            <p:nvSpPr>
              <p:cNvPr id="2536" name="Google Shape;2536;p21"/>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1"/>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1"/>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1"/>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1"/>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1"/>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1"/>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1"/>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1"/>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1"/>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46" name="Google Shape;2546;p21"/>
          <p:cNvSpPr txBox="1">
            <a:spLocks noGrp="1"/>
          </p:cNvSpPr>
          <p:nvPr>
            <p:ph type="subTitle" idx="1"/>
          </p:nvPr>
        </p:nvSpPr>
        <p:spPr>
          <a:xfrm>
            <a:off x="2162100" y="2084138"/>
            <a:ext cx="4819800" cy="14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b="0">
                <a:solidFill>
                  <a:srgbClr val="2627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47" name="Google Shape;2547;p21"/>
          <p:cNvSpPr txBox="1">
            <a:spLocks noGrp="1"/>
          </p:cNvSpPr>
          <p:nvPr>
            <p:ph type="title"/>
          </p:nvPr>
        </p:nvSpPr>
        <p:spPr>
          <a:xfrm>
            <a:off x="2162100" y="1613950"/>
            <a:ext cx="4819800" cy="53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_ONLY_3">
    <p:spTree>
      <p:nvGrpSpPr>
        <p:cNvPr id="1" name="Shape 2548"/>
        <p:cNvGrpSpPr/>
        <p:nvPr/>
      </p:nvGrpSpPr>
      <p:grpSpPr>
        <a:xfrm>
          <a:off x="0" y="0"/>
          <a:ext cx="0" cy="0"/>
          <a:chOff x="0" y="0"/>
          <a:chExt cx="0" cy="0"/>
        </a:xfrm>
      </p:grpSpPr>
      <p:sp>
        <p:nvSpPr>
          <p:cNvPr id="2549" name="Google Shape;2549;p22"/>
          <p:cNvSpPr txBox="1">
            <a:spLocks noGrp="1"/>
          </p:cNvSpPr>
          <p:nvPr>
            <p:ph type="title"/>
          </p:nvPr>
        </p:nvSpPr>
        <p:spPr>
          <a:xfrm>
            <a:off x="720000" y="445025"/>
            <a:ext cx="3858900" cy="1124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50" name="Google Shape;2550;p22"/>
          <p:cNvSpPr txBox="1">
            <a:spLocks noGrp="1"/>
          </p:cNvSpPr>
          <p:nvPr>
            <p:ph type="subTitle" idx="1"/>
          </p:nvPr>
        </p:nvSpPr>
        <p:spPr>
          <a:xfrm>
            <a:off x="713225" y="1632975"/>
            <a:ext cx="3858900" cy="1529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51200"/>
              </a:buClr>
              <a:buSzPts val="1400"/>
              <a:buFont typeface="Actor"/>
              <a:buChar char="●"/>
              <a:defRPr b="0"/>
            </a:lvl1pPr>
            <a:lvl2pPr lvl="1" algn="ctr" rtl="0">
              <a:lnSpc>
                <a:spcPct val="100000"/>
              </a:lnSpc>
              <a:spcBef>
                <a:spcPts val="0"/>
              </a:spcBef>
              <a:spcAft>
                <a:spcPts val="0"/>
              </a:spcAft>
              <a:buClr>
                <a:srgbClr val="351200"/>
              </a:buClr>
              <a:buSzPts val="1400"/>
              <a:buFont typeface="Actor"/>
              <a:buChar char="○"/>
              <a:defRPr/>
            </a:lvl2pPr>
            <a:lvl3pPr lvl="2" algn="ctr" rtl="0">
              <a:lnSpc>
                <a:spcPct val="100000"/>
              </a:lnSpc>
              <a:spcBef>
                <a:spcPts val="0"/>
              </a:spcBef>
              <a:spcAft>
                <a:spcPts val="0"/>
              </a:spcAft>
              <a:buClr>
                <a:srgbClr val="351200"/>
              </a:buClr>
              <a:buSzPts val="1400"/>
              <a:buFont typeface="Actor"/>
              <a:buChar char="■"/>
              <a:defRPr/>
            </a:lvl3pPr>
            <a:lvl4pPr lvl="3" algn="ctr" rtl="0">
              <a:lnSpc>
                <a:spcPct val="100000"/>
              </a:lnSpc>
              <a:spcBef>
                <a:spcPts val="0"/>
              </a:spcBef>
              <a:spcAft>
                <a:spcPts val="0"/>
              </a:spcAft>
              <a:buClr>
                <a:srgbClr val="351200"/>
              </a:buClr>
              <a:buSzPts val="1400"/>
              <a:buFont typeface="Actor"/>
              <a:buChar char="●"/>
              <a:defRPr/>
            </a:lvl4pPr>
            <a:lvl5pPr lvl="4" algn="ctr" rtl="0">
              <a:lnSpc>
                <a:spcPct val="100000"/>
              </a:lnSpc>
              <a:spcBef>
                <a:spcPts val="0"/>
              </a:spcBef>
              <a:spcAft>
                <a:spcPts val="0"/>
              </a:spcAft>
              <a:buClr>
                <a:srgbClr val="351200"/>
              </a:buClr>
              <a:buSzPts val="1400"/>
              <a:buFont typeface="Actor"/>
              <a:buChar char="○"/>
              <a:defRPr/>
            </a:lvl5pPr>
            <a:lvl6pPr lvl="5" algn="ctr" rtl="0">
              <a:lnSpc>
                <a:spcPct val="100000"/>
              </a:lnSpc>
              <a:spcBef>
                <a:spcPts val="0"/>
              </a:spcBef>
              <a:spcAft>
                <a:spcPts val="0"/>
              </a:spcAft>
              <a:buClr>
                <a:srgbClr val="351200"/>
              </a:buClr>
              <a:buSzPts val="1400"/>
              <a:buFont typeface="Actor"/>
              <a:buChar char="■"/>
              <a:defRPr/>
            </a:lvl6pPr>
            <a:lvl7pPr lvl="6" algn="ctr" rtl="0">
              <a:lnSpc>
                <a:spcPct val="100000"/>
              </a:lnSpc>
              <a:spcBef>
                <a:spcPts val="0"/>
              </a:spcBef>
              <a:spcAft>
                <a:spcPts val="0"/>
              </a:spcAft>
              <a:buClr>
                <a:srgbClr val="351200"/>
              </a:buClr>
              <a:buSzPts val="1400"/>
              <a:buFont typeface="Actor"/>
              <a:buChar char="●"/>
              <a:defRPr/>
            </a:lvl7pPr>
            <a:lvl8pPr lvl="7" algn="ctr" rtl="0">
              <a:lnSpc>
                <a:spcPct val="100000"/>
              </a:lnSpc>
              <a:spcBef>
                <a:spcPts val="0"/>
              </a:spcBef>
              <a:spcAft>
                <a:spcPts val="0"/>
              </a:spcAft>
              <a:buClr>
                <a:srgbClr val="351200"/>
              </a:buClr>
              <a:buSzPts val="1400"/>
              <a:buFont typeface="Actor"/>
              <a:buChar char="○"/>
              <a:defRPr/>
            </a:lvl8pPr>
            <a:lvl9pPr lvl="8" algn="ctr" rtl="0">
              <a:lnSpc>
                <a:spcPct val="100000"/>
              </a:lnSpc>
              <a:spcBef>
                <a:spcPts val="0"/>
              </a:spcBef>
              <a:spcAft>
                <a:spcPts val="0"/>
              </a:spcAft>
              <a:buClr>
                <a:srgbClr val="351200"/>
              </a:buClr>
              <a:buSzPts val="1400"/>
              <a:buFont typeface="Actor"/>
              <a:buChar char="■"/>
              <a:defRPr/>
            </a:lvl9pPr>
          </a:lstStyle>
          <a:p>
            <a:endParaRPr/>
          </a:p>
        </p:txBody>
      </p:sp>
      <p:pic>
        <p:nvPicPr>
          <p:cNvPr id="2551" name="Google Shape;2551;p22"/>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552" name="Google Shape;2552;p22"/>
          <p:cNvGrpSpPr/>
          <p:nvPr/>
        </p:nvGrpSpPr>
        <p:grpSpPr>
          <a:xfrm>
            <a:off x="-294557" y="116631"/>
            <a:ext cx="9345051" cy="4007116"/>
            <a:chOff x="-294557" y="116631"/>
            <a:chExt cx="9345051" cy="4007116"/>
          </a:xfrm>
        </p:grpSpPr>
        <p:grpSp>
          <p:nvGrpSpPr>
            <p:cNvPr id="2553" name="Google Shape;2553;p22"/>
            <p:cNvGrpSpPr/>
            <p:nvPr/>
          </p:nvGrpSpPr>
          <p:grpSpPr>
            <a:xfrm rot="2258642">
              <a:off x="-339773" y="3627863"/>
              <a:ext cx="1029115" cy="202717"/>
              <a:chOff x="4737493" y="4305992"/>
              <a:chExt cx="547410" cy="107830"/>
            </a:xfrm>
          </p:grpSpPr>
          <p:sp>
            <p:nvSpPr>
              <p:cNvPr id="2554" name="Google Shape;2554;p22"/>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2"/>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2"/>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2"/>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2"/>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2"/>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2"/>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2"/>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2"/>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2"/>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2"/>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2"/>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2"/>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7" name="Google Shape;2567;p22"/>
            <p:cNvGrpSpPr/>
            <p:nvPr/>
          </p:nvGrpSpPr>
          <p:grpSpPr>
            <a:xfrm rot="-2416383">
              <a:off x="8592812" y="238272"/>
              <a:ext cx="447780" cy="194821"/>
              <a:chOff x="8075001" y="4307963"/>
              <a:chExt cx="238179" cy="103627"/>
            </a:xfrm>
          </p:grpSpPr>
          <p:sp>
            <p:nvSpPr>
              <p:cNvPr id="2568" name="Google Shape;2568;p22"/>
              <p:cNvSpPr/>
              <p:nvPr/>
            </p:nvSpPr>
            <p:spPr>
              <a:xfrm>
                <a:off x="8075001" y="4316959"/>
                <a:ext cx="78476" cy="92857"/>
              </a:xfrm>
              <a:custGeom>
                <a:avLst/>
                <a:gdLst/>
                <a:ahLst/>
                <a:cxnLst/>
                <a:rect l="l" t="t" r="r" b="b"/>
                <a:pathLst>
                  <a:path w="1195" h="1414" extrusionOk="0">
                    <a:moveTo>
                      <a:pt x="695" y="0"/>
                    </a:moveTo>
                    <a:cubicBezTo>
                      <a:pt x="482" y="0"/>
                      <a:pt x="258" y="67"/>
                      <a:pt x="152" y="165"/>
                    </a:cubicBezTo>
                    <a:cubicBezTo>
                      <a:pt x="0" y="304"/>
                      <a:pt x="91" y="450"/>
                      <a:pt x="220" y="567"/>
                    </a:cubicBezTo>
                    <a:cubicBezTo>
                      <a:pt x="321" y="661"/>
                      <a:pt x="437" y="729"/>
                      <a:pt x="551" y="797"/>
                    </a:cubicBezTo>
                    <a:cubicBezTo>
                      <a:pt x="638" y="852"/>
                      <a:pt x="755" y="904"/>
                      <a:pt x="803" y="997"/>
                    </a:cubicBezTo>
                    <a:cubicBezTo>
                      <a:pt x="898" y="1180"/>
                      <a:pt x="708" y="1286"/>
                      <a:pt x="543" y="1286"/>
                    </a:cubicBezTo>
                    <a:cubicBezTo>
                      <a:pt x="538" y="1286"/>
                      <a:pt x="533" y="1286"/>
                      <a:pt x="528" y="1286"/>
                    </a:cubicBezTo>
                    <a:cubicBezTo>
                      <a:pt x="447" y="1286"/>
                      <a:pt x="447" y="1409"/>
                      <a:pt x="528" y="1412"/>
                    </a:cubicBezTo>
                    <a:cubicBezTo>
                      <a:pt x="542" y="1413"/>
                      <a:pt x="556" y="1413"/>
                      <a:pt x="570" y="1413"/>
                    </a:cubicBezTo>
                    <a:cubicBezTo>
                      <a:pt x="864" y="1413"/>
                      <a:pt x="1148" y="1219"/>
                      <a:pt x="907" y="910"/>
                    </a:cubicBezTo>
                    <a:cubicBezTo>
                      <a:pt x="774" y="742"/>
                      <a:pt x="551" y="664"/>
                      <a:pt x="382" y="537"/>
                    </a:cubicBezTo>
                    <a:cubicBezTo>
                      <a:pt x="259" y="450"/>
                      <a:pt x="175" y="294"/>
                      <a:pt x="337" y="194"/>
                    </a:cubicBezTo>
                    <a:cubicBezTo>
                      <a:pt x="415" y="145"/>
                      <a:pt x="531" y="126"/>
                      <a:pt x="616" y="116"/>
                    </a:cubicBezTo>
                    <a:cubicBezTo>
                      <a:pt x="635" y="115"/>
                      <a:pt x="656" y="114"/>
                      <a:pt x="677" y="114"/>
                    </a:cubicBezTo>
                    <a:cubicBezTo>
                      <a:pt x="854" y="114"/>
                      <a:pt x="1095" y="166"/>
                      <a:pt x="1118" y="359"/>
                    </a:cubicBezTo>
                    <a:cubicBezTo>
                      <a:pt x="1121" y="378"/>
                      <a:pt x="1135" y="386"/>
                      <a:pt x="1150" y="386"/>
                    </a:cubicBezTo>
                    <a:cubicBezTo>
                      <a:pt x="1169" y="386"/>
                      <a:pt x="1189" y="373"/>
                      <a:pt x="1189" y="353"/>
                    </a:cubicBezTo>
                    <a:cubicBezTo>
                      <a:pt x="1194" y="97"/>
                      <a:pt x="953" y="0"/>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2"/>
              <p:cNvSpPr/>
              <p:nvPr/>
            </p:nvSpPr>
            <p:spPr>
              <a:xfrm>
                <a:off x="8142639" y="4370938"/>
                <a:ext cx="40321" cy="8012"/>
              </a:xfrm>
              <a:custGeom>
                <a:avLst/>
                <a:gdLst/>
                <a:ahLst/>
                <a:cxnLst/>
                <a:rect l="l" t="t" r="r" b="b"/>
                <a:pathLst>
                  <a:path w="614" h="122" extrusionOk="0">
                    <a:moveTo>
                      <a:pt x="556" y="0"/>
                    </a:moveTo>
                    <a:cubicBezTo>
                      <a:pt x="554" y="0"/>
                      <a:pt x="553" y="0"/>
                      <a:pt x="551" y="1"/>
                    </a:cubicBezTo>
                    <a:cubicBezTo>
                      <a:pt x="412" y="11"/>
                      <a:pt x="275" y="25"/>
                      <a:pt x="134" y="25"/>
                    </a:cubicBezTo>
                    <a:cubicBezTo>
                      <a:pt x="108" y="25"/>
                      <a:pt x="82" y="24"/>
                      <a:pt x="55" y="23"/>
                    </a:cubicBezTo>
                    <a:cubicBezTo>
                      <a:pt x="0" y="23"/>
                      <a:pt x="3" y="104"/>
                      <a:pt x="55" y="111"/>
                    </a:cubicBezTo>
                    <a:cubicBezTo>
                      <a:pt x="125" y="117"/>
                      <a:pt x="197" y="121"/>
                      <a:pt x="268" y="121"/>
                    </a:cubicBezTo>
                    <a:cubicBezTo>
                      <a:pt x="369" y="121"/>
                      <a:pt x="469" y="113"/>
                      <a:pt x="564" y="94"/>
                    </a:cubicBezTo>
                    <a:cubicBezTo>
                      <a:pt x="614" y="85"/>
                      <a:pt x="604"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2"/>
              <p:cNvSpPr/>
              <p:nvPr/>
            </p:nvSpPr>
            <p:spPr>
              <a:xfrm>
                <a:off x="8139881" y="4360431"/>
                <a:ext cx="44524" cy="6567"/>
              </a:xfrm>
              <a:custGeom>
                <a:avLst/>
                <a:gdLst/>
                <a:ahLst/>
                <a:cxnLst/>
                <a:rect l="l" t="t" r="r" b="b"/>
                <a:pathLst>
                  <a:path w="678" h="100" extrusionOk="0">
                    <a:moveTo>
                      <a:pt x="520" y="1"/>
                    </a:moveTo>
                    <a:cubicBezTo>
                      <a:pt x="364" y="1"/>
                      <a:pt x="205" y="8"/>
                      <a:pt x="49" y="21"/>
                    </a:cubicBezTo>
                    <a:cubicBezTo>
                      <a:pt x="8" y="28"/>
                      <a:pt x="0" y="96"/>
                      <a:pt x="46" y="96"/>
                    </a:cubicBezTo>
                    <a:cubicBezTo>
                      <a:pt x="47" y="96"/>
                      <a:pt x="48" y="96"/>
                      <a:pt x="49" y="96"/>
                    </a:cubicBezTo>
                    <a:cubicBezTo>
                      <a:pt x="136" y="91"/>
                      <a:pt x="224" y="89"/>
                      <a:pt x="311" y="89"/>
                    </a:cubicBezTo>
                    <a:cubicBezTo>
                      <a:pt x="413" y="89"/>
                      <a:pt x="513" y="92"/>
                      <a:pt x="612" y="99"/>
                    </a:cubicBezTo>
                    <a:cubicBezTo>
                      <a:pt x="615" y="99"/>
                      <a:pt x="618" y="100"/>
                      <a:pt x="620" y="100"/>
                    </a:cubicBezTo>
                    <a:cubicBezTo>
                      <a:pt x="677" y="100"/>
                      <a:pt x="674" y="2"/>
                      <a:pt x="612" y="2"/>
                    </a:cubicBezTo>
                    <a:cubicBezTo>
                      <a:pt x="582" y="1"/>
                      <a:pt x="551"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2"/>
              <p:cNvSpPr/>
              <p:nvPr/>
            </p:nvSpPr>
            <p:spPr>
              <a:xfrm>
                <a:off x="8170942" y="4307963"/>
                <a:ext cx="62978" cy="103627"/>
              </a:xfrm>
              <a:custGeom>
                <a:avLst/>
                <a:gdLst/>
                <a:ahLst/>
                <a:cxnLst/>
                <a:rect l="l" t="t" r="r" b="b"/>
                <a:pathLst>
                  <a:path w="959" h="1578" extrusionOk="0">
                    <a:moveTo>
                      <a:pt x="845" y="1"/>
                    </a:moveTo>
                    <a:cubicBezTo>
                      <a:pt x="818" y="1"/>
                      <a:pt x="791" y="16"/>
                      <a:pt x="784" y="49"/>
                    </a:cubicBezTo>
                    <a:cubicBezTo>
                      <a:pt x="706" y="496"/>
                      <a:pt x="658" y="950"/>
                      <a:pt x="629" y="1410"/>
                    </a:cubicBezTo>
                    <a:cubicBezTo>
                      <a:pt x="515" y="1300"/>
                      <a:pt x="428" y="1031"/>
                      <a:pt x="376" y="927"/>
                    </a:cubicBezTo>
                    <a:cubicBezTo>
                      <a:pt x="279" y="746"/>
                      <a:pt x="188" y="558"/>
                      <a:pt x="94" y="373"/>
                    </a:cubicBezTo>
                    <a:cubicBezTo>
                      <a:pt x="86" y="355"/>
                      <a:pt x="72" y="348"/>
                      <a:pt x="59" y="348"/>
                    </a:cubicBezTo>
                    <a:cubicBezTo>
                      <a:pt x="30" y="348"/>
                      <a:pt x="1" y="380"/>
                      <a:pt x="16" y="415"/>
                    </a:cubicBezTo>
                    <a:cubicBezTo>
                      <a:pt x="136" y="687"/>
                      <a:pt x="266" y="950"/>
                      <a:pt x="399" y="1215"/>
                    </a:cubicBezTo>
                    <a:cubicBezTo>
                      <a:pt x="467" y="1348"/>
                      <a:pt x="515" y="1526"/>
                      <a:pt x="674" y="1575"/>
                    </a:cubicBezTo>
                    <a:cubicBezTo>
                      <a:pt x="680" y="1577"/>
                      <a:pt x="687" y="1578"/>
                      <a:pt x="693" y="1578"/>
                    </a:cubicBezTo>
                    <a:cubicBezTo>
                      <a:pt x="726" y="1578"/>
                      <a:pt x="752" y="1549"/>
                      <a:pt x="755" y="1514"/>
                    </a:cubicBezTo>
                    <a:cubicBezTo>
                      <a:pt x="784" y="1060"/>
                      <a:pt x="833" y="610"/>
                      <a:pt x="901" y="163"/>
                    </a:cubicBezTo>
                    <a:cubicBezTo>
                      <a:pt x="933" y="150"/>
                      <a:pt x="959" y="114"/>
                      <a:pt x="933" y="75"/>
                    </a:cubicBezTo>
                    <a:cubicBezTo>
                      <a:pt x="927" y="59"/>
                      <a:pt x="914" y="49"/>
                      <a:pt x="904" y="33"/>
                    </a:cubicBezTo>
                    <a:cubicBezTo>
                      <a:pt x="892" y="12"/>
                      <a:pt x="86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2"/>
              <p:cNvSpPr/>
              <p:nvPr/>
            </p:nvSpPr>
            <p:spPr>
              <a:xfrm>
                <a:off x="8243702" y="4368508"/>
                <a:ext cx="18322" cy="12871"/>
              </a:xfrm>
              <a:custGeom>
                <a:avLst/>
                <a:gdLst/>
                <a:ahLst/>
                <a:cxnLst/>
                <a:rect l="l" t="t" r="r" b="b"/>
                <a:pathLst>
                  <a:path w="279" h="196" extrusionOk="0">
                    <a:moveTo>
                      <a:pt x="194" y="0"/>
                    </a:moveTo>
                    <a:cubicBezTo>
                      <a:pt x="166" y="0"/>
                      <a:pt x="138" y="13"/>
                      <a:pt x="113" y="34"/>
                    </a:cubicBezTo>
                    <a:cubicBezTo>
                      <a:pt x="108" y="33"/>
                      <a:pt x="102" y="32"/>
                      <a:pt x="97" y="32"/>
                    </a:cubicBezTo>
                    <a:cubicBezTo>
                      <a:pt x="61" y="32"/>
                      <a:pt x="27" y="59"/>
                      <a:pt x="16" y="93"/>
                    </a:cubicBezTo>
                    <a:cubicBezTo>
                      <a:pt x="0" y="148"/>
                      <a:pt x="36" y="180"/>
                      <a:pt x="84" y="190"/>
                    </a:cubicBezTo>
                    <a:cubicBezTo>
                      <a:pt x="98" y="194"/>
                      <a:pt x="111" y="195"/>
                      <a:pt x="123" y="195"/>
                    </a:cubicBezTo>
                    <a:cubicBezTo>
                      <a:pt x="198" y="195"/>
                      <a:pt x="261" y="135"/>
                      <a:pt x="269" y="60"/>
                    </a:cubicBezTo>
                    <a:cubicBezTo>
                      <a:pt x="279" y="28"/>
                      <a:pt x="243" y="5"/>
                      <a:pt x="211" y="2"/>
                    </a:cubicBezTo>
                    <a:cubicBezTo>
                      <a:pt x="205" y="1"/>
                      <a:pt x="199"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2"/>
              <p:cNvSpPr/>
              <p:nvPr/>
            </p:nvSpPr>
            <p:spPr>
              <a:xfrm>
                <a:off x="8268590" y="4320505"/>
                <a:ext cx="44590" cy="78870"/>
              </a:xfrm>
              <a:custGeom>
                <a:avLst/>
                <a:gdLst/>
                <a:ahLst/>
                <a:cxnLst/>
                <a:rect l="l" t="t" r="r" b="b"/>
                <a:pathLst>
                  <a:path w="679" h="1201" extrusionOk="0">
                    <a:moveTo>
                      <a:pt x="207" y="0"/>
                    </a:moveTo>
                    <a:cubicBezTo>
                      <a:pt x="198" y="0"/>
                      <a:pt x="188" y="6"/>
                      <a:pt x="181" y="20"/>
                    </a:cubicBezTo>
                    <a:cubicBezTo>
                      <a:pt x="52" y="296"/>
                      <a:pt x="0" y="752"/>
                      <a:pt x="159" y="1028"/>
                    </a:cubicBezTo>
                    <a:cubicBezTo>
                      <a:pt x="217" y="1128"/>
                      <a:pt x="338" y="1200"/>
                      <a:pt x="450" y="1200"/>
                    </a:cubicBezTo>
                    <a:cubicBezTo>
                      <a:pt x="533" y="1200"/>
                      <a:pt x="610" y="1161"/>
                      <a:pt x="654" y="1067"/>
                    </a:cubicBezTo>
                    <a:cubicBezTo>
                      <a:pt x="679" y="1018"/>
                      <a:pt x="642" y="978"/>
                      <a:pt x="602" y="978"/>
                    </a:cubicBezTo>
                    <a:cubicBezTo>
                      <a:pt x="584" y="978"/>
                      <a:pt x="565" y="986"/>
                      <a:pt x="551" y="1005"/>
                    </a:cubicBezTo>
                    <a:cubicBezTo>
                      <a:pt x="513" y="1058"/>
                      <a:pt x="473" y="1079"/>
                      <a:pt x="434" y="1079"/>
                    </a:cubicBezTo>
                    <a:cubicBezTo>
                      <a:pt x="340" y="1079"/>
                      <a:pt x="255" y="951"/>
                      <a:pt x="227" y="866"/>
                    </a:cubicBezTo>
                    <a:cubicBezTo>
                      <a:pt x="204" y="785"/>
                      <a:pt x="194" y="694"/>
                      <a:pt x="191" y="610"/>
                    </a:cubicBezTo>
                    <a:lnTo>
                      <a:pt x="191" y="610"/>
                    </a:lnTo>
                    <a:cubicBezTo>
                      <a:pt x="292" y="613"/>
                      <a:pt x="389" y="610"/>
                      <a:pt x="492" y="623"/>
                    </a:cubicBezTo>
                    <a:cubicBezTo>
                      <a:pt x="494" y="623"/>
                      <a:pt x="496" y="623"/>
                      <a:pt x="498" y="623"/>
                    </a:cubicBezTo>
                    <a:cubicBezTo>
                      <a:pt x="560" y="623"/>
                      <a:pt x="562" y="513"/>
                      <a:pt x="495" y="513"/>
                    </a:cubicBezTo>
                    <a:cubicBezTo>
                      <a:pt x="494" y="513"/>
                      <a:pt x="493" y="513"/>
                      <a:pt x="492" y="513"/>
                    </a:cubicBezTo>
                    <a:cubicBezTo>
                      <a:pt x="389" y="513"/>
                      <a:pt x="288" y="516"/>
                      <a:pt x="191" y="532"/>
                    </a:cubicBezTo>
                    <a:cubicBezTo>
                      <a:pt x="191" y="367"/>
                      <a:pt x="224" y="205"/>
                      <a:pt x="243" y="43"/>
                    </a:cubicBezTo>
                    <a:cubicBezTo>
                      <a:pt x="245" y="22"/>
                      <a:pt x="226" y="0"/>
                      <a:pt x="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74" name="Google Shape;2574;p22"/>
          <p:cNvGrpSpPr/>
          <p:nvPr/>
        </p:nvGrpSpPr>
        <p:grpSpPr>
          <a:xfrm>
            <a:off x="-507479" y="242062"/>
            <a:ext cx="10092495" cy="4999594"/>
            <a:chOff x="-507479" y="242062"/>
            <a:chExt cx="10092495" cy="4999594"/>
          </a:xfrm>
        </p:grpSpPr>
        <p:grpSp>
          <p:nvGrpSpPr>
            <p:cNvPr id="2575" name="Google Shape;2575;p22"/>
            <p:cNvGrpSpPr/>
            <p:nvPr/>
          </p:nvGrpSpPr>
          <p:grpSpPr>
            <a:xfrm rot="-2520871">
              <a:off x="8466656" y="499697"/>
              <a:ext cx="1026559" cy="668517"/>
              <a:chOff x="6925286" y="2716904"/>
              <a:chExt cx="562593" cy="366373"/>
            </a:xfrm>
          </p:grpSpPr>
          <p:sp>
            <p:nvSpPr>
              <p:cNvPr id="2576" name="Google Shape;2576;p22"/>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2"/>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2"/>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2"/>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0" name="Google Shape;2580;p22"/>
            <p:cNvGrpSpPr/>
            <p:nvPr/>
          </p:nvGrpSpPr>
          <p:grpSpPr>
            <a:xfrm rot="3247306">
              <a:off x="-272169" y="4160911"/>
              <a:ext cx="765347" cy="971813"/>
              <a:chOff x="7996659" y="1819688"/>
              <a:chExt cx="419434" cy="532584"/>
            </a:xfrm>
          </p:grpSpPr>
          <p:sp>
            <p:nvSpPr>
              <p:cNvPr id="2581" name="Google Shape;2581;p22"/>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2"/>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2"/>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2"/>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2"/>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2"/>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2"/>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2"/>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2"/>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2"/>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2"/>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2"/>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2"/>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4" name="Google Shape;2594;p22"/>
            <p:cNvSpPr/>
            <p:nvPr/>
          </p:nvSpPr>
          <p:spPr>
            <a:xfrm rot="1928001">
              <a:off x="-208619" y="2697056"/>
              <a:ext cx="766803" cy="785631"/>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595"/>
        <p:cNvGrpSpPr/>
        <p:nvPr/>
      </p:nvGrpSpPr>
      <p:grpSpPr>
        <a:xfrm>
          <a:off x="0" y="0"/>
          <a:ext cx="0" cy="0"/>
          <a:chOff x="0" y="0"/>
          <a:chExt cx="0" cy="0"/>
        </a:xfrm>
      </p:grpSpPr>
      <p:pic>
        <p:nvPicPr>
          <p:cNvPr id="2596" name="Google Shape;2596;p2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597" name="Google Shape;2597;p23"/>
          <p:cNvGrpSpPr/>
          <p:nvPr/>
        </p:nvGrpSpPr>
        <p:grpSpPr>
          <a:xfrm>
            <a:off x="-110445" y="1027907"/>
            <a:ext cx="9484940" cy="4005752"/>
            <a:chOff x="-110445" y="1027907"/>
            <a:chExt cx="9484940" cy="4005752"/>
          </a:xfrm>
        </p:grpSpPr>
        <p:grpSp>
          <p:nvGrpSpPr>
            <p:cNvPr id="2598" name="Google Shape;2598;p23"/>
            <p:cNvGrpSpPr/>
            <p:nvPr/>
          </p:nvGrpSpPr>
          <p:grpSpPr>
            <a:xfrm rot="-1642561">
              <a:off x="-90739" y="1934609"/>
              <a:ext cx="716189" cy="260136"/>
              <a:chOff x="3720033" y="657636"/>
              <a:chExt cx="380942" cy="138367"/>
            </a:xfrm>
          </p:grpSpPr>
          <p:sp>
            <p:nvSpPr>
              <p:cNvPr id="2599" name="Google Shape;2599;p23"/>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5" name="Google Shape;2605;p23"/>
            <p:cNvGrpSpPr/>
            <p:nvPr/>
          </p:nvGrpSpPr>
          <p:grpSpPr>
            <a:xfrm rot="-1486432">
              <a:off x="8863354" y="1102161"/>
              <a:ext cx="406547" cy="237410"/>
              <a:chOff x="5999959" y="663349"/>
              <a:chExt cx="216246" cy="126280"/>
            </a:xfrm>
          </p:grpSpPr>
          <p:sp>
            <p:nvSpPr>
              <p:cNvPr id="2606" name="Google Shape;2606;p23"/>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3" name="Google Shape;2613;p23"/>
            <p:cNvGrpSpPr/>
            <p:nvPr/>
          </p:nvGrpSpPr>
          <p:grpSpPr>
            <a:xfrm rot="-644671">
              <a:off x="8082337" y="4635184"/>
              <a:ext cx="1277081" cy="281902"/>
              <a:chOff x="7968422" y="675563"/>
              <a:chExt cx="462304" cy="102049"/>
            </a:xfrm>
          </p:grpSpPr>
          <p:sp>
            <p:nvSpPr>
              <p:cNvPr id="2614" name="Google Shape;2614;p2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27" name="Google Shape;2627;p23"/>
          <p:cNvGrpSpPr/>
          <p:nvPr/>
        </p:nvGrpSpPr>
        <p:grpSpPr>
          <a:xfrm>
            <a:off x="-264927" y="-483512"/>
            <a:ext cx="10031370" cy="4988516"/>
            <a:chOff x="-264927" y="-483512"/>
            <a:chExt cx="10031370" cy="4988516"/>
          </a:xfrm>
        </p:grpSpPr>
        <p:grpSp>
          <p:nvGrpSpPr>
            <p:cNvPr id="2628" name="Google Shape;2628;p23"/>
            <p:cNvGrpSpPr/>
            <p:nvPr/>
          </p:nvGrpSpPr>
          <p:grpSpPr>
            <a:xfrm rot="1189040">
              <a:off x="216421" y="-333709"/>
              <a:ext cx="993600" cy="628938"/>
              <a:chOff x="4808808" y="1957984"/>
              <a:chExt cx="404920" cy="256310"/>
            </a:xfrm>
          </p:grpSpPr>
          <p:sp>
            <p:nvSpPr>
              <p:cNvPr id="2629" name="Google Shape;2629;p2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23"/>
            <p:cNvGrpSpPr/>
            <p:nvPr/>
          </p:nvGrpSpPr>
          <p:grpSpPr>
            <a:xfrm rot="1403048">
              <a:off x="8594690" y="395229"/>
              <a:ext cx="1093980" cy="618299"/>
              <a:chOff x="4710963" y="556836"/>
              <a:chExt cx="599550" cy="338855"/>
            </a:xfrm>
          </p:grpSpPr>
          <p:sp>
            <p:nvSpPr>
              <p:cNvPr id="2632" name="Google Shape;2632;p23"/>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3"/>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6" name="Google Shape;2636;p23"/>
            <p:cNvGrpSpPr/>
            <p:nvPr/>
          </p:nvGrpSpPr>
          <p:grpSpPr>
            <a:xfrm rot="6106935">
              <a:off x="-306284" y="1201894"/>
              <a:ext cx="907001" cy="652840"/>
              <a:chOff x="5859955" y="1906764"/>
              <a:chExt cx="497056" cy="357770"/>
            </a:xfrm>
          </p:grpSpPr>
          <p:sp>
            <p:nvSpPr>
              <p:cNvPr id="2637" name="Google Shape;2637;p2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6" name="Google Shape;2656;p23"/>
            <p:cNvGrpSpPr/>
            <p:nvPr/>
          </p:nvGrpSpPr>
          <p:grpSpPr>
            <a:xfrm rot="1970090">
              <a:off x="8536605" y="3688054"/>
              <a:ext cx="801780" cy="651633"/>
              <a:chOff x="5889506" y="1223296"/>
              <a:chExt cx="439398" cy="357113"/>
            </a:xfrm>
          </p:grpSpPr>
          <p:sp>
            <p:nvSpPr>
              <p:cNvPr id="2657" name="Google Shape;2657;p23"/>
              <p:cNvSpPr/>
              <p:nvPr/>
            </p:nvSpPr>
            <p:spPr>
              <a:xfrm>
                <a:off x="5889506" y="1223296"/>
                <a:ext cx="439398" cy="357113"/>
              </a:xfrm>
              <a:custGeom>
                <a:avLst/>
                <a:gdLst/>
                <a:ahLst/>
                <a:cxnLst/>
                <a:rect l="l" t="t" r="r" b="b"/>
                <a:pathLst>
                  <a:path w="6691" h="5438" extrusionOk="0">
                    <a:moveTo>
                      <a:pt x="3671" y="105"/>
                    </a:moveTo>
                    <a:cubicBezTo>
                      <a:pt x="4556" y="821"/>
                      <a:pt x="5482" y="1491"/>
                      <a:pt x="6393" y="2175"/>
                    </a:cubicBezTo>
                    <a:cubicBezTo>
                      <a:pt x="5984" y="2146"/>
                      <a:pt x="5576" y="2123"/>
                      <a:pt x="5168" y="2113"/>
                    </a:cubicBezTo>
                    <a:cubicBezTo>
                      <a:pt x="5155" y="2113"/>
                      <a:pt x="5145" y="2117"/>
                      <a:pt x="5139" y="2123"/>
                    </a:cubicBezTo>
                    <a:cubicBezTo>
                      <a:pt x="4543" y="1793"/>
                      <a:pt x="3947" y="1462"/>
                      <a:pt x="3354" y="1135"/>
                    </a:cubicBezTo>
                    <a:cubicBezTo>
                      <a:pt x="3049" y="963"/>
                      <a:pt x="2742" y="798"/>
                      <a:pt x="2437" y="626"/>
                    </a:cubicBezTo>
                    <a:cubicBezTo>
                      <a:pt x="2333" y="571"/>
                      <a:pt x="2139" y="409"/>
                      <a:pt x="1980" y="357"/>
                    </a:cubicBezTo>
                    <a:cubicBezTo>
                      <a:pt x="2534" y="328"/>
                      <a:pt x="3127" y="263"/>
                      <a:pt x="3652" y="118"/>
                    </a:cubicBezTo>
                    <a:cubicBezTo>
                      <a:pt x="3662" y="114"/>
                      <a:pt x="3668" y="108"/>
                      <a:pt x="3671" y="105"/>
                    </a:cubicBezTo>
                    <a:close/>
                    <a:moveTo>
                      <a:pt x="1912" y="482"/>
                    </a:moveTo>
                    <a:cubicBezTo>
                      <a:pt x="1947" y="482"/>
                      <a:pt x="1987" y="503"/>
                      <a:pt x="2029" y="545"/>
                    </a:cubicBezTo>
                    <a:cubicBezTo>
                      <a:pt x="2282" y="626"/>
                      <a:pt x="2541" y="830"/>
                      <a:pt x="2774" y="960"/>
                    </a:cubicBezTo>
                    <a:cubicBezTo>
                      <a:pt x="3020" y="1096"/>
                      <a:pt x="3266" y="1235"/>
                      <a:pt x="3519" y="1371"/>
                    </a:cubicBezTo>
                    <a:cubicBezTo>
                      <a:pt x="4028" y="1656"/>
                      <a:pt x="4533" y="1935"/>
                      <a:pt x="5045" y="2220"/>
                    </a:cubicBezTo>
                    <a:cubicBezTo>
                      <a:pt x="4646" y="2602"/>
                      <a:pt x="4374" y="3114"/>
                      <a:pt x="4089" y="3584"/>
                    </a:cubicBezTo>
                    <a:cubicBezTo>
                      <a:pt x="3992" y="3743"/>
                      <a:pt x="3898" y="3905"/>
                      <a:pt x="3807" y="4067"/>
                    </a:cubicBezTo>
                    <a:cubicBezTo>
                      <a:pt x="3749" y="4044"/>
                      <a:pt x="3697" y="4025"/>
                      <a:pt x="3639" y="4002"/>
                    </a:cubicBezTo>
                    <a:cubicBezTo>
                      <a:pt x="3633" y="3999"/>
                      <a:pt x="3626" y="3997"/>
                      <a:pt x="3620" y="3997"/>
                    </a:cubicBezTo>
                    <a:cubicBezTo>
                      <a:pt x="3586" y="3997"/>
                      <a:pt x="3562" y="4045"/>
                      <a:pt x="3600" y="4070"/>
                    </a:cubicBezTo>
                    <a:cubicBezTo>
                      <a:pt x="3652" y="4102"/>
                      <a:pt x="3700" y="4125"/>
                      <a:pt x="3759" y="4151"/>
                    </a:cubicBezTo>
                    <a:cubicBezTo>
                      <a:pt x="3555" y="4494"/>
                      <a:pt x="3364" y="4844"/>
                      <a:pt x="3198" y="5201"/>
                    </a:cubicBezTo>
                    <a:cubicBezTo>
                      <a:pt x="3189" y="5196"/>
                      <a:pt x="3181" y="5193"/>
                      <a:pt x="3173" y="5193"/>
                    </a:cubicBezTo>
                    <a:cubicBezTo>
                      <a:pt x="3169" y="5193"/>
                      <a:pt x="3166" y="5193"/>
                      <a:pt x="3163" y="5194"/>
                    </a:cubicBezTo>
                    <a:lnTo>
                      <a:pt x="3159" y="5194"/>
                    </a:lnTo>
                    <a:cubicBezTo>
                      <a:pt x="3085" y="5133"/>
                      <a:pt x="2980" y="5075"/>
                      <a:pt x="2980" y="5075"/>
                    </a:cubicBezTo>
                    <a:lnTo>
                      <a:pt x="2980" y="5075"/>
                    </a:lnTo>
                    <a:cubicBezTo>
                      <a:pt x="2980" y="5075"/>
                      <a:pt x="2984" y="5077"/>
                      <a:pt x="2991" y="5081"/>
                    </a:cubicBezTo>
                    <a:cubicBezTo>
                      <a:pt x="2845" y="4996"/>
                      <a:pt x="2696" y="4912"/>
                      <a:pt x="2550" y="4828"/>
                    </a:cubicBezTo>
                    <a:cubicBezTo>
                      <a:pt x="2291" y="4682"/>
                      <a:pt x="2032" y="4530"/>
                      <a:pt x="1773" y="4391"/>
                    </a:cubicBezTo>
                    <a:cubicBezTo>
                      <a:pt x="1229" y="4089"/>
                      <a:pt x="684" y="3782"/>
                      <a:pt x="118" y="3526"/>
                    </a:cubicBezTo>
                    <a:cubicBezTo>
                      <a:pt x="441" y="2991"/>
                      <a:pt x="749" y="2450"/>
                      <a:pt x="1050" y="1906"/>
                    </a:cubicBezTo>
                    <a:cubicBezTo>
                      <a:pt x="1187" y="1673"/>
                      <a:pt x="1316" y="1436"/>
                      <a:pt x="1449" y="1203"/>
                    </a:cubicBezTo>
                    <a:cubicBezTo>
                      <a:pt x="1533" y="1047"/>
                      <a:pt x="1614" y="882"/>
                      <a:pt x="1711" y="733"/>
                    </a:cubicBezTo>
                    <a:cubicBezTo>
                      <a:pt x="1731" y="691"/>
                      <a:pt x="1757" y="655"/>
                      <a:pt x="1776" y="617"/>
                    </a:cubicBezTo>
                    <a:cubicBezTo>
                      <a:pt x="1815" y="526"/>
                      <a:pt x="1860" y="482"/>
                      <a:pt x="1912" y="482"/>
                    </a:cubicBezTo>
                    <a:close/>
                    <a:moveTo>
                      <a:pt x="5204" y="2236"/>
                    </a:moveTo>
                    <a:cubicBezTo>
                      <a:pt x="5592" y="2266"/>
                      <a:pt x="5984" y="2278"/>
                      <a:pt x="6376" y="2295"/>
                    </a:cubicBezTo>
                    <a:cubicBezTo>
                      <a:pt x="6062" y="2988"/>
                      <a:pt x="5719" y="3662"/>
                      <a:pt x="5333" y="4310"/>
                    </a:cubicBezTo>
                    <a:cubicBezTo>
                      <a:pt x="5243" y="4459"/>
                      <a:pt x="5158" y="4656"/>
                      <a:pt x="5045" y="4786"/>
                    </a:cubicBezTo>
                    <a:cubicBezTo>
                      <a:pt x="4844" y="5013"/>
                      <a:pt x="4627" y="5029"/>
                      <a:pt x="4352" y="5081"/>
                    </a:cubicBezTo>
                    <a:cubicBezTo>
                      <a:pt x="4008" y="5145"/>
                      <a:pt x="3649" y="5191"/>
                      <a:pt x="3308" y="5275"/>
                    </a:cubicBezTo>
                    <a:cubicBezTo>
                      <a:pt x="3503" y="4915"/>
                      <a:pt x="3688" y="4556"/>
                      <a:pt x="3888" y="4193"/>
                    </a:cubicBezTo>
                    <a:cubicBezTo>
                      <a:pt x="3898" y="4200"/>
                      <a:pt x="3911" y="4203"/>
                      <a:pt x="3924" y="4203"/>
                    </a:cubicBezTo>
                    <a:cubicBezTo>
                      <a:pt x="3928" y="4204"/>
                      <a:pt x="3932" y="4204"/>
                      <a:pt x="3936" y="4204"/>
                    </a:cubicBezTo>
                    <a:cubicBezTo>
                      <a:pt x="3988" y="4204"/>
                      <a:pt x="4001" y="4127"/>
                      <a:pt x="3947" y="4109"/>
                    </a:cubicBezTo>
                    <a:cubicBezTo>
                      <a:pt x="3943" y="4109"/>
                      <a:pt x="3940" y="4106"/>
                      <a:pt x="3937" y="4106"/>
                    </a:cubicBezTo>
                    <a:cubicBezTo>
                      <a:pt x="4002" y="3989"/>
                      <a:pt x="4067" y="3872"/>
                      <a:pt x="4135" y="3756"/>
                    </a:cubicBezTo>
                    <a:cubicBezTo>
                      <a:pt x="4442" y="3237"/>
                      <a:pt x="4747" y="2651"/>
                      <a:pt x="5194" y="2246"/>
                    </a:cubicBezTo>
                    <a:cubicBezTo>
                      <a:pt x="5200" y="2243"/>
                      <a:pt x="5200" y="2240"/>
                      <a:pt x="5204" y="2236"/>
                    </a:cubicBezTo>
                    <a:close/>
                    <a:moveTo>
                      <a:pt x="3704" y="0"/>
                    </a:moveTo>
                    <a:cubicBezTo>
                      <a:pt x="3691" y="0"/>
                      <a:pt x="3680" y="5"/>
                      <a:pt x="3668" y="11"/>
                    </a:cubicBezTo>
                    <a:cubicBezTo>
                      <a:pt x="3661" y="6"/>
                      <a:pt x="3654" y="3"/>
                      <a:pt x="3644" y="3"/>
                    </a:cubicBezTo>
                    <a:cubicBezTo>
                      <a:pt x="3641" y="3"/>
                      <a:pt x="3637" y="3"/>
                      <a:pt x="3632" y="4"/>
                    </a:cubicBezTo>
                    <a:cubicBezTo>
                      <a:pt x="3033" y="69"/>
                      <a:pt x="2427" y="179"/>
                      <a:pt x="1825" y="263"/>
                    </a:cubicBezTo>
                    <a:cubicBezTo>
                      <a:pt x="1776" y="270"/>
                      <a:pt x="1783" y="335"/>
                      <a:pt x="1818" y="357"/>
                    </a:cubicBezTo>
                    <a:cubicBezTo>
                      <a:pt x="1698" y="406"/>
                      <a:pt x="1650" y="562"/>
                      <a:pt x="1585" y="672"/>
                    </a:cubicBezTo>
                    <a:cubicBezTo>
                      <a:pt x="1413" y="983"/>
                      <a:pt x="1235" y="1294"/>
                      <a:pt x="1060" y="1608"/>
                    </a:cubicBezTo>
                    <a:cubicBezTo>
                      <a:pt x="707" y="2230"/>
                      <a:pt x="360" y="2858"/>
                      <a:pt x="27" y="3493"/>
                    </a:cubicBezTo>
                    <a:cubicBezTo>
                      <a:pt x="24" y="3503"/>
                      <a:pt x="24" y="3506"/>
                      <a:pt x="24" y="3516"/>
                    </a:cubicBezTo>
                    <a:cubicBezTo>
                      <a:pt x="7" y="3526"/>
                      <a:pt x="1" y="3558"/>
                      <a:pt x="27" y="3571"/>
                    </a:cubicBezTo>
                    <a:cubicBezTo>
                      <a:pt x="646" y="3944"/>
                      <a:pt x="1290" y="4277"/>
                      <a:pt x="1922" y="4627"/>
                    </a:cubicBezTo>
                    <a:cubicBezTo>
                      <a:pt x="2217" y="4796"/>
                      <a:pt x="2521" y="4958"/>
                      <a:pt x="2810" y="5136"/>
                    </a:cubicBezTo>
                    <a:cubicBezTo>
                      <a:pt x="2897" y="5188"/>
                      <a:pt x="2994" y="5304"/>
                      <a:pt x="3104" y="5340"/>
                    </a:cubicBezTo>
                    <a:cubicBezTo>
                      <a:pt x="3082" y="5365"/>
                      <a:pt x="3091" y="5411"/>
                      <a:pt x="3130" y="5411"/>
                    </a:cubicBezTo>
                    <a:cubicBezTo>
                      <a:pt x="3131" y="5411"/>
                      <a:pt x="3132" y="5411"/>
                      <a:pt x="3134" y="5411"/>
                    </a:cubicBezTo>
                    <a:lnTo>
                      <a:pt x="3140" y="5411"/>
                    </a:lnTo>
                    <a:cubicBezTo>
                      <a:pt x="3153" y="5427"/>
                      <a:pt x="3172" y="5437"/>
                      <a:pt x="3190" y="5437"/>
                    </a:cubicBezTo>
                    <a:cubicBezTo>
                      <a:pt x="3209" y="5437"/>
                      <a:pt x="3227" y="5427"/>
                      <a:pt x="3240" y="5405"/>
                    </a:cubicBezTo>
                    <a:lnTo>
                      <a:pt x="3240" y="5401"/>
                    </a:lnTo>
                    <a:cubicBezTo>
                      <a:pt x="3645" y="5366"/>
                      <a:pt x="4050" y="5269"/>
                      <a:pt x="4449" y="5201"/>
                    </a:cubicBezTo>
                    <a:cubicBezTo>
                      <a:pt x="4838" y="5129"/>
                      <a:pt x="5013" y="5090"/>
                      <a:pt x="5223" y="4754"/>
                    </a:cubicBezTo>
                    <a:cubicBezTo>
                      <a:pt x="5706" y="3979"/>
                      <a:pt x="6127" y="3169"/>
                      <a:pt x="6503" y="2340"/>
                    </a:cubicBezTo>
                    <a:cubicBezTo>
                      <a:pt x="6506" y="2327"/>
                      <a:pt x="6509" y="2321"/>
                      <a:pt x="6509" y="2311"/>
                    </a:cubicBezTo>
                    <a:cubicBezTo>
                      <a:pt x="6542" y="2311"/>
                      <a:pt x="6574" y="2317"/>
                      <a:pt x="6610" y="2317"/>
                    </a:cubicBezTo>
                    <a:cubicBezTo>
                      <a:pt x="6681" y="2317"/>
                      <a:pt x="6691" y="2223"/>
                      <a:pt x="6642" y="2188"/>
                    </a:cubicBezTo>
                    <a:cubicBezTo>
                      <a:pt x="5673" y="1459"/>
                      <a:pt x="4721" y="701"/>
                      <a:pt x="3730" y="8"/>
                    </a:cubicBezTo>
                    <a:cubicBezTo>
                      <a:pt x="3721" y="2"/>
                      <a:pt x="3712" y="0"/>
                      <a:pt x="3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3"/>
              <p:cNvSpPr/>
              <p:nvPr/>
            </p:nvSpPr>
            <p:spPr>
              <a:xfrm>
                <a:off x="5900341" y="1443939"/>
                <a:ext cx="35265" cy="11821"/>
              </a:xfrm>
              <a:custGeom>
                <a:avLst/>
                <a:gdLst/>
                <a:ahLst/>
                <a:cxnLst/>
                <a:rect l="l" t="t" r="r" b="b"/>
                <a:pathLst>
                  <a:path w="537" h="180" extrusionOk="0">
                    <a:moveTo>
                      <a:pt x="461" y="0"/>
                    </a:moveTo>
                    <a:cubicBezTo>
                      <a:pt x="459" y="0"/>
                      <a:pt x="457" y="0"/>
                      <a:pt x="455" y="0"/>
                    </a:cubicBezTo>
                    <a:cubicBezTo>
                      <a:pt x="322" y="20"/>
                      <a:pt x="183" y="59"/>
                      <a:pt x="50" y="94"/>
                    </a:cubicBezTo>
                    <a:cubicBezTo>
                      <a:pt x="1" y="110"/>
                      <a:pt x="15" y="180"/>
                      <a:pt x="63" y="180"/>
                    </a:cubicBezTo>
                    <a:cubicBezTo>
                      <a:pt x="66" y="180"/>
                      <a:pt x="69" y="179"/>
                      <a:pt x="72" y="179"/>
                    </a:cubicBezTo>
                    <a:cubicBezTo>
                      <a:pt x="205" y="156"/>
                      <a:pt x="348" y="133"/>
                      <a:pt x="477" y="94"/>
                    </a:cubicBezTo>
                    <a:cubicBezTo>
                      <a:pt x="537" y="76"/>
                      <a:pt x="515" y="0"/>
                      <a:pt x="4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3"/>
              <p:cNvSpPr/>
              <p:nvPr/>
            </p:nvSpPr>
            <p:spPr>
              <a:xfrm>
                <a:off x="5943091" y="1437306"/>
                <a:ext cx="28698" cy="9719"/>
              </a:xfrm>
              <a:custGeom>
                <a:avLst/>
                <a:gdLst/>
                <a:ahLst/>
                <a:cxnLst/>
                <a:rect l="l" t="t" r="r" b="b"/>
                <a:pathLst>
                  <a:path w="437" h="148" extrusionOk="0">
                    <a:moveTo>
                      <a:pt x="385" y="0"/>
                    </a:moveTo>
                    <a:cubicBezTo>
                      <a:pt x="382" y="0"/>
                      <a:pt x="380" y="1"/>
                      <a:pt x="377" y="1"/>
                    </a:cubicBezTo>
                    <a:cubicBezTo>
                      <a:pt x="267" y="14"/>
                      <a:pt x="160" y="40"/>
                      <a:pt x="53" y="63"/>
                    </a:cubicBezTo>
                    <a:cubicBezTo>
                      <a:pt x="0" y="72"/>
                      <a:pt x="19" y="147"/>
                      <a:pt x="72" y="147"/>
                    </a:cubicBezTo>
                    <a:cubicBezTo>
                      <a:pt x="75" y="147"/>
                      <a:pt x="77" y="147"/>
                      <a:pt x="79" y="147"/>
                    </a:cubicBezTo>
                    <a:cubicBezTo>
                      <a:pt x="183" y="131"/>
                      <a:pt x="290" y="121"/>
                      <a:pt x="390" y="95"/>
                    </a:cubicBezTo>
                    <a:cubicBezTo>
                      <a:pt x="436" y="83"/>
                      <a:pt x="430"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3"/>
              <p:cNvSpPr/>
              <p:nvPr/>
            </p:nvSpPr>
            <p:spPr>
              <a:xfrm>
                <a:off x="5984921" y="1432447"/>
                <a:ext cx="31784" cy="9456"/>
              </a:xfrm>
              <a:custGeom>
                <a:avLst/>
                <a:gdLst/>
                <a:ahLst/>
                <a:cxnLst/>
                <a:rect l="l" t="t" r="r" b="b"/>
                <a:pathLst>
                  <a:path w="484" h="144" extrusionOk="0">
                    <a:moveTo>
                      <a:pt x="419" y="0"/>
                    </a:moveTo>
                    <a:cubicBezTo>
                      <a:pt x="417" y="0"/>
                      <a:pt x="416" y="0"/>
                      <a:pt x="414" y="1"/>
                    </a:cubicBezTo>
                    <a:cubicBezTo>
                      <a:pt x="288" y="17"/>
                      <a:pt x="168" y="43"/>
                      <a:pt x="45" y="65"/>
                    </a:cubicBezTo>
                    <a:cubicBezTo>
                      <a:pt x="0" y="75"/>
                      <a:pt x="12" y="143"/>
                      <a:pt x="55" y="143"/>
                    </a:cubicBezTo>
                    <a:cubicBezTo>
                      <a:pt x="56" y="143"/>
                      <a:pt x="57" y="143"/>
                      <a:pt x="58" y="143"/>
                    </a:cubicBezTo>
                    <a:cubicBezTo>
                      <a:pt x="184" y="130"/>
                      <a:pt x="304" y="124"/>
                      <a:pt x="430" y="104"/>
                    </a:cubicBezTo>
                    <a:cubicBezTo>
                      <a:pt x="483" y="95"/>
                      <a:pt x="470" y="0"/>
                      <a:pt x="4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3"/>
              <p:cNvSpPr/>
              <p:nvPr/>
            </p:nvSpPr>
            <p:spPr>
              <a:xfrm>
                <a:off x="6113696" y="1237612"/>
                <a:ext cx="14382" cy="21014"/>
              </a:xfrm>
              <a:custGeom>
                <a:avLst/>
                <a:gdLst/>
                <a:ahLst/>
                <a:cxnLst/>
                <a:rect l="l" t="t" r="r" b="b"/>
                <a:pathLst>
                  <a:path w="219" h="320" extrusionOk="0">
                    <a:moveTo>
                      <a:pt x="167" y="0"/>
                    </a:moveTo>
                    <a:cubicBezTo>
                      <a:pt x="149" y="0"/>
                      <a:pt x="130" y="10"/>
                      <a:pt x="121" y="33"/>
                    </a:cubicBezTo>
                    <a:cubicBezTo>
                      <a:pt x="92" y="104"/>
                      <a:pt x="50" y="172"/>
                      <a:pt x="18" y="240"/>
                    </a:cubicBezTo>
                    <a:cubicBezTo>
                      <a:pt x="1" y="276"/>
                      <a:pt x="32" y="319"/>
                      <a:pt x="64" y="319"/>
                    </a:cubicBezTo>
                    <a:cubicBezTo>
                      <a:pt x="75" y="319"/>
                      <a:pt x="86" y="314"/>
                      <a:pt x="95" y="301"/>
                    </a:cubicBezTo>
                    <a:cubicBezTo>
                      <a:pt x="154" y="230"/>
                      <a:pt x="189" y="146"/>
                      <a:pt x="209" y="58"/>
                    </a:cubicBezTo>
                    <a:cubicBezTo>
                      <a:pt x="218" y="22"/>
                      <a:pt x="19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3"/>
              <p:cNvSpPr/>
              <p:nvPr/>
            </p:nvSpPr>
            <p:spPr>
              <a:xfrm>
                <a:off x="6098789" y="1270051"/>
                <a:ext cx="12083" cy="20292"/>
              </a:xfrm>
              <a:custGeom>
                <a:avLst/>
                <a:gdLst/>
                <a:ahLst/>
                <a:cxnLst/>
                <a:rect l="l" t="t" r="r" b="b"/>
                <a:pathLst>
                  <a:path w="184" h="309" extrusionOk="0">
                    <a:moveTo>
                      <a:pt x="160" y="1"/>
                    </a:moveTo>
                    <a:cubicBezTo>
                      <a:pt x="154" y="1"/>
                      <a:pt x="148" y="3"/>
                      <a:pt x="144" y="8"/>
                    </a:cubicBezTo>
                    <a:cubicBezTo>
                      <a:pt x="92" y="86"/>
                      <a:pt x="44" y="167"/>
                      <a:pt x="11" y="254"/>
                    </a:cubicBezTo>
                    <a:cubicBezTo>
                      <a:pt x="1" y="284"/>
                      <a:pt x="29" y="309"/>
                      <a:pt x="56" y="309"/>
                    </a:cubicBezTo>
                    <a:cubicBezTo>
                      <a:pt x="70" y="309"/>
                      <a:pt x="82" y="302"/>
                      <a:pt x="89" y="287"/>
                    </a:cubicBezTo>
                    <a:cubicBezTo>
                      <a:pt x="128" y="206"/>
                      <a:pt x="157" y="115"/>
                      <a:pt x="177" y="24"/>
                    </a:cubicBezTo>
                    <a:cubicBezTo>
                      <a:pt x="183" y="11"/>
                      <a:pt x="172"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3"/>
              <p:cNvSpPr/>
              <p:nvPr/>
            </p:nvSpPr>
            <p:spPr>
              <a:xfrm>
                <a:off x="6080599" y="1300258"/>
                <a:ext cx="13856" cy="19635"/>
              </a:xfrm>
              <a:custGeom>
                <a:avLst/>
                <a:gdLst/>
                <a:ahLst/>
                <a:cxnLst/>
                <a:rect l="l" t="t" r="r" b="b"/>
                <a:pathLst>
                  <a:path w="211" h="299" extrusionOk="0">
                    <a:moveTo>
                      <a:pt x="171" y="0"/>
                    </a:moveTo>
                    <a:cubicBezTo>
                      <a:pt x="160" y="0"/>
                      <a:pt x="149" y="5"/>
                      <a:pt x="143" y="15"/>
                    </a:cubicBezTo>
                    <a:cubicBezTo>
                      <a:pt x="94" y="86"/>
                      <a:pt x="45" y="161"/>
                      <a:pt x="13" y="242"/>
                    </a:cubicBezTo>
                    <a:cubicBezTo>
                      <a:pt x="0" y="274"/>
                      <a:pt x="30" y="299"/>
                      <a:pt x="59" y="299"/>
                    </a:cubicBezTo>
                    <a:cubicBezTo>
                      <a:pt x="74" y="299"/>
                      <a:pt x="88" y="292"/>
                      <a:pt x="97" y="277"/>
                    </a:cubicBezTo>
                    <a:cubicBezTo>
                      <a:pt x="143" y="206"/>
                      <a:pt x="172" y="118"/>
                      <a:pt x="198" y="37"/>
                    </a:cubicBezTo>
                    <a:cubicBezTo>
                      <a:pt x="210" y="16"/>
                      <a:pt x="191"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3"/>
              <p:cNvSpPr/>
              <p:nvPr/>
            </p:nvSpPr>
            <p:spPr>
              <a:xfrm>
                <a:off x="6057616" y="1337032"/>
                <a:ext cx="18519" cy="24232"/>
              </a:xfrm>
              <a:custGeom>
                <a:avLst/>
                <a:gdLst/>
                <a:ahLst/>
                <a:cxnLst/>
                <a:rect l="l" t="t" r="r" b="b"/>
                <a:pathLst>
                  <a:path w="282" h="369" extrusionOk="0">
                    <a:moveTo>
                      <a:pt x="245" y="1"/>
                    </a:moveTo>
                    <a:cubicBezTo>
                      <a:pt x="238" y="1"/>
                      <a:pt x="230" y="3"/>
                      <a:pt x="224" y="9"/>
                    </a:cubicBezTo>
                    <a:cubicBezTo>
                      <a:pt x="143" y="93"/>
                      <a:pt x="81" y="197"/>
                      <a:pt x="23" y="297"/>
                    </a:cubicBezTo>
                    <a:cubicBezTo>
                      <a:pt x="0" y="335"/>
                      <a:pt x="32" y="368"/>
                      <a:pt x="66" y="368"/>
                    </a:cubicBezTo>
                    <a:cubicBezTo>
                      <a:pt x="81" y="368"/>
                      <a:pt x="96" y="362"/>
                      <a:pt x="107" y="346"/>
                    </a:cubicBezTo>
                    <a:cubicBezTo>
                      <a:pt x="172" y="248"/>
                      <a:pt x="233" y="148"/>
                      <a:pt x="272" y="38"/>
                    </a:cubicBezTo>
                    <a:cubicBezTo>
                      <a:pt x="282" y="17"/>
                      <a:pt x="264"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3"/>
              <p:cNvSpPr/>
              <p:nvPr/>
            </p:nvSpPr>
            <p:spPr>
              <a:xfrm>
                <a:off x="6037587" y="1377024"/>
                <a:ext cx="13725" cy="24167"/>
              </a:xfrm>
              <a:custGeom>
                <a:avLst/>
                <a:gdLst/>
                <a:ahLst/>
                <a:cxnLst/>
                <a:rect l="l" t="t" r="r" b="b"/>
                <a:pathLst>
                  <a:path w="209" h="368" extrusionOk="0">
                    <a:moveTo>
                      <a:pt x="180" y="0"/>
                    </a:moveTo>
                    <a:cubicBezTo>
                      <a:pt x="167" y="0"/>
                      <a:pt x="152" y="7"/>
                      <a:pt x="146" y="18"/>
                    </a:cubicBezTo>
                    <a:cubicBezTo>
                      <a:pt x="124" y="67"/>
                      <a:pt x="108" y="116"/>
                      <a:pt x="88" y="164"/>
                    </a:cubicBezTo>
                    <a:cubicBezTo>
                      <a:pt x="69" y="210"/>
                      <a:pt x="43" y="252"/>
                      <a:pt x="20" y="294"/>
                    </a:cubicBezTo>
                    <a:cubicBezTo>
                      <a:pt x="0" y="334"/>
                      <a:pt x="30" y="367"/>
                      <a:pt x="61" y="367"/>
                    </a:cubicBezTo>
                    <a:cubicBezTo>
                      <a:pt x="76" y="367"/>
                      <a:pt x="91" y="360"/>
                      <a:pt x="101" y="342"/>
                    </a:cubicBezTo>
                    <a:cubicBezTo>
                      <a:pt x="163" y="255"/>
                      <a:pt x="198" y="132"/>
                      <a:pt x="205" y="28"/>
                    </a:cubicBezTo>
                    <a:cubicBezTo>
                      <a:pt x="208" y="9"/>
                      <a:pt x="195"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3"/>
              <p:cNvSpPr/>
              <p:nvPr/>
            </p:nvSpPr>
            <p:spPr>
              <a:xfrm>
                <a:off x="6020645" y="1412550"/>
                <a:ext cx="11295" cy="19307"/>
              </a:xfrm>
              <a:custGeom>
                <a:avLst/>
                <a:gdLst/>
                <a:ahLst/>
                <a:cxnLst/>
                <a:rect l="l" t="t" r="r" b="b"/>
                <a:pathLst>
                  <a:path w="172" h="294" extrusionOk="0">
                    <a:moveTo>
                      <a:pt x="137" y="0"/>
                    </a:moveTo>
                    <a:cubicBezTo>
                      <a:pt x="131" y="0"/>
                      <a:pt x="124" y="3"/>
                      <a:pt x="119" y="9"/>
                    </a:cubicBezTo>
                    <a:cubicBezTo>
                      <a:pt x="67" y="74"/>
                      <a:pt x="9" y="164"/>
                      <a:pt x="3" y="252"/>
                    </a:cubicBezTo>
                    <a:cubicBezTo>
                      <a:pt x="1" y="279"/>
                      <a:pt x="23" y="294"/>
                      <a:pt x="46" y="294"/>
                    </a:cubicBezTo>
                    <a:cubicBezTo>
                      <a:pt x="64" y="294"/>
                      <a:pt x="81" y="285"/>
                      <a:pt x="87" y="265"/>
                    </a:cubicBezTo>
                    <a:cubicBezTo>
                      <a:pt x="100" y="229"/>
                      <a:pt x="100" y="187"/>
                      <a:pt x="106" y="151"/>
                    </a:cubicBezTo>
                    <a:cubicBezTo>
                      <a:pt x="119" y="109"/>
                      <a:pt x="136" y="74"/>
                      <a:pt x="155" y="41"/>
                    </a:cubicBezTo>
                    <a:cubicBezTo>
                      <a:pt x="172" y="20"/>
                      <a:pt x="155"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3"/>
              <p:cNvSpPr/>
              <p:nvPr/>
            </p:nvSpPr>
            <p:spPr>
              <a:xfrm>
                <a:off x="6034829" y="1443414"/>
                <a:ext cx="31916" cy="16680"/>
              </a:xfrm>
              <a:custGeom>
                <a:avLst/>
                <a:gdLst/>
                <a:ahLst/>
                <a:cxnLst/>
                <a:rect l="l" t="t" r="r" b="b"/>
                <a:pathLst>
                  <a:path w="486" h="254" extrusionOk="0">
                    <a:moveTo>
                      <a:pt x="51" y="0"/>
                    </a:moveTo>
                    <a:cubicBezTo>
                      <a:pt x="19" y="0"/>
                      <a:pt x="1" y="47"/>
                      <a:pt x="33" y="70"/>
                    </a:cubicBezTo>
                    <a:cubicBezTo>
                      <a:pt x="153" y="138"/>
                      <a:pt x="276" y="203"/>
                      <a:pt x="405" y="251"/>
                    </a:cubicBezTo>
                    <a:cubicBezTo>
                      <a:pt x="410" y="253"/>
                      <a:pt x="414" y="254"/>
                      <a:pt x="418" y="254"/>
                    </a:cubicBezTo>
                    <a:cubicBezTo>
                      <a:pt x="460" y="254"/>
                      <a:pt x="486" y="185"/>
                      <a:pt x="444" y="164"/>
                    </a:cubicBezTo>
                    <a:cubicBezTo>
                      <a:pt x="324" y="99"/>
                      <a:pt x="192" y="44"/>
                      <a:pt x="62" y="2"/>
                    </a:cubicBezTo>
                    <a:cubicBezTo>
                      <a:pt x="58" y="1"/>
                      <a:pt x="54"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3"/>
              <p:cNvSpPr/>
              <p:nvPr/>
            </p:nvSpPr>
            <p:spPr>
              <a:xfrm>
                <a:off x="6080468" y="1464361"/>
                <a:ext cx="30537" cy="16352"/>
              </a:xfrm>
              <a:custGeom>
                <a:avLst/>
                <a:gdLst/>
                <a:ahLst/>
                <a:cxnLst/>
                <a:rect l="l" t="t" r="r" b="b"/>
                <a:pathLst>
                  <a:path w="465" h="249" extrusionOk="0">
                    <a:moveTo>
                      <a:pt x="60" y="0"/>
                    </a:moveTo>
                    <a:cubicBezTo>
                      <a:pt x="17" y="0"/>
                      <a:pt x="1" y="63"/>
                      <a:pt x="47" y="78"/>
                    </a:cubicBezTo>
                    <a:cubicBezTo>
                      <a:pt x="164" y="120"/>
                      <a:pt x="268" y="175"/>
                      <a:pt x="371" y="240"/>
                    </a:cubicBezTo>
                    <a:cubicBezTo>
                      <a:pt x="380" y="246"/>
                      <a:pt x="388" y="249"/>
                      <a:pt x="397" y="249"/>
                    </a:cubicBezTo>
                    <a:cubicBezTo>
                      <a:pt x="434" y="249"/>
                      <a:pt x="464" y="198"/>
                      <a:pt x="430" y="169"/>
                    </a:cubicBezTo>
                    <a:cubicBezTo>
                      <a:pt x="326" y="81"/>
                      <a:pt x="196" y="30"/>
                      <a:pt x="67" y="0"/>
                    </a:cubicBezTo>
                    <a:cubicBezTo>
                      <a:pt x="65"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3"/>
              <p:cNvSpPr/>
              <p:nvPr/>
            </p:nvSpPr>
            <p:spPr>
              <a:xfrm>
                <a:off x="6171878" y="1506783"/>
                <a:ext cx="21605" cy="10967"/>
              </a:xfrm>
              <a:custGeom>
                <a:avLst/>
                <a:gdLst/>
                <a:ahLst/>
                <a:cxnLst/>
                <a:rect l="l" t="t" r="r" b="b"/>
                <a:pathLst>
                  <a:path w="329" h="167" extrusionOk="0">
                    <a:moveTo>
                      <a:pt x="54" y="0"/>
                    </a:moveTo>
                    <a:cubicBezTo>
                      <a:pt x="10" y="0"/>
                      <a:pt x="1" y="69"/>
                      <a:pt x="45" y="90"/>
                    </a:cubicBezTo>
                    <a:cubicBezTo>
                      <a:pt x="110" y="113"/>
                      <a:pt x="178" y="145"/>
                      <a:pt x="243" y="164"/>
                    </a:cubicBezTo>
                    <a:cubicBezTo>
                      <a:pt x="248" y="166"/>
                      <a:pt x="253" y="166"/>
                      <a:pt x="258" y="166"/>
                    </a:cubicBezTo>
                    <a:cubicBezTo>
                      <a:pt x="311" y="166"/>
                      <a:pt x="328" y="91"/>
                      <a:pt x="272" y="67"/>
                    </a:cubicBezTo>
                    <a:cubicBezTo>
                      <a:pt x="207" y="41"/>
                      <a:pt x="139" y="25"/>
                      <a:pt x="68" y="2"/>
                    </a:cubicBezTo>
                    <a:cubicBezTo>
                      <a:pt x="63" y="1"/>
                      <a:pt x="58"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3"/>
              <p:cNvSpPr/>
              <p:nvPr/>
            </p:nvSpPr>
            <p:spPr>
              <a:xfrm>
                <a:off x="6199984" y="1523594"/>
                <a:ext cx="23379" cy="10310"/>
              </a:xfrm>
              <a:custGeom>
                <a:avLst/>
                <a:gdLst/>
                <a:ahLst/>
                <a:cxnLst/>
                <a:rect l="l" t="t" r="r" b="b"/>
                <a:pathLst>
                  <a:path w="356" h="157" extrusionOk="0">
                    <a:moveTo>
                      <a:pt x="56" y="1"/>
                    </a:moveTo>
                    <a:cubicBezTo>
                      <a:pt x="16" y="1"/>
                      <a:pt x="0" y="65"/>
                      <a:pt x="45" y="80"/>
                    </a:cubicBezTo>
                    <a:cubicBezTo>
                      <a:pt x="116" y="103"/>
                      <a:pt x="191" y="119"/>
                      <a:pt x="255" y="151"/>
                    </a:cubicBezTo>
                    <a:cubicBezTo>
                      <a:pt x="264" y="155"/>
                      <a:pt x="272" y="157"/>
                      <a:pt x="280" y="157"/>
                    </a:cubicBezTo>
                    <a:cubicBezTo>
                      <a:pt x="337" y="157"/>
                      <a:pt x="356" y="63"/>
                      <a:pt x="281" y="54"/>
                    </a:cubicBezTo>
                    <a:cubicBezTo>
                      <a:pt x="207" y="48"/>
                      <a:pt x="135" y="19"/>
                      <a:pt x="67" y="2"/>
                    </a:cubicBezTo>
                    <a:cubicBezTo>
                      <a:pt x="64" y="1"/>
                      <a:pt x="60" y="1"/>
                      <a:pt x="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71" name="Google Shape;267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2672" name="Google Shape;2672;p23"/>
          <p:cNvSpPr txBox="1">
            <a:spLocks noGrp="1"/>
          </p:cNvSpPr>
          <p:nvPr>
            <p:ph type="subTitle" idx="1"/>
          </p:nvPr>
        </p:nvSpPr>
        <p:spPr>
          <a:xfrm>
            <a:off x="4923075" y="2835250"/>
            <a:ext cx="2799600" cy="1152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3" name="Google Shape;2673;p23"/>
          <p:cNvSpPr txBox="1">
            <a:spLocks noGrp="1"/>
          </p:cNvSpPr>
          <p:nvPr>
            <p:ph type="subTitle" idx="2"/>
          </p:nvPr>
        </p:nvSpPr>
        <p:spPr>
          <a:xfrm>
            <a:off x="1580900" y="2835250"/>
            <a:ext cx="2799600" cy="1152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4" name="Google Shape;2674;p23"/>
          <p:cNvSpPr txBox="1">
            <a:spLocks noGrp="1"/>
          </p:cNvSpPr>
          <p:nvPr>
            <p:ph type="subTitle" idx="3"/>
          </p:nvPr>
        </p:nvSpPr>
        <p:spPr>
          <a:xfrm>
            <a:off x="1580899" y="2428825"/>
            <a:ext cx="27996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2675" name="Google Shape;2675;p23"/>
          <p:cNvSpPr txBox="1">
            <a:spLocks noGrp="1"/>
          </p:cNvSpPr>
          <p:nvPr>
            <p:ph type="subTitle" idx="4"/>
          </p:nvPr>
        </p:nvSpPr>
        <p:spPr>
          <a:xfrm>
            <a:off x="4923078" y="2428825"/>
            <a:ext cx="27996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676"/>
        <p:cNvGrpSpPr/>
        <p:nvPr/>
      </p:nvGrpSpPr>
      <p:grpSpPr>
        <a:xfrm>
          <a:off x="0" y="0"/>
          <a:ext cx="0" cy="0"/>
          <a:chOff x="0" y="0"/>
          <a:chExt cx="0" cy="0"/>
        </a:xfrm>
      </p:grpSpPr>
      <p:pic>
        <p:nvPicPr>
          <p:cNvPr id="2677" name="Google Shape;2677;p24"/>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678" name="Google Shape;2678;p24"/>
          <p:cNvGrpSpPr/>
          <p:nvPr/>
        </p:nvGrpSpPr>
        <p:grpSpPr>
          <a:xfrm>
            <a:off x="-294557" y="512381"/>
            <a:ext cx="9459274" cy="3365624"/>
            <a:chOff x="-294557" y="512381"/>
            <a:chExt cx="9459274" cy="3365624"/>
          </a:xfrm>
        </p:grpSpPr>
        <p:grpSp>
          <p:nvGrpSpPr>
            <p:cNvPr id="2679" name="Google Shape;2679;p24"/>
            <p:cNvGrpSpPr/>
            <p:nvPr/>
          </p:nvGrpSpPr>
          <p:grpSpPr>
            <a:xfrm rot="2258642">
              <a:off x="-339773" y="3031313"/>
              <a:ext cx="1029115" cy="202717"/>
              <a:chOff x="4737493" y="4305992"/>
              <a:chExt cx="547410" cy="107830"/>
            </a:xfrm>
          </p:grpSpPr>
          <p:sp>
            <p:nvSpPr>
              <p:cNvPr id="2680" name="Google Shape;2680;p24"/>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4"/>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4"/>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4"/>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4"/>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4"/>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4"/>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4"/>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4"/>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4"/>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4"/>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4"/>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4"/>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3" name="Google Shape;2693;p24"/>
            <p:cNvGrpSpPr/>
            <p:nvPr/>
          </p:nvGrpSpPr>
          <p:grpSpPr>
            <a:xfrm rot="3128191">
              <a:off x="8668129" y="3460030"/>
              <a:ext cx="475920" cy="285182"/>
              <a:chOff x="5983345" y="4283994"/>
              <a:chExt cx="253151" cy="151694"/>
            </a:xfrm>
          </p:grpSpPr>
          <p:sp>
            <p:nvSpPr>
              <p:cNvPr id="2694" name="Google Shape;2694;p24"/>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4"/>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4"/>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4"/>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4"/>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4"/>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4"/>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4"/>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4"/>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3" name="Google Shape;2703;p24"/>
            <p:cNvGrpSpPr/>
            <p:nvPr/>
          </p:nvGrpSpPr>
          <p:grpSpPr>
            <a:xfrm rot="-2416383">
              <a:off x="8592812" y="634022"/>
              <a:ext cx="447780" cy="194821"/>
              <a:chOff x="8075001" y="4307963"/>
              <a:chExt cx="238179" cy="103627"/>
            </a:xfrm>
          </p:grpSpPr>
          <p:sp>
            <p:nvSpPr>
              <p:cNvPr id="2704" name="Google Shape;2704;p24"/>
              <p:cNvSpPr/>
              <p:nvPr/>
            </p:nvSpPr>
            <p:spPr>
              <a:xfrm>
                <a:off x="8075001" y="4316959"/>
                <a:ext cx="78476" cy="92857"/>
              </a:xfrm>
              <a:custGeom>
                <a:avLst/>
                <a:gdLst/>
                <a:ahLst/>
                <a:cxnLst/>
                <a:rect l="l" t="t" r="r" b="b"/>
                <a:pathLst>
                  <a:path w="1195" h="1414" extrusionOk="0">
                    <a:moveTo>
                      <a:pt x="695" y="0"/>
                    </a:moveTo>
                    <a:cubicBezTo>
                      <a:pt x="482" y="0"/>
                      <a:pt x="258" y="67"/>
                      <a:pt x="152" y="165"/>
                    </a:cubicBezTo>
                    <a:cubicBezTo>
                      <a:pt x="0" y="304"/>
                      <a:pt x="91" y="450"/>
                      <a:pt x="220" y="567"/>
                    </a:cubicBezTo>
                    <a:cubicBezTo>
                      <a:pt x="321" y="661"/>
                      <a:pt x="437" y="729"/>
                      <a:pt x="551" y="797"/>
                    </a:cubicBezTo>
                    <a:cubicBezTo>
                      <a:pt x="638" y="852"/>
                      <a:pt x="755" y="904"/>
                      <a:pt x="803" y="997"/>
                    </a:cubicBezTo>
                    <a:cubicBezTo>
                      <a:pt x="898" y="1180"/>
                      <a:pt x="708" y="1286"/>
                      <a:pt x="543" y="1286"/>
                    </a:cubicBezTo>
                    <a:cubicBezTo>
                      <a:pt x="538" y="1286"/>
                      <a:pt x="533" y="1286"/>
                      <a:pt x="528" y="1286"/>
                    </a:cubicBezTo>
                    <a:cubicBezTo>
                      <a:pt x="447" y="1286"/>
                      <a:pt x="447" y="1409"/>
                      <a:pt x="528" y="1412"/>
                    </a:cubicBezTo>
                    <a:cubicBezTo>
                      <a:pt x="542" y="1413"/>
                      <a:pt x="556" y="1413"/>
                      <a:pt x="570" y="1413"/>
                    </a:cubicBezTo>
                    <a:cubicBezTo>
                      <a:pt x="864" y="1413"/>
                      <a:pt x="1148" y="1219"/>
                      <a:pt x="907" y="910"/>
                    </a:cubicBezTo>
                    <a:cubicBezTo>
                      <a:pt x="774" y="742"/>
                      <a:pt x="551" y="664"/>
                      <a:pt x="382" y="537"/>
                    </a:cubicBezTo>
                    <a:cubicBezTo>
                      <a:pt x="259" y="450"/>
                      <a:pt x="175" y="294"/>
                      <a:pt x="337" y="194"/>
                    </a:cubicBezTo>
                    <a:cubicBezTo>
                      <a:pt x="415" y="145"/>
                      <a:pt x="531" y="126"/>
                      <a:pt x="616" y="116"/>
                    </a:cubicBezTo>
                    <a:cubicBezTo>
                      <a:pt x="635" y="115"/>
                      <a:pt x="656" y="114"/>
                      <a:pt x="677" y="114"/>
                    </a:cubicBezTo>
                    <a:cubicBezTo>
                      <a:pt x="854" y="114"/>
                      <a:pt x="1095" y="166"/>
                      <a:pt x="1118" y="359"/>
                    </a:cubicBezTo>
                    <a:cubicBezTo>
                      <a:pt x="1121" y="378"/>
                      <a:pt x="1135" y="386"/>
                      <a:pt x="1150" y="386"/>
                    </a:cubicBezTo>
                    <a:cubicBezTo>
                      <a:pt x="1169" y="386"/>
                      <a:pt x="1189" y="373"/>
                      <a:pt x="1189" y="353"/>
                    </a:cubicBezTo>
                    <a:cubicBezTo>
                      <a:pt x="1194" y="97"/>
                      <a:pt x="953" y="0"/>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4"/>
              <p:cNvSpPr/>
              <p:nvPr/>
            </p:nvSpPr>
            <p:spPr>
              <a:xfrm>
                <a:off x="8142639" y="4370938"/>
                <a:ext cx="40321" cy="8012"/>
              </a:xfrm>
              <a:custGeom>
                <a:avLst/>
                <a:gdLst/>
                <a:ahLst/>
                <a:cxnLst/>
                <a:rect l="l" t="t" r="r" b="b"/>
                <a:pathLst>
                  <a:path w="614" h="122" extrusionOk="0">
                    <a:moveTo>
                      <a:pt x="556" y="0"/>
                    </a:moveTo>
                    <a:cubicBezTo>
                      <a:pt x="554" y="0"/>
                      <a:pt x="553" y="0"/>
                      <a:pt x="551" y="1"/>
                    </a:cubicBezTo>
                    <a:cubicBezTo>
                      <a:pt x="412" y="11"/>
                      <a:pt x="275" y="25"/>
                      <a:pt x="134" y="25"/>
                    </a:cubicBezTo>
                    <a:cubicBezTo>
                      <a:pt x="108" y="25"/>
                      <a:pt x="82" y="24"/>
                      <a:pt x="55" y="23"/>
                    </a:cubicBezTo>
                    <a:cubicBezTo>
                      <a:pt x="0" y="23"/>
                      <a:pt x="3" y="104"/>
                      <a:pt x="55" y="111"/>
                    </a:cubicBezTo>
                    <a:cubicBezTo>
                      <a:pt x="125" y="117"/>
                      <a:pt x="197" y="121"/>
                      <a:pt x="268" y="121"/>
                    </a:cubicBezTo>
                    <a:cubicBezTo>
                      <a:pt x="369" y="121"/>
                      <a:pt x="469" y="113"/>
                      <a:pt x="564" y="94"/>
                    </a:cubicBezTo>
                    <a:cubicBezTo>
                      <a:pt x="614" y="85"/>
                      <a:pt x="604"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4"/>
              <p:cNvSpPr/>
              <p:nvPr/>
            </p:nvSpPr>
            <p:spPr>
              <a:xfrm>
                <a:off x="8139881" y="4360431"/>
                <a:ext cx="44524" cy="6567"/>
              </a:xfrm>
              <a:custGeom>
                <a:avLst/>
                <a:gdLst/>
                <a:ahLst/>
                <a:cxnLst/>
                <a:rect l="l" t="t" r="r" b="b"/>
                <a:pathLst>
                  <a:path w="678" h="100" extrusionOk="0">
                    <a:moveTo>
                      <a:pt x="520" y="1"/>
                    </a:moveTo>
                    <a:cubicBezTo>
                      <a:pt x="364" y="1"/>
                      <a:pt x="205" y="8"/>
                      <a:pt x="49" y="21"/>
                    </a:cubicBezTo>
                    <a:cubicBezTo>
                      <a:pt x="8" y="28"/>
                      <a:pt x="0" y="96"/>
                      <a:pt x="46" y="96"/>
                    </a:cubicBezTo>
                    <a:cubicBezTo>
                      <a:pt x="47" y="96"/>
                      <a:pt x="48" y="96"/>
                      <a:pt x="49" y="96"/>
                    </a:cubicBezTo>
                    <a:cubicBezTo>
                      <a:pt x="136" y="91"/>
                      <a:pt x="224" y="89"/>
                      <a:pt x="311" y="89"/>
                    </a:cubicBezTo>
                    <a:cubicBezTo>
                      <a:pt x="413" y="89"/>
                      <a:pt x="513" y="92"/>
                      <a:pt x="612" y="99"/>
                    </a:cubicBezTo>
                    <a:cubicBezTo>
                      <a:pt x="615" y="99"/>
                      <a:pt x="618" y="100"/>
                      <a:pt x="620" y="100"/>
                    </a:cubicBezTo>
                    <a:cubicBezTo>
                      <a:pt x="677" y="100"/>
                      <a:pt x="674" y="2"/>
                      <a:pt x="612" y="2"/>
                    </a:cubicBezTo>
                    <a:cubicBezTo>
                      <a:pt x="582" y="1"/>
                      <a:pt x="551"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4"/>
              <p:cNvSpPr/>
              <p:nvPr/>
            </p:nvSpPr>
            <p:spPr>
              <a:xfrm>
                <a:off x="8170942" y="4307963"/>
                <a:ext cx="62978" cy="103627"/>
              </a:xfrm>
              <a:custGeom>
                <a:avLst/>
                <a:gdLst/>
                <a:ahLst/>
                <a:cxnLst/>
                <a:rect l="l" t="t" r="r" b="b"/>
                <a:pathLst>
                  <a:path w="959" h="1578" extrusionOk="0">
                    <a:moveTo>
                      <a:pt x="845" y="1"/>
                    </a:moveTo>
                    <a:cubicBezTo>
                      <a:pt x="818" y="1"/>
                      <a:pt x="791" y="16"/>
                      <a:pt x="784" y="49"/>
                    </a:cubicBezTo>
                    <a:cubicBezTo>
                      <a:pt x="706" y="496"/>
                      <a:pt x="658" y="950"/>
                      <a:pt x="629" y="1410"/>
                    </a:cubicBezTo>
                    <a:cubicBezTo>
                      <a:pt x="515" y="1300"/>
                      <a:pt x="428" y="1031"/>
                      <a:pt x="376" y="927"/>
                    </a:cubicBezTo>
                    <a:cubicBezTo>
                      <a:pt x="279" y="746"/>
                      <a:pt x="188" y="558"/>
                      <a:pt x="94" y="373"/>
                    </a:cubicBezTo>
                    <a:cubicBezTo>
                      <a:pt x="86" y="355"/>
                      <a:pt x="72" y="348"/>
                      <a:pt x="59" y="348"/>
                    </a:cubicBezTo>
                    <a:cubicBezTo>
                      <a:pt x="30" y="348"/>
                      <a:pt x="1" y="380"/>
                      <a:pt x="16" y="415"/>
                    </a:cubicBezTo>
                    <a:cubicBezTo>
                      <a:pt x="136" y="687"/>
                      <a:pt x="266" y="950"/>
                      <a:pt x="399" y="1215"/>
                    </a:cubicBezTo>
                    <a:cubicBezTo>
                      <a:pt x="467" y="1348"/>
                      <a:pt x="515" y="1526"/>
                      <a:pt x="674" y="1575"/>
                    </a:cubicBezTo>
                    <a:cubicBezTo>
                      <a:pt x="680" y="1577"/>
                      <a:pt x="687" y="1578"/>
                      <a:pt x="693" y="1578"/>
                    </a:cubicBezTo>
                    <a:cubicBezTo>
                      <a:pt x="726" y="1578"/>
                      <a:pt x="752" y="1549"/>
                      <a:pt x="755" y="1514"/>
                    </a:cubicBezTo>
                    <a:cubicBezTo>
                      <a:pt x="784" y="1060"/>
                      <a:pt x="833" y="610"/>
                      <a:pt x="901" y="163"/>
                    </a:cubicBezTo>
                    <a:cubicBezTo>
                      <a:pt x="933" y="150"/>
                      <a:pt x="959" y="114"/>
                      <a:pt x="933" y="75"/>
                    </a:cubicBezTo>
                    <a:cubicBezTo>
                      <a:pt x="927" y="59"/>
                      <a:pt x="914" y="49"/>
                      <a:pt x="904" y="33"/>
                    </a:cubicBezTo>
                    <a:cubicBezTo>
                      <a:pt x="892" y="12"/>
                      <a:pt x="86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4"/>
              <p:cNvSpPr/>
              <p:nvPr/>
            </p:nvSpPr>
            <p:spPr>
              <a:xfrm>
                <a:off x="8243702" y="4368508"/>
                <a:ext cx="18322" cy="12871"/>
              </a:xfrm>
              <a:custGeom>
                <a:avLst/>
                <a:gdLst/>
                <a:ahLst/>
                <a:cxnLst/>
                <a:rect l="l" t="t" r="r" b="b"/>
                <a:pathLst>
                  <a:path w="279" h="196" extrusionOk="0">
                    <a:moveTo>
                      <a:pt x="194" y="0"/>
                    </a:moveTo>
                    <a:cubicBezTo>
                      <a:pt x="166" y="0"/>
                      <a:pt x="138" y="13"/>
                      <a:pt x="113" y="34"/>
                    </a:cubicBezTo>
                    <a:cubicBezTo>
                      <a:pt x="108" y="33"/>
                      <a:pt x="102" y="32"/>
                      <a:pt x="97" y="32"/>
                    </a:cubicBezTo>
                    <a:cubicBezTo>
                      <a:pt x="61" y="32"/>
                      <a:pt x="27" y="59"/>
                      <a:pt x="16" y="93"/>
                    </a:cubicBezTo>
                    <a:cubicBezTo>
                      <a:pt x="0" y="148"/>
                      <a:pt x="36" y="180"/>
                      <a:pt x="84" y="190"/>
                    </a:cubicBezTo>
                    <a:cubicBezTo>
                      <a:pt x="98" y="194"/>
                      <a:pt x="111" y="195"/>
                      <a:pt x="123" y="195"/>
                    </a:cubicBezTo>
                    <a:cubicBezTo>
                      <a:pt x="198" y="195"/>
                      <a:pt x="261" y="135"/>
                      <a:pt x="269" y="60"/>
                    </a:cubicBezTo>
                    <a:cubicBezTo>
                      <a:pt x="279" y="28"/>
                      <a:pt x="243" y="5"/>
                      <a:pt x="211" y="2"/>
                    </a:cubicBezTo>
                    <a:cubicBezTo>
                      <a:pt x="205" y="1"/>
                      <a:pt x="199"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4"/>
              <p:cNvSpPr/>
              <p:nvPr/>
            </p:nvSpPr>
            <p:spPr>
              <a:xfrm>
                <a:off x="8268590" y="4320505"/>
                <a:ext cx="44590" cy="78870"/>
              </a:xfrm>
              <a:custGeom>
                <a:avLst/>
                <a:gdLst/>
                <a:ahLst/>
                <a:cxnLst/>
                <a:rect l="l" t="t" r="r" b="b"/>
                <a:pathLst>
                  <a:path w="679" h="1201" extrusionOk="0">
                    <a:moveTo>
                      <a:pt x="207" y="0"/>
                    </a:moveTo>
                    <a:cubicBezTo>
                      <a:pt x="198" y="0"/>
                      <a:pt x="188" y="6"/>
                      <a:pt x="181" y="20"/>
                    </a:cubicBezTo>
                    <a:cubicBezTo>
                      <a:pt x="52" y="296"/>
                      <a:pt x="0" y="752"/>
                      <a:pt x="159" y="1028"/>
                    </a:cubicBezTo>
                    <a:cubicBezTo>
                      <a:pt x="217" y="1128"/>
                      <a:pt x="338" y="1200"/>
                      <a:pt x="450" y="1200"/>
                    </a:cubicBezTo>
                    <a:cubicBezTo>
                      <a:pt x="533" y="1200"/>
                      <a:pt x="610" y="1161"/>
                      <a:pt x="654" y="1067"/>
                    </a:cubicBezTo>
                    <a:cubicBezTo>
                      <a:pt x="679" y="1018"/>
                      <a:pt x="642" y="978"/>
                      <a:pt x="602" y="978"/>
                    </a:cubicBezTo>
                    <a:cubicBezTo>
                      <a:pt x="584" y="978"/>
                      <a:pt x="565" y="986"/>
                      <a:pt x="551" y="1005"/>
                    </a:cubicBezTo>
                    <a:cubicBezTo>
                      <a:pt x="513" y="1058"/>
                      <a:pt x="473" y="1079"/>
                      <a:pt x="434" y="1079"/>
                    </a:cubicBezTo>
                    <a:cubicBezTo>
                      <a:pt x="340" y="1079"/>
                      <a:pt x="255" y="951"/>
                      <a:pt x="227" y="866"/>
                    </a:cubicBezTo>
                    <a:cubicBezTo>
                      <a:pt x="204" y="785"/>
                      <a:pt x="194" y="694"/>
                      <a:pt x="191" y="610"/>
                    </a:cubicBezTo>
                    <a:lnTo>
                      <a:pt x="191" y="610"/>
                    </a:lnTo>
                    <a:cubicBezTo>
                      <a:pt x="292" y="613"/>
                      <a:pt x="389" y="610"/>
                      <a:pt x="492" y="623"/>
                    </a:cubicBezTo>
                    <a:cubicBezTo>
                      <a:pt x="494" y="623"/>
                      <a:pt x="496" y="623"/>
                      <a:pt x="498" y="623"/>
                    </a:cubicBezTo>
                    <a:cubicBezTo>
                      <a:pt x="560" y="623"/>
                      <a:pt x="562" y="513"/>
                      <a:pt x="495" y="513"/>
                    </a:cubicBezTo>
                    <a:cubicBezTo>
                      <a:pt x="494" y="513"/>
                      <a:pt x="493" y="513"/>
                      <a:pt x="492" y="513"/>
                    </a:cubicBezTo>
                    <a:cubicBezTo>
                      <a:pt x="389" y="513"/>
                      <a:pt x="288" y="516"/>
                      <a:pt x="191" y="532"/>
                    </a:cubicBezTo>
                    <a:cubicBezTo>
                      <a:pt x="191" y="367"/>
                      <a:pt x="224" y="205"/>
                      <a:pt x="243" y="43"/>
                    </a:cubicBezTo>
                    <a:cubicBezTo>
                      <a:pt x="245" y="22"/>
                      <a:pt x="226" y="0"/>
                      <a:pt x="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0" name="Google Shape;2710;p24"/>
          <p:cNvGrpSpPr/>
          <p:nvPr/>
        </p:nvGrpSpPr>
        <p:grpSpPr>
          <a:xfrm>
            <a:off x="-507479" y="637812"/>
            <a:ext cx="10366313" cy="4396289"/>
            <a:chOff x="-507479" y="637812"/>
            <a:chExt cx="10366313" cy="4396289"/>
          </a:xfrm>
        </p:grpSpPr>
        <p:grpSp>
          <p:nvGrpSpPr>
            <p:cNvPr id="2711" name="Google Shape;2711;p24"/>
            <p:cNvGrpSpPr/>
            <p:nvPr/>
          </p:nvGrpSpPr>
          <p:grpSpPr>
            <a:xfrm rot="-2520871">
              <a:off x="8466656" y="895447"/>
              <a:ext cx="1026559" cy="668517"/>
              <a:chOff x="6925286" y="2716904"/>
              <a:chExt cx="562593" cy="366373"/>
            </a:xfrm>
          </p:grpSpPr>
          <p:sp>
            <p:nvSpPr>
              <p:cNvPr id="2712" name="Google Shape;2712;p24"/>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4"/>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4"/>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4"/>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6" name="Google Shape;2716;p24"/>
            <p:cNvGrpSpPr/>
            <p:nvPr/>
          </p:nvGrpSpPr>
          <p:grpSpPr>
            <a:xfrm rot="3247306">
              <a:off x="-272169" y="3564361"/>
              <a:ext cx="765347" cy="971813"/>
              <a:chOff x="7996659" y="1819688"/>
              <a:chExt cx="419434" cy="532584"/>
            </a:xfrm>
          </p:grpSpPr>
          <p:sp>
            <p:nvSpPr>
              <p:cNvPr id="2717" name="Google Shape;2717;p24"/>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4"/>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4"/>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4"/>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4"/>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4"/>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4"/>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4"/>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4"/>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4"/>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4"/>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0" name="Google Shape;2730;p24"/>
            <p:cNvGrpSpPr/>
            <p:nvPr/>
          </p:nvGrpSpPr>
          <p:grpSpPr>
            <a:xfrm rot="1205843">
              <a:off x="8579881" y="4109791"/>
              <a:ext cx="1187466" cy="742912"/>
              <a:chOff x="6880435" y="4156402"/>
              <a:chExt cx="650771" cy="407141"/>
            </a:xfrm>
          </p:grpSpPr>
          <p:sp>
            <p:nvSpPr>
              <p:cNvPr id="2731" name="Google Shape;2731;p24"/>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4"/>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5" name="Google Shape;2735;p24"/>
            <p:cNvSpPr/>
            <p:nvPr/>
          </p:nvSpPr>
          <p:spPr>
            <a:xfrm rot="1928001">
              <a:off x="-208619" y="2100506"/>
              <a:ext cx="766803" cy="785631"/>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6" name="Google Shape;2736;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37" name="Google Shape;2737;p24"/>
          <p:cNvSpPr txBox="1">
            <a:spLocks noGrp="1"/>
          </p:cNvSpPr>
          <p:nvPr>
            <p:ph type="subTitle" idx="1"/>
          </p:nvPr>
        </p:nvSpPr>
        <p:spPr>
          <a:xfrm>
            <a:off x="1633650" y="3029900"/>
            <a:ext cx="5876700" cy="114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8" name="Google Shape;2738;p24"/>
          <p:cNvSpPr txBox="1">
            <a:spLocks noGrp="1"/>
          </p:cNvSpPr>
          <p:nvPr>
            <p:ph type="subTitle" idx="2"/>
          </p:nvPr>
        </p:nvSpPr>
        <p:spPr>
          <a:xfrm>
            <a:off x="1633650" y="1531200"/>
            <a:ext cx="5876700" cy="114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3"/>
        <p:cNvGrpSpPr/>
        <p:nvPr/>
      </p:nvGrpSpPr>
      <p:grpSpPr>
        <a:xfrm>
          <a:off x="0" y="0"/>
          <a:ext cx="0" cy="0"/>
          <a:chOff x="0" y="0"/>
          <a:chExt cx="0" cy="0"/>
        </a:xfrm>
      </p:grpSpPr>
      <p:pic>
        <p:nvPicPr>
          <p:cNvPr id="254" name="Google Shape;254;p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55" name="Google Shape;255;p3"/>
          <p:cNvGrpSpPr/>
          <p:nvPr/>
        </p:nvGrpSpPr>
        <p:grpSpPr>
          <a:xfrm>
            <a:off x="-278132" y="-243845"/>
            <a:ext cx="9727651" cy="5779482"/>
            <a:chOff x="-278132" y="-243845"/>
            <a:chExt cx="9727651" cy="5779482"/>
          </a:xfrm>
        </p:grpSpPr>
        <p:grpSp>
          <p:nvGrpSpPr>
            <p:cNvPr id="256" name="Google Shape;256;p3"/>
            <p:cNvGrpSpPr/>
            <p:nvPr/>
          </p:nvGrpSpPr>
          <p:grpSpPr>
            <a:xfrm rot="-1810199">
              <a:off x="-166182" y="3979047"/>
              <a:ext cx="1251126" cy="782740"/>
              <a:chOff x="6880435" y="4156402"/>
              <a:chExt cx="650771" cy="407141"/>
            </a:xfrm>
          </p:grpSpPr>
          <p:sp>
            <p:nvSpPr>
              <p:cNvPr id="257" name="Google Shape;257;p3"/>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3"/>
            <p:cNvGrpSpPr/>
            <p:nvPr/>
          </p:nvGrpSpPr>
          <p:grpSpPr>
            <a:xfrm rot="-2463724">
              <a:off x="2142293" y="384557"/>
              <a:ext cx="787510" cy="743427"/>
              <a:chOff x="3712416" y="2719728"/>
              <a:chExt cx="383381" cy="361907"/>
            </a:xfrm>
          </p:grpSpPr>
          <p:sp>
            <p:nvSpPr>
              <p:cNvPr id="262" name="Google Shape;262;p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3"/>
            <p:cNvGrpSpPr/>
            <p:nvPr/>
          </p:nvGrpSpPr>
          <p:grpSpPr>
            <a:xfrm rot="3195961">
              <a:off x="1481363" y="4463753"/>
              <a:ext cx="949013" cy="865520"/>
              <a:chOff x="5882939" y="3323344"/>
              <a:chExt cx="444901" cy="405775"/>
            </a:xfrm>
          </p:grpSpPr>
          <p:sp>
            <p:nvSpPr>
              <p:cNvPr id="286" name="Google Shape;286;p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3"/>
            <p:cNvGrpSpPr/>
            <p:nvPr/>
          </p:nvGrpSpPr>
          <p:grpSpPr>
            <a:xfrm rot="9185211">
              <a:off x="79544" y="942875"/>
              <a:ext cx="1081988" cy="684887"/>
              <a:chOff x="4808808" y="1957984"/>
              <a:chExt cx="404920" cy="256310"/>
            </a:xfrm>
          </p:grpSpPr>
          <p:sp>
            <p:nvSpPr>
              <p:cNvPr id="291" name="Google Shape;291;p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3"/>
            <p:cNvGrpSpPr/>
            <p:nvPr/>
          </p:nvGrpSpPr>
          <p:grpSpPr>
            <a:xfrm rot="1830349">
              <a:off x="549304" y="2978000"/>
              <a:ext cx="1071906" cy="771565"/>
              <a:chOff x="5859955" y="1906764"/>
              <a:chExt cx="497056" cy="357770"/>
            </a:xfrm>
          </p:grpSpPr>
          <p:sp>
            <p:nvSpPr>
              <p:cNvPr id="294" name="Google Shape;294;p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3"/>
            <p:cNvGrpSpPr/>
            <p:nvPr/>
          </p:nvGrpSpPr>
          <p:grpSpPr>
            <a:xfrm rot="-7481750">
              <a:off x="1042444" y="1556554"/>
              <a:ext cx="949017" cy="865523"/>
              <a:chOff x="5882939" y="3323344"/>
              <a:chExt cx="444901" cy="405775"/>
            </a:xfrm>
          </p:grpSpPr>
          <p:sp>
            <p:nvSpPr>
              <p:cNvPr id="314" name="Google Shape;314;p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3"/>
            <p:cNvGrpSpPr/>
            <p:nvPr/>
          </p:nvGrpSpPr>
          <p:grpSpPr>
            <a:xfrm rot="2304760">
              <a:off x="8271884" y="4483869"/>
              <a:ext cx="1081965" cy="684873"/>
              <a:chOff x="4808808" y="1957984"/>
              <a:chExt cx="404920" cy="256310"/>
            </a:xfrm>
          </p:grpSpPr>
          <p:sp>
            <p:nvSpPr>
              <p:cNvPr id="319" name="Google Shape;319;p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3"/>
            <p:cNvGrpSpPr/>
            <p:nvPr/>
          </p:nvGrpSpPr>
          <p:grpSpPr>
            <a:xfrm>
              <a:off x="8470437" y="-243845"/>
              <a:ext cx="949019" cy="865518"/>
              <a:chOff x="5882939" y="3323344"/>
              <a:chExt cx="444901" cy="405775"/>
            </a:xfrm>
          </p:grpSpPr>
          <p:sp>
            <p:nvSpPr>
              <p:cNvPr id="322" name="Google Shape;322;p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6" name="Google Shape;326;p3"/>
          <p:cNvGrpSpPr/>
          <p:nvPr/>
        </p:nvGrpSpPr>
        <p:grpSpPr>
          <a:xfrm>
            <a:off x="-213326" y="-279380"/>
            <a:ext cx="9638381" cy="5960200"/>
            <a:chOff x="-213326" y="-279380"/>
            <a:chExt cx="9638381" cy="5960200"/>
          </a:xfrm>
        </p:grpSpPr>
        <p:grpSp>
          <p:nvGrpSpPr>
            <p:cNvPr id="327" name="Google Shape;327;p3"/>
            <p:cNvGrpSpPr/>
            <p:nvPr/>
          </p:nvGrpSpPr>
          <p:grpSpPr>
            <a:xfrm rot="1967023">
              <a:off x="-242468" y="3837852"/>
              <a:ext cx="1107620" cy="218172"/>
              <a:chOff x="4737493" y="4305992"/>
              <a:chExt cx="547410" cy="107830"/>
            </a:xfrm>
          </p:grpSpPr>
          <p:sp>
            <p:nvSpPr>
              <p:cNvPr id="328" name="Google Shape;328;p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3"/>
            <p:cNvGrpSpPr/>
            <p:nvPr/>
          </p:nvGrpSpPr>
          <p:grpSpPr>
            <a:xfrm rot="1857328">
              <a:off x="1689500" y="316868"/>
              <a:ext cx="461608" cy="269559"/>
              <a:chOff x="5999959" y="663349"/>
              <a:chExt cx="216246" cy="126280"/>
            </a:xfrm>
          </p:grpSpPr>
          <p:sp>
            <p:nvSpPr>
              <p:cNvPr id="342" name="Google Shape;342;p3"/>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3"/>
            <p:cNvGrpSpPr/>
            <p:nvPr/>
          </p:nvGrpSpPr>
          <p:grpSpPr>
            <a:xfrm rot="-1936651">
              <a:off x="97704" y="472639"/>
              <a:ext cx="1045682" cy="309432"/>
              <a:chOff x="5813594" y="2813041"/>
              <a:chExt cx="591605" cy="175073"/>
            </a:xfrm>
          </p:grpSpPr>
          <p:sp>
            <p:nvSpPr>
              <p:cNvPr id="350" name="Google Shape;350;p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 name="Google Shape;365;p3"/>
            <p:cNvGrpSpPr/>
            <p:nvPr/>
          </p:nvGrpSpPr>
          <p:grpSpPr>
            <a:xfrm rot="-2699656">
              <a:off x="-152299" y="2706264"/>
              <a:ext cx="979615" cy="216234"/>
              <a:chOff x="7968422" y="675563"/>
              <a:chExt cx="462304" cy="102049"/>
            </a:xfrm>
          </p:grpSpPr>
          <p:sp>
            <p:nvSpPr>
              <p:cNvPr id="366" name="Google Shape;366;p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3"/>
            <p:cNvGrpSpPr/>
            <p:nvPr/>
          </p:nvGrpSpPr>
          <p:grpSpPr>
            <a:xfrm rot="-1872959">
              <a:off x="120836" y="5005094"/>
              <a:ext cx="677116" cy="330879"/>
              <a:chOff x="7053208" y="3451133"/>
              <a:chExt cx="306539" cy="149789"/>
            </a:xfrm>
          </p:grpSpPr>
          <p:sp>
            <p:nvSpPr>
              <p:cNvPr id="380" name="Google Shape;380;p3"/>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3"/>
            <p:cNvGrpSpPr/>
            <p:nvPr/>
          </p:nvGrpSpPr>
          <p:grpSpPr>
            <a:xfrm rot="-2390308">
              <a:off x="2213166" y="5175902"/>
              <a:ext cx="979632" cy="216236"/>
              <a:chOff x="7968422" y="675563"/>
              <a:chExt cx="462304" cy="102049"/>
            </a:xfrm>
          </p:grpSpPr>
          <p:sp>
            <p:nvSpPr>
              <p:cNvPr id="390" name="Google Shape;390;p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403;p3"/>
            <p:cNvGrpSpPr/>
            <p:nvPr/>
          </p:nvGrpSpPr>
          <p:grpSpPr>
            <a:xfrm rot="-1304552">
              <a:off x="8793039" y="727252"/>
              <a:ext cx="612594" cy="222495"/>
              <a:chOff x="3720033" y="657636"/>
              <a:chExt cx="380942" cy="138367"/>
            </a:xfrm>
          </p:grpSpPr>
          <p:sp>
            <p:nvSpPr>
              <p:cNvPr id="404" name="Google Shape;404;p3"/>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3"/>
            <p:cNvGrpSpPr/>
            <p:nvPr/>
          </p:nvGrpSpPr>
          <p:grpSpPr>
            <a:xfrm rot="-1237466">
              <a:off x="8587787" y="4163404"/>
              <a:ext cx="714306" cy="332764"/>
              <a:chOff x="8025882" y="2821184"/>
              <a:chExt cx="340424" cy="158589"/>
            </a:xfrm>
          </p:grpSpPr>
          <p:sp>
            <p:nvSpPr>
              <p:cNvPr id="411" name="Google Shape;411;p3"/>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3"/>
            <p:cNvGrpSpPr/>
            <p:nvPr/>
          </p:nvGrpSpPr>
          <p:grpSpPr>
            <a:xfrm rot="1967023">
              <a:off x="7308907" y="3114"/>
              <a:ext cx="1107620" cy="218172"/>
              <a:chOff x="4737493" y="4305992"/>
              <a:chExt cx="547410" cy="107830"/>
            </a:xfrm>
          </p:grpSpPr>
          <p:sp>
            <p:nvSpPr>
              <p:cNvPr id="423" name="Google Shape;423;p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3"/>
            <p:cNvGrpSpPr/>
            <p:nvPr/>
          </p:nvGrpSpPr>
          <p:grpSpPr>
            <a:xfrm rot="594971">
              <a:off x="7280270" y="4788387"/>
              <a:ext cx="979601" cy="216235"/>
              <a:chOff x="7968422" y="675563"/>
              <a:chExt cx="462304" cy="102049"/>
            </a:xfrm>
          </p:grpSpPr>
          <p:sp>
            <p:nvSpPr>
              <p:cNvPr id="437" name="Google Shape;437;p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0" name="Google Shape;450;p3"/>
          <p:cNvSpPr txBox="1">
            <a:spLocks noGrp="1"/>
          </p:cNvSpPr>
          <p:nvPr>
            <p:ph type="title"/>
          </p:nvPr>
        </p:nvSpPr>
        <p:spPr>
          <a:xfrm>
            <a:off x="3148350" y="2161875"/>
            <a:ext cx="5067600" cy="15114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5000"/>
            </a:lvl1pPr>
            <a:lvl2pPr lvl="1" algn="ctr">
              <a:spcBef>
                <a:spcPts val="0"/>
              </a:spcBef>
              <a:spcAft>
                <a:spcPts val="0"/>
              </a:spcAft>
              <a:buSzPts val="3600"/>
              <a:buFont typeface="Vazirmatn"/>
              <a:buNone/>
              <a:defRPr sz="3600">
                <a:latin typeface="Vazirmatn"/>
                <a:ea typeface="Vazirmatn"/>
                <a:cs typeface="Vazirmatn"/>
                <a:sym typeface="Vazirmatn"/>
              </a:defRPr>
            </a:lvl2pPr>
            <a:lvl3pPr lvl="2" algn="ctr">
              <a:spcBef>
                <a:spcPts val="0"/>
              </a:spcBef>
              <a:spcAft>
                <a:spcPts val="0"/>
              </a:spcAft>
              <a:buSzPts val="3600"/>
              <a:buFont typeface="Vazirmatn"/>
              <a:buNone/>
              <a:defRPr sz="3600">
                <a:latin typeface="Vazirmatn"/>
                <a:ea typeface="Vazirmatn"/>
                <a:cs typeface="Vazirmatn"/>
                <a:sym typeface="Vazirmatn"/>
              </a:defRPr>
            </a:lvl3pPr>
            <a:lvl4pPr lvl="3" algn="ctr">
              <a:spcBef>
                <a:spcPts val="0"/>
              </a:spcBef>
              <a:spcAft>
                <a:spcPts val="0"/>
              </a:spcAft>
              <a:buSzPts val="3600"/>
              <a:buFont typeface="Vazirmatn"/>
              <a:buNone/>
              <a:defRPr sz="3600">
                <a:latin typeface="Vazirmatn"/>
                <a:ea typeface="Vazirmatn"/>
                <a:cs typeface="Vazirmatn"/>
                <a:sym typeface="Vazirmatn"/>
              </a:defRPr>
            </a:lvl4pPr>
            <a:lvl5pPr lvl="4" algn="ctr">
              <a:spcBef>
                <a:spcPts val="0"/>
              </a:spcBef>
              <a:spcAft>
                <a:spcPts val="0"/>
              </a:spcAft>
              <a:buSzPts val="3600"/>
              <a:buFont typeface="Vazirmatn"/>
              <a:buNone/>
              <a:defRPr sz="3600">
                <a:latin typeface="Vazirmatn"/>
                <a:ea typeface="Vazirmatn"/>
                <a:cs typeface="Vazirmatn"/>
                <a:sym typeface="Vazirmatn"/>
              </a:defRPr>
            </a:lvl5pPr>
            <a:lvl6pPr lvl="5" algn="ctr">
              <a:spcBef>
                <a:spcPts val="0"/>
              </a:spcBef>
              <a:spcAft>
                <a:spcPts val="0"/>
              </a:spcAft>
              <a:buSzPts val="3600"/>
              <a:buFont typeface="Vazirmatn"/>
              <a:buNone/>
              <a:defRPr sz="3600">
                <a:latin typeface="Vazirmatn"/>
                <a:ea typeface="Vazirmatn"/>
                <a:cs typeface="Vazirmatn"/>
                <a:sym typeface="Vazirmatn"/>
              </a:defRPr>
            </a:lvl6pPr>
            <a:lvl7pPr lvl="6" algn="ctr">
              <a:spcBef>
                <a:spcPts val="0"/>
              </a:spcBef>
              <a:spcAft>
                <a:spcPts val="0"/>
              </a:spcAft>
              <a:buSzPts val="3600"/>
              <a:buFont typeface="Vazirmatn"/>
              <a:buNone/>
              <a:defRPr sz="3600">
                <a:latin typeface="Vazirmatn"/>
                <a:ea typeface="Vazirmatn"/>
                <a:cs typeface="Vazirmatn"/>
                <a:sym typeface="Vazirmatn"/>
              </a:defRPr>
            </a:lvl7pPr>
            <a:lvl8pPr lvl="7" algn="ctr">
              <a:spcBef>
                <a:spcPts val="0"/>
              </a:spcBef>
              <a:spcAft>
                <a:spcPts val="0"/>
              </a:spcAft>
              <a:buSzPts val="3600"/>
              <a:buFont typeface="Vazirmatn"/>
              <a:buNone/>
              <a:defRPr sz="3600">
                <a:latin typeface="Vazirmatn"/>
                <a:ea typeface="Vazirmatn"/>
                <a:cs typeface="Vazirmatn"/>
                <a:sym typeface="Vazirmatn"/>
              </a:defRPr>
            </a:lvl8pPr>
            <a:lvl9pPr lvl="8" algn="ctr">
              <a:spcBef>
                <a:spcPts val="0"/>
              </a:spcBef>
              <a:spcAft>
                <a:spcPts val="0"/>
              </a:spcAft>
              <a:buSzPts val="3600"/>
              <a:buFont typeface="Vazirmatn"/>
              <a:buNone/>
              <a:defRPr sz="3600">
                <a:latin typeface="Vazirmatn"/>
                <a:ea typeface="Vazirmatn"/>
                <a:cs typeface="Vazirmatn"/>
                <a:sym typeface="Vazirmatn"/>
              </a:defRPr>
            </a:lvl9pPr>
          </a:lstStyle>
          <a:p>
            <a:endParaRPr/>
          </a:p>
        </p:txBody>
      </p:sp>
      <p:sp>
        <p:nvSpPr>
          <p:cNvPr id="451" name="Google Shape;451;p3"/>
          <p:cNvSpPr txBox="1">
            <a:spLocks noGrp="1"/>
          </p:cNvSpPr>
          <p:nvPr>
            <p:ph type="title" idx="2" hasCustomPrompt="1"/>
          </p:nvPr>
        </p:nvSpPr>
        <p:spPr>
          <a:xfrm>
            <a:off x="6563850" y="1095225"/>
            <a:ext cx="1652100" cy="915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80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452" name="Google Shape;452;p3"/>
          <p:cNvSpPr txBox="1">
            <a:spLocks noGrp="1"/>
          </p:cNvSpPr>
          <p:nvPr>
            <p:ph type="subTitle" idx="1"/>
          </p:nvPr>
        </p:nvSpPr>
        <p:spPr>
          <a:xfrm>
            <a:off x="3148350" y="3673275"/>
            <a:ext cx="5067600" cy="375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3">
  <p:cSld name="TITLE_ONLY_2_1">
    <p:spTree>
      <p:nvGrpSpPr>
        <p:cNvPr id="1" name="Shape 2739"/>
        <p:cNvGrpSpPr/>
        <p:nvPr/>
      </p:nvGrpSpPr>
      <p:grpSpPr>
        <a:xfrm>
          <a:off x="0" y="0"/>
          <a:ext cx="0" cy="0"/>
          <a:chOff x="0" y="0"/>
          <a:chExt cx="0" cy="0"/>
        </a:xfrm>
      </p:grpSpPr>
      <p:pic>
        <p:nvPicPr>
          <p:cNvPr id="2740" name="Google Shape;2740;p25"/>
          <p:cNvPicPr preferRelativeResize="0"/>
          <p:nvPr/>
        </p:nvPicPr>
        <p:blipFill>
          <a:blip r:embed="rId2">
            <a:alphaModFix amt="30000"/>
          </a:blip>
          <a:stretch>
            <a:fillRect/>
          </a:stretch>
        </p:blipFill>
        <p:spPr>
          <a:xfrm>
            <a:off x="0" y="138275"/>
            <a:ext cx="9144000" cy="5143500"/>
          </a:xfrm>
          <a:prstGeom prst="rect">
            <a:avLst/>
          </a:prstGeom>
          <a:noFill/>
          <a:ln>
            <a:noFill/>
          </a:ln>
        </p:spPr>
      </p:pic>
      <p:sp>
        <p:nvSpPr>
          <p:cNvPr id="2741" name="Google Shape;2741;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42" name="Google Shape;2742;p25"/>
          <p:cNvSpPr txBox="1">
            <a:spLocks noGrp="1"/>
          </p:cNvSpPr>
          <p:nvPr>
            <p:ph type="subTitle" idx="1"/>
          </p:nvPr>
        </p:nvSpPr>
        <p:spPr>
          <a:xfrm>
            <a:off x="4572056" y="1212825"/>
            <a:ext cx="3852000" cy="3303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51200"/>
              </a:buClr>
              <a:buSzPts val="1400"/>
              <a:buFont typeface="Actor"/>
              <a:buChar char="●"/>
              <a:defRPr b="0"/>
            </a:lvl1pPr>
            <a:lvl2pPr lvl="1" algn="ctr" rtl="0">
              <a:lnSpc>
                <a:spcPct val="100000"/>
              </a:lnSpc>
              <a:spcBef>
                <a:spcPts val="1000"/>
              </a:spcBef>
              <a:spcAft>
                <a:spcPts val="0"/>
              </a:spcAft>
              <a:buClr>
                <a:srgbClr val="351200"/>
              </a:buClr>
              <a:buSzPts val="1400"/>
              <a:buFont typeface="Actor"/>
              <a:buChar char="○"/>
              <a:defRPr/>
            </a:lvl2pPr>
            <a:lvl3pPr lvl="2" algn="ctr" rtl="0">
              <a:lnSpc>
                <a:spcPct val="100000"/>
              </a:lnSpc>
              <a:spcBef>
                <a:spcPts val="0"/>
              </a:spcBef>
              <a:spcAft>
                <a:spcPts val="0"/>
              </a:spcAft>
              <a:buClr>
                <a:srgbClr val="351200"/>
              </a:buClr>
              <a:buSzPts val="1400"/>
              <a:buFont typeface="Actor"/>
              <a:buChar char="■"/>
              <a:defRPr/>
            </a:lvl3pPr>
            <a:lvl4pPr lvl="3" algn="ctr" rtl="0">
              <a:lnSpc>
                <a:spcPct val="100000"/>
              </a:lnSpc>
              <a:spcBef>
                <a:spcPts val="0"/>
              </a:spcBef>
              <a:spcAft>
                <a:spcPts val="0"/>
              </a:spcAft>
              <a:buClr>
                <a:srgbClr val="351200"/>
              </a:buClr>
              <a:buSzPts val="1400"/>
              <a:buFont typeface="Actor"/>
              <a:buChar char="●"/>
              <a:defRPr/>
            </a:lvl4pPr>
            <a:lvl5pPr lvl="4" algn="ctr" rtl="0">
              <a:lnSpc>
                <a:spcPct val="100000"/>
              </a:lnSpc>
              <a:spcBef>
                <a:spcPts val="0"/>
              </a:spcBef>
              <a:spcAft>
                <a:spcPts val="0"/>
              </a:spcAft>
              <a:buClr>
                <a:srgbClr val="351200"/>
              </a:buClr>
              <a:buSzPts val="1400"/>
              <a:buFont typeface="Actor"/>
              <a:buChar char="○"/>
              <a:defRPr/>
            </a:lvl5pPr>
            <a:lvl6pPr lvl="5" algn="ctr" rtl="0">
              <a:lnSpc>
                <a:spcPct val="100000"/>
              </a:lnSpc>
              <a:spcBef>
                <a:spcPts val="0"/>
              </a:spcBef>
              <a:spcAft>
                <a:spcPts val="0"/>
              </a:spcAft>
              <a:buClr>
                <a:srgbClr val="351200"/>
              </a:buClr>
              <a:buSzPts val="1400"/>
              <a:buFont typeface="Actor"/>
              <a:buChar char="■"/>
              <a:defRPr/>
            </a:lvl6pPr>
            <a:lvl7pPr lvl="6" algn="ctr" rtl="0">
              <a:lnSpc>
                <a:spcPct val="100000"/>
              </a:lnSpc>
              <a:spcBef>
                <a:spcPts val="0"/>
              </a:spcBef>
              <a:spcAft>
                <a:spcPts val="0"/>
              </a:spcAft>
              <a:buClr>
                <a:srgbClr val="351200"/>
              </a:buClr>
              <a:buSzPts val="1400"/>
              <a:buFont typeface="Actor"/>
              <a:buChar char="●"/>
              <a:defRPr/>
            </a:lvl7pPr>
            <a:lvl8pPr lvl="7" algn="ctr" rtl="0">
              <a:lnSpc>
                <a:spcPct val="100000"/>
              </a:lnSpc>
              <a:spcBef>
                <a:spcPts val="0"/>
              </a:spcBef>
              <a:spcAft>
                <a:spcPts val="0"/>
              </a:spcAft>
              <a:buClr>
                <a:srgbClr val="351200"/>
              </a:buClr>
              <a:buSzPts val="1400"/>
              <a:buFont typeface="Actor"/>
              <a:buChar char="○"/>
              <a:defRPr/>
            </a:lvl8pPr>
            <a:lvl9pPr lvl="8" algn="ctr" rtl="0">
              <a:lnSpc>
                <a:spcPct val="100000"/>
              </a:lnSpc>
              <a:spcBef>
                <a:spcPts val="0"/>
              </a:spcBef>
              <a:spcAft>
                <a:spcPts val="0"/>
              </a:spcAft>
              <a:buClr>
                <a:srgbClr val="351200"/>
              </a:buClr>
              <a:buSzPts val="1400"/>
              <a:buFont typeface="Actor"/>
              <a:buChar char="■"/>
              <a:defRPr/>
            </a:lvl9pPr>
          </a:lstStyle>
          <a:p>
            <a:endParaRPr/>
          </a:p>
        </p:txBody>
      </p:sp>
      <p:sp>
        <p:nvSpPr>
          <p:cNvPr id="2743" name="Google Shape;2743;p25"/>
          <p:cNvSpPr txBox="1">
            <a:spLocks noGrp="1"/>
          </p:cNvSpPr>
          <p:nvPr>
            <p:ph type="subTitle" idx="2"/>
          </p:nvPr>
        </p:nvSpPr>
        <p:spPr>
          <a:xfrm>
            <a:off x="719950" y="1212825"/>
            <a:ext cx="3852000" cy="3303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51200"/>
              </a:buClr>
              <a:buSzPts val="1400"/>
              <a:buFont typeface="Actor"/>
              <a:buChar char="●"/>
              <a:defRPr b="0"/>
            </a:lvl1pPr>
            <a:lvl2pPr lvl="1" algn="ctr" rtl="0">
              <a:lnSpc>
                <a:spcPct val="100000"/>
              </a:lnSpc>
              <a:spcBef>
                <a:spcPts val="0"/>
              </a:spcBef>
              <a:spcAft>
                <a:spcPts val="0"/>
              </a:spcAft>
              <a:buClr>
                <a:srgbClr val="351200"/>
              </a:buClr>
              <a:buSzPts val="1400"/>
              <a:buFont typeface="Actor"/>
              <a:buChar char="○"/>
              <a:defRPr/>
            </a:lvl2pPr>
            <a:lvl3pPr lvl="2" algn="ctr" rtl="0">
              <a:lnSpc>
                <a:spcPct val="100000"/>
              </a:lnSpc>
              <a:spcBef>
                <a:spcPts val="0"/>
              </a:spcBef>
              <a:spcAft>
                <a:spcPts val="0"/>
              </a:spcAft>
              <a:buClr>
                <a:srgbClr val="351200"/>
              </a:buClr>
              <a:buSzPts val="1400"/>
              <a:buFont typeface="Actor"/>
              <a:buChar char="■"/>
              <a:defRPr/>
            </a:lvl3pPr>
            <a:lvl4pPr lvl="3" algn="ctr" rtl="0">
              <a:lnSpc>
                <a:spcPct val="100000"/>
              </a:lnSpc>
              <a:spcBef>
                <a:spcPts val="0"/>
              </a:spcBef>
              <a:spcAft>
                <a:spcPts val="0"/>
              </a:spcAft>
              <a:buClr>
                <a:srgbClr val="351200"/>
              </a:buClr>
              <a:buSzPts val="1400"/>
              <a:buFont typeface="Actor"/>
              <a:buChar char="●"/>
              <a:defRPr/>
            </a:lvl4pPr>
            <a:lvl5pPr lvl="4" algn="ctr" rtl="0">
              <a:lnSpc>
                <a:spcPct val="100000"/>
              </a:lnSpc>
              <a:spcBef>
                <a:spcPts val="0"/>
              </a:spcBef>
              <a:spcAft>
                <a:spcPts val="0"/>
              </a:spcAft>
              <a:buClr>
                <a:srgbClr val="351200"/>
              </a:buClr>
              <a:buSzPts val="1400"/>
              <a:buFont typeface="Actor"/>
              <a:buChar char="○"/>
              <a:defRPr/>
            </a:lvl5pPr>
            <a:lvl6pPr lvl="5" algn="ctr" rtl="0">
              <a:lnSpc>
                <a:spcPct val="100000"/>
              </a:lnSpc>
              <a:spcBef>
                <a:spcPts val="0"/>
              </a:spcBef>
              <a:spcAft>
                <a:spcPts val="0"/>
              </a:spcAft>
              <a:buClr>
                <a:srgbClr val="351200"/>
              </a:buClr>
              <a:buSzPts val="1400"/>
              <a:buFont typeface="Actor"/>
              <a:buChar char="■"/>
              <a:defRPr/>
            </a:lvl6pPr>
            <a:lvl7pPr lvl="6" algn="ctr" rtl="0">
              <a:lnSpc>
                <a:spcPct val="100000"/>
              </a:lnSpc>
              <a:spcBef>
                <a:spcPts val="0"/>
              </a:spcBef>
              <a:spcAft>
                <a:spcPts val="0"/>
              </a:spcAft>
              <a:buClr>
                <a:srgbClr val="351200"/>
              </a:buClr>
              <a:buSzPts val="1400"/>
              <a:buFont typeface="Actor"/>
              <a:buChar char="●"/>
              <a:defRPr/>
            </a:lvl7pPr>
            <a:lvl8pPr lvl="7" algn="ctr" rtl="0">
              <a:lnSpc>
                <a:spcPct val="100000"/>
              </a:lnSpc>
              <a:spcBef>
                <a:spcPts val="0"/>
              </a:spcBef>
              <a:spcAft>
                <a:spcPts val="0"/>
              </a:spcAft>
              <a:buClr>
                <a:srgbClr val="351200"/>
              </a:buClr>
              <a:buSzPts val="1400"/>
              <a:buFont typeface="Actor"/>
              <a:buChar char="○"/>
              <a:defRPr/>
            </a:lvl8pPr>
            <a:lvl9pPr lvl="8" algn="ctr" rtl="0">
              <a:lnSpc>
                <a:spcPct val="100000"/>
              </a:lnSpc>
              <a:spcBef>
                <a:spcPts val="0"/>
              </a:spcBef>
              <a:spcAft>
                <a:spcPts val="0"/>
              </a:spcAft>
              <a:buClr>
                <a:srgbClr val="351200"/>
              </a:buClr>
              <a:buSzPts val="1400"/>
              <a:buFont typeface="Actor"/>
              <a:buChar char="■"/>
              <a:defRPr/>
            </a:lvl9pPr>
          </a:lstStyle>
          <a:p>
            <a:endParaRPr/>
          </a:p>
        </p:txBody>
      </p:sp>
      <p:grpSp>
        <p:nvGrpSpPr>
          <p:cNvPr id="2744" name="Google Shape;2744;p25"/>
          <p:cNvGrpSpPr/>
          <p:nvPr/>
        </p:nvGrpSpPr>
        <p:grpSpPr>
          <a:xfrm>
            <a:off x="-303367" y="-59201"/>
            <a:ext cx="9527564" cy="5463775"/>
            <a:chOff x="-303367" y="-59201"/>
            <a:chExt cx="9527564" cy="5463775"/>
          </a:xfrm>
        </p:grpSpPr>
        <p:grpSp>
          <p:nvGrpSpPr>
            <p:cNvPr id="2745" name="Google Shape;2745;p25"/>
            <p:cNvGrpSpPr/>
            <p:nvPr/>
          </p:nvGrpSpPr>
          <p:grpSpPr>
            <a:xfrm rot="-1383256">
              <a:off x="7827792" y="4825866"/>
              <a:ext cx="1205862" cy="356849"/>
              <a:chOff x="5813594" y="2813041"/>
              <a:chExt cx="591605" cy="175073"/>
            </a:xfrm>
          </p:grpSpPr>
          <p:sp>
            <p:nvSpPr>
              <p:cNvPr id="2746" name="Google Shape;2746;p25"/>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5"/>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5"/>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5"/>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5"/>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5"/>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5"/>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5"/>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5"/>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5"/>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5"/>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5"/>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5"/>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5"/>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5"/>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1" name="Google Shape;2761;p25"/>
            <p:cNvGrpSpPr/>
            <p:nvPr/>
          </p:nvGrpSpPr>
          <p:grpSpPr>
            <a:xfrm rot="3191386">
              <a:off x="8550336" y="3272561"/>
              <a:ext cx="677115" cy="330879"/>
              <a:chOff x="7053208" y="3451133"/>
              <a:chExt cx="306539" cy="149789"/>
            </a:xfrm>
          </p:grpSpPr>
          <p:sp>
            <p:nvSpPr>
              <p:cNvPr id="2762" name="Google Shape;2762;p25"/>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5"/>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5"/>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5"/>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5"/>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5"/>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5"/>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5"/>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5"/>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1" name="Google Shape;2771;p25"/>
            <p:cNvGrpSpPr/>
            <p:nvPr/>
          </p:nvGrpSpPr>
          <p:grpSpPr>
            <a:xfrm rot="-2436007">
              <a:off x="-350912" y="979953"/>
              <a:ext cx="979625" cy="216235"/>
              <a:chOff x="7968422" y="675563"/>
              <a:chExt cx="462304" cy="102049"/>
            </a:xfrm>
          </p:grpSpPr>
          <p:sp>
            <p:nvSpPr>
              <p:cNvPr id="2772" name="Google Shape;2772;p25"/>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5"/>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5"/>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5"/>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5"/>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5"/>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5"/>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5"/>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5"/>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5"/>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5"/>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5"/>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5"/>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5" name="Google Shape;2785;p25"/>
            <p:cNvGrpSpPr/>
            <p:nvPr/>
          </p:nvGrpSpPr>
          <p:grpSpPr>
            <a:xfrm rot="-2124154">
              <a:off x="755410" y="49589"/>
              <a:ext cx="461594" cy="269559"/>
              <a:chOff x="5999959" y="663349"/>
              <a:chExt cx="216246" cy="126280"/>
            </a:xfrm>
          </p:grpSpPr>
          <p:sp>
            <p:nvSpPr>
              <p:cNvPr id="2786" name="Google Shape;2786;p25"/>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5"/>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5"/>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5"/>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5"/>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5"/>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5"/>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93" name="Google Shape;2793;p25"/>
          <p:cNvGrpSpPr/>
          <p:nvPr/>
        </p:nvGrpSpPr>
        <p:grpSpPr>
          <a:xfrm>
            <a:off x="-585962" y="-420087"/>
            <a:ext cx="10325284" cy="5342019"/>
            <a:chOff x="-585962" y="-420087"/>
            <a:chExt cx="10325284" cy="5342019"/>
          </a:xfrm>
        </p:grpSpPr>
        <p:grpSp>
          <p:nvGrpSpPr>
            <p:cNvPr id="2794" name="Google Shape;2794;p25"/>
            <p:cNvGrpSpPr/>
            <p:nvPr/>
          </p:nvGrpSpPr>
          <p:grpSpPr>
            <a:xfrm rot="2304760">
              <a:off x="-490291" y="-158081"/>
              <a:ext cx="1081965" cy="684873"/>
              <a:chOff x="4808808" y="1957984"/>
              <a:chExt cx="404920" cy="256310"/>
            </a:xfrm>
          </p:grpSpPr>
          <p:sp>
            <p:nvSpPr>
              <p:cNvPr id="2795" name="Google Shape;2795;p25"/>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5"/>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7" name="Google Shape;2797;p25"/>
            <p:cNvGrpSpPr/>
            <p:nvPr/>
          </p:nvGrpSpPr>
          <p:grpSpPr>
            <a:xfrm rot="1830349">
              <a:off x="8545779" y="3931700"/>
              <a:ext cx="1071906" cy="771565"/>
              <a:chOff x="5859955" y="1906764"/>
              <a:chExt cx="497056" cy="357770"/>
            </a:xfrm>
          </p:grpSpPr>
          <p:sp>
            <p:nvSpPr>
              <p:cNvPr id="2798" name="Google Shape;2798;p25"/>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5"/>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5"/>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5"/>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5"/>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5"/>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5"/>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5"/>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5"/>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5"/>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5"/>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5"/>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5"/>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5"/>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5"/>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5"/>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5"/>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5"/>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5"/>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7" name="Google Shape;2817;p25"/>
            <p:cNvGrpSpPr/>
            <p:nvPr/>
          </p:nvGrpSpPr>
          <p:grpSpPr>
            <a:xfrm rot="10171272">
              <a:off x="-485222" y="1470903"/>
              <a:ext cx="1071884" cy="771554"/>
              <a:chOff x="5859955" y="1906764"/>
              <a:chExt cx="497056" cy="357770"/>
            </a:xfrm>
          </p:grpSpPr>
          <p:sp>
            <p:nvSpPr>
              <p:cNvPr id="2818" name="Google Shape;2818;p25"/>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5"/>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5"/>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5"/>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5"/>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5"/>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5"/>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5"/>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5"/>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5"/>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5"/>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5"/>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5"/>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5"/>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5"/>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5"/>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5"/>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5"/>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5"/>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837"/>
        <p:cNvGrpSpPr/>
        <p:nvPr/>
      </p:nvGrpSpPr>
      <p:grpSpPr>
        <a:xfrm>
          <a:off x="0" y="0"/>
          <a:ext cx="0" cy="0"/>
          <a:chOff x="0" y="0"/>
          <a:chExt cx="0" cy="0"/>
        </a:xfrm>
      </p:grpSpPr>
      <p:pic>
        <p:nvPicPr>
          <p:cNvPr id="2838" name="Google Shape;2838;p26"/>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839" name="Google Shape;2839;p26"/>
          <p:cNvGrpSpPr/>
          <p:nvPr/>
        </p:nvGrpSpPr>
        <p:grpSpPr>
          <a:xfrm>
            <a:off x="-452328" y="-360215"/>
            <a:ext cx="10070709" cy="5456638"/>
            <a:chOff x="-452328" y="-360215"/>
            <a:chExt cx="10070709" cy="5456638"/>
          </a:xfrm>
        </p:grpSpPr>
        <p:grpSp>
          <p:nvGrpSpPr>
            <p:cNvPr id="2840" name="Google Shape;2840;p26"/>
            <p:cNvGrpSpPr/>
            <p:nvPr/>
          </p:nvGrpSpPr>
          <p:grpSpPr>
            <a:xfrm rot="-2463724">
              <a:off x="-305032" y="4185782"/>
              <a:ext cx="787510" cy="743427"/>
              <a:chOff x="3712416" y="2719728"/>
              <a:chExt cx="383381" cy="361907"/>
            </a:xfrm>
          </p:grpSpPr>
          <p:sp>
            <p:nvSpPr>
              <p:cNvPr id="2841" name="Google Shape;2841;p26"/>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6"/>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6"/>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6"/>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6"/>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6"/>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6"/>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6"/>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6"/>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6"/>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6"/>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6"/>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6"/>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6"/>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6"/>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6"/>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6"/>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6"/>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6"/>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6"/>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6"/>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6"/>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6"/>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4" name="Google Shape;2864;p26"/>
            <p:cNvGrpSpPr/>
            <p:nvPr/>
          </p:nvGrpSpPr>
          <p:grpSpPr>
            <a:xfrm rot="-7481750">
              <a:off x="8517969" y="-156496"/>
              <a:ext cx="949017" cy="865523"/>
              <a:chOff x="5882939" y="3323344"/>
              <a:chExt cx="444901" cy="405775"/>
            </a:xfrm>
          </p:grpSpPr>
          <p:sp>
            <p:nvSpPr>
              <p:cNvPr id="2865" name="Google Shape;2865;p26"/>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6"/>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6"/>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6"/>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69" name="Google Shape;2869;p26"/>
          <p:cNvGrpSpPr/>
          <p:nvPr/>
        </p:nvGrpSpPr>
        <p:grpSpPr>
          <a:xfrm>
            <a:off x="456935" y="-554508"/>
            <a:ext cx="9321920" cy="5827837"/>
            <a:chOff x="456935" y="-554508"/>
            <a:chExt cx="9321920" cy="5827837"/>
          </a:xfrm>
        </p:grpSpPr>
        <p:grpSp>
          <p:nvGrpSpPr>
            <p:cNvPr id="2870" name="Google Shape;2870;p26"/>
            <p:cNvGrpSpPr/>
            <p:nvPr/>
          </p:nvGrpSpPr>
          <p:grpSpPr>
            <a:xfrm rot="-1936651">
              <a:off x="8731341" y="831414"/>
              <a:ext cx="1045682" cy="309432"/>
              <a:chOff x="5813594" y="2813041"/>
              <a:chExt cx="591605" cy="175073"/>
            </a:xfrm>
          </p:grpSpPr>
          <p:sp>
            <p:nvSpPr>
              <p:cNvPr id="2871" name="Google Shape;2871;p26"/>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6"/>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6"/>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6"/>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6"/>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6"/>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6"/>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6"/>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6"/>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6"/>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6"/>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6"/>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6"/>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6"/>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6"/>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6" name="Google Shape;2886;p26"/>
            <p:cNvGrpSpPr/>
            <p:nvPr/>
          </p:nvGrpSpPr>
          <p:grpSpPr>
            <a:xfrm rot="-4946701">
              <a:off x="7847388" y="-162860"/>
              <a:ext cx="979619" cy="216229"/>
              <a:chOff x="7968422" y="675563"/>
              <a:chExt cx="462304" cy="102049"/>
            </a:xfrm>
          </p:grpSpPr>
          <p:sp>
            <p:nvSpPr>
              <p:cNvPr id="2887" name="Google Shape;2887;p26"/>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6"/>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6"/>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6"/>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6"/>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6"/>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6"/>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6"/>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6"/>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6"/>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6"/>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6"/>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6"/>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0" name="Google Shape;2900;p26"/>
            <p:cNvGrpSpPr/>
            <p:nvPr/>
          </p:nvGrpSpPr>
          <p:grpSpPr>
            <a:xfrm rot="-5138042">
              <a:off x="378094" y="4898155"/>
              <a:ext cx="461598" cy="269558"/>
              <a:chOff x="5999959" y="663349"/>
              <a:chExt cx="216246" cy="126280"/>
            </a:xfrm>
          </p:grpSpPr>
          <p:sp>
            <p:nvSpPr>
              <p:cNvPr id="2901" name="Google Shape;2901;p26"/>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6"/>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6"/>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6"/>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6"/>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6"/>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6"/>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08" name="Google Shape;2908;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2909" name="Google Shape;2909;p26"/>
          <p:cNvSpPr txBox="1">
            <a:spLocks noGrp="1"/>
          </p:cNvSpPr>
          <p:nvPr>
            <p:ph type="subTitle" idx="1"/>
          </p:nvPr>
        </p:nvSpPr>
        <p:spPr>
          <a:xfrm>
            <a:off x="937625" y="2848625"/>
            <a:ext cx="23112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0" name="Google Shape;2910;p26"/>
          <p:cNvSpPr txBox="1">
            <a:spLocks noGrp="1"/>
          </p:cNvSpPr>
          <p:nvPr>
            <p:ph type="subTitle" idx="2"/>
          </p:nvPr>
        </p:nvSpPr>
        <p:spPr>
          <a:xfrm>
            <a:off x="3484350" y="2848625"/>
            <a:ext cx="23112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1" name="Google Shape;2911;p26"/>
          <p:cNvSpPr txBox="1">
            <a:spLocks noGrp="1"/>
          </p:cNvSpPr>
          <p:nvPr>
            <p:ph type="subTitle" idx="3"/>
          </p:nvPr>
        </p:nvSpPr>
        <p:spPr>
          <a:xfrm>
            <a:off x="6031075" y="2848625"/>
            <a:ext cx="23112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2" name="Google Shape;2912;p26"/>
          <p:cNvSpPr txBox="1">
            <a:spLocks noGrp="1"/>
          </p:cNvSpPr>
          <p:nvPr>
            <p:ph type="subTitle" idx="4"/>
          </p:nvPr>
        </p:nvSpPr>
        <p:spPr>
          <a:xfrm>
            <a:off x="937625" y="2428350"/>
            <a:ext cx="2311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2913" name="Google Shape;2913;p26"/>
          <p:cNvSpPr txBox="1">
            <a:spLocks noGrp="1"/>
          </p:cNvSpPr>
          <p:nvPr>
            <p:ph type="subTitle" idx="5"/>
          </p:nvPr>
        </p:nvSpPr>
        <p:spPr>
          <a:xfrm>
            <a:off x="3484354" y="2428350"/>
            <a:ext cx="2311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2914" name="Google Shape;2914;p26"/>
          <p:cNvSpPr txBox="1">
            <a:spLocks noGrp="1"/>
          </p:cNvSpPr>
          <p:nvPr>
            <p:ph type="subTitle" idx="6"/>
          </p:nvPr>
        </p:nvSpPr>
        <p:spPr>
          <a:xfrm>
            <a:off x="6031075" y="2428350"/>
            <a:ext cx="2311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915"/>
        <p:cNvGrpSpPr/>
        <p:nvPr/>
      </p:nvGrpSpPr>
      <p:grpSpPr>
        <a:xfrm>
          <a:off x="0" y="0"/>
          <a:ext cx="0" cy="0"/>
          <a:chOff x="0" y="0"/>
          <a:chExt cx="0" cy="0"/>
        </a:xfrm>
      </p:grpSpPr>
      <p:pic>
        <p:nvPicPr>
          <p:cNvPr id="2916" name="Google Shape;2916;p27"/>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917" name="Google Shape;2917;p27"/>
          <p:cNvGrpSpPr/>
          <p:nvPr/>
        </p:nvGrpSpPr>
        <p:grpSpPr>
          <a:xfrm>
            <a:off x="-664337" y="926428"/>
            <a:ext cx="10429153" cy="4526361"/>
            <a:chOff x="-664337" y="926428"/>
            <a:chExt cx="10429153" cy="4526361"/>
          </a:xfrm>
        </p:grpSpPr>
        <p:grpSp>
          <p:nvGrpSpPr>
            <p:cNvPr id="2918" name="Google Shape;2918;p27"/>
            <p:cNvGrpSpPr/>
            <p:nvPr/>
          </p:nvGrpSpPr>
          <p:grpSpPr>
            <a:xfrm rot="720474">
              <a:off x="8549084" y="1039944"/>
              <a:ext cx="1160214" cy="655733"/>
              <a:chOff x="4710963" y="556836"/>
              <a:chExt cx="599550" cy="338855"/>
            </a:xfrm>
          </p:grpSpPr>
          <p:sp>
            <p:nvSpPr>
              <p:cNvPr id="2919" name="Google Shape;2919;p27"/>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7"/>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7"/>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7"/>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3" name="Google Shape;2923;p27"/>
            <p:cNvGrpSpPr/>
            <p:nvPr/>
          </p:nvGrpSpPr>
          <p:grpSpPr>
            <a:xfrm rot="3407784">
              <a:off x="8409113" y="4533259"/>
              <a:ext cx="705076" cy="807114"/>
              <a:chOff x="4838621" y="3330436"/>
              <a:chExt cx="342600" cy="392181"/>
            </a:xfrm>
          </p:grpSpPr>
          <p:sp>
            <p:nvSpPr>
              <p:cNvPr id="2924" name="Google Shape;2924;p27"/>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7"/>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7"/>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7"/>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7"/>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7"/>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7"/>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7"/>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7"/>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7"/>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7"/>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7"/>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7"/>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7"/>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7"/>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7"/>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7"/>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7"/>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7"/>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7"/>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7"/>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7"/>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7"/>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7"/>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7"/>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9" name="Google Shape;2949;p27"/>
            <p:cNvGrpSpPr/>
            <p:nvPr/>
          </p:nvGrpSpPr>
          <p:grpSpPr>
            <a:xfrm rot="2304760">
              <a:off x="-568666" y="2187081"/>
              <a:ext cx="1081965" cy="684873"/>
              <a:chOff x="4808808" y="1957984"/>
              <a:chExt cx="404920" cy="256310"/>
            </a:xfrm>
          </p:grpSpPr>
          <p:sp>
            <p:nvSpPr>
              <p:cNvPr id="2950" name="Google Shape;2950;p27"/>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7"/>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52" name="Google Shape;2952;p27"/>
          <p:cNvGrpSpPr/>
          <p:nvPr/>
        </p:nvGrpSpPr>
        <p:grpSpPr>
          <a:xfrm>
            <a:off x="-219077" y="1684995"/>
            <a:ext cx="10047749" cy="3111528"/>
            <a:chOff x="-219077" y="1684995"/>
            <a:chExt cx="10047749" cy="3111528"/>
          </a:xfrm>
        </p:grpSpPr>
        <p:grpSp>
          <p:nvGrpSpPr>
            <p:cNvPr id="2953" name="Google Shape;2953;p27"/>
            <p:cNvGrpSpPr/>
            <p:nvPr/>
          </p:nvGrpSpPr>
          <p:grpSpPr>
            <a:xfrm rot="817426">
              <a:off x="8503764" y="1813309"/>
              <a:ext cx="1115758" cy="219784"/>
              <a:chOff x="4737493" y="4305992"/>
              <a:chExt cx="547410" cy="107830"/>
            </a:xfrm>
          </p:grpSpPr>
          <p:sp>
            <p:nvSpPr>
              <p:cNvPr id="2954" name="Google Shape;2954;p27"/>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7"/>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7"/>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7"/>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7"/>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7"/>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7"/>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7"/>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7"/>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7"/>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7"/>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7"/>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7"/>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7" name="Google Shape;2967;p27"/>
            <p:cNvGrpSpPr/>
            <p:nvPr/>
          </p:nvGrpSpPr>
          <p:grpSpPr>
            <a:xfrm rot="-1892970">
              <a:off x="-208421" y="3302694"/>
              <a:ext cx="522017" cy="188198"/>
              <a:chOff x="3781827" y="2039675"/>
              <a:chExt cx="256107" cy="92332"/>
            </a:xfrm>
          </p:grpSpPr>
          <p:sp>
            <p:nvSpPr>
              <p:cNvPr id="2968" name="Google Shape;2968;p27"/>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7"/>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7"/>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7"/>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7"/>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3" name="Google Shape;2973;p27"/>
            <p:cNvGrpSpPr/>
            <p:nvPr/>
          </p:nvGrpSpPr>
          <p:grpSpPr>
            <a:xfrm rot="1974685">
              <a:off x="8664887" y="4232662"/>
              <a:ext cx="1187875" cy="262190"/>
              <a:chOff x="7968422" y="675563"/>
              <a:chExt cx="462304" cy="102049"/>
            </a:xfrm>
          </p:grpSpPr>
          <p:sp>
            <p:nvSpPr>
              <p:cNvPr id="2974" name="Google Shape;2974;p27"/>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7"/>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7"/>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7"/>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7"/>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7"/>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7"/>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7"/>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7"/>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7"/>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7"/>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7"/>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7"/>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7" name="Google Shape;2987;p27"/>
            <p:cNvGrpSpPr/>
            <p:nvPr/>
          </p:nvGrpSpPr>
          <p:grpSpPr>
            <a:xfrm rot="621006">
              <a:off x="23583" y="2102223"/>
              <a:ext cx="516793" cy="309327"/>
              <a:chOff x="4884983" y="2824599"/>
              <a:chExt cx="253545" cy="151760"/>
            </a:xfrm>
          </p:grpSpPr>
          <p:sp>
            <p:nvSpPr>
              <p:cNvPr id="2988" name="Google Shape;2988;p27"/>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7"/>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7"/>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7"/>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7"/>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7"/>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7"/>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7"/>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7"/>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97" name="Google Shape;2997;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2998" name="Google Shape;2998;p27"/>
          <p:cNvSpPr txBox="1">
            <a:spLocks noGrp="1"/>
          </p:cNvSpPr>
          <p:nvPr>
            <p:ph type="subTitle" idx="1"/>
          </p:nvPr>
        </p:nvSpPr>
        <p:spPr>
          <a:xfrm>
            <a:off x="2110300" y="2243163"/>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99" name="Google Shape;2999;p27"/>
          <p:cNvSpPr txBox="1">
            <a:spLocks noGrp="1"/>
          </p:cNvSpPr>
          <p:nvPr>
            <p:ph type="subTitle" idx="2"/>
          </p:nvPr>
        </p:nvSpPr>
        <p:spPr>
          <a:xfrm>
            <a:off x="5055491" y="2243163"/>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0" name="Google Shape;3000;p27"/>
          <p:cNvSpPr txBox="1">
            <a:spLocks noGrp="1"/>
          </p:cNvSpPr>
          <p:nvPr>
            <p:ph type="subTitle" idx="3"/>
          </p:nvPr>
        </p:nvSpPr>
        <p:spPr>
          <a:xfrm>
            <a:off x="2110300" y="4031300"/>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1" name="Google Shape;3001;p27"/>
          <p:cNvSpPr txBox="1">
            <a:spLocks noGrp="1"/>
          </p:cNvSpPr>
          <p:nvPr>
            <p:ph type="subTitle" idx="4"/>
          </p:nvPr>
        </p:nvSpPr>
        <p:spPr>
          <a:xfrm>
            <a:off x="5055491" y="4031300"/>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2" name="Google Shape;3002;p27"/>
          <p:cNvSpPr txBox="1">
            <a:spLocks noGrp="1"/>
          </p:cNvSpPr>
          <p:nvPr>
            <p:ph type="subTitle" idx="5"/>
          </p:nvPr>
        </p:nvSpPr>
        <p:spPr>
          <a:xfrm>
            <a:off x="2110311" y="189806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003" name="Google Shape;3003;p27"/>
          <p:cNvSpPr txBox="1">
            <a:spLocks noGrp="1"/>
          </p:cNvSpPr>
          <p:nvPr>
            <p:ph type="subTitle" idx="6"/>
          </p:nvPr>
        </p:nvSpPr>
        <p:spPr>
          <a:xfrm>
            <a:off x="2110311" y="36863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004" name="Google Shape;3004;p27"/>
          <p:cNvSpPr txBox="1">
            <a:spLocks noGrp="1"/>
          </p:cNvSpPr>
          <p:nvPr>
            <p:ph type="subTitle" idx="7"/>
          </p:nvPr>
        </p:nvSpPr>
        <p:spPr>
          <a:xfrm>
            <a:off x="5055486" y="189806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005" name="Google Shape;3005;p27"/>
          <p:cNvSpPr txBox="1">
            <a:spLocks noGrp="1"/>
          </p:cNvSpPr>
          <p:nvPr>
            <p:ph type="subTitle" idx="8"/>
          </p:nvPr>
        </p:nvSpPr>
        <p:spPr>
          <a:xfrm>
            <a:off x="5055486" y="36863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ive columns">
  <p:cSld name="CUSTOM_7_1">
    <p:spTree>
      <p:nvGrpSpPr>
        <p:cNvPr id="1" name="Shape 3006"/>
        <p:cNvGrpSpPr/>
        <p:nvPr/>
      </p:nvGrpSpPr>
      <p:grpSpPr>
        <a:xfrm>
          <a:off x="0" y="0"/>
          <a:ext cx="0" cy="0"/>
          <a:chOff x="0" y="0"/>
          <a:chExt cx="0" cy="0"/>
        </a:xfrm>
      </p:grpSpPr>
      <p:pic>
        <p:nvPicPr>
          <p:cNvPr id="3007" name="Google Shape;3007;p28"/>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008" name="Google Shape;3008;p28"/>
          <p:cNvGrpSpPr/>
          <p:nvPr/>
        </p:nvGrpSpPr>
        <p:grpSpPr>
          <a:xfrm>
            <a:off x="-192991" y="895922"/>
            <a:ext cx="9270920" cy="4549501"/>
            <a:chOff x="-192991" y="895922"/>
            <a:chExt cx="9270920" cy="4549501"/>
          </a:xfrm>
        </p:grpSpPr>
        <p:grpSp>
          <p:nvGrpSpPr>
            <p:cNvPr id="3009" name="Google Shape;3009;p28"/>
            <p:cNvGrpSpPr/>
            <p:nvPr/>
          </p:nvGrpSpPr>
          <p:grpSpPr>
            <a:xfrm rot="-1673359">
              <a:off x="-154890" y="2630014"/>
              <a:ext cx="485411" cy="283469"/>
              <a:chOff x="5999959" y="663349"/>
              <a:chExt cx="216246" cy="126280"/>
            </a:xfrm>
          </p:grpSpPr>
          <p:sp>
            <p:nvSpPr>
              <p:cNvPr id="3010" name="Google Shape;3010;p28"/>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8"/>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8"/>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8"/>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8"/>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8"/>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8"/>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7" name="Google Shape;3017;p28"/>
            <p:cNvGrpSpPr/>
            <p:nvPr/>
          </p:nvGrpSpPr>
          <p:grpSpPr>
            <a:xfrm rot="3805024">
              <a:off x="8423853" y="1203029"/>
              <a:ext cx="795279" cy="175551"/>
              <a:chOff x="7968422" y="675563"/>
              <a:chExt cx="462304" cy="102049"/>
            </a:xfrm>
          </p:grpSpPr>
          <p:sp>
            <p:nvSpPr>
              <p:cNvPr id="3018" name="Google Shape;3018;p28"/>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8"/>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8"/>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8"/>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8"/>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8"/>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8"/>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8"/>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8"/>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8"/>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8"/>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8"/>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8"/>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1" name="Google Shape;3031;p28"/>
            <p:cNvGrpSpPr/>
            <p:nvPr/>
          </p:nvGrpSpPr>
          <p:grpSpPr>
            <a:xfrm rot="-2418407">
              <a:off x="7846020" y="4875901"/>
              <a:ext cx="668803" cy="400774"/>
              <a:chOff x="5983345" y="4283994"/>
              <a:chExt cx="253151" cy="151694"/>
            </a:xfrm>
          </p:grpSpPr>
          <p:sp>
            <p:nvSpPr>
              <p:cNvPr id="3032" name="Google Shape;3032;p28"/>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8"/>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8"/>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8"/>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8"/>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8"/>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8"/>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8"/>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8"/>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41" name="Google Shape;3041;p28"/>
          <p:cNvGrpSpPr/>
          <p:nvPr/>
        </p:nvGrpSpPr>
        <p:grpSpPr>
          <a:xfrm>
            <a:off x="-279470" y="60112"/>
            <a:ext cx="10132415" cy="5047810"/>
            <a:chOff x="-279470" y="60112"/>
            <a:chExt cx="10132415" cy="5047810"/>
          </a:xfrm>
        </p:grpSpPr>
        <p:grpSp>
          <p:nvGrpSpPr>
            <p:cNvPr id="3042" name="Google Shape;3042;p28"/>
            <p:cNvGrpSpPr/>
            <p:nvPr/>
          </p:nvGrpSpPr>
          <p:grpSpPr>
            <a:xfrm rot="-1557759">
              <a:off x="8472385" y="4060797"/>
              <a:ext cx="1265942" cy="811397"/>
              <a:chOff x="6925286" y="2716904"/>
              <a:chExt cx="562593" cy="366373"/>
            </a:xfrm>
          </p:grpSpPr>
          <p:sp>
            <p:nvSpPr>
              <p:cNvPr id="3043" name="Google Shape;3043;p28"/>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8"/>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8"/>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8"/>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7" name="Google Shape;3047;p28"/>
            <p:cNvGrpSpPr/>
            <p:nvPr/>
          </p:nvGrpSpPr>
          <p:grpSpPr>
            <a:xfrm rot="-1781495">
              <a:off x="8744587" y="178666"/>
              <a:ext cx="721537" cy="916184"/>
              <a:chOff x="7996659" y="1819688"/>
              <a:chExt cx="419434" cy="532584"/>
            </a:xfrm>
          </p:grpSpPr>
          <p:sp>
            <p:nvSpPr>
              <p:cNvPr id="3048" name="Google Shape;3048;p28"/>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8"/>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8"/>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8"/>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8"/>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8"/>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8"/>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8"/>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8"/>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8"/>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8"/>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8"/>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8"/>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1" name="Google Shape;3061;p28"/>
            <p:cNvGrpSpPr/>
            <p:nvPr/>
          </p:nvGrpSpPr>
          <p:grpSpPr>
            <a:xfrm rot="1256611">
              <a:off x="-181208" y="3234243"/>
              <a:ext cx="572778" cy="655670"/>
              <a:chOff x="4838621" y="3330436"/>
              <a:chExt cx="342600" cy="392181"/>
            </a:xfrm>
          </p:grpSpPr>
          <p:sp>
            <p:nvSpPr>
              <p:cNvPr id="3062" name="Google Shape;3062;p28"/>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8"/>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8"/>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8"/>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8"/>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8"/>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8"/>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8"/>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8"/>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8"/>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8"/>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8"/>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8"/>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8"/>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8"/>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8"/>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8"/>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8"/>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8"/>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8"/>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8"/>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8"/>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8"/>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8"/>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8"/>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87" name="Google Shape;3087;p28"/>
          <p:cNvSpPr txBox="1">
            <a:spLocks noGrp="1"/>
          </p:cNvSpPr>
          <p:nvPr>
            <p:ph type="title"/>
          </p:nvPr>
        </p:nvSpPr>
        <p:spPr>
          <a:xfrm>
            <a:off x="720000" y="445025"/>
            <a:ext cx="7704000" cy="6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3088" name="Google Shape;3088;p28"/>
          <p:cNvSpPr txBox="1">
            <a:spLocks noGrp="1"/>
          </p:cNvSpPr>
          <p:nvPr>
            <p:ph type="subTitle" idx="1"/>
          </p:nvPr>
        </p:nvSpPr>
        <p:spPr>
          <a:xfrm>
            <a:off x="1112600" y="2251912"/>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89" name="Google Shape;3089;p28"/>
          <p:cNvSpPr txBox="1">
            <a:spLocks noGrp="1"/>
          </p:cNvSpPr>
          <p:nvPr>
            <p:ph type="subTitle" idx="2"/>
          </p:nvPr>
        </p:nvSpPr>
        <p:spPr>
          <a:xfrm>
            <a:off x="3582448" y="2251912"/>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0" name="Google Shape;3090;p28"/>
          <p:cNvSpPr txBox="1">
            <a:spLocks noGrp="1"/>
          </p:cNvSpPr>
          <p:nvPr>
            <p:ph type="subTitle" idx="3"/>
          </p:nvPr>
        </p:nvSpPr>
        <p:spPr>
          <a:xfrm>
            <a:off x="2349475" y="4017149"/>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1" name="Google Shape;3091;p28"/>
          <p:cNvSpPr txBox="1">
            <a:spLocks noGrp="1"/>
          </p:cNvSpPr>
          <p:nvPr>
            <p:ph type="subTitle" idx="4"/>
          </p:nvPr>
        </p:nvSpPr>
        <p:spPr>
          <a:xfrm>
            <a:off x="4819323" y="4017149"/>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2" name="Google Shape;3092;p28"/>
          <p:cNvSpPr txBox="1">
            <a:spLocks noGrp="1"/>
          </p:cNvSpPr>
          <p:nvPr>
            <p:ph type="subTitle" idx="5"/>
          </p:nvPr>
        </p:nvSpPr>
        <p:spPr>
          <a:xfrm>
            <a:off x="6052297" y="2251912"/>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3" name="Google Shape;3093;p28"/>
          <p:cNvSpPr txBox="1">
            <a:spLocks noGrp="1"/>
          </p:cNvSpPr>
          <p:nvPr>
            <p:ph type="subTitle" idx="6"/>
          </p:nvPr>
        </p:nvSpPr>
        <p:spPr>
          <a:xfrm>
            <a:off x="1111105" y="197682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4" name="Google Shape;3094;p28"/>
          <p:cNvSpPr txBox="1">
            <a:spLocks noGrp="1"/>
          </p:cNvSpPr>
          <p:nvPr>
            <p:ph type="subTitle" idx="7"/>
          </p:nvPr>
        </p:nvSpPr>
        <p:spPr>
          <a:xfrm>
            <a:off x="3580950" y="197682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5" name="Google Shape;3095;p28"/>
          <p:cNvSpPr txBox="1">
            <a:spLocks noGrp="1"/>
          </p:cNvSpPr>
          <p:nvPr>
            <p:ph type="subTitle" idx="8"/>
          </p:nvPr>
        </p:nvSpPr>
        <p:spPr>
          <a:xfrm>
            <a:off x="6050795" y="197682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6" name="Google Shape;3096;p28"/>
          <p:cNvSpPr txBox="1">
            <a:spLocks noGrp="1"/>
          </p:cNvSpPr>
          <p:nvPr>
            <p:ph type="subTitle" idx="9"/>
          </p:nvPr>
        </p:nvSpPr>
        <p:spPr>
          <a:xfrm>
            <a:off x="2347980" y="3777100"/>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7" name="Google Shape;3097;p28"/>
          <p:cNvSpPr txBox="1">
            <a:spLocks noGrp="1"/>
          </p:cNvSpPr>
          <p:nvPr>
            <p:ph type="subTitle" idx="13"/>
          </p:nvPr>
        </p:nvSpPr>
        <p:spPr>
          <a:xfrm>
            <a:off x="4817825" y="3777100"/>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098"/>
        <p:cNvGrpSpPr/>
        <p:nvPr/>
      </p:nvGrpSpPr>
      <p:grpSpPr>
        <a:xfrm>
          <a:off x="0" y="0"/>
          <a:ext cx="0" cy="0"/>
          <a:chOff x="0" y="0"/>
          <a:chExt cx="0" cy="0"/>
        </a:xfrm>
      </p:grpSpPr>
      <p:pic>
        <p:nvPicPr>
          <p:cNvPr id="3099" name="Google Shape;3099;p29"/>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100" name="Google Shape;3100;p29"/>
          <p:cNvGrpSpPr/>
          <p:nvPr/>
        </p:nvGrpSpPr>
        <p:grpSpPr>
          <a:xfrm>
            <a:off x="-452328" y="-427876"/>
            <a:ext cx="10158126" cy="5773408"/>
            <a:chOff x="-452328" y="-427876"/>
            <a:chExt cx="10158126" cy="5773408"/>
          </a:xfrm>
        </p:grpSpPr>
        <p:grpSp>
          <p:nvGrpSpPr>
            <p:cNvPr id="3101" name="Google Shape;3101;p29"/>
            <p:cNvGrpSpPr/>
            <p:nvPr/>
          </p:nvGrpSpPr>
          <p:grpSpPr>
            <a:xfrm rot="-2463724">
              <a:off x="-305032" y="4185782"/>
              <a:ext cx="787510" cy="743427"/>
              <a:chOff x="3712416" y="2719728"/>
              <a:chExt cx="383381" cy="361907"/>
            </a:xfrm>
          </p:grpSpPr>
          <p:sp>
            <p:nvSpPr>
              <p:cNvPr id="3102" name="Google Shape;3102;p29"/>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9"/>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9"/>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9"/>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9"/>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9"/>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9"/>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9"/>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9"/>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9"/>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9"/>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9"/>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9"/>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9"/>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9"/>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9"/>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9"/>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9"/>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9"/>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9"/>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9"/>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9"/>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9"/>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5" name="Google Shape;3125;p29"/>
            <p:cNvGrpSpPr/>
            <p:nvPr/>
          </p:nvGrpSpPr>
          <p:grpSpPr>
            <a:xfrm rot="8365668">
              <a:off x="224061" y="-115102"/>
              <a:ext cx="1251102" cy="782725"/>
              <a:chOff x="6880435" y="4156402"/>
              <a:chExt cx="650771" cy="407141"/>
            </a:xfrm>
          </p:grpSpPr>
          <p:sp>
            <p:nvSpPr>
              <p:cNvPr id="3126" name="Google Shape;3126;p29"/>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9"/>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9"/>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9"/>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0" name="Google Shape;3130;p29"/>
            <p:cNvGrpSpPr/>
            <p:nvPr/>
          </p:nvGrpSpPr>
          <p:grpSpPr>
            <a:xfrm rot="1830349">
              <a:off x="8512254" y="4355300"/>
              <a:ext cx="1071906" cy="771565"/>
              <a:chOff x="5859955" y="1906764"/>
              <a:chExt cx="497056" cy="357770"/>
            </a:xfrm>
          </p:grpSpPr>
          <p:sp>
            <p:nvSpPr>
              <p:cNvPr id="3131" name="Google Shape;3131;p29"/>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9"/>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9"/>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9"/>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9"/>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9"/>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9"/>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9"/>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9"/>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9"/>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9"/>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9"/>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9"/>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9"/>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9"/>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9"/>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9"/>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9"/>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9"/>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50" name="Google Shape;3150;p29"/>
          <p:cNvGrpSpPr/>
          <p:nvPr/>
        </p:nvGrpSpPr>
        <p:grpSpPr>
          <a:xfrm>
            <a:off x="456935" y="4726883"/>
            <a:ext cx="8568801" cy="783161"/>
            <a:chOff x="456935" y="4726883"/>
            <a:chExt cx="8568801" cy="783161"/>
          </a:xfrm>
        </p:grpSpPr>
        <p:grpSp>
          <p:nvGrpSpPr>
            <p:cNvPr id="3151" name="Google Shape;3151;p29"/>
            <p:cNvGrpSpPr/>
            <p:nvPr/>
          </p:nvGrpSpPr>
          <p:grpSpPr>
            <a:xfrm rot="1967023">
              <a:off x="7947257" y="5009377"/>
              <a:ext cx="1107620" cy="218172"/>
              <a:chOff x="4737493" y="4305992"/>
              <a:chExt cx="547410" cy="107830"/>
            </a:xfrm>
          </p:grpSpPr>
          <p:sp>
            <p:nvSpPr>
              <p:cNvPr id="3152" name="Google Shape;3152;p29"/>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9"/>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9"/>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9"/>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9"/>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9"/>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9"/>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9"/>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9"/>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9"/>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9"/>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9"/>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9"/>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5" name="Google Shape;3165;p29"/>
            <p:cNvGrpSpPr/>
            <p:nvPr/>
          </p:nvGrpSpPr>
          <p:grpSpPr>
            <a:xfrm rot="-5138042">
              <a:off x="378094" y="4898155"/>
              <a:ext cx="461598" cy="269558"/>
              <a:chOff x="5999959" y="663349"/>
              <a:chExt cx="216246" cy="126280"/>
            </a:xfrm>
          </p:grpSpPr>
          <p:sp>
            <p:nvSpPr>
              <p:cNvPr id="3166" name="Google Shape;3166;p29"/>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9"/>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9"/>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9"/>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9"/>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9"/>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9"/>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73" name="Google Shape;3173;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3174" name="Google Shape;3174;p29"/>
          <p:cNvSpPr txBox="1">
            <a:spLocks noGrp="1"/>
          </p:cNvSpPr>
          <p:nvPr>
            <p:ph type="subTitle" idx="1"/>
          </p:nvPr>
        </p:nvSpPr>
        <p:spPr>
          <a:xfrm>
            <a:off x="1050425" y="22408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5" name="Google Shape;3175;p29"/>
          <p:cNvSpPr txBox="1">
            <a:spLocks noGrp="1"/>
          </p:cNvSpPr>
          <p:nvPr>
            <p:ph type="subTitle" idx="2"/>
          </p:nvPr>
        </p:nvSpPr>
        <p:spPr>
          <a:xfrm>
            <a:off x="3520800" y="22408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6" name="Google Shape;3176;p29"/>
          <p:cNvSpPr txBox="1">
            <a:spLocks noGrp="1"/>
          </p:cNvSpPr>
          <p:nvPr>
            <p:ph type="subTitle" idx="3"/>
          </p:nvPr>
        </p:nvSpPr>
        <p:spPr>
          <a:xfrm>
            <a:off x="1050425" y="40247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7" name="Google Shape;3177;p29"/>
          <p:cNvSpPr txBox="1">
            <a:spLocks noGrp="1"/>
          </p:cNvSpPr>
          <p:nvPr>
            <p:ph type="subTitle" idx="4"/>
          </p:nvPr>
        </p:nvSpPr>
        <p:spPr>
          <a:xfrm>
            <a:off x="3520800" y="40247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8" name="Google Shape;3178;p29"/>
          <p:cNvSpPr txBox="1">
            <a:spLocks noGrp="1"/>
          </p:cNvSpPr>
          <p:nvPr>
            <p:ph type="subTitle" idx="5"/>
          </p:nvPr>
        </p:nvSpPr>
        <p:spPr>
          <a:xfrm>
            <a:off x="5991175" y="2240874"/>
            <a:ext cx="210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9" name="Google Shape;3179;p29"/>
          <p:cNvSpPr txBox="1">
            <a:spLocks noGrp="1"/>
          </p:cNvSpPr>
          <p:nvPr>
            <p:ph type="subTitle" idx="6"/>
          </p:nvPr>
        </p:nvSpPr>
        <p:spPr>
          <a:xfrm>
            <a:off x="5991175" y="4024774"/>
            <a:ext cx="210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0" name="Google Shape;3180;p29"/>
          <p:cNvSpPr txBox="1">
            <a:spLocks noGrp="1"/>
          </p:cNvSpPr>
          <p:nvPr>
            <p:ph type="subTitle" idx="7"/>
          </p:nvPr>
        </p:nvSpPr>
        <p:spPr>
          <a:xfrm>
            <a:off x="1051377" y="1913975"/>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1" name="Google Shape;3181;p29"/>
          <p:cNvSpPr txBox="1">
            <a:spLocks noGrp="1"/>
          </p:cNvSpPr>
          <p:nvPr>
            <p:ph type="subTitle" idx="8"/>
          </p:nvPr>
        </p:nvSpPr>
        <p:spPr>
          <a:xfrm>
            <a:off x="3521752" y="1913975"/>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2" name="Google Shape;3182;p29"/>
          <p:cNvSpPr txBox="1">
            <a:spLocks noGrp="1"/>
          </p:cNvSpPr>
          <p:nvPr>
            <p:ph type="subTitle" idx="9"/>
          </p:nvPr>
        </p:nvSpPr>
        <p:spPr>
          <a:xfrm>
            <a:off x="5992128" y="1913975"/>
            <a:ext cx="21003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3" name="Google Shape;3183;p29"/>
          <p:cNvSpPr txBox="1">
            <a:spLocks noGrp="1"/>
          </p:cNvSpPr>
          <p:nvPr>
            <p:ph type="subTitle" idx="13"/>
          </p:nvPr>
        </p:nvSpPr>
        <p:spPr>
          <a:xfrm>
            <a:off x="1051377" y="3697850"/>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4" name="Google Shape;3184;p29"/>
          <p:cNvSpPr txBox="1">
            <a:spLocks noGrp="1"/>
          </p:cNvSpPr>
          <p:nvPr>
            <p:ph type="subTitle" idx="14"/>
          </p:nvPr>
        </p:nvSpPr>
        <p:spPr>
          <a:xfrm>
            <a:off x="3521752" y="3697850"/>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5" name="Google Shape;3185;p29"/>
          <p:cNvSpPr txBox="1">
            <a:spLocks noGrp="1"/>
          </p:cNvSpPr>
          <p:nvPr>
            <p:ph type="subTitle" idx="15"/>
          </p:nvPr>
        </p:nvSpPr>
        <p:spPr>
          <a:xfrm>
            <a:off x="5992128" y="3697850"/>
            <a:ext cx="21003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3186"/>
        <p:cNvGrpSpPr/>
        <p:nvPr/>
      </p:nvGrpSpPr>
      <p:grpSpPr>
        <a:xfrm>
          <a:off x="0" y="0"/>
          <a:ext cx="0" cy="0"/>
          <a:chOff x="0" y="0"/>
          <a:chExt cx="0" cy="0"/>
        </a:xfrm>
      </p:grpSpPr>
      <p:pic>
        <p:nvPicPr>
          <p:cNvPr id="3187" name="Google Shape;3187;p30"/>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188" name="Google Shape;3188;p30"/>
          <p:cNvGrpSpPr/>
          <p:nvPr/>
        </p:nvGrpSpPr>
        <p:grpSpPr>
          <a:xfrm>
            <a:off x="-336885" y="-237190"/>
            <a:ext cx="9226643" cy="4274980"/>
            <a:chOff x="-336885" y="-237190"/>
            <a:chExt cx="9226643" cy="4274980"/>
          </a:xfrm>
        </p:grpSpPr>
        <p:grpSp>
          <p:nvGrpSpPr>
            <p:cNvPr id="3189" name="Google Shape;3189;p30"/>
            <p:cNvGrpSpPr/>
            <p:nvPr/>
          </p:nvGrpSpPr>
          <p:grpSpPr>
            <a:xfrm rot="2567276">
              <a:off x="1095685" y="-23523"/>
              <a:ext cx="733465" cy="266411"/>
              <a:chOff x="3720033" y="657636"/>
              <a:chExt cx="380942" cy="138367"/>
            </a:xfrm>
          </p:grpSpPr>
          <p:sp>
            <p:nvSpPr>
              <p:cNvPr id="3190" name="Google Shape;3190;p30"/>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0"/>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0"/>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0"/>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0"/>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0"/>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6" name="Google Shape;3196;p30"/>
            <p:cNvGrpSpPr/>
            <p:nvPr/>
          </p:nvGrpSpPr>
          <p:grpSpPr>
            <a:xfrm rot="-3708110">
              <a:off x="7620537" y="3420480"/>
              <a:ext cx="1053989" cy="207617"/>
              <a:chOff x="4737493" y="4305992"/>
              <a:chExt cx="547410" cy="107830"/>
            </a:xfrm>
          </p:grpSpPr>
          <p:sp>
            <p:nvSpPr>
              <p:cNvPr id="3197" name="Google Shape;3197;p30"/>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0"/>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0"/>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0"/>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0"/>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0"/>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0"/>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0"/>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0"/>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0"/>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0"/>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0"/>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0"/>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0" name="Google Shape;3210;p30"/>
            <p:cNvGrpSpPr/>
            <p:nvPr/>
          </p:nvGrpSpPr>
          <p:grpSpPr>
            <a:xfrm rot="-2367188">
              <a:off x="8396341" y="1162991"/>
              <a:ext cx="493112" cy="177777"/>
              <a:chOff x="3781827" y="2039675"/>
              <a:chExt cx="256107" cy="92332"/>
            </a:xfrm>
          </p:grpSpPr>
          <p:sp>
            <p:nvSpPr>
              <p:cNvPr id="3211" name="Google Shape;3211;p30"/>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0"/>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0"/>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0"/>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0"/>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6" name="Google Shape;3216;p30"/>
            <p:cNvGrpSpPr/>
            <p:nvPr/>
          </p:nvGrpSpPr>
          <p:grpSpPr>
            <a:xfrm rot="-1825424">
              <a:off x="-275837" y="2650776"/>
              <a:ext cx="738169" cy="441832"/>
              <a:chOff x="4884983" y="2824599"/>
              <a:chExt cx="253545" cy="151760"/>
            </a:xfrm>
          </p:grpSpPr>
          <p:sp>
            <p:nvSpPr>
              <p:cNvPr id="3217" name="Google Shape;3217;p30"/>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0"/>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0"/>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0"/>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0"/>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0"/>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0"/>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0"/>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0"/>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6" name="Google Shape;3226;p30"/>
            <p:cNvGrpSpPr/>
            <p:nvPr/>
          </p:nvGrpSpPr>
          <p:grpSpPr>
            <a:xfrm rot="-1659384">
              <a:off x="-318807" y="1137444"/>
              <a:ext cx="824112" cy="228854"/>
              <a:chOff x="4799352" y="1342220"/>
              <a:chExt cx="428026" cy="118862"/>
            </a:xfrm>
          </p:grpSpPr>
          <p:sp>
            <p:nvSpPr>
              <p:cNvPr id="3227" name="Google Shape;3227;p30"/>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0"/>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0"/>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0"/>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0"/>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0"/>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0"/>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0"/>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35" name="Google Shape;3235;p30"/>
          <p:cNvGrpSpPr/>
          <p:nvPr/>
        </p:nvGrpSpPr>
        <p:grpSpPr>
          <a:xfrm>
            <a:off x="-513872" y="-397159"/>
            <a:ext cx="10310906" cy="5933704"/>
            <a:chOff x="-513872" y="-397159"/>
            <a:chExt cx="10310906" cy="5933704"/>
          </a:xfrm>
        </p:grpSpPr>
        <p:grpSp>
          <p:nvGrpSpPr>
            <p:cNvPr id="3236" name="Google Shape;3236;p30"/>
            <p:cNvGrpSpPr/>
            <p:nvPr/>
          </p:nvGrpSpPr>
          <p:grpSpPr>
            <a:xfrm rot="-1244566">
              <a:off x="8083589" y="1316294"/>
              <a:ext cx="1410581" cy="892908"/>
              <a:chOff x="4808808" y="1957984"/>
              <a:chExt cx="404920" cy="256310"/>
            </a:xfrm>
          </p:grpSpPr>
          <p:sp>
            <p:nvSpPr>
              <p:cNvPr id="3237" name="Google Shape;3237;p30"/>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0"/>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9" name="Google Shape;3239;p30"/>
            <p:cNvGrpSpPr/>
            <p:nvPr/>
          </p:nvGrpSpPr>
          <p:grpSpPr>
            <a:xfrm rot="935572">
              <a:off x="276312" y="1151706"/>
              <a:ext cx="873825" cy="1222061"/>
              <a:chOff x="3735990" y="4115688"/>
              <a:chExt cx="349166" cy="488320"/>
            </a:xfrm>
          </p:grpSpPr>
          <p:sp>
            <p:nvSpPr>
              <p:cNvPr id="3240" name="Google Shape;3240;p30"/>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0"/>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0"/>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0"/>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0"/>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0"/>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0"/>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0"/>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0"/>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0"/>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0"/>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0"/>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0"/>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0"/>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0"/>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0"/>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0"/>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0"/>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0"/>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0"/>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0"/>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1" name="Google Shape;3261;p30"/>
            <p:cNvGrpSpPr/>
            <p:nvPr/>
          </p:nvGrpSpPr>
          <p:grpSpPr>
            <a:xfrm rot="1825564">
              <a:off x="-175585" y="-72907"/>
              <a:ext cx="1513122" cy="855162"/>
              <a:chOff x="4710963" y="556836"/>
              <a:chExt cx="599550" cy="338855"/>
            </a:xfrm>
          </p:grpSpPr>
          <p:sp>
            <p:nvSpPr>
              <p:cNvPr id="3262" name="Google Shape;3262;p30"/>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0"/>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0"/>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0"/>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6" name="Google Shape;3266;p30"/>
            <p:cNvSpPr/>
            <p:nvPr/>
          </p:nvSpPr>
          <p:spPr>
            <a:xfrm rot="1849059">
              <a:off x="8621654" y="2962800"/>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7" name="Google Shape;3267;p30"/>
            <p:cNvGrpSpPr/>
            <p:nvPr/>
          </p:nvGrpSpPr>
          <p:grpSpPr>
            <a:xfrm rot="2179146">
              <a:off x="7615778" y="4487403"/>
              <a:ext cx="789052" cy="903211"/>
              <a:chOff x="4838621" y="3330436"/>
              <a:chExt cx="342600" cy="392181"/>
            </a:xfrm>
          </p:grpSpPr>
          <p:sp>
            <p:nvSpPr>
              <p:cNvPr id="3268" name="Google Shape;3268;p30"/>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0"/>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0"/>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0"/>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0"/>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0"/>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0"/>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0"/>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0"/>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0"/>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0"/>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0"/>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0"/>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0"/>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0"/>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0"/>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0"/>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0"/>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0"/>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0"/>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0"/>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0"/>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0"/>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0"/>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0"/>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3" name="Google Shape;3293;p30"/>
            <p:cNvGrpSpPr/>
            <p:nvPr/>
          </p:nvGrpSpPr>
          <p:grpSpPr>
            <a:xfrm rot="-1218727">
              <a:off x="-385144" y="3286254"/>
              <a:ext cx="969680" cy="915366"/>
              <a:chOff x="3712416" y="2719728"/>
              <a:chExt cx="383381" cy="361907"/>
            </a:xfrm>
          </p:grpSpPr>
          <p:sp>
            <p:nvSpPr>
              <p:cNvPr id="3294" name="Google Shape;3294;p30"/>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0"/>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0"/>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0"/>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0"/>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0"/>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0"/>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0"/>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0"/>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0"/>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0"/>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0"/>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0"/>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0"/>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0"/>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0"/>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0"/>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0"/>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0"/>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0"/>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0"/>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0"/>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0"/>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7" name="Google Shape;3317;p30"/>
            <p:cNvGrpSpPr/>
            <p:nvPr/>
          </p:nvGrpSpPr>
          <p:grpSpPr>
            <a:xfrm rot="1964156">
              <a:off x="8590533" y="3924589"/>
              <a:ext cx="1046684" cy="898494"/>
              <a:chOff x="3639393" y="3293465"/>
              <a:chExt cx="543616" cy="466651"/>
            </a:xfrm>
          </p:grpSpPr>
          <p:sp>
            <p:nvSpPr>
              <p:cNvPr id="3318" name="Google Shape;3318;p30"/>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0"/>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0"/>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0"/>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0"/>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0"/>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0"/>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0"/>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0"/>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0"/>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28" name="Google Shape;3328;p30"/>
          <p:cNvSpPr txBox="1">
            <a:spLocks noGrp="1"/>
          </p:cNvSpPr>
          <p:nvPr>
            <p:ph type="title" hasCustomPrompt="1"/>
          </p:nvPr>
        </p:nvSpPr>
        <p:spPr>
          <a:xfrm>
            <a:off x="2223600" y="539507"/>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3329" name="Google Shape;3329;p30"/>
          <p:cNvSpPr txBox="1">
            <a:spLocks noGrp="1"/>
          </p:cNvSpPr>
          <p:nvPr>
            <p:ph type="subTitle" idx="1"/>
          </p:nvPr>
        </p:nvSpPr>
        <p:spPr>
          <a:xfrm>
            <a:off x="2223600" y="1228426"/>
            <a:ext cx="4696800" cy="386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330" name="Google Shape;3330;p30"/>
          <p:cNvSpPr txBox="1">
            <a:spLocks noGrp="1"/>
          </p:cNvSpPr>
          <p:nvPr>
            <p:ph type="title" idx="2" hasCustomPrompt="1"/>
          </p:nvPr>
        </p:nvSpPr>
        <p:spPr>
          <a:xfrm>
            <a:off x="2223600" y="2033950"/>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3331" name="Google Shape;3331;p30"/>
          <p:cNvSpPr txBox="1">
            <a:spLocks noGrp="1"/>
          </p:cNvSpPr>
          <p:nvPr>
            <p:ph type="subTitle" idx="3"/>
          </p:nvPr>
        </p:nvSpPr>
        <p:spPr>
          <a:xfrm>
            <a:off x="2223600" y="2722865"/>
            <a:ext cx="4696800" cy="386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332" name="Google Shape;3332;p30"/>
          <p:cNvSpPr txBox="1">
            <a:spLocks noGrp="1"/>
          </p:cNvSpPr>
          <p:nvPr>
            <p:ph type="title" idx="4" hasCustomPrompt="1"/>
          </p:nvPr>
        </p:nvSpPr>
        <p:spPr>
          <a:xfrm>
            <a:off x="2223600" y="3528368"/>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3333" name="Google Shape;3333;p30"/>
          <p:cNvSpPr txBox="1">
            <a:spLocks noGrp="1"/>
          </p:cNvSpPr>
          <p:nvPr>
            <p:ph type="subTitle" idx="5"/>
          </p:nvPr>
        </p:nvSpPr>
        <p:spPr>
          <a:xfrm>
            <a:off x="2223600" y="4217296"/>
            <a:ext cx="4696800" cy="386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584"/>
        <p:cNvGrpSpPr/>
        <p:nvPr/>
      </p:nvGrpSpPr>
      <p:grpSpPr>
        <a:xfrm>
          <a:off x="0" y="0"/>
          <a:ext cx="0" cy="0"/>
          <a:chOff x="0" y="0"/>
          <a:chExt cx="0" cy="0"/>
        </a:xfrm>
      </p:grpSpPr>
      <p:pic>
        <p:nvPicPr>
          <p:cNvPr id="3585" name="Google Shape;3585;p32"/>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586" name="Google Shape;3586;p32"/>
          <p:cNvGrpSpPr/>
          <p:nvPr/>
        </p:nvGrpSpPr>
        <p:grpSpPr>
          <a:xfrm>
            <a:off x="297" y="2310816"/>
            <a:ext cx="2872123" cy="3218000"/>
            <a:chOff x="297" y="2310816"/>
            <a:chExt cx="2872123" cy="3218000"/>
          </a:xfrm>
        </p:grpSpPr>
        <p:grpSp>
          <p:nvGrpSpPr>
            <p:cNvPr id="3587" name="Google Shape;3587;p32"/>
            <p:cNvGrpSpPr/>
            <p:nvPr/>
          </p:nvGrpSpPr>
          <p:grpSpPr>
            <a:xfrm rot="-1831421">
              <a:off x="1920859" y="4889434"/>
              <a:ext cx="902125" cy="440833"/>
              <a:chOff x="7053208" y="3451133"/>
              <a:chExt cx="306539" cy="149789"/>
            </a:xfrm>
          </p:grpSpPr>
          <p:sp>
            <p:nvSpPr>
              <p:cNvPr id="3588" name="Google Shape;3588;p32"/>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2"/>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2"/>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2"/>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2"/>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2"/>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2"/>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2"/>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2"/>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7" name="Google Shape;3597;p32"/>
            <p:cNvGrpSpPr/>
            <p:nvPr/>
          </p:nvGrpSpPr>
          <p:grpSpPr>
            <a:xfrm rot="-4946673">
              <a:off x="-469824" y="4523410"/>
              <a:ext cx="1447185" cy="319429"/>
              <a:chOff x="7968422" y="675563"/>
              <a:chExt cx="462304" cy="102049"/>
            </a:xfrm>
          </p:grpSpPr>
          <p:sp>
            <p:nvSpPr>
              <p:cNvPr id="3598" name="Google Shape;3598;p3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1" name="Google Shape;3611;p32"/>
            <p:cNvGrpSpPr/>
            <p:nvPr/>
          </p:nvGrpSpPr>
          <p:grpSpPr>
            <a:xfrm rot="716012">
              <a:off x="698207" y="4517471"/>
              <a:ext cx="567343" cy="331312"/>
              <a:chOff x="5999959" y="663349"/>
              <a:chExt cx="216246" cy="126280"/>
            </a:xfrm>
          </p:grpSpPr>
          <p:sp>
            <p:nvSpPr>
              <p:cNvPr id="3612" name="Google Shape;3612;p32"/>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2"/>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2"/>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2"/>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2"/>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2"/>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2"/>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9" name="Google Shape;3619;p32"/>
            <p:cNvGrpSpPr/>
            <p:nvPr/>
          </p:nvGrpSpPr>
          <p:grpSpPr>
            <a:xfrm rot="621046">
              <a:off x="239852" y="2364675"/>
              <a:ext cx="633885" cy="379428"/>
              <a:chOff x="4884983" y="2824599"/>
              <a:chExt cx="253545" cy="151760"/>
            </a:xfrm>
          </p:grpSpPr>
          <p:sp>
            <p:nvSpPr>
              <p:cNvPr id="3620" name="Google Shape;3620;p32"/>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2"/>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32"/>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2"/>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2"/>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2"/>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2"/>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2"/>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2"/>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29" name="Google Shape;3629;p32"/>
          <p:cNvGrpSpPr/>
          <p:nvPr/>
        </p:nvGrpSpPr>
        <p:grpSpPr>
          <a:xfrm>
            <a:off x="-592495" y="866074"/>
            <a:ext cx="4640857" cy="5228081"/>
            <a:chOff x="-592495" y="866074"/>
            <a:chExt cx="4640857" cy="5228081"/>
          </a:xfrm>
        </p:grpSpPr>
        <p:grpSp>
          <p:nvGrpSpPr>
            <p:cNvPr id="3630" name="Google Shape;3630;p32"/>
            <p:cNvGrpSpPr/>
            <p:nvPr/>
          </p:nvGrpSpPr>
          <p:grpSpPr>
            <a:xfrm rot="-1615669">
              <a:off x="2638665" y="4810380"/>
              <a:ext cx="1236398" cy="1061349"/>
              <a:chOff x="3639393" y="3293465"/>
              <a:chExt cx="543616" cy="466651"/>
            </a:xfrm>
          </p:grpSpPr>
          <p:sp>
            <p:nvSpPr>
              <p:cNvPr id="3631" name="Google Shape;3631;p32"/>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2"/>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2"/>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2"/>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2"/>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2"/>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2"/>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2"/>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2"/>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2"/>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1" name="Google Shape;3641;p32"/>
            <p:cNvGrpSpPr/>
            <p:nvPr/>
          </p:nvGrpSpPr>
          <p:grpSpPr>
            <a:xfrm rot="2304768">
              <a:off x="404168" y="4580267"/>
              <a:ext cx="1348053" cy="853304"/>
              <a:chOff x="4808808" y="1957984"/>
              <a:chExt cx="404920" cy="256310"/>
            </a:xfrm>
          </p:grpSpPr>
          <p:sp>
            <p:nvSpPr>
              <p:cNvPr id="3642" name="Google Shape;3642;p3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4" name="Google Shape;3644;p32"/>
            <p:cNvGrpSpPr/>
            <p:nvPr/>
          </p:nvGrpSpPr>
          <p:grpSpPr>
            <a:xfrm rot="-10201905">
              <a:off x="-521562" y="2852174"/>
              <a:ext cx="1295601" cy="932581"/>
              <a:chOff x="5859955" y="1906764"/>
              <a:chExt cx="497056" cy="357770"/>
            </a:xfrm>
          </p:grpSpPr>
          <p:sp>
            <p:nvSpPr>
              <p:cNvPr id="3645" name="Google Shape;3645;p32"/>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2"/>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2"/>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2"/>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2"/>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2"/>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2"/>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2"/>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2"/>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2"/>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2"/>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2"/>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2"/>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2"/>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2"/>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2"/>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32"/>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2"/>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2"/>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4" name="Google Shape;3664;p32"/>
            <p:cNvGrpSpPr/>
            <p:nvPr/>
          </p:nvGrpSpPr>
          <p:grpSpPr>
            <a:xfrm rot="-1464682">
              <a:off x="-378992" y="992007"/>
              <a:ext cx="873834" cy="1222062"/>
              <a:chOff x="3735990" y="4115688"/>
              <a:chExt cx="349166" cy="488320"/>
            </a:xfrm>
          </p:grpSpPr>
          <p:sp>
            <p:nvSpPr>
              <p:cNvPr id="3665" name="Google Shape;3665;p32"/>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2"/>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2"/>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2"/>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2"/>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2"/>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2"/>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2"/>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2"/>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2"/>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2"/>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2"/>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2"/>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2"/>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2"/>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2"/>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2"/>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2"/>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2"/>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2"/>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2"/>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86" name="Google Shape;3686;p32"/>
          <p:cNvGrpSpPr/>
          <p:nvPr/>
        </p:nvGrpSpPr>
        <p:grpSpPr>
          <a:xfrm>
            <a:off x="6992798" y="-229465"/>
            <a:ext cx="2526094" cy="2336229"/>
            <a:chOff x="6992798" y="-229465"/>
            <a:chExt cx="2526094" cy="2336229"/>
          </a:xfrm>
        </p:grpSpPr>
        <p:grpSp>
          <p:nvGrpSpPr>
            <p:cNvPr id="3687" name="Google Shape;3687;p32"/>
            <p:cNvGrpSpPr/>
            <p:nvPr/>
          </p:nvGrpSpPr>
          <p:grpSpPr>
            <a:xfrm rot="2567276">
              <a:off x="6985685" y="-15798"/>
              <a:ext cx="733465" cy="266411"/>
              <a:chOff x="3720033" y="657636"/>
              <a:chExt cx="380942" cy="138367"/>
            </a:xfrm>
          </p:grpSpPr>
          <p:sp>
            <p:nvSpPr>
              <p:cNvPr id="3688" name="Google Shape;3688;p32"/>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2"/>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2"/>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2"/>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2"/>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2"/>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4" name="Google Shape;3694;p32"/>
            <p:cNvGrpSpPr/>
            <p:nvPr/>
          </p:nvGrpSpPr>
          <p:grpSpPr>
            <a:xfrm rot="-2367188">
              <a:off x="8331666" y="600691"/>
              <a:ext cx="493112" cy="177777"/>
              <a:chOff x="3781827" y="2039675"/>
              <a:chExt cx="256107" cy="92332"/>
            </a:xfrm>
          </p:grpSpPr>
          <p:sp>
            <p:nvSpPr>
              <p:cNvPr id="3695" name="Google Shape;3695;p32"/>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2"/>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2"/>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2"/>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2"/>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0" name="Google Shape;3700;p32"/>
            <p:cNvGrpSpPr/>
            <p:nvPr/>
          </p:nvGrpSpPr>
          <p:grpSpPr>
            <a:xfrm rot="-1825424">
              <a:off x="8719676" y="1508451"/>
              <a:ext cx="738169" cy="441832"/>
              <a:chOff x="4884983" y="2824599"/>
              <a:chExt cx="253545" cy="151760"/>
            </a:xfrm>
          </p:grpSpPr>
          <p:sp>
            <p:nvSpPr>
              <p:cNvPr id="3701" name="Google Shape;3701;p32"/>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2"/>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2"/>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2"/>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2"/>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2"/>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2"/>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2"/>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2"/>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10" name="Google Shape;3710;p32"/>
          <p:cNvGrpSpPr/>
          <p:nvPr/>
        </p:nvGrpSpPr>
        <p:grpSpPr>
          <a:xfrm>
            <a:off x="7223711" y="-911422"/>
            <a:ext cx="2595510" cy="4171192"/>
            <a:chOff x="7223711" y="-911422"/>
            <a:chExt cx="2595510" cy="4171192"/>
          </a:xfrm>
        </p:grpSpPr>
        <p:grpSp>
          <p:nvGrpSpPr>
            <p:cNvPr id="3711" name="Google Shape;3711;p32"/>
            <p:cNvGrpSpPr/>
            <p:nvPr/>
          </p:nvGrpSpPr>
          <p:grpSpPr>
            <a:xfrm rot="-1244566">
              <a:off x="8296239" y="381406"/>
              <a:ext cx="1410581" cy="892908"/>
              <a:chOff x="4808808" y="1957984"/>
              <a:chExt cx="404920" cy="256310"/>
            </a:xfrm>
          </p:grpSpPr>
          <p:sp>
            <p:nvSpPr>
              <p:cNvPr id="3712" name="Google Shape;3712;p3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4" name="Google Shape;3714;p32"/>
            <p:cNvGrpSpPr/>
            <p:nvPr/>
          </p:nvGrpSpPr>
          <p:grpSpPr>
            <a:xfrm rot="1825564">
              <a:off x="7336065" y="-587169"/>
              <a:ext cx="1513122" cy="855162"/>
              <a:chOff x="4710963" y="556836"/>
              <a:chExt cx="599550" cy="338855"/>
            </a:xfrm>
          </p:grpSpPr>
          <p:sp>
            <p:nvSpPr>
              <p:cNvPr id="3715" name="Google Shape;3715;p32"/>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2"/>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2"/>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2"/>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9" name="Google Shape;3719;p32"/>
            <p:cNvGrpSpPr/>
            <p:nvPr/>
          </p:nvGrpSpPr>
          <p:grpSpPr>
            <a:xfrm rot="2179146">
              <a:off x="8694241" y="2210628"/>
              <a:ext cx="789052" cy="903211"/>
              <a:chOff x="4838621" y="3330436"/>
              <a:chExt cx="342600" cy="392181"/>
            </a:xfrm>
          </p:grpSpPr>
          <p:sp>
            <p:nvSpPr>
              <p:cNvPr id="3720" name="Google Shape;3720;p32"/>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2"/>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2"/>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2"/>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2"/>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2"/>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2"/>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2"/>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2"/>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2"/>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2"/>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2"/>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2"/>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2"/>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2"/>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32"/>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32"/>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32"/>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32"/>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2"/>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2"/>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2"/>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2"/>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2"/>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2"/>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4"/>
        </a:solidFill>
        <a:effectLst/>
      </p:bgPr>
    </p:bg>
    <p:spTree>
      <p:nvGrpSpPr>
        <p:cNvPr id="1" name="Shape 3745"/>
        <p:cNvGrpSpPr/>
        <p:nvPr/>
      </p:nvGrpSpPr>
      <p:grpSpPr>
        <a:xfrm>
          <a:off x="0" y="0"/>
          <a:ext cx="0" cy="0"/>
          <a:chOff x="0" y="0"/>
          <a:chExt cx="0" cy="0"/>
        </a:xfrm>
      </p:grpSpPr>
      <p:pic>
        <p:nvPicPr>
          <p:cNvPr id="3746" name="Google Shape;3746;p3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747" name="Google Shape;3747;p33"/>
          <p:cNvGrpSpPr/>
          <p:nvPr/>
        </p:nvGrpSpPr>
        <p:grpSpPr>
          <a:xfrm>
            <a:off x="5319133" y="-315006"/>
            <a:ext cx="4231242" cy="5380133"/>
            <a:chOff x="5319133" y="-315006"/>
            <a:chExt cx="4231242" cy="5380133"/>
          </a:xfrm>
        </p:grpSpPr>
        <p:grpSp>
          <p:nvGrpSpPr>
            <p:cNvPr id="3748" name="Google Shape;3748;p33"/>
            <p:cNvGrpSpPr/>
            <p:nvPr/>
          </p:nvGrpSpPr>
          <p:grpSpPr>
            <a:xfrm rot="1737330">
              <a:off x="8451128" y="2073572"/>
              <a:ext cx="1115783" cy="219789"/>
              <a:chOff x="4737493" y="4305992"/>
              <a:chExt cx="547410" cy="107830"/>
            </a:xfrm>
          </p:grpSpPr>
          <p:sp>
            <p:nvSpPr>
              <p:cNvPr id="3749" name="Google Shape;3749;p3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3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3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3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3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3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3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3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3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3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3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3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3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2" name="Google Shape;3762;p33"/>
            <p:cNvGrpSpPr/>
            <p:nvPr/>
          </p:nvGrpSpPr>
          <p:grpSpPr>
            <a:xfrm rot="-1492893">
              <a:off x="8502898" y="2646172"/>
              <a:ext cx="624817" cy="305315"/>
              <a:chOff x="7053208" y="3451133"/>
              <a:chExt cx="306539" cy="149789"/>
            </a:xfrm>
          </p:grpSpPr>
          <p:sp>
            <p:nvSpPr>
              <p:cNvPr id="3763" name="Google Shape;3763;p33"/>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33"/>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33"/>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33"/>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33"/>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33"/>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33"/>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33"/>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33"/>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2" name="Google Shape;3772;p33"/>
            <p:cNvGrpSpPr/>
            <p:nvPr/>
          </p:nvGrpSpPr>
          <p:grpSpPr>
            <a:xfrm rot="-1892970">
              <a:off x="7654304" y="4754269"/>
              <a:ext cx="522017" cy="188198"/>
              <a:chOff x="3781827" y="2039675"/>
              <a:chExt cx="256107" cy="92332"/>
            </a:xfrm>
          </p:grpSpPr>
          <p:sp>
            <p:nvSpPr>
              <p:cNvPr id="3773" name="Google Shape;3773;p33"/>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33"/>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33"/>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33"/>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33"/>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8" name="Google Shape;3778;p33"/>
            <p:cNvGrpSpPr/>
            <p:nvPr/>
          </p:nvGrpSpPr>
          <p:grpSpPr>
            <a:xfrm rot="2455194">
              <a:off x="5357293" y="-156042"/>
              <a:ext cx="516804" cy="309334"/>
              <a:chOff x="4884983" y="2824599"/>
              <a:chExt cx="253545" cy="151760"/>
            </a:xfrm>
          </p:grpSpPr>
          <p:sp>
            <p:nvSpPr>
              <p:cNvPr id="3779" name="Google Shape;3779;p33"/>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33"/>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33"/>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33"/>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33"/>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33"/>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33"/>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33"/>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33"/>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8" name="Google Shape;3788;p33"/>
            <p:cNvGrpSpPr/>
            <p:nvPr/>
          </p:nvGrpSpPr>
          <p:grpSpPr>
            <a:xfrm rot="2529989">
              <a:off x="8804591" y="4314659"/>
              <a:ext cx="516004" cy="309202"/>
              <a:chOff x="5983345" y="4283994"/>
              <a:chExt cx="253151" cy="151694"/>
            </a:xfrm>
          </p:grpSpPr>
          <p:sp>
            <p:nvSpPr>
              <p:cNvPr id="3789" name="Google Shape;3789;p33"/>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3"/>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3"/>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33"/>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3"/>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3"/>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3"/>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33"/>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33"/>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8" name="Google Shape;3798;p33"/>
            <p:cNvGrpSpPr/>
            <p:nvPr/>
          </p:nvGrpSpPr>
          <p:grpSpPr>
            <a:xfrm rot="-1383256">
              <a:off x="7149117" y="-93147"/>
              <a:ext cx="1205862" cy="356849"/>
              <a:chOff x="5813594" y="2813041"/>
              <a:chExt cx="591605" cy="175073"/>
            </a:xfrm>
          </p:grpSpPr>
          <p:sp>
            <p:nvSpPr>
              <p:cNvPr id="3799" name="Google Shape;3799;p3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3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3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3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3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3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3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4" name="Google Shape;3814;p33"/>
            <p:cNvGrpSpPr/>
            <p:nvPr/>
          </p:nvGrpSpPr>
          <p:grpSpPr>
            <a:xfrm rot="-1872959">
              <a:off x="8299211" y="767806"/>
              <a:ext cx="677116" cy="330879"/>
              <a:chOff x="7053208" y="3451133"/>
              <a:chExt cx="306539" cy="149789"/>
            </a:xfrm>
          </p:grpSpPr>
          <p:sp>
            <p:nvSpPr>
              <p:cNvPr id="3815" name="Google Shape;3815;p33"/>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3"/>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3"/>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3"/>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3"/>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3"/>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3"/>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3"/>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3"/>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24" name="Google Shape;3824;p33"/>
          <p:cNvGrpSpPr/>
          <p:nvPr/>
        </p:nvGrpSpPr>
        <p:grpSpPr>
          <a:xfrm>
            <a:off x="6016833" y="-476172"/>
            <a:ext cx="3672779" cy="6096711"/>
            <a:chOff x="6016833" y="-476172"/>
            <a:chExt cx="3672779" cy="6096711"/>
          </a:xfrm>
        </p:grpSpPr>
        <p:grpSp>
          <p:nvGrpSpPr>
            <p:cNvPr id="3825" name="Google Shape;3825;p33"/>
            <p:cNvGrpSpPr/>
            <p:nvPr/>
          </p:nvGrpSpPr>
          <p:grpSpPr>
            <a:xfrm rot="720474">
              <a:off x="8344647" y="1237206"/>
              <a:ext cx="1160214" cy="655733"/>
              <a:chOff x="4710963" y="556836"/>
              <a:chExt cx="599550" cy="338855"/>
            </a:xfrm>
          </p:grpSpPr>
          <p:sp>
            <p:nvSpPr>
              <p:cNvPr id="3826" name="Google Shape;3826;p33"/>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3"/>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3"/>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3"/>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0" name="Google Shape;3830;p33"/>
            <p:cNvGrpSpPr/>
            <p:nvPr/>
          </p:nvGrpSpPr>
          <p:grpSpPr>
            <a:xfrm rot="3407784">
              <a:off x="6676188" y="4701009"/>
              <a:ext cx="705076" cy="807114"/>
              <a:chOff x="4838621" y="3330436"/>
              <a:chExt cx="342600" cy="392181"/>
            </a:xfrm>
          </p:grpSpPr>
          <p:sp>
            <p:nvSpPr>
              <p:cNvPr id="3831" name="Google Shape;3831;p33"/>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3"/>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3"/>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3"/>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3"/>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3"/>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3"/>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33"/>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33"/>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3"/>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3"/>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3"/>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3"/>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3"/>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3"/>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3"/>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3"/>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3"/>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3"/>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3"/>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3"/>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3"/>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3"/>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3"/>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3"/>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6" name="Google Shape;3856;p33"/>
            <p:cNvGrpSpPr/>
            <p:nvPr/>
          </p:nvGrpSpPr>
          <p:grpSpPr>
            <a:xfrm>
              <a:off x="6016833" y="-476172"/>
              <a:ext cx="1005993" cy="949609"/>
              <a:chOff x="3712416" y="2719728"/>
              <a:chExt cx="383381" cy="361907"/>
            </a:xfrm>
          </p:grpSpPr>
          <p:sp>
            <p:nvSpPr>
              <p:cNvPr id="3857" name="Google Shape;3857;p3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3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3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3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3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3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0" name="Google Shape;3880;p33"/>
            <p:cNvGrpSpPr/>
            <p:nvPr/>
          </p:nvGrpSpPr>
          <p:grpSpPr>
            <a:xfrm rot="-1615669">
              <a:off x="8279915" y="3128080"/>
              <a:ext cx="1236398" cy="1061349"/>
              <a:chOff x="3639393" y="3293465"/>
              <a:chExt cx="543616" cy="466651"/>
            </a:xfrm>
          </p:grpSpPr>
          <p:sp>
            <p:nvSpPr>
              <p:cNvPr id="3881" name="Google Shape;3881;p33"/>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33"/>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33"/>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3"/>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3"/>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3"/>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33"/>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33"/>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33"/>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33"/>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1" name="Google Shape;3891;p33"/>
            <p:cNvGrpSpPr/>
            <p:nvPr/>
          </p:nvGrpSpPr>
          <p:grpSpPr>
            <a:xfrm rot="1830349">
              <a:off x="8362154" y="-68825"/>
              <a:ext cx="1071906" cy="771565"/>
              <a:chOff x="5859955" y="1906764"/>
              <a:chExt cx="497056" cy="357770"/>
            </a:xfrm>
          </p:grpSpPr>
          <p:sp>
            <p:nvSpPr>
              <p:cNvPr id="3892" name="Google Shape;3892;p3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3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3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3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3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3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3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3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3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3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3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3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3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3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3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3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3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3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3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1" name="Google Shape;3911;p33"/>
            <p:cNvGrpSpPr/>
            <p:nvPr/>
          </p:nvGrpSpPr>
          <p:grpSpPr>
            <a:xfrm rot="1502807">
              <a:off x="8202406" y="4575485"/>
              <a:ext cx="1251098" cy="782722"/>
              <a:chOff x="6880435" y="4156402"/>
              <a:chExt cx="650771" cy="407141"/>
            </a:xfrm>
          </p:grpSpPr>
          <p:sp>
            <p:nvSpPr>
              <p:cNvPr id="3912" name="Google Shape;3912;p33"/>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33"/>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33"/>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33"/>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16" name="Google Shape;3916;p33"/>
          <p:cNvGrpSpPr/>
          <p:nvPr/>
        </p:nvGrpSpPr>
        <p:grpSpPr>
          <a:xfrm>
            <a:off x="-618112" y="-281463"/>
            <a:ext cx="4280175" cy="5869302"/>
            <a:chOff x="-618112" y="-281463"/>
            <a:chExt cx="4280175" cy="5869302"/>
          </a:xfrm>
        </p:grpSpPr>
        <p:grpSp>
          <p:nvGrpSpPr>
            <p:cNvPr id="3917" name="Google Shape;3917;p33"/>
            <p:cNvGrpSpPr/>
            <p:nvPr/>
          </p:nvGrpSpPr>
          <p:grpSpPr>
            <a:xfrm rot="-1244566">
              <a:off x="-505711" y="-60606"/>
              <a:ext cx="1410581" cy="892908"/>
              <a:chOff x="4808808" y="1957984"/>
              <a:chExt cx="404920" cy="256310"/>
            </a:xfrm>
          </p:grpSpPr>
          <p:sp>
            <p:nvSpPr>
              <p:cNvPr id="3918" name="Google Shape;3918;p3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3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33"/>
            <p:cNvGrpSpPr/>
            <p:nvPr/>
          </p:nvGrpSpPr>
          <p:grpSpPr>
            <a:xfrm rot="935572">
              <a:off x="-163275" y="2577068"/>
              <a:ext cx="873825" cy="1222061"/>
              <a:chOff x="3735990" y="4115688"/>
              <a:chExt cx="349166" cy="488320"/>
            </a:xfrm>
          </p:grpSpPr>
          <p:sp>
            <p:nvSpPr>
              <p:cNvPr id="3921" name="Google Shape;3921;p33"/>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33"/>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33"/>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33"/>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33"/>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33"/>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33"/>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33"/>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33"/>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33"/>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33"/>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33"/>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33"/>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33"/>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33"/>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33"/>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33"/>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33"/>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33"/>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33"/>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33"/>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2" name="Google Shape;3942;p33"/>
            <p:cNvGrpSpPr/>
            <p:nvPr/>
          </p:nvGrpSpPr>
          <p:grpSpPr>
            <a:xfrm rot="2179146">
              <a:off x="-120884" y="4321478"/>
              <a:ext cx="789052" cy="903211"/>
              <a:chOff x="4838621" y="3330436"/>
              <a:chExt cx="342600" cy="392181"/>
            </a:xfrm>
          </p:grpSpPr>
          <p:sp>
            <p:nvSpPr>
              <p:cNvPr id="3943" name="Google Shape;3943;p33"/>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33"/>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33"/>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33"/>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33"/>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33"/>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33"/>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33"/>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33"/>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33"/>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33"/>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33"/>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33"/>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33"/>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33"/>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33"/>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33"/>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33"/>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33"/>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33"/>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33"/>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33"/>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33"/>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33"/>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33"/>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8" name="Google Shape;3968;p33"/>
            <p:cNvGrpSpPr/>
            <p:nvPr/>
          </p:nvGrpSpPr>
          <p:grpSpPr>
            <a:xfrm rot="-1218727">
              <a:off x="2563656" y="4532629"/>
              <a:ext cx="969680" cy="915366"/>
              <a:chOff x="3712416" y="2719728"/>
              <a:chExt cx="383381" cy="361907"/>
            </a:xfrm>
          </p:grpSpPr>
          <p:sp>
            <p:nvSpPr>
              <p:cNvPr id="3969" name="Google Shape;3969;p3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3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3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3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3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3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3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3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3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3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3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3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3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3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3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3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3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3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3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3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3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3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3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2" name="Google Shape;3992;p33"/>
          <p:cNvGrpSpPr/>
          <p:nvPr/>
        </p:nvGrpSpPr>
        <p:grpSpPr>
          <a:xfrm>
            <a:off x="161836" y="-154240"/>
            <a:ext cx="2077151" cy="5623682"/>
            <a:chOff x="161836" y="-154240"/>
            <a:chExt cx="2077151" cy="5623682"/>
          </a:xfrm>
        </p:grpSpPr>
        <p:grpSp>
          <p:nvGrpSpPr>
            <p:cNvPr id="3993" name="Google Shape;3993;p33"/>
            <p:cNvGrpSpPr/>
            <p:nvPr/>
          </p:nvGrpSpPr>
          <p:grpSpPr>
            <a:xfrm rot="2567276">
              <a:off x="1405435" y="59427"/>
              <a:ext cx="733465" cy="266411"/>
              <a:chOff x="3720033" y="657636"/>
              <a:chExt cx="380942" cy="138367"/>
            </a:xfrm>
          </p:grpSpPr>
          <p:sp>
            <p:nvSpPr>
              <p:cNvPr id="3994" name="Google Shape;3994;p33"/>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33"/>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33"/>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33"/>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33"/>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33"/>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0" name="Google Shape;4000;p33"/>
            <p:cNvGrpSpPr/>
            <p:nvPr/>
          </p:nvGrpSpPr>
          <p:grpSpPr>
            <a:xfrm rot="-2367118">
              <a:off x="288029" y="930323"/>
              <a:ext cx="718345" cy="258976"/>
              <a:chOff x="3781827" y="2039675"/>
              <a:chExt cx="256107" cy="92332"/>
            </a:xfrm>
          </p:grpSpPr>
          <p:sp>
            <p:nvSpPr>
              <p:cNvPr id="4001" name="Google Shape;4001;p33"/>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33"/>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33"/>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33"/>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33"/>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6" name="Google Shape;4006;p33"/>
            <p:cNvGrpSpPr/>
            <p:nvPr/>
          </p:nvGrpSpPr>
          <p:grpSpPr>
            <a:xfrm rot="-1659311">
              <a:off x="168998" y="1866068"/>
              <a:ext cx="976949" cy="271291"/>
              <a:chOff x="4799352" y="1342220"/>
              <a:chExt cx="428026" cy="118862"/>
            </a:xfrm>
          </p:grpSpPr>
          <p:sp>
            <p:nvSpPr>
              <p:cNvPr id="4007" name="Google Shape;4007;p33"/>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33"/>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33"/>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33"/>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33"/>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33"/>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33"/>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33"/>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5" name="Google Shape;4015;p33"/>
            <p:cNvGrpSpPr/>
            <p:nvPr/>
          </p:nvGrpSpPr>
          <p:grpSpPr>
            <a:xfrm rot="-1423834">
              <a:off x="791245" y="4779742"/>
              <a:ext cx="1423164" cy="421139"/>
              <a:chOff x="5813594" y="2813041"/>
              <a:chExt cx="591605" cy="175073"/>
            </a:xfrm>
          </p:grpSpPr>
          <p:sp>
            <p:nvSpPr>
              <p:cNvPr id="4016" name="Google Shape;4016;p3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3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3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3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3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3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3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3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3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3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3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3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3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3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3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453-03E5-446C-8EFE-AFB68EB874F3}"/>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1E4D805-86B9-435C-99C1-65AE63E28DDD}"/>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B01B533-E632-4315-B3FD-8D7A361D8A4E}"/>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10/27/2023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412E30-B00E-4F97-87E8-A21741F1D756}"/>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AE17D20-A33D-47D6-BCE5-BD1BFB46AA7E}"/>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21953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03D11-C40A-445B-971F-464ECFDA0788}"/>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10/27/2023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369D4C-2415-4662-B1E3-6E11CF940168}"/>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DA2C74B-A65C-48F9-B99E-3B78737EDB21}"/>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339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3"/>
        <p:cNvGrpSpPr/>
        <p:nvPr/>
      </p:nvGrpSpPr>
      <p:grpSpPr>
        <a:xfrm>
          <a:off x="0" y="0"/>
          <a:ext cx="0" cy="0"/>
          <a:chOff x="0" y="0"/>
          <a:chExt cx="0" cy="0"/>
        </a:xfrm>
      </p:grpSpPr>
      <p:pic>
        <p:nvPicPr>
          <p:cNvPr id="454" name="Google Shape;454;p4"/>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455" name="Google Shape;455;p4"/>
          <p:cNvGrpSpPr/>
          <p:nvPr/>
        </p:nvGrpSpPr>
        <p:grpSpPr>
          <a:xfrm>
            <a:off x="-192991" y="895922"/>
            <a:ext cx="9270920" cy="4549501"/>
            <a:chOff x="-192991" y="895922"/>
            <a:chExt cx="9270920" cy="4549501"/>
          </a:xfrm>
        </p:grpSpPr>
        <p:grpSp>
          <p:nvGrpSpPr>
            <p:cNvPr id="456" name="Google Shape;456;p4"/>
            <p:cNvGrpSpPr/>
            <p:nvPr/>
          </p:nvGrpSpPr>
          <p:grpSpPr>
            <a:xfrm rot="-1673359">
              <a:off x="-154890" y="2630014"/>
              <a:ext cx="485411" cy="283469"/>
              <a:chOff x="5999959" y="663349"/>
              <a:chExt cx="216246" cy="126280"/>
            </a:xfrm>
          </p:grpSpPr>
          <p:sp>
            <p:nvSpPr>
              <p:cNvPr id="457" name="Google Shape;457;p4"/>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 name="Google Shape;464;p4"/>
            <p:cNvGrpSpPr/>
            <p:nvPr/>
          </p:nvGrpSpPr>
          <p:grpSpPr>
            <a:xfrm rot="3805024">
              <a:off x="8423853" y="1203029"/>
              <a:ext cx="795279" cy="175551"/>
              <a:chOff x="7968422" y="675563"/>
              <a:chExt cx="462304" cy="102049"/>
            </a:xfrm>
          </p:grpSpPr>
          <p:sp>
            <p:nvSpPr>
              <p:cNvPr id="465" name="Google Shape;465;p4"/>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4"/>
            <p:cNvGrpSpPr/>
            <p:nvPr/>
          </p:nvGrpSpPr>
          <p:grpSpPr>
            <a:xfrm rot="-2418407">
              <a:off x="7846020" y="4875901"/>
              <a:ext cx="668803" cy="400774"/>
              <a:chOff x="5983345" y="4283994"/>
              <a:chExt cx="253151" cy="151694"/>
            </a:xfrm>
          </p:grpSpPr>
          <p:sp>
            <p:nvSpPr>
              <p:cNvPr id="479" name="Google Shape;479;p4"/>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8" name="Google Shape;488;p4"/>
          <p:cNvGrpSpPr/>
          <p:nvPr/>
        </p:nvGrpSpPr>
        <p:grpSpPr>
          <a:xfrm>
            <a:off x="-279470" y="60112"/>
            <a:ext cx="10132415" cy="5047810"/>
            <a:chOff x="-279470" y="60112"/>
            <a:chExt cx="10132415" cy="5047810"/>
          </a:xfrm>
        </p:grpSpPr>
        <p:grpSp>
          <p:nvGrpSpPr>
            <p:cNvPr id="489" name="Google Shape;489;p4"/>
            <p:cNvGrpSpPr/>
            <p:nvPr/>
          </p:nvGrpSpPr>
          <p:grpSpPr>
            <a:xfrm rot="-1557759">
              <a:off x="8472385" y="4060797"/>
              <a:ext cx="1265942" cy="811397"/>
              <a:chOff x="6925286" y="2716904"/>
              <a:chExt cx="562593" cy="366373"/>
            </a:xfrm>
          </p:grpSpPr>
          <p:sp>
            <p:nvSpPr>
              <p:cNvPr id="490" name="Google Shape;490;p4"/>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4"/>
            <p:cNvGrpSpPr/>
            <p:nvPr/>
          </p:nvGrpSpPr>
          <p:grpSpPr>
            <a:xfrm rot="-1781495">
              <a:off x="8744587" y="178666"/>
              <a:ext cx="721537" cy="916184"/>
              <a:chOff x="7996659" y="1819688"/>
              <a:chExt cx="419434" cy="532584"/>
            </a:xfrm>
          </p:grpSpPr>
          <p:sp>
            <p:nvSpPr>
              <p:cNvPr id="495" name="Google Shape;495;p4"/>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4"/>
            <p:cNvGrpSpPr/>
            <p:nvPr/>
          </p:nvGrpSpPr>
          <p:grpSpPr>
            <a:xfrm rot="1256611">
              <a:off x="-181208" y="3234243"/>
              <a:ext cx="572778" cy="655670"/>
              <a:chOff x="4838621" y="3330436"/>
              <a:chExt cx="342600" cy="392181"/>
            </a:xfrm>
          </p:grpSpPr>
          <p:sp>
            <p:nvSpPr>
              <p:cNvPr id="509" name="Google Shape;509;p4"/>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4" name="Google Shape;53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5" name="Google Shape;535;p4"/>
          <p:cNvSpPr txBox="1">
            <a:spLocks noGrp="1"/>
          </p:cNvSpPr>
          <p:nvPr>
            <p:ph type="body" idx="1"/>
          </p:nvPr>
        </p:nvSpPr>
        <p:spPr>
          <a:xfrm>
            <a:off x="720000" y="1165501"/>
            <a:ext cx="7704000" cy="329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0"/>
        <p:cNvGrpSpPr/>
        <p:nvPr/>
      </p:nvGrpSpPr>
      <p:grpSpPr>
        <a:xfrm>
          <a:off x="0" y="0"/>
          <a:ext cx="0" cy="0"/>
          <a:chOff x="0" y="0"/>
          <a:chExt cx="0" cy="0"/>
        </a:xfrm>
      </p:grpSpPr>
      <p:pic>
        <p:nvPicPr>
          <p:cNvPr id="641" name="Google Shape;641;p6"/>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642" name="Google Shape;642;p6"/>
          <p:cNvGrpSpPr/>
          <p:nvPr/>
        </p:nvGrpSpPr>
        <p:grpSpPr>
          <a:xfrm>
            <a:off x="-73282" y="101128"/>
            <a:ext cx="9357122" cy="4992523"/>
            <a:chOff x="-73282" y="101128"/>
            <a:chExt cx="9357122" cy="4992523"/>
          </a:xfrm>
        </p:grpSpPr>
        <p:grpSp>
          <p:nvGrpSpPr>
            <p:cNvPr id="643" name="Google Shape;643;p6"/>
            <p:cNvGrpSpPr/>
            <p:nvPr/>
          </p:nvGrpSpPr>
          <p:grpSpPr>
            <a:xfrm rot="2700000">
              <a:off x="8651660" y="3600312"/>
              <a:ext cx="643786" cy="233838"/>
              <a:chOff x="3720033" y="657636"/>
              <a:chExt cx="380942" cy="138367"/>
            </a:xfrm>
          </p:grpSpPr>
          <p:sp>
            <p:nvSpPr>
              <p:cNvPr id="644" name="Google Shape;644;p6"/>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6"/>
            <p:cNvGrpSpPr/>
            <p:nvPr/>
          </p:nvGrpSpPr>
          <p:grpSpPr>
            <a:xfrm rot="1726098">
              <a:off x="-34406" y="4704863"/>
              <a:ext cx="493044" cy="287916"/>
              <a:chOff x="5999959" y="663349"/>
              <a:chExt cx="216246" cy="126280"/>
            </a:xfrm>
          </p:grpSpPr>
          <p:sp>
            <p:nvSpPr>
              <p:cNvPr id="651" name="Google Shape;651;p6"/>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6"/>
            <p:cNvGrpSpPr/>
            <p:nvPr/>
          </p:nvGrpSpPr>
          <p:grpSpPr>
            <a:xfrm rot="-3361840">
              <a:off x="-149578" y="356769"/>
              <a:ext cx="723374" cy="200879"/>
              <a:chOff x="4799352" y="1342220"/>
              <a:chExt cx="428026" cy="118862"/>
            </a:xfrm>
          </p:grpSpPr>
          <p:sp>
            <p:nvSpPr>
              <p:cNvPr id="659" name="Google Shape;659;p6"/>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7" name="Google Shape;667;p6"/>
          <p:cNvGrpSpPr/>
          <p:nvPr/>
        </p:nvGrpSpPr>
        <p:grpSpPr>
          <a:xfrm>
            <a:off x="-327407" y="728477"/>
            <a:ext cx="9793294" cy="2773042"/>
            <a:chOff x="-327407" y="728477"/>
            <a:chExt cx="9793294" cy="2773042"/>
          </a:xfrm>
        </p:grpSpPr>
        <p:grpSp>
          <p:nvGrpSpPr>
            <p:cNvPr id="668" name="Google Shape;668;p6"/>
            <p:cNvGrpSpPr/>
            <p:nvPr/>
          </p:nvGrpSpPr>
          <p:grpSpPr>
            <a:xfrm rot="-808921">
              <a:off x="8787737" y="2618858"/>
              <a:ext cx="590081" cy="825247"/>
              <a:chOff x="3735990" y="4115688"/>
              <a:chExt cx="349166" cy="488320"/>
            </a:xfrm>
          </p:grpSpPr>
          <p:sp>
            <p:nvSpPr>
              <p:cNvPr id="669" name="Google Shape;669;p6"/>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6"/>
            <p:cNvGrpSpPr/>
            <p:nvPr/>
          </p:nvGrpSpPr>
          <p:grpSpPr>
            <a:xfrm rot="1268648">
              <a:off x="-238908" y="824744"/>
              <a:ext cx="647905" cy="611615"/>
              <a:chOff x="3712416" y="2719728"/>
              <a:chExt cx="383381" cy="361907"/>
            </a:xfrm>
          </p:grpSpPr>
          <p:sp>
            <p:nvSpPr>
              <p:cNvPr id="691" name="Google Shape;691;p6"/>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6"/>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4" name="Google Shape;71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5"/>
        <p:cNvGrpSpPr/>
        <p:nvPr/>
      </p:nvGrpSpPr>
      <p:grpSpPr>
        <a:xfrm>
          <a:off x="0" y="0"/>
          <a:ext cx="0" cy="0"/>
          <a:chOff x="0" y="0"/>
          <a:chExt cx="0" cy="0"/>
        </a:xfrm>
      </p:grpSpPr>
      <p:pic>
        <p:nvPicPr>
          <p:cNvPr id="716" name="Google Shape;716;p7"/>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717" name="Google Shape;717;p7"/>
          <p:cNvGrpSpPr/>
          <p:nvPr/>
        </p:nvGrpSpPr>
        <p:grpSpPr>
          <a:xfrm>
            <a:off x="6750552" y="-154240"/>
            <a:ext cx="1927030" cy="5081629"/>
            <a:chOff x="6750552" y="-154240"/>
            <a:chExt cx="1927030" cy="5081629"/>
          </a:xfrm>
        </p:grpSpPr>
        <p:grpSp>
          <p:nvGrpSpPr>
            <p:cNvPr id="718" name="Google Shape;718;p7"/>
            <p:cNvGrpSpPr/>
            <p:nvPr/>
          </p:nvGrpSpPr>
          <p:grpSpPr>
            <a:xfrm rot="2567276">
              <a:off x="6884460" y="59427"/>
              <a:ext cx="733465" cy="266411"/>
              <a:chOff x="3720033" y="657636"/>
              <a:chExt cx="380942" cy="138367"/>
            </a:xfrm>
          </p:grpSpPr>
          <p:sp>
            <p:nvSpPr>
              <p:cNvPr id="719" name="Google Shape;719;p7"/>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7"/>
            <p:cNvGrpSpPr/>
            <p:nvPr/>
          </p:nvGrpSpPr>
          <p:grpSpPr>
            <a:xfrm rot="-2367188">
              <a:off x="8184166" y="738966"/>
              <a:ext cx="493112" cy="177777"/>
              <a:chOff x="3781827" y="2039675"/>
              <a:chExt cx="256107" cy="92332"/>
            </a:xfrm>
          </p:grpSpPr>
          <p:sp>
            <p:nvSpPr>
              <p:cNvPr id="726" name="Google Shape;726;p7"/>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7"/>
            <p:cNvGrpSpPr/>
            <p:nvPr/>
          </p:nvGrpSpPr>
          <p:grpSpPr>
            <a:xfrm rot="-1825424">
              <a:off x="6811601" y="4329076"/>
              <a:ext cx="738169" cy="441832"/>
              <a:chOff x="4884983" y="2824599"/>
              <a:chExt cx="253545" cy="151760"/>
            </a:xfrm>
          </p:grpSpPr>
          <p:sp>
            <p:nvSpPr>
              <p:cNvPr id="732" name="Google Shape;732;p7"/>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7"/>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7"/>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1" name="Google Shape;741;p7"/>
          <p:cNvGrpSpPr/>
          <p:nvPr/>
        </p:nvGrpSpPr>
        <p:grpSpPr>
          <a:xfrm>
            <a:off x="5208803" y="700112"/>
            <a:ext cx="4588231" cy="4836434"/>
            <a:chOff x="5208803" y="700112"/>
            <a:chExt cx="4588231" cy="4836434"/>
          </a:xfrm>
        </p:grpSpPr>
        <p:grpSp>
          <p:nvGrpSpPr>
            <p:cNvPr id="742" name="Google Shape;742;p7"/>
            <p:cNvGrpSpPr/>
            <p:nvPr/>
          </p:nvGrpSpPr>
          <p:grpSpPr>
            <a:xfrm rot="-1244566">
              <a:off x="7871564" y="920969"/>
              <a:ext cx="1410581" cy="892908"/>
              <a:chOff x="4808808" y="1957984"/>
              <a:chExt cx="404920" cy="256310"/>
            </a:xfrm>
          </p:grpSpPr>
          <p:sp>
            <p:nvSpPr>
              <p:cNvPr id="743" name="Google Shape;743;p7"/>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7"/>
            <p:cNvSpPr/>
            <p:nvPr/>
          </p:nvSpPr>
          <p:spPr>
            <a:xfrm rot="1849059">
              <a:off x="8150666" y="2870625"/>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7"/>
            <p:cNvGrpSpPr/>
            <p:nvPr/>
          </p:nvGrpSpPr>
          <p:grpSpPr>
            <a:xfrm rot="2179146">
              <a:off x="7615778" y="4487403"/>
              <a:ext cx="789052" cy="903211"/>
              <a:chOff x="4838621" y="3330436"/>
              <a:chExt cx="342600" cy="392181"/>
            </a:xfrm>
          </p:grpSpPr>
          <p:sp>
            <p:nvSpPr>
              <p:cNvPr id="747" name="Google Shape;747;p7"/>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7"/>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7"/>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7"/>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7"/>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7"/>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 name="Google Shape;772;p7"/>
            <p:cNvGrpSpPr/>
            <p:nvPr/>
          </p:nvGrpSpPr>
          <p:grpSpPr>
            <a:xfrm rot="-1218727">
              <a:off x="5337531" y="4338729"/>
              <a:ext cx="969680" cy="915366"/>
              <a:chOff x="3712416" y="2719728"/>
              <a:chExt cx="383381" cy="361907"/>
            </a:xfrm>
          </p:grpSpPr>
          <p:sp>
            <p:nvSpPr>
              <p:cNvPr id="773" name="Google Shape;773;p7"/>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7"/>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7"/>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7"/>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7"/>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7"/>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7"/>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7"/>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7"/>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7"/>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7"/>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7"/>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7"/>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7"/>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7"/>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7"/>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7"/>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7"/>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7"/>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7"/>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7"/>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7"/>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7"/>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 name="Google Shape;796;p7"/>
            <p:cNvGrpSpPr/>
            <p:nvPr/>
          </p:nvGrpSpPr>
          <p:grpSpPr>
            <a:xfrm rot="1964156">
              <a:off x="8590533" y="3924589"/>
              <a:ext cx="1046684" cy="898494"/>
              <a:chOff x="3639393" y="3293465"/>
              <a:chExt cx="543616" cy="466651"/>
            </a:xfrm>
          </p:grpSpPr>
          <p:sp>
            <p:nvSpPr>
              <p:cNvPr id="797" name="Google Shape;797;p7"/>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7"/>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7"/>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7"/>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7"/>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7"/>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7"/>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7"/>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7"/>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7"/>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7" name="Google Shape;807;p7"/>
          <p:cNvSpPr txBox="1">
            <a:spLocks noGrp="1"/>
          </p:cNvSpPr>
          <p:nvPr>
            <p:ph type="title"/>
          </p:nvPr>
        </p:nvSpPr>
        <p:spPr>
          <a:xfrm>
            <a:off x="720000" y="445025"/>
            <a:ext cx="4294800" cy="11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8" name="Google Shape;808;p7"/>
          <p:cNvSpPr txBox="1">
            <a:spLocks noGrp="1"/>
          </p:cNvSpPr>
          <p:nvPr>
            <p:ph type="subTitle" idx="1"/>
          </p:nvPr>
        </p:nvSpPr>
        <p:spPr>
          <a:xfrm>
            <a:off x="720000" y="1941025"/>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09"/>
        <p:cNvGrpSpPr/>
        <p:nvPr/>
      </p:nvGrpSpPr>
      <p:grpSpPr>
        <a:xfrm>
          <a:off x="0" y="0"/>
          <a:ext cx="0" cy="0"/>
          <a:chOff x="0" y="0"/>
          <a:chExt cx="0" cy="0"/>
        </a:xfrm>
      </p:grpSpPr>
      <p:pic>
        <p:nvPicPr>
          <p:cNvPr id="810" name="Google Shape;810;p8"/>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811" name="Google Shape;811;p8"/>
          <p:cNvGrpSpPr/>
          <p:nvPr/>
        </p:nvGrpSpPr>
        <p:grpSpPr>
          <a:xfrm>
            <a:off x="-97742" y="3096567"/>
            <a:ext cx="3009234" cy="1884822"/>
            <a:chOff x="-97742" y="3096567"/>
            <a:chExt cx="3009234" cy="1884822"/>
          </a:xfrm>
        </p:grpSpPr>
        <p:grpSp>
          <p:nvGrpSpPr>
            <p:cNvPr id="812" name="Google Shape;812;p8"/>
            <p:cNvGrpSpPr/>
            <p:nvPr/>
          </p:nvGrpSpPr>
          <p:grpSpPr>
            <a:xfrm rot="-3708110">
              <a:off x="598212" y="4250055"/>
              <a:ext cx="1053989" cy="207617"/>
              <a:chOff x="4737493" y="4305992"/>
              <a:chExt cx="547410" cy="107830"/>
            </a:xfrm>
          </p:grpSpPr>
          <p:sp>
            <p:nvSpPr>
              <p:cNvPr id="813" name="Google Shape;813;p8"/>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8"/>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826;p8"/>
            <p:cNvGrpSpPr/>
            <p:nvPr/>
          </p:nvGrpSpPr>
          <p:grpSpPr>
            <a:xfrm rot="-1825424">
              <a:off x="2112276" y="4383076"/>
              <a:ext cx="738169" cy="441832"/>
              <a:chOff x="4884983" y="2824599"/>
              <a:chExt cx="253545" cy="151760"/>
            </a:xfrm>
          </p:grpSpPr>
          <p:sp>
            <p:nvSpPr>
              <p:cNvPr id="827" name="Google Shape;827;p8"/>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8"/>
            <p:cNvGrpSpPr/>
            <p:nvPr/>
          </p:nvGrpSpPr>
          <p:grpSpPr>
            <a:xfrm rot="-1659384">
              <a:off x="-91707" y="3274757"/>
              <a:ext cx="824112" cy="228854"/>
              <a:chOff x="4799352" y="1342220"/>
              <a:chExt cx="428026" cy="118862"/>
            </a:xfrm>
          </p:grpSpPr>
          <p:sp>
            <p:nvSpPr>
              <p:cNvPr id="837" name="Google Shape;837;p8"/>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5" name="Google Shape;845;p8"/>
          <p:cNvGrpSpPr/>
          <p:nvPr/>
        </p:nvGrpSpPr>
        <p:grpSpPr>
          <a:xfrm>
            <a:off x="5499523" y="18685"/>
            <a:ext cx="4355006" cy="2651608"/>
            <a:chOff x="5499523" y="18685"/>
            <a:chExt cx="4355006" cy="2651608"/>
          </a:xfrm>
        </p:grpSpPr>
        <p:grpSp>
          <p:nvGrpSpPr>
            <p:cNvPr id="846" name="Google Shape;846;p8"/>
            <p:cNvGrpSpPr/>
            <p:nvPr/>
          </p:nvGrpSpPr>
          <p:grpSpPr>
            <a:xfrm rot="2567276">
              <a:off x="5492410" y="232352"/>
              <a:ext cx="733465" cy="266411"/>
              <a:chOff x="3720033" y="657636"/>
              <a:chExt cx="380942" cy="138367"/>
            </a:xfrm>
          </p:grpSpPr>
          <p:sp>
            <p:nvSpPr>
              <p:cNvPr id="847" name="Google Shape;847;p8"/>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8"/>
            <p:cNvGrpSpPr/>
            <p:nvPr/>
          </p:nvGrpSpPr>
          <p:grpSpPr>
            <a:xfrm rot="-2367188">
              <a:off x="8184166" y="738966"/>
              <a:ext cx="493112" cy="177777"/>
              <a:chOff x="3781827" y="2039675"/>
              <a:chExt cx="256107" cy="92332"/>
            </a:xfrm>
          </p:grpSpPr>
          <p:sp>
            <p:nvSpPr>
              <p:cNvPr id="854" name="Google Shape;854;p8"/>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8"/>
            <p:cNvGrpSpPr/>
            <p:nvPr/>
          </p:nvGrpSpPr>
          <p:grpSpPr>
            <a:xfrm rot="1269779">
              <a:off x="8688552" y="139101"/>
              <a:ext cx="711265" cy="411419"/>
              <a:chOff x="7058527" y="2000471"/>
              <a:chExt cx="295968" cy="171198"/>
            </a:xfrm>
          </p:grpSpPr>
          <p:sp>
            <p:nvSpPr>
              <p:cNvPr id="860" name="Google Shape;860;p8"/>
              <p:cNvSpPr/>
              <p:nvPr/>
            </p:nvSpPr>
            <p:spPr>
              <a:xfrm>
                <a:off x="7058527" y="2045453"/>
                <a:ext cx="52733" cy="57461"/>
              </a:xfrm>
              <a:custGeom>
                <a:avLst/>
                <a:gdLst/>
                <a:ahLst/>
                <a:cxnLst/>
                <a:rect l="l" t="t" r="r" b="b"/>
                <a:pathLst>
                  <a:path w="803" h="875" extrusionOk="0">
                    <a:moveTo>
                      <a:pt x="123" y="1"/>
                    </a:moveTo>
                    <a:cubicBezTo>
                      <a:pt x="83" y="1"/>
                      <a:pt x="46" y="8"/>
                      <a:pt x="17" y="31"/>
                    </a:cubicBezTo>
                    <a:cubicBezTo>
                      <a:pt x="4" y="44"/>
                      <a:pt x="0" y="70"/>
                      <a:pt x="7" y="86"/>
                    </a:cubicBezTo>
                    <a:cubicBezTo>
                      <a:pt x="23" y="109"/>
                      <a:pt x="30" y="112"/>
                      <a:pt x="65" y="119"/>
                    </a:cubicBezTo>
                    <a:cubicBezTo>
                      <a:pt x="75" y="119"/>
                      <a:pt x="88" y="109"/>
                      <a:pt x="91" y="102"/>
                    </a:cubicBezTo>
                    <a:lnTo>
                      <a:pt x="101" y="93"/>
                    </a:lnTo>
                    <a:lnTo>
                      <a:pt x="101" y="89"/>
                    </a:lnTo>
                    <a:cubicBezTo>
                      <a:pt x="153" y="106"/>
                      <a:pt x="227" y="119"/>
                      <a:pt x="237" y="119"/>
                    </a:cubicBezTo>
                    <a:cubicBezTo>
                      <a:pt x="298" y="125"/>
                      <a:pt x="360" y="135"/>
                      <a:pt x="421" y="144"/>
                    </a:cubicBezTo>
                    <a:lnTo>
                      <a:pt x="425" y="144"/>
                    </a:lnTo>
                    <a:cubicBezTo>
                      <a:pt x="389" y="378"/>
                      <a:pt x="344" y="605"/>
                      <a:pt x="308" y="835"/>
                    </a:cubicBezTo>
                    <a:cubicBezTo>
                      <a:pt x="302" y="858"/>
                      <a:pt x="321" y="874"/>
                      <a:pt x="339" y="874"/>
                    </a:cubicBezTo>
                    <a:cubicBezTo>
                      <a:pt x="351" y="874"/>
                      <a:pt x="363" y="867"/>
                      <a:pt x="366" y="851"/>
                    </a:cubicBezTo>
                    <a:cubicBezTo>
                      <a:pt x="444" y="630"/>
                      <a:pt x="496" y="387"/>
                      <a:pt x="528" y="164"/>
                    </a:cubicBezTo>
                    <a:cubicBezTo>
                      <a:pt x="593" y="170"/>
                      <a:pt x="658" y="183"/>
                      <a:pt x="723" y="187"/>
                    </a:cubicBezTo>
                    <a:cubicBezTo>
                      <a:pt x="724" y="187"/>
                      <a:pt x="725" y="187"/>
                      <a:pt x="726" y="187"/>
                    </a:cubicBezTo>
                    <a:cubicBezTo>
                      <a:pt x="788" y="187"/>
                      <a:pt x="803" y="86"/>
                      <a:pt x="745" y="73"/>
                    </a:cubicBezTo>
                    <a:cubicBezTo>
                      <a:pt x="600" y="51"/>
                      <a:pt x="454" y="41"/>
                      <a:pt x="308" y="25"/>
                    </a:cubicBezTo>
                    <a:cubicBezTo>
                      <a:pt x="253" y="19"/>
                      <a:pt x="18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7101671" y="2074019"/>
                <a:ext cx="26399" cy="6304"/>
              </a:xfrm>
              <a:custGeom>
                <a:avLst/>
                <a:gdLst/>
                <a:ahLst/>
                <a:cxnLst/>
                <a:rect l="l" t="t" r="r" b="b"/>
                <a:pathLst>
                  <a:path w="402" h="96" extrusionOk="0">
                    <a:moveTo>
                      <a:pt x="344" y="1"/>
                    </a:moveTo>
                    <a:cubicBezTo>
                      <a:pt x="343" y="1"/>
                      <a:pt x="342" y="1"/>
                      <a:pt x="341" y="1"/>
                    </a:cubicBezTo>
                    <a:cubicBezTo>
                      <a:pt x="244" y="11"/>
                      <a:pt x="147" y="11"/>
                      <a:pt x="50" y="11"/>
                    </a:cubicBezTo>
                    <a:cubicBezTo>
                      <a:pt x="1" y="11"/>
                      <a:pt x="1" y="89"/>
                      <a:pt x="50" y="89"/>
                    </a:cubicBezTo>
                    <a:cubicBezTo>
                      <a:pt x="147" y="89"/>
                      <a:pt x="244" y="92"/>
                      <a:pt x="341" y="95"/>
                    </a:cubicBezTo>
                    <a:cubicBezTo>
                      <a:pt x="343" y="95"/>
                      <a:pt x="345" y="95"/>
                      <a:pt x="347" y="95"/>
                    </a:cubicBezTo>
                    <a:cubicBezTo>
                      <a:pt x="402" y="95"/>
                      <a:pt x="401"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a:off x="7105939" y="2062593"/>
                <a:ext cx="30734" cy="5976"/>
              </a:xfrm>
              <a:custGeom>
                <a:avLst/>
                <a:gdLst/>
                <a:ahLst/>
                <a:cxnLst/>
                <a:rect l="l" t="t" r="r" b="b"/>
                <a:pathLst>
                  <a:path w="468" h="91" extrusionOk="0">
                    <a:moveTo>
                      <a:pt x="49" y="0"/>
                    </a:moveTo>
                    <a:cubicBezTo>
                      <a:pt x="1" y="0"/>
                      <a:pt x="7" y="68"/>
                      <a:pt x="49" y="71"/>
                    </a:cubicBezTo>
                    <a:cubicBezTo>
                      <a:pt x="169" y="81"/>
                      <a:pt x="289" y="88"/>
                      <a:pt x="412" y="91"/>
                    </a:cubicBezTo>
                    <a:cubicBezTo>
                      <a:pt x="467" y="91"/>
                      <a:pt x="467" y="3"/>
                      <a:pt x="412" y="3"/>
                    </a:cubicBezTo>
                    <a:cubicBezTo>
                      <a:pt x="292" y="0"/>
                      <a:pt x="172"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7135161" y="2047949"/>
                <a:ext cx="52142" cy="55557"/>
              </a:xfrm>
              <a:custGeom>
                <a:avLst/>
                <a:gdLst/>
                <a:ahLst/>
                <a:cxnLst/>
                <a:rect l="l" t="t" r="r" b="b"/>
                <a:pathLst>
                  <a:path w="794" h="846" extrusionOk="0">
                    <a:moveTo>
                      <a:pt x="208" y="1"/>
                    </a:moveTo>
                    <a:cubicBezTo>
                      <a:pt x="142" y="1"/>
                      <a:pt x="77" y="26"/>
                      <a:pt x="26" y="84"/>
                    </a:cubicBezTo>
                    <a:cubicBezTo>
                      <a:pt x="1" y="111"/>
                      <a:pt x="24" y="146"/>
                      <a:pt x="53" y="146"/>
                    </a:cubicBezTo>
                    <a:cubicBezTo>
                      <a:pt x="62" y="146"/>
                      <a:pt x="72" y="143"/>
                      <a:pt x="81" y="136"/>
                    </a:cubicBezTo>
                    <a:cubicBezTo>
                      <a:pt x="123" y="100"/>
                      <a:pt x="165" y="85"/>
                      <a:pt x="203" y="85"/>
                    </a:cubicBezTo>
                    <a:cubicBezTo>
                      <a:pt x="331" y="85"/>
                      <a:pt x="426" y="249"/>
                      <a:pt x="388" y="388"/>
                    </a:cubicBezTo>
                    <a:cubicBezTo>
                      <a:pt x="346" y="534"/>
                      <a:pt x="213" y="628"/>
                      <a:pt x="81" y="686"/>
                    </a:cubicBezTo>
                    <a:cubicBezTo>
                      <a:pt x="32" y="709"/>
                      <a:pt x="42" y="793"/>
                      <a:pt x="97" y="800"/>
                    </a:cubicBezTo>
                    <a:cubicBezTo>
                      <a:pt x="231" y="826"/>
                      <a:pt x="373" y="846"/>
                      <a:pt x="513" y="846"/>
                    </a:cubicBezTo>
                    <a:cubicBezTo>
                      <a:pt x="583" y="846"/>
                      <a:pt x="652" y="841"/>
                      <a:pt x="719" y="829"/>
                    </a:cubicBezTo>
                    <a:cubicBezTo>
                      <a:pt x="793" y="816"/>
                      <a:pt x="771" y="716"/>
                      <a:pt x="706" y="716"/>
                    </a:cubicBezTo>
                    <a:cubicBezTo>
                      <a:pt x="560" y="712"/>
                      <a:pt x="424" y="716"/>
                      <a:pt x="281" y="703"/>
                    </a:cubicBezTo>
                    <a:cubicBezTo>
                      <a:pt x="437" y="583"/>
                      <a:pt x="554" y="408"/>
                      <a:pt x="486" y="200"/>
                    </a:cubicBezTo>
                    <a:cubicBezTo>
                      <a:pt x="446" y="82"/>
                      <a:pt x="326"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7197414" y="2048737"/>
                <a:ext cx="53258" cy="54703"/>
              </a:xfrm>
              <a:custGeom>
                <a:avLst/>
                <a:gdLst/>
                <a:ahLst/>
                <a:cxnLst/>
                <a:rect l="l" t="t" r="r" b="b"/>
                <a:pathLst>
                  <a:path w="811" h="833" extrusionOk="0">
                    <a:moveTo>
                      <a:pt x="171" y="1"/>
                    </a:moveTo>
                    <a:cubicBezTo>
                      <a:pt x="112" y="1"/>
                      <a:pt x="56" y="26"/>
                      <a:pt x="17" y="78"/>
                    </a:cubicBezTo>
                    <a:cubicBezTo>
                      <a:pt x="0" y="107"/>
                      <a:pt x="24" y="134"/>
                      <a:pt x="51" y="134"/>
                    </a:cubicBezTo>
                    <a:cubicBezTo>
                      <a:pt x="61" y="134"/>
                      <a:pt x="70" y="131"/>
                      <a:pt x="79" y="124"/>
                    </a:cubicBezTo>
                    <a:cubicBezTo>
                      <a:pt x="107" y="100"/>
                      <a:pt x="134" y="90"/>
                      <a:pt x="161" y="90"/>
                    </a:cubicBezTo>
                    <a:cubicBezTo>
                      <a:pt x="191" y="90"/>
                      <a:pt x="220" y="102"/>
                      <a:pt x="250" y="120"/>
                    </a:cubicBezTo>
                    <a:cubicBezTo>
                      <a:pt x="205" y="286"/>
                      <a:pt x="179" y="483"/>
                      <a:pt x="179" y="658"/>
                    </a:cubicBezTo>
                    <a:cubicBezTo>
                      <a:pt x="179" y="691"/>
                      <a:pt x="202" y="707"/>
                      <a:pt x="227" y="707"/>
                    </a:cubicBezTo>
                    <a:cubicBezTo>
                      <a:pt x="252" y="707"/>
                      <a:pt x="278" y="691"/>
                      <a:pt x="283" y="658"/>
                    </a:cubicBezTo>
                    <a:cubicBezTo>
                      <a:pt x="292" y="496"/>
                      <a:pt x="305" y="331"/>
                      <a:pt x="309" y="169"/>
                    </a:cubicBezTo>
                    <a:cubicBezTo>
                      <a:pt x="380" y="231"/>
                      <a:pt x="445" y="312"/>
                      <a:pt x="500" y="344"/>
                    </a:cubicBezTo>
                    <a:cubicBezTo>
                      <a:pt x="500" y="393"/>
                      <a:pt x="503" y="435"/>
                      <a:pt x="500" y="483"/>
                    </a:cubicBezTo>
                    <a:cubicBezTo>
                      <a:pt x="496" y="532"/>
                      <a:pt x="493" y="577"/>
                      <a:pt x="487" y="626"/>
                    </a:cubicBezTo>
                    <a:cubicBezTo>
                      <a:pt x="483" y="642"/>
                      <a:pt x="483" y="691"/>
                      <a:pt x="477" y="716"/>
                    </a:cubicBezTo>
                    <a:cubicBezTo>
                      <a:pt x="464" y="720"/>
                      <a:pt x="454" y="726"/>
                      <a:pt x="448" y="736"/>
                    </a:cubicBezTo>
                    <a:cubicBezTo>
                      <a:pt x="448" y="739"/>
                      <a:pt x="445" y="739"/>
                      <a:pt x="445" y="742"/>
                    </a:cubicBezTo>
                    <a:cubicBezTo>
                      <a:pt x="435" y="762"/>
                      <a:pt x="435" y="781"/>
                      <a:pt x="445" y="797"/>
                    </a:cubicBezTo>
                    <a:cubicBezTo>
                      <a:pt x="445" y="801"/>
                      <a:pt x="448" y="801"/>
                      <a:pt x="448" y="804"/>
                    </a:cubicBezTo>
                    <a:cubicBezTo>
                      <a:pt x="459" y="821"/>
                      <a:pt x="477" y="833"/>
                      <a:pt x="496" y="833"/>
                    </a:cubicBezTo>
                    <a:cubicBezTo>
                      <a:pt x="506" y="833"/>
                      <a:pt x="516" y="830"/>
                      <a:pt x="526" y="823"/>
                    </a:cubicBezTo>
                    <a:cubicBezTo>
                      <a:pt x="594" y="785"/>
                      <a:pt x="584" y="671"/>
                      <a:pt x="594" y="600"/>
                    </a:cubicBezTo>
                    <a:cubicBezTo>
                      <a:pt x="597" y="522"/>
                      <a:pt x="597" y="444"/>
                      <a:pt x="590" y="367"/>
                    </a:cubicBezTo>
                    <a:lnTo>
                      <a:pt x="590" y="367"/>
                    </a:lnTo>
                    <a:cubicBezTo>
                      <a:pt x="600" y="368"/>
                      <a:pt x="610" y="369"/>
                      <a:pt x="620" y="369"/>
                    </a:cubicBezTo>
                    <a:cubicBezTo>
                      <a:pt x="685" y="369"/>
                      <a:pt x="749" y="341"/>
                      <a:pt x="788" y="279"/>
                    </a:cubicBezTo>
                    <a:cubicBezTo>
                      <a:pt x="811" y="236"/>
                      <a:pt x="770" y="198"/>
                      <a:pt x="731" y="198"/>
                    </a:cubicBezTo>
                    <a:cubicBezTo>
                      <a:pt x="714" y="198"/>
                      <a:pt x="698" y="204"/>
                      <a:pt x="688" y="221"/>
                    </a:cubicBezTo>
                    <a:cubicBezTo>
                      <a:pt x="667" y="252"/>
                      <a:pt x="641" y="266"/>
                      <a:pt x="613" y="266"/>
                    </a:cubicBezTo>
                    <a:cubicBezTo>
                      <a:pt x="597" y="266"/>
                      <a:pt x="581" y="261"/>
                      <a:pt x="564" y="253"/>
                    </a:cubicBezTo>
                    <a:cubicBezTo>
                      <a:pt x="564" y="250"/>
                      <a:pt x="564" y="247"/>
                      <a:pt x="561" y="247"/>
                    </a:cubicBezTo>
                    <a:cubicBezTo>
                      <a:pt x="559" y="228"/>
                      <a:pt x="543" y="221"/>
                      <a:pt x="528" y="221"/>
                    </a:cubicBezTo>
                    <a:cubicBezTo>
                      <a:pt x="523" y="221"/>
                      <a:pt x="517" y="222"/>
                      <a:pt x="513" y="224"/>
                    </a:cubicBezTo>
                    <a:cubicBezTo>
                      <a:pt x="422" y="166"/>
                      <a:pt x="331" y="52"/>
                      <a:pt x="276" y="26"/>
                    </a:cubicBezTo>
                    <a:cubicBezTo>
                      <a:pt x="242" y="10"/>
                      <a:pt x="206" y="1"/>
                      <a:pt x="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a:off x="7259668" y="2000471"/>
                <a:ext cx="94827" cy="137316"/>
              </a:xfrm>
              <a:custGeom>
                <a:avLst/>
                <a:gdLst/>
                <a:ahLst/>
                <a:cxnLst/>
                <a:rect l="l" t="t" r="r" b="b"/>
                <a:pathLst>
                  <a:path w="1444" h="2091" extrusionOk="0">
                    <a:moveTo>
                      <a:pt x="803" y="0"/>
                    </a:moveTo>
                    <a:cubicBezTo>
                      <a:pt x="666" y="0"/>
                      <a:pt x="526" y="13"/>
                      <a:pt x="408" y="13"/>
                    </a:cubicBezTo>
                    <a:cubicBezTo>
                      <a:pt x="401" y="13"/>
                      <a:pt x="394" y="13"/>
                      <a:pt x="387" y="13"/>
                    </a:cubicBezTo>
                    <a:cubicBezTo>
                      <a:pt x="349" y="13"/>
                      <a:pt x="323" y="46"/>
                      <a:pt x="323" y="78"/>
                    </a:cubicBezTo>
                    <a:cubicBezTo>
                      <a:pt x="326" y="395"/>
                      <a:pt x="410" y="703"/>
                      <a:pt x="410" y="1021"/>
                    </a:cubicBezTo>
                    <a:cubicBezTo>
                      <a:pt x="410" y="1302"/>
                      <a:pt x="371" y="1578"/>
                      <a:pt x="294" y="1843"/>
                    </a:cubicBezTo>
                    <a:cubicBezTo>
                      <a:pt x="183" y="1562"/>
                      <a:pt x="122" y="1273"/>
                      <a:pt x="89" y="969"/>
                    </a:cubicBezTo>
                    <a:cubicBezTo>
                      <a:pt x="88" y="941"/>
                      <a:pt x="65" y="927"/>
                      <a:pt x="43" y="927"/>
                    </a:cubicBezTo>
                    <a:cubicBezTo>
                      <a:pt x="21" y="927"/>
                      <a:pt x="0" y="941"/>
                      <a:pt x="2" y="969"/>
                    </a:cubicBezTo>
                    <a:cubicBezTo>
                      <a:pt x="25" y="1341"/>
                      <a:pt x="112" y="1694"/>
                      <a:pt x="245" y="2048"/>
                    </a:cubicBezTo>
                    <a:cubicBezTo>
                      <a:pt x="255" y="2076"/>
                      <a:pt x="280" y="2090"/>
                      <a:pt x="305" y="2090"/>
                    </a:cubicBezTo>
                    <a:cubicBezTo>
                      <a:pt x="329" y="2090"/>
                      <a:pt x="354" y="2076"/>
                      <a:pt x="365" y="2048"/>
                    </a:cubicBezTo>
                    <a:cubicBezTo>
                      <a:pt x="459" y="1782"/>
                      <a:pt x="517" y="1513"/>
                      <a:pt x="537" y="1238"/>
                    </a:cubicBezTo>
                    <a:cubicBezTo>
                      <a:pt x="815" y="1247"/>
                      <a:pt x="1094" y="1254"/>
                      <a:pt x="1376" y="1254"/>
                    </a:cubicBezTo>
                    <a:cubicBezTo>
                      <a:pt x="1444" y="1247"/>
                      <a:pt x="1444" y="1134"/>
                      <a:pt x="1369" y="1134"/>
                    </a:cubicBezTo>
                    <a:cubicBezTo>
                      <a:pt x="1094" y="1134"/>
                      <a:pt x="815" y="1140"/>
                      <a:pt x="537" y="1150"/>
                    </a:cubicBezTo>
                    <a:cubicBezTo>
                      <a:pt x="540" y="1047"/>
                      <a:pt x="540" y="946"/>
                      <a:pt x="533" y="839"/>
                    </a:cubicBezTo>
                    <a:cubicBezTo>
                      <a:pt x="524" y="713"/>
                      <a:pt x="397" y="298"/>
                      <a:pt x="452" y="208"/>
                    </a:cubicBezTo>
                    <a:cubicBezTo>
                      <a:pt x="486" y="151"/>
                      <a:pt x="537" y="140"/>
                      <a:pt x="594" y="140"/>
                    </a:cubicBezTo>
                    <a:cubicBezTo>
                      <a:pt x="637" y="140"/>
                      <a:pt x="682" y="146"/>
                      <a:pt x="728" y="146"/>
                    </a:cubicBezTo>
                    <a:cubicBezTo>
                      <a:pt x="752" y="146"/>
                      <a:pt x="855" y="148"/>
                      <a:pt x="939" y="148"/>
                    </a:cubicBezTo>
                    <a:cubicBezTo>
                      <a:pt x="1002" y="148"/>
                      <a:pt x="1055" y="147"/>
                      <a:pt x="1055" y="143"/>
                    </a:cubicBezTo>
                    <a:cubicBezTo>
                      <a:pt x="1058" y="184"/>
                      <a:pt x="1091" y="205"/>
                      <a:pt x="1123" y="205"/>
                    </a:cubicBezTo>
                    <a:cubicBezTo>
                      <a:pt x="1154" y="205"/>
                      <a:pt x="1184" y="184"/>
                      <a:pt x="1184" y="143"/>
                    </a:cubicBezTo>
                    <a:lnTo>
                      <a:pt x="1184" y="110"/>
                    </a:lnTo>
                    <a:cubicBezTo>
                      <a:pt x="1184" y="91"/>
                      <a:pt x="1171" y="62"/>
                      <a:pt x="1152" y="55"/>
                    </a:cubicBezTo>
                    <a:cubicBezTo>
                      <a:pt x="1052" y="11"/>
                      <a:pt x="929"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
              <p:cNvSpPr/>
              <p:nvPr/>
            </p:nvSpPr>
            <p:spPr>
              <a:xfrm>
                <a:off x="7299134" y="2024177"/>
                <a:ext cx="48333" cy="34739"/>
              </a:xfrm>
              <a:custGeom>
                <a:avLst/>
                <a:gdLst/>
                <a:ahLst/>
                <a:cxnLst/>
                <a:rect l="l" t="t" r="r" b="b"/>
                <a:pathLst>
                  <a:path w="736" h="529" extrusionOk="0">
                    <a:moveTo>
                      <a:pt x="332" y="107"/>
                    </a:moveTo>
                    <a:cubicBezTo>
                      <a:pt x="385" y="107"/>
                      <a:pt x="434" y="133"/>
                      <a:pt x="441" y="193"/>
                    </a:cubicBezTo>
                    <a:cubicBezTo>
                      <a:pt x="452" y="300"/>
                      <a:pt x="348" y="317"/>
                      <a:pt x="256" y="317"/>
                    </a:cubicBezTo>
                    <a:cubicBezTo>
                      <a:pt x="245" y="317"/>
                      <a:pt x="234" y="317"/>
                      <a:pt x="224" y="316"/>
                    </a:cubicBezTo>
                    <a:cubicBezTo>
                      <a:pt x="214" y="307"/>
                      <a:pt x="201" y="297"/>
                      <a:pt x="198" y="284"/>
                    </a:cubicBezTo>
                    <a:cubicBezTo>
                      <a:pt x="139" y="180"/>
                      <a:pt x="242" y="107"/>
                      <a:pt x="332" y="107"/>
                    </a:cubicBezTo>
                    <a:close/>
                    <a:moveTo>
                      <a:pt x="327" y="0"/>
                    </a:moveTo>
                    <a:cubicBezTo>
                      <a:pt x="259" y="0"/>
                      <a:pt x="191" y="21"/>
                      <a:pt x="146" y="60"/>
                    </a:cubicBezTo>
                    <a:cubicBezTo>
                      <a:pt x="0" y="196"/>
                      <a:pt x="85" y="381"/>
                      <a:pt x="240" y="456"/>
                    </a:cubicBezTo>
                    <a:cubicBezTo>
                      <a:pt x="312" y="491"/>
                      <a:pt x="422" y="529"/>
                      <a:pt x="522" y="529"/>
                    </a:cubicBezTo>
                    <a:cubicBezTo>
                      <a:pt x="603" y="529"/>
                      <a:pt x="677" y="504"/>
                      <a:pt x="716" y="433"/>
                    </a:cubicBezTo>
                    <a:cubicBezTo>
                      <a:pt x="736" y="394"/>
                      <a:pt x="700" y="353"/>
                      <a:pt x="664" y="353"/>
                    </a:cubicBezTo>
                    <a:cubicBezTo>
                      <a:pt x="652" y="353"/>
                      <a:pt x="639" y="358"/>
                      <a:pt x="629" y="368"/>
                    </a:cubicBezTo>
                    <a:cubicBezTo>
                      <a:pt x="598" y="399"/>
                      <a:pt x="548" y="413"/>
                      <a:pt x="493" y="413"/>
                    </a:cubicBezTo>
                    <a:cubicBezTo>
                      <a:pt x="451" y="413"/>
                      <a:pt x="405" y="405"/>
                      <a:pt x="363" y="391"/>
                    </a:cubicBezTo>
                    <a:cubicBezTo>
                      <a:pt x="473" y="375"/>
                      <a:pt x="567" y="316"/>
                      <a:pt x="564" y="183"/>
                    </a:cubicBezTo>
                    <a:cubicBezTo>
                      <a:pt x="560" y="59"/>
                      <a:pt x="443"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
              <p:cNvSpPr/>
              <p:nvPr/>
            </p:nvSpPr>
            <p:spPr>
              <a:xfrm>
                <a:off x="7288299" y="2102978"/>
                <a:ext cx="56082" cy="68691"/>
              </a:xfrm>
              <a:custGeom>
                <a:avLst/>
                <a:gdLst/>
                <a:ahLst/>
                <a:cxnLst/>
                <a:rect l="l" t="t" r="r" b="b"/>
                <a:pathLst>
                  <a:path w="854" h="1046" extrusionOk="0">
                    <a:moveTo>
                      <a:pt x="456" y="89"/>
                    </a:moveTo>
                    <a:cubicBezTo>
                      <a:pt x="468" y="89"/>
                      <a:pt x="481" y="90"/>
                      <a:pt x="493" y="91"/>
                    </a:cubicBezTo>
                    <a:cubicBezTo>
                      <a:pt x="522" y="150"/>
                      <a:pt x="525" y="208"/>
                      <a:pt x="493" y="270"/>
                    </a:cubicBezTo>
                    <a:cubicBezTo>
                      <a:pt x="468" y="322"/>
                      <a:pt x="412" y="365"/>
                      <a:pt x="359" y="365"/>
                    </a:cubicBezTo>
                    <a:cubicBezTo>
                      <a:pt x="327" y="365"/>
                      <a:pt x="296" y="349"/>
                      <a:pt x="275" y="308"/>
                    </a:cubicBezTo>
                    <a:cubicBezTo>
                      <a:pt x="230" y="218"/>
                      <a:pt x="298" y="121"/>
                      <a:pt x="389" y="98"/>
                    </a:cubicBezTo>
                    <a:cubicBezTo>
                      <a:pt x="411" y="92"/>
                      <a:pt x="434" y="89"/>
                      <a:pt x="456" y="89"/>
                    </a:cubicBezTo>
                    <a:close/>
                    <a:moveTo>
                      <a:pt x="446" y="624"/>
                    </a:moveTo>
                    <a:cubicBezTo>
                      <a:pt x="501" y="766"/>
                      <a:pt x="501" y="930"/>
                      <a:pt x="334" y="930"/>
                    </a:cubicBezTo>
                    <a:cubicBezTo>
                      <a:pt x="237" y="930"/>
                      <a:pt x="146" y="820"/>
                      <a:pt x="175" y="726"/>
                    </a:cubicBezTo>
                    <a:cubicBezTo>
                      <a:pt x="192" y="672"/>
                      <a:pt x="234" y="650"/>
                      <a:pt x="279" y="650"/>
                    </a:cubicBezTo>
                    <a:cubicBezTo>
                      <a:pt x="309" y="650"/>
                      <a:pt x="342" y="661"/>
                      <a:pt x="369" y="678"/>
                    </a:cubicBezTo>
                    <a:cubicBezTo>
                      <a:pt x="378" y="683"/>
                      <a:pt x="386" y="686"/>
                      <a:pt x="395" y="686"/>
                    </a:cubicBezTo>
                    <a:cubicBezTo>
                      <a:pt x="424" y="686"/>
                      <a:pt x="451" y="654"/>
                      <a:pt x="446" y="624"/>
                    </a:cubicBezTo>
                    <a:close/>
                    <a:moveTo>
                      <a:pt x="416" y="0"/>
                    </a:moveTo>
                    <a:cubicBezTo>
                      <a:pt x="359" y="0"/>
                      <a:pt x="303" y="17"/>
                      <a:pt x="253" y="56"/>
                    </a:cubicBezTo>
                    <a:cubicBezTo>
                      <a:pt x="152" y="137"/>
                      <a:pt x="120" y="279"/>
                      <a:pt x="198" y="383"/>
                    </a:cubicBezTo>
                    <a:cubicBezTo>
                      <a:pt x="237" y="441"/>
                      <a:pt x="295" y="467"/>
                      <a:pt x="356" y="474"/>
                    </a:cubicBezTo>
                    <a:cubicBezTo>
                      <a:pt x="387" y="507"/>
                      <a:pt x="416" y="555"/>
                      <a:pt x="438" y="606"/>
                    </a:cubicBezTo>
                    <a:lnTo>
                      <a:pt x="438" y="606"/>
                    </a:lnTo>
                    <a:cubicBezTo>
                      <a:pt x="402" y="555"/>
                      <a:pt x="346" y="532"/>
                      <a:pt x="289" y="532"/>
                    </a:cubicBezTo>
                    <a:cubicBezTo>
                      <a:pt x="219" y="532"/>
                      <a:pt x="147" y="565"/>
                      <a:pt x="104" y="623"/>
                    </a:cubicBezTo>
                    <a:cubicBezTo>
                      <a:pt x="0" y="755"/>
                      <a:pt x="84" y="950"/>
                      <a:pt x="227" y="1018"/>
                    </a:cubicBezTo>
                    <a:cubicBezTo>
                      <a:pt x="264" y="1037"/>
                      <a:pt x="301" y="1045"/>
                      <a:pt x="337" y="1045"/>
                    </a:cubicBezTo>
                    <a:cubicBezTo>
                      <a:pt x="450" y="1045"/>
                      <a:pt x="550" y="960"/>
                      <a:pt x="577" y="840"/>
                    </a:cubicBezTo>
                    <a:cubicBezTo>
                      <a:pt x="606" y="710"/>
                      <a:pt x="554" y="555"/>
                      <a:pt x="457" y="457"/>
                    </a:cubicBezTo>
                    <a:cubicBezTo>
                      <a:pt x="473" y="448"/>
                      <a:pt x="493" y="441"/>
                      <a:pt x="509" y="428"/>
                    </a:cubicBezTo>
                    <a:cubicBezTo>
                      <a:pt x="599" y="360"/>
                      <a:pt x="635" y="247"/>
                      <a:pt x="619" y="140"/>
                    </a:cubicBezTo>
                    <a:lnTo>
                      <a:pt x="619" y="140"/>
                    </a:lnTo>
                    <a:cubicBezTo>
                      <a:pt x="636" y="143"/>
                      <a:pt x="652" y="144"/>
                      <a:pt x="669" y="144"/>
                    </a:cubicBezTo>
                    <a:cubicBezTo>
                      <a:pt x="711" y="144"/>
                      <a:pt x="753" y="135"/>
                      <a:pt x="800" y="124"/>
                    </a:cubicBezTo>
                    <a:cubicBezTo>
                      <a:pt x="853" y="106"/>
                      <a:pt x="834" y="24"/>
                      <a:pt x="784" y="24"/>
                    </a:cubicBezTo>
                    <a:cubicBezTo>
                      <a:pt x="779" y="24"/>
                      <a:pt x="773" y="25"/>
                      <a:pt x="768" y="27"/>
                    </a:cubicBezTo>
                    <a:cubicBezTo>
                      <a:pt x="732" y="36"/>
                      <a:pt x="698" y="41"/>
                      <a:pt x="664" y="41"/>
                    </a:cubicBezTo>
                    <a:cubicBezTo>
                      <a:pt x="629" y="41"/>
                      <a:pt x="595" y="36"/>
                      <a:pt x="557" y="27"/>
                    </a:cubicBezTo>
                    <a:lnTo>
                      <a:pt x="544" y="27"/>
                    </a:lnTo>
                    <a:cubicBezTo>
                      <a:pt x="502" y="10"/>
                      <a:pt x="459" y="0"/>
                      <a:pt x="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8" name="Google Shape;868;p8"/>
            <p:cNvGrpSpPr/>
            <p:nvPr/>
          </p:nvGrpSpPr>
          <p:grpSpPr>
            <a:xfrm rot="-1433375">
              <a:off x="8246158" y="1902166"/>
              <a:ext cx="1581361" cy="467963"/>
              <a:chOff x="5813594" y="2813041"/>
              <a:chExt cx="591605" cy="175073"/>
            </a:xfrm>
          </p:grpSpPr>
          <p:sp>
            <p:nvSpPr>
              <p:cNvPr id="869" name="Google Shape;869;p8"/>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4" name="Google Shape;884;p8"/>
          <p:cNvGrpSpPr/>
          <p:nvPr/>
        </p:nvGrpSpPr>
        <p:grpSpPr>
          <a:xfrm>
            <a:off x="6034636" y="-450522"/>
            <a:ext cx="3415456" cy="3755159"/>
            <a:chOff x="6034636" y="-450522"/>
            <a:chExt cx="3415456" cy="3755159"/>
          </a:xfrm>
        </p:grpSpPr>
        <p:grpSp>
          <p:nvGrpSpPr>
            <p:cNvPr id="885" name="Google Shape;885;p8"/>
            <p:cNvGrpSpPr/>
            <p:nvPr/>
          </p:nvGrpSpPr>
          <p:grpSpPr>
            <a:xfrm rot="-1244566">
              <a:off x="7871564" y="920969"/>
              <a:ext cx="1410581" cy="892908"/>
              <a:chOff x="4808808" y="1957984"/>
              <a:chExt cx="404920" cy="256310"/>
            </a:xfrm>
          </p:grpSpPr>
          <p:sp>
            <p:nvSpPr>
              <p:cNvPr id="886" name="Google Shape;886;p8"/>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8"/>
            <p:cNvGrpSpPr/>
            <p:nvPr/>
          </p:nvGrpSpPr>
          <p:grpSpPr>
            <a:xfrm rot="-1982480">
              <a:off x="7674165" y="-270179"/>
              <a:ext cx="672277" cy="940201"/>
              <a:chOff x="3735990" y="4115688"/>
              <a:chExt cx="349166" cy="488320"/>
            </a:xfrm>
          </p:grpSpPr>
          <p:sp>
            <p:nvSpPr>
              <p:cNvPr id="889" name="Google Shape;889;p8"/>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8"/>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8"/>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8"/>
            <p:cNvGrpSpPr/>
            <p:nvPr/>
          </p:nvGrpSpPr>
          <p:grpSpPr>
            <a:xfrm rot="1825564">
              <a:off x="6146990" y="-126269"/>
              <a:ext cx="1513122" cy="855162"/>
              <a:chOff x="4710963" y="556836"/>
              <a:chExt cx="599550" cy="338855"/>
            </a:xfrm>
          </p:grpSpPr>
          <p:sp>
            <p:nvSpPr>
              <p:cNvPr id="911" name="Google Shape;911;p8"/>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8"/>
            <p:cNvGrpSpPr/>
            <p:nvPr/>
          </p:nvGrpSpPr>
          <p:grpSpPr>
            <a:xfrm>
              <a:off x="8638280" y="2564219"/>
              <a:ext cx="811812" cy="740418"/>
              <a:chOff x="5882939" y="3323344"/>
              <a:chExt cx="444901" cy="405775"/>
            </a:xfrm>
          </p:grpSpPr>
          <p:sp>
            <p:nvSpPr>
              <p:cNvPr id="916" name="Google Shape;916;p8"/>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0" name="Google Shape;920;p8"/>
          <p:cNvGrpSpPr/>
          <p:nvPr/>
        </p:nvGrpSpPr>
        <p:grpSpPr>
          <a:xfrm>
            <a:off x="-457508" y="2034734"/>
            <a:ext cx="4158856" cy="3710836"/>
            <a:chOff x="-457508" y="2034734"/>
            <a:chExt cx="4158856" cy="3710836"/>
          </a:xfrm>
        </p:grpSpPr>
        <p:sp>
          <p:nvSpPr>
            <p:cNvPr id="921" name="Google Shape;921;p8"/>
            <p:cNvSpPr/>
            <p:nvPr/>
          </p:nvSpPr>
          <p:spPr>
            <a:xfrm rot="1849059">
              <a:off x="-364359" y="2242075"/>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2" name="Google Shape;922;p8"/>
            <p:cNvGrpSpPr/>
            <p:nvPr/>
          </p:nvGrpSpPr>
          <p:grpSpPr>
            <a:xfrm rot="2179146">
              <a:off x="2721453" y="4696428"/>
              <a:ext cx="789052" cy="903211"/>
              <a:chOff x="4838621" y="3330436"/>
              <a:chExt cx="342600" cy="392181"/>
            </a:xfrm>
          </p:grpSpPr>
          <p:sp>
            <p:nvSpPr>
              <p:cNvPr id="923" name="Google Shape;923;p8"/>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8"/>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8"/>
            <p:cNvGrpSpPr/>
            <p:nvPr/>
          </p:nvGrpSpPr>
          <p:grpSpPr>
            <a:xfrm rot="-1218756">
              <a:off x="1255071" y="4710452"/>
              <a:ext cx="738177" cy="696830"/>
              <a:chOff x="3712416" y="2719728"/>
              <a:chExt cx="383381" cy="361907"/>
            </a:xfrm>
          </p:grpSpPr>
          <p:sp>
            <p:nvSpPr>
              <p:cNvPr id="949" name="Google Shape;949;p8"/>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8"/>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8"/>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8"/>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8"/>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8"/>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 name="Google Shape;972;p8"/>
            <p:cNvGrpSpPr/>
            <p:nvPr/>
          </p:nvGrpSpPr>
          <p:grpSpPr>
            <a:xfrm rot="1964156">
              <a:off x="-202992" y="3757239"/>
              <a:ext cx="1046684" cy="898494"/>
              <a:chOff x="3639393" y="3293465"/>
              <a:chExt cx="543616" cy="466651"/>
            </a:xfrm>
          </p:grpSpPr>
          <p:sp>
            <p:nvSpPr>
              <p:cNvPr id="973" name="Google Shape;973;p8"/>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8"/>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8"/>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8"/>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8"/>
            <p:cNvGrpSpPr/>
            <p:nvPr/>
          </p:nvGrpSpPr>
          <p:grpSpPr>
            <a:xfrm rot="1830426">
              <a:off x="-226649" y="4838885"/>
              <a:ext cx="1093998" cy="618309"/>
              <a:chOff x="4710963" y="556836"/>
              <a:chExt cx="599550" cy="338855"/>
            </a:xfrm>
          </p:grpSpPr>
          <p:sp>
            <p:nvSpPr>
              <p:cNvPr id="984" name="Google Shape;984;p8"/>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8"/>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8"/>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8" name="Google Shape;988;p8"/>
          <p:cNvSpPr txBox="1">
            <a:spLocks noGrp="1"/>
          </p:cNvSpPr>
          <p:nvPr>
            <p:ph type="title"/>
          </p:nvPr>
        </p:nvSpPr>
        <p:spPr>
          <a:xfrm>
            <a:off x="1768550" y="1602000"/>
            <a:ext cx="5607000" cy="1939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9"/>
        <p:cNvGrpSpPr/>
        <p:nvPr/>
      </p:nvGrpSpPr>
      <p:grpSpPr>
        <a:xfrm>
          <a:off x="0" y="0"/>
          <a:ext cx="0" cy="0"/>
          <a:chOff x="0" y="0"/>
          <a:chExt cx="0" cy="0"/>
        </a:xfrm>
      </p:grpSpPr>
      <p:pic>
        <p:nvPicPr>
          <p:cNvPr id="990" name="Google Shape;990;p9"/>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991" name="Google Shape;991;p9"/>
          <p:cNvGrpSpPr/>
          <p:nvPr/>
        </p:nvGrpSpPr>
        <p:grpSpPr>
          <a:xfrm rot="484917">
            <a:off x="1540013" y="-136012"/>
            <a:ext cx="918156" cy="518926"/>
            <a:chOff x="4710963" y="556836"/>
            <a:chExt cx="599550" cy="338855"/>
          </a:xfrm>
        </p:grpSpPr>
        <p:sp>
          <p:nvSpPr>
            <p:cNvPr id="992" name="Google Shape;992;p9"/>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9"/>
          <p:cNvGrpSpPr/>
          <p:nvPr/>
        </p:nvGrpSpPr>
        <p:grpSpPr>
          <a:xfrm>
            <a:off x="-585943" y="-287509"/>
            <a:ext cx="10275554" cy="5770336"/>
            <a:chOff x="-585943" y="-287509"/>
            <a:chExt cx="10275554" cy="5770336"/>
          </a:xfrm>
        </p:grpSpPr>
        <p:grpSp>
          <p:nvGrpSpPr>
            <p:cNvPr id="997" name="Google Shape;997;p9"/>
            <p:cNvGrpSpPr/>
            <p:nvPr/>
          </p:nvGrpSpPr>
          <p:grpSpPr>
            <a:xfrm rot="1737330">
              <a:off x="7394328" y="2051622"/>
              <a:ext cx="1115783" cy="219789"/>
              <a:chOff x="4737493" y="4305992"/>
              <a:chExt cx="547410" cy="107830"/>
            </a:xfrm>
          </p:grpSpPr>
          <p:sp>
            <p:nvSpPr>
              <p:cNvPr id="998" name="Google Shape;998;p9"/>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1" name="Google Shape;1011;p9"/>
            <p:cNvGrpSpPr/>
            <p:nvPr/>
          </p:nvGrpSpPr>
          <p:grpSpPr>
            <a:xfrm rot="-1492893">
              <a:off x="8750173" y="2326022"/>
              <a:ext cx="624817" cy="305315"/>
              <a:chOff x="7053208" y="3451133"/>
              <a:chExt cx="306539" cy="149789"/>
            </a:xfrm>
          </p:grpSpPr>
          <p:sp>
            <p:nvSpPr>
              <p:cNvPr id="1012" name="Google Shape;1012;p9"/>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9"/>
            <p:cNvGrpSpPr/>
            <p:nvPr/>
          </p:nvGrpSpPr>
          <p:grpSpPr>
            <a:xfrm rot="-1892970">
              <a:off x="6861579" y="4780619"/>
              <a:ext cx="522017" cy="188198"/>
              <a:chOff x="3781827" y="2039675"/>
              <a:chExt cx="256107" cy="92332"/>
            </a:xfrm>
          </p:grpSpPr>
          <p:sp>
            <p:nvSpPr>
              <p:cNvPr id="1022" name="Google Shape;1022;p9"/>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9"/>
            <p:cNvGrpSpPr/>
            <p:nvPr/>
          </p:nvGrpSpPr>
          <p:grpSpPr>
            <a:xfrm rot="2455194">
              <a:off x="8011993" y="3634958"/>
              <a:ext cx="516804" cy="309334"/>
              <a:chOff x="4884983" y="2824599"/>
              <a:chExt cx="253545" cy="151760"/>
            </a:xfrm>
          </p:grpSpPr>
          <p:sp>
            <p:nvSpPr>
              <p:cNvPr id="1028" name="Google Shape;1028;p9"/>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9"/>
            <p:cNvGrpSpPr/>
            <p:nvPr/>
          </p:nvGrpSpPr>
          <p:grpSpPr>
            <a:xfrm rot="2529989">
              <a:off x="8804591" y="4314659"/>
              <a:ext cx="516004" cy="309202"/>
              <a:chOff x="5983345" y="4283994"/>
              <a:chExt cx="253151" cy="151694"/>
            </a:xfrm>
          </p:grpSpPr>
          <p:sp>
            <p:nvSpPr>
              <p:cNvPr id="1038" name="Google Shape;1038;p9"/>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7" name="Google Shape;1047;p9"/>
            <p:cNvGrpSpPr/>
            <p:nvPr/>
          </p:nvGrpSpPr>
          <p:grpSpPr>
            <a:xfrm rot="-1383256">
              <a:off x="6794592" y="667866"/>
              <a:ext cx="1205862" cy="356849"/>
              <a:chOff x="5813594" y="2813041"/>
              <a:chExt cx="591605" cy="175073"/>
            </a:xfrm>
          </p:grpSpPr>
          <p:sp>
            <p:nvSpPr>
              <p:cNvPr id="1048" name="Google Shape;1048;p9"/>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 name="Google Shape;1063;p9"/>
            <p:cNvGrpSpPr/>
            <p:nvPr/>
          </p:nvGrpSpPr>
          <p:grpSpPr>
            <a:xfrm rot="-3371107">
              <a:off x="852693" y="-21145"/>
              <a:ext cx="795409" cy="288911"/>
              <a:chOff x="3720033" y="657636"/>
              <a:chExt cx="380942" cy="138367"/>
            </a:xfrm>
          </p:grpSpPr>
          <p:sp>
            <p:nvSpPr>
              <p:cNvPr id="1064" name="Google Shape;1064;p9"/>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 name="Google Shape;1070;p9"/>
            <p:cNvGrpSpPr/>
            <p:nvPr/>
          </p:nvGrpSpPr>
          <p:grpSpPr>
            <a:xfrm rot="-1872959">
              <a:off x="8685486" y="1005056"/>
              <a:ext cx="677116" cy="330879"/>
              <a:chOff x="7053208" y="3451133"/>
              <a:chExt cx="306539" cy="149789"/>
            </a:xfrm>
          </p:grpSpPr>
          <p:sp>
            <p:nvSpPr>
              <p:cNvPr id="1071" name="Google Shape;1071;p9"/>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9"/>
            <p:cNvGrpSpPr/>
            <p:nvPr/>
          </p:nvGrpSpPr>
          <p:grpSpPr>
            <a:xfrm rot="-1237466">
              <a:off x="196537" y="-106571"/>
              <a:ext cx="714306" cy="332764"/>
              <a:chOff x="8025882" y="2821184"/>
              <a:chExt cx="340424" cy="158589"/>
            </a:xfrm>
          </p:grpSpPr>
          <p:sp>
            <p:nvSpPr>
              <p:cNvPr id="1081" name="Google Shape;1081;p9"/>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9"/>
            <p:cNvGrpSpPr/>
            <p:nvPr/>
          </p:nvGrpSpPr>
          <p:grpSpPr>
            <a:xfrm rot="1974685">
              <a:off x="6683062" y="3805175"/>
              <a:ext cx="1187875" cy="262190"/>
              <a:chOff x="7968422" y="675563"/>
              <a:chExt cx="462304" cy="102049"/>
            </a:xfrm>
          </p:grpSpPr>
          <p:sp>
            <p:nvSpPr>
              <p:cNvPr id="1093" name="Google Shape;1093;p9"/>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9"/>
            <p:cNvGrpSpPr/>
            <p:nvPr/>
          </p:nvGrpSpPr>
          <p:grpSpPr>
            <a:xfrm rot="-4946701">
              <a:off x="-238012" y="4766590"/>
              <a:ext cx="979619" cy="216229"/>
              <a:chOff x="7968422" y="675563"/>
              <a:chExt cx="462304" cy="102049"/>
            </a:xfrm>
          </p:grpSpPr>
          <p:sp>
            <p:nvSpPr>
              <p:cNvPr id="1107" name="Google Shape;1107;p9"/>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 name="Google Shape;1120;p9"/>
            <p:cNvGrpSpPr/>
            <p:nvPr/>
          </p:nvGrpSpPr>
          <p:grpSpPr>
            <a:xfrm rot="-2124154">
              <a:off x="1673910" y="4739939"/>
              <a:ext cx="461594" cy="269559"/>
              <a:chOff x="5999959" y="663349"/>
              <a:chExt cx="216246" cy="126280"/>
            </a:xfrm>
          </p:grpSpPr>
          <p:sp>
            <p:nvSpPr>
              <p:cNvPr id="1121" name="Google Shape;1121;p9"/>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8" name="Google Shape;1128;p9"/>
            <p:cNvGrpSpPr/>
            <p:nvPr/>
          </p:nvGrpSpPr>
          <p:grpSpPr>
            <a:xfrm>
              <a:off x="-585943" y="-287493"/>
              <a:ext cx="10275554" cy="5770319"/>
              <a:chOff x="-585943" y="-287493"/>
              <a:chExt cx="10275554" cy="5770319"/>
            </a:xfrm>
          </p:grpSpPr>
          <p:grpSp>
            <p:nvGrpSpPr>
              <p:cNvPr id="1129" name="Google Shape;1129;p9"/>
              <p:cNvGrpSpPr/>
              <p:nvPr/>
            </p:nvGrpSpPr>
            <p:grpSpPr>
              <a:xfrm rot="720474">
                <a:off x="7689934" y="1282456"/>
                <a:ext cx="1160214" cy="655733"/>
                <a:chOff x="4710963" y="556836"/>
                <a:chExt cx="599550" cy="338855"/>
              </a:xfrm>
            </p:grpSpPr>
            <p:sp>
              <p:nvSpPr>
                <p:cNvPr id="1130" name="Google Shape;1130;p9"/>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4" name="Google Shape;1134;p9"/>
              <p:cNvGrpSpPr/>
              <p:nvPr/>
            </p:nvGrpSpPr>
            <p:grpSpPr>
              <a:xfrm rot="3407784">
                <a:off x="5929563" y="4563297"/>
                <a:ext cx="705076" cy="807114"/>
                <a:chOff x="4838621" y="3330436"/>
                <a:chExt cx="342600" cy="392181"/>
              </a:xfrm>
            </p:grpSpPr>
            <p:sp>
              <p:nvSpPr>
                <p:cNvPr id="1135" name="Google Shape;1135;p9"/>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9"/>
              <p:cNvGrpSpPr/>
              <p:nvPr/>
            </p:nvGrpSpPr>
            <p:grpSpPr>
              <a:xfrm>
                <a:off x="6172295" y="-179047"/>
                <a:ext cx="1005993" cy="949609"/>
                <a:chOff x="3712416" y="2719728"/>
                <a:chExt cx="383381" cy="361907"/>
              </a:xfrm>
            </p:grpSpPr>
            <p:sp>
              <p:nvSpPr>
                <p:cNvPr id="1161" name="Google Shape;1161;p9"/>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9"/>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9"/>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9"/>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9"/>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9"/>
              <p:cNvGrpSpPr/>
              <p:nvPr/>
            </p:nvGrpSpPr>
            <p:grpSpPr>
              <a:xfrm rot="-1615669">
                <a:off x="8279915" y="3128080"/>
                <a:ext cx="1236398" cy="1061349"/>
                <a:chOff x="3639393" y="3293465"/>
                <a:chExt cx="543616" cy="466651"/>
              </a:xfrm>
            </p:grpSpPr>
            <p:sp>
              <p:nvSpPr>
                <p:cNvPr id="1185" name="Google Shape;1185;p9"/>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9"/>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9"/>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9"/>
              <p:cNvGrpSpPr/>
              <p:nvPr/>
            </p:nvGrpSpPr>
            <p:grpSpPr>
              <a:xfrm rot="2304760">
                <a:off x="519034" y="4505919"/>
                <a:ext cx="1081965" cy="684873"/>
                <a:chOff x="4808808" y="1957984"/>
                <a:chExt cx="404920" cy="256310"/>
              </a:xfrm>
            </p:grpSpPr>
            <p:sp>
              <p:nvSpPr>
                <p:cNvPr id="1196" name="Google Shape;1196;p9"/>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9"/>
              <p:cNvGrpSpPr/>
              <p:nvPr/>
            </p:nvGrpSpPr>
            <p:grpSpPr>
              <a:xfrm>
                <a:off x="-153513" y="341330"/>
                <a:ext cx="949019" cy="865518"/>
                <a:chOff x="5882939" y="3323344"/>
                <a:chExt cx="444901" cy="405775"/>
              </a:xfrm>
            </p:grpSpPr>
            <p:sp>
              <p:nvSpPr>
                <p:cNvPr id="1199" name="Google Shape;1199;p9"/>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9"/>
              <p:cNvGrpSpPr/>
              <p:nvPr/>
            </p:nvGrpSpPr>
            <p:grpSpPr>
              <a:xfrm rot="1830349">
                <a:off x="8362154" y="-68825"/>
                <a:ext cx="1071906" cy="771565"/>
                <a:chOff x="5859955" y="1906764"/>
                <a:chExt cx="497056" cy="357770"/>
              </a:xfrm>
            </p:grpSpPr>
            <p:sp>
              <p:nvSpPr>
                <p:cNvPr id="1204" name="Google Shape;1204;p9"/>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9"/>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9"/>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9"/>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9"/>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9"/>
              <p:cNvGrpSpPr/>
              <p:nvPr/>
            </p:nvGrpSpPr>
            <p:grpSpPr>
              <a:xfrm rot="1502807">
                <a:off x="7805181" y="4457010"/>
                <a:ext cx="1251098" cy="782722"/>
                <a:chOff x="6880435" y="4156402"/>
                <a:chExt cx="650771" cy="407141"/>
              </a:xfrm>
            </p:grpSpPr>
            <p:sp>
              <p:nvSpPr>
                <p:cNvPr id="1224" name="Google Shape;1224;p9"/>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9"/>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9"/>
              <p:cNvGrpSpPr/>
              <p:nvPr/>
            </p:nvGrpSpPr>
            <p:grpSpPr>
              <a:xfrm rot="-10201885">
                <a:off x="-527256" y="3442705"/>
                <a:ext cx="1071880" cy="771551"/>
                <a:chOff x="5859955" y="1906764"/>
                <a:chExt cx="497056" cy="357770"/>
              </a:xfrm>
            </p:grpSpPr>
            <p:sp>
              <p:nvSpPr>
                <p:cNvPr id="1229" name="Google Shape;1229;p9"/>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9"/>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9"/>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9"/>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9"/>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9"/>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8" name="Google Shape;1248;p9"/>
            <p:cNvGrpSpPr/>
            <p:nvPr/>
          </p:nvGrpSpPr>
          <p:grpSpPr>
            <a:xfrm rot="621006">
              <a:off x="862358" y="4314385"/>
              <a:ext cx="516793" cy="309327"/>
              <a:chOff x="4884983" y="2824599"/>
              <a:chExt cx="253545" cy="151760"/>
            </a:xfrm>
          </p:grpSpPr>
          <p:sp>
            <p:nvSpPr>
              <p:cNvPr id="1249" name="Google Shape;1249;p9"/>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9"/>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9"/>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8" name="Google Shape;1258;p9"/>
            <p:cNvGrpSpPr/>
            <p:nvPr/>
          </p:nvGrpSpPr>
          <p:grpSpPr>
            <a:xfrm rot="2201670">
              <a:off x="2494572" y="29354"/>
              <a:ext cx="522030" cy="188202"/>
              <a:chOff x="3781827" y="2039675"/>
              <a:chExt cx="256107" cy="92332"/>
            </a:xfrm>
          </p:grpSpPr>
          <p:sp>
            <p:nvSpPr>
              <p:cNvPr id="1259" name="Google Shape;1259;p9"/>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9"/>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9"/>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9"/>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9"/>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4" name="Google Shape;1264;p9"/>
          <p:cNvSpPr txBox="1">
            <a:spLocks noGrp="1"/>
          </p:cNvSpPr>
          <p:nvPr>
            <p:ph type="title"/>
          </p:nvPr>
        </p:nvSpPr>
        <p:spPr>
          <a:xfrm>
            <a:off x="713225" y="1596563"/>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65" name="Google Shape;1265;p9"/>
          <p:cNvSpPr txBox="1">
            <a:spLocks noGrp="1"/>
          </p:cNvSpPr>
          <p:nvPr>
            <p:ph type="subTitle" idx="1"/>
          </p:nvPr>
        </p:nvSpPr>
        <p:spPr>
          <a:xfrm>
            <a:off x="713225" y="268966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6"/>
        <p:cNvGrpSpPr/>
        <p:nvPr/>
      </p:nvGrpSpPr>
      <p:grpSpPr>
        <a:xfrm>
          <a:off x="0" y="0"/>
          <a:ext cx="0" cy="0"/>
          <a:chOff x="0" y="0"/>
          <a:chExt cx="0" cy="0"/>
        </a:xfrm>
      </p:grpSpPr>
      <p:sp>
        <p:nvSpPr>
          <p:cNvPr id="1267" name="Google Shape;1267;p10"/>
          <p:cNvSpPr>
            <a:spLocks noGrp="1"/>
          </p:cNvSpPr>
          <p:nvPr>
            <p:ph type="pic" idx="2"/>
          </p:nvPr>
        </p:nvSpPr>
        <p:spPr>
          <a:xfrm>
            <a:off x="-25" y="-13725"/>
            <a:ext cx="9144000" cy="5157300"/>
          </a:xfrm>
          <a:prstGeom prst="rect">
            <a:avLst/>
          </a:prstGeom>
          <a:noFill/>
          <a:ln>
            <a:noFill/>
          </a:ln>
        </p:spPr>
      </p:sp>
      <p:sp>
        <p:nvSpPr>
          <p:cNvPr id="1268" name="Google Shape;1268;p10"/>
          <p:cNvSpPr txBox="1">
            <a:spLocks noGrp="1"/>
          </p:cNvSpPr>
          <p:nvPr>
            <p:ph type="title"/>
          </p:nvPr>
        </p:nvSpPr>
        <p:spPr>
          <a:xfrm>
            <a:off x="720000" y="4014450"/>
            <a:ext cx="7704000" cy="5727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45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1pPr>
            <a:lvl2pPr lvl="1"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2pPr>
            <a:lvl3pPr lvl="2"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3pPr>
            <a:lvl4pPr lvl="3"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4pPr>
            <a:lvl5pPr lvl="4"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5pPr>
            <a:lvl6pPr lvl="5"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6pPr>
            <a:lvl7pPr lvl="6"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7pPr>
            <a:lvl8pPr lvl="7"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8pPr>
            <a:lvl9pPr lvl="8"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1pPr>
            <a:lvl2pPr marL="914400" lvl="1"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2" r:id="rId12"/>
    <p:sldLayoutId id="2147483663"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8" r:id="rId26"/>
    <p:sldLayoutId id="2147483679" r:id="rId27"/>
    <p:sldLayoutId id="2147483683" r:id="rId28"/>
    <p:sldLayoutId id="2147483684"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16.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6.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84.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slideLayout" Target="../slideLayouts/slideLayout28.xml"/><Relationship Id="rId7" Type="http://schemas.openxmlformats.org/officeDocument/2006/relationships/image" Target="../media/image9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3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2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99.pn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99.png"/><Relationship Id="rId4" Type="http://schemas.openxmlformats.org/officeDocument/2006/relationships/image" Target="../media/image100.png"/><Relationship Id="rId9" Type="http://schemas.openxmlformats.org/officeDocument/2006/relationships/slide" Target="slide1.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29.xml"/><Relationship Id="rId6" Type="http://schemas.openxmlformats.org/officeDocument/2006/relationships/image" Target="../media/image99.png"/><Relationship Id="rId5" Type="http://schemas.openxmlformats.org/officeDocument/2006/relationships/slide" Target="slide1.xml"/><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94.png"/><Relationship Id="rId7"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29.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99.png"/></Relationships>
</file>

<file path=ppt/slides/_rels/slide3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94.png"/><Relationship Id="rId7" Type="http://schemas.openxmlformats.org/officeDocument/2006/relationships/image" Target="../media/image113.png"/><Relationship Id="rId2" Type="http://schemas.openxmlformats.org/officeDocument/2006/relationships/notesSlide" Target="../notesSlides/notesSlide38.xml"/><Relationship Id="rId1" Type="http://schemas.openxmlformats.org/officeDocument/2006/relationships/slideLayout" Target="../slideLayouts/slideLayout29.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99.png"/><Relationship Id="rId4" Type="http://schemas.openxmlformats.org/officeDocument/2006/relationships/image" Target="../media/image110.png"/><Relationship Id="rId9"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123.png"/><Relationship Id="rId11" Type="http://schemas.openxmlformats.org/officeDocument/2006/relationships/image" Target="../media/image65.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42.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34.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135.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136.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40"/>
        <p:cNvGrpSpPr/>
        <p:nvPr/>
      </p:nvGrpSpPr>
      <p:grpSpPr>
        <a:xfrm>
          <a:off x="0" y="0"/>
          <a:ext cx="0" cy="0"/>
          <a:chOff x="0" y="0"/>
          <a:chExt cx="0" cy="0"/>
        </a:xfrm>
      </p:grpSpPr>
      <p:sp>
        <p:nvSpPr>
          <p:cNvPr id="2" name="Title 1"/>
          <p:cNvSpPr>
            <a:spLocks noGrp="1"/>
          </p:cNvSpPr>
          <p:nvPr>
            <p:ph type="ctrTitle"/>
          </p:nvPr>
        </p:nvSpPr>
        <p:spPr>
          <a:xfrm>
            <a:off x="1427635" y="2334380"/>
            <a:ext cx="6515717" cy="1802100"/>
          </a:xfrm>
        </p:spPr>
        <p:txBody>
          <a:bodyPr/>
          <a:lstStyle/>
          <a:p>
            <a:pPr>
              <a:lnSpc>
                <a:spcPct val="150000"/>
              </a:lnSpc>
            </a:pPr>
            <a:r>
              <a:rPr lang="en-US" sz="4500">
                <a:latin typeface="+mj-lt"/>
              </a:rPr>
              <a:t>CHÀO MỪNG CÁC EM </a:t>
            </a:r>
            <a:br>
              <a:rPr lang="en-US" sz="4500">
                <a:latin typeface="+mj-lt"/>
              </a:rPr>
            </a:br>
            <a:r>
              <a:rPr lang="en-US" sz="4500">
                <a:latin typeface="+mj-lt"/>
              </a:rPr>
              <a:t>ĐẾN VỚI TIẾT </a:t>
            </a:r>
            <a:r>
              <a:rPr lang="en-US" sz="4500">
                <a:latin typeface="+mj-lt"/>
              </a:rPr>
              <a:t>HỌC </a:t>
            </a:r>
            <a:r>
              <a:rPr lang="en-US" sz="4500" smtClean="0">
                <a:latin typeface="+mj-lt"/>
              </a:rPr>
              <a:t>MÔN TOÁN!</a:t>
            </a:r>
            <a:endParaRPr lang="en-US" sz="4500">
              <a:latin typeface="+mj-lt"/>
            </a:endParaRPr>
          </a:p>
        </p:txBody>
      </p:sp>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92"/>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1135047" y="947395"/>
                <a:ext cx="7080637" cy="3728649"/>
              </a:xfrm>
              <a:prstGeom prst="rect">
                <a:avLst/>
              </a:prstGeom>
            </p:spPr>
            <p:txBody>
              <a:bodyPr wrap="square">
                <a:spAutoFit/>
              </a:bodyPr>
              <a:lstStyle/>
              <a:p>
                <a:pPr algn="just">
                  <a:lnSpc>
                    <a:spcPct val="150000"/>
                  </a:lnSpc>
                </a:pPr>
                <a:r>
                  <a:rPr lang="en-US" sz="2000" smtClean="0">
                    <a:latin typeface="+mn-lt"/>
                    <a:ea typeface="Dotum" panose="020B0600000101010101" pitchFamily="34" charset="-127"/>
                    <a:cs typeface="Times New Roman" panose="02020603050405020304" pitchFamily="18" charset="0"/>
                  </a:rPr>
                  <a:t>a) Thay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=−2</m:t>
                    </m:r>
                  </m:oMath>
                </a14:m>
                <a:r>
                  <a:rPr lang="en-US" sz="2000">
                    <a:effectLst/>
                    <a:latin typeface="+mn-lt"/>
                    <a:ea typeface="Dotum" panose="020B0600000101010101" pitchFamily="34" charset="-127"/>
                    <a:cs typeface="Times New Roman" panose="02020603050405020304" pitchFamily="18" charset="0"/>
                  </a:rPr>
                  <a:t> vào phương trình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ta có:</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2000" i="1">
                          <a:effectLst/>
                          <a:latin typeface="+mn-lt"/>
                          <a:ea typeface="Dotum" panose="020B0600000101010101" pitchFamily="34" charset="-127"/>
                          <a:cs typeface="Times New Roman" panose="02020603050405020304" pitchFamily="18" charset="0"/>
                        </a:rPr>
                        <m:t>2.</m:t>
                      </m:r>
                      <m:d>
                        <m:dPr>
                          <m:ctrlPr>
                            <a:rPr lang="en-US" sz="2000" i="1">
                              <a:effectLst/>
                              <a:latin typeface="+mn-lt"/>
                              <a:ea typeface="Dotum" panose="020B0600000101010101" pitchFamily="34" charset="-127"/>
                              <a:cs typeface="Times New Roman" panose="02020603050405020304" pitchFamily="18" charset="0"/>
                            </a:rPr>
                          </m:ctrlPr>
                        </m:dPr>
                        <m:e>
                          <m:r>
                            <a:rPr lang="en-US" sz="2000" i="1">
                              <a:effectLst/>
                              <a:latin typeface="+mn-lt"/>
                              <a:ea typeface="Dotum" panose="020B0600000101010101" pitchFamily="34" charset="-127"/>
                              <a:cs typeface="Times New Roman" panose="02020603050405020304" pitchFamily="18" charset="0"/>
                            </a:rPr>
                            <m:t>−2</m:t>
                          </m:r>
                        </m:e>
                      </m:d>
                      <m:r>
                        <a:rPr lang="en-US" sz="2000" i="1">
                          <a:effectLst/>
                          <a:latin typeface="+mn-lt"/>
                          <a:ea typeface="Dotum" panose="020B0600000101010101" pitchFamily="34" charset="-127"/>
                          <a:cs typeface="Times New Roman" panose="02020603050405020304" pitchFamily="18" charset="0"/>
                        </a:rPr>
                        <m:t>+9=3−(−2)</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mn-lt"/>
                        <a:ea typeface="Dotum" panose="020B0600000101010101" pitchFamily="34" charset="-127"/>
                        <a:cs typeface="Times New Roman" panose="02020603050405020304" pitchFamily="18" charset="0"/>
                      </a:rPr>
                      <m:t>5=5</m:t>
                    </m:r>
                  </m:oMath>
                </a14:m>
                <a:r>
                  <a:rPr lang="en-US" sz="2000">
                    <a:effectLst/>
                    <a:latin typeface="+mn-lt"/>
                    <a:ea typeface="Dotum" panose="020B0600000101010101" pitchFamily="34" charset="-127"/>
                    <a:cs typeface="Times New Roman" panose="02020603050405020304" pitchFamily="18" charset="0"/>
                  </a:rPr>
                  <a:t> (luôn đúng)</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a:latin typeface="Cambria Math" panose="02040503050406030204" pitchFamily="18" charset="0"/>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=−2</m:t>
                    </m:r>
                  </m:oMath>
                </a14:m>
                <a:r>
                  <a:rPr lang="en-US" sz="2000">
                    <a:effectLst/>
                    <a:latin typeface="+mn-lt"/>
                    <a:ea typeface="Dotum" panose="020B0600000101010101" pitchFamily="34" charset="-127"/>
                    <a:cs typeface="Times New Roman" panose="02020603050405020304" pitchFamily="18" charset="0"/>
                  </a:rPr>
                  <a:t> thỏa mãn phương trình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en-US" sz="2000">
                    <a:effectLst/>
                    <a:latin typeface="+mn-lt"/>
                    <a:ea typeface="Dotum" panose="020B0600000101010101" pitchFamily="34" charset="-127"/>
                    <a:cs typeface="Times New Roman" panose="02020603050405020304" pitchFamily="18" charset="0"/>
                  </a:rPr>
                  <a:t>b) Thay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vào phương trình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ta có:</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2000" i="1">
                          <a:effectLst/>
                          <a:latin typeface="+mn-lt"/>
                          <a:ea typeface="Dotum" panose="020B0600000101010101" pitchFamily="34" charset="-127"/>
                          <a:cs typeface="Times New Roman" panose="02020603050405020304" pitchFamily="18" charset="0"/>
                        </a:rPr>
                        <m:t>2.1−9=3−1</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mn-lt"/>
                        <a:ea typeface="Dotum" panose="020B0600000101010101" pitchFamily="34" charset="-127"/>
                        <a:cs typeface="Times New Roman" panose="02020603050405020304" pitchFamily="18" charset="0"/>
                      </a:rPr>
                      <m:t>−7=2</m:t>
                    </m:r>
                  </m:oMath>
                </a14:m>
                <a:r>
                  <a:rPr lang="en-US" sz="2000">
                    <a:effectLst/>
                    <a:latin typeface="+mn-lt"/>
                    <a:ea typeface="Dotum" panose="020B0600000101010101" pitchFamily="34" charset="-127"/>
                    <a:cs typeface="Times New Roman" panose="02020603050405020304" pitchFamily="18" charset="0"/>
                  </a:rPr>
                  <a:t> (vô lí)</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a:latin typeface="Cambria Math" panose="02040503050406030204" pitchFamily="18" charset="0"/>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không phải là nghiệm của phương trình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135047" y="947395"/>
                <a:ext cx="7080637" cy="3728649"/>
              </a:xfrm>
              <a:prstGeom prst="rect">
                <a:avLst/>
              </a:prstGeom>
              <a:blipFill>
                <a:blip r:embed="rId3"/>
                <a:stretch>
                  <a:fillRect l="-861" b="-1961"/>
                </a:stretch>
              </a:blipFill>
            </p:spPr>
            <p:txBody>
              <a:bodyPr/>
              <a:lstStyle/>
              <a:p>
                <a:r>
                  <a:rPr lang="en-US">
                    <a:noFill/>
                  </a:rPr>
                  <a:t> </a:t>
                </a:r>
              </a:p>
            </p:txBody>
          </p:sp>
        </mc:Fallback>
      </mc:AlternateContent>
      <p:grpSp>
        <p:nvGrpSpPr>
          <p:cNvPr id="8" name="Group 7"/>
          <p:cNvGrpSpPr/>
          <p:nvPr/>
        </p:nvGrpSpPr>
        <p:grpSpPr>
          <a:xfrm>
            <a:off x="4261898" y="289215"/>
            <a:ext cx="1604838" cy="465534"/>
            <a:chOff x="1420775" y="4762361"/>
            <a:chExt cx="1604838" cy="465534"/>
          </a:xfrm>
        </p:grpSpPr>
        <p:sp>
          <p:nvSpPr>
            <p:cNvPr id="11" name="Oval Callout 10"/>
            <p:cNvSpPr/>
            <p:nvPr/>
          </p:nvSpPr>
          <p:spPr>
            <a:xfrm>
              <a:off x="1420775" y="4762361"/>
              <a:ext cx="842838" cy="465534"/>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mn-cs"/>
              </a:endParaRPr>
            </a:p>
          </p:txBody>
        </p:sp>
        <p:sp>
          <p:nvSpPr>
            <p:cNvPr id="12" name="TextBox 11"/>
            <p:cNvSpPr txBox="1"/>
            <p:nvPr/>
          </p:nvSpPr>
          <p:spPr>
            <a:xfrm>
              <a:off x="1501613" y="4811883"/>
              <a:ext cx="15240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2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a:t>
              </a:r>
            </a:p>
          </p:txBody>
        </p:sp>
      </p:grpSp>
    </p:spTree>
    <p:extLst>
      <p:ext uri="{BB962C8B-B14F-4D97-AF65-F5344CB8AC3E}">
        <p14:creationId xmlns:p14="http://schemas.microsoft.com/office/powerpoint/2010/main" val="564789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ipe(down)">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99"/>
        <p:cNvGrpSpPr/>
        <p:nvPr/>
      </p:nvGrpSpPr>
      <p:grpSpPr>
        <a:xfrm>
          <a:off x="0" y="0"/>
          <a:ext cx="0" cy="0"/>
          <a:chOff x="0" y="0"/>
          <a:chExt cx="0" cy="0"/>
        </a:xfrm>
      </p:grpSpPr>
      <p:sp>
        <p:nvSpPr>
          <p:cNvPr id="57" name="Google Shape;4087;p42"/>
          <p:cNvSpPr txBox="1">
            <a:spLocks noGrp="1"/>
          </p:cNvSpPr>
          <p:nvPr>
            <p:ph type="title"/>
          </p:nvPr>
        </p:nvSpPr>
        <p:spPr>
          <a:xfrm>
            <a:off x="1869886" y="261033"/>
            <a:ext cx="4819800" cy="53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mtClean="0">
                <a:solidFill>
                  <a:srgbClr val="C00000"/>
                </a:solidFill>
                <a:latin typeface="+mj-lt"/>
              </a:rPr>
              <a:t>KẾT LUẬN</a:t>
            </a:r>
            <a:endParaRPr>
              <a:solidFill>
                <a:srgbClr val="C00000"/>
              </a:solidFill>
              <a:latin typeface="+mj-lt"/>
            </a:endParaRPr>
          </a:p>
        </p:txBody>
      </p:sp>
      <mc:AlternateContent xmlns:mc="http://schemas.openxmlformats.org/markup-compatibility/2006">
        <mc:Choice xmlns:a14="http://schemas.microsoft.com/office/drawing/2010/main" Requires="a14">
          <p:sp>
            <p:nvSpPr>
              <p:cNvPr id="58" name="Rectangle 57"/>
              <p:cNvSpPr/>
              <p:nvPr/>
            </p:nvSpPr>
            <p:spPr>
              <a:xfrm>
                <a:off x="1090939" y="831616"/>
                <a:ext cx="6377693" cy="1631216"/>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Số </a:t>
                </a:r>
                <a14:m>
                  <m:oMath xmlns:m="http://schemas.openxmlformats.org/officeDocument/2006/math">
                    <m:sSub>
                      <m:sSubPr>
                        <m:ctrlPr>
                          <a:rPr lang="en-US" sz="2000" i="1">
                            <a:effectLst/>
                            <a:ea typeface="Dotum" panose="020B0600000101010101" pitchFamily="34" charset="-127"/>
                            <a:cs typeface="Times New Roman" panose="02020603050405020304" pitchFamily="18" charset="0"/>
                          </a:rPr>
                        </m:ctrlPr>
                      </m:sSubPr>
                      <m:e>
                        <m:r>
                          <a:rPr lang="en-US" sz="2000" i="1">
                            <a:effectLst/>
                            <a:ea typeface="Dotum" panose="020B0600000101010101" pitchFamily="34" charset="-127"/>
                            <a:cs typeface="Times New Roman" panose="02020603050405020304" pitchFamily="18" charset="0"/>
                          </a:rPr>
                          <m:t>𝑥</m:t>
                        </m:r>
                      </m:e>
                      <m:sub>
                        <m:r>
                          <a:rPr lang="en-US" sz="2000" i="1">
                            <a:effectLst/>
                            <a:ea typeface="Dotum" panose="020B0600000101010101" pitchFamily="34" charset="-127"/>
                            <a:cs typeface="Times New Roman" panose="02020603050405020304" pitchFamily="18" charset="0"/>
                          </a:rPr>
                          <m:t>0</m:t>
                        </m:r>
                      </m:sub>
                    </m:sSub>
                  </m:oMath>
                </a14:m>
                <a:r>
                  <a:rPr lang="en-US" sz="2000">
                    <a:effectLst/>
                    <a:ea typeface="Dotum" panose="020B0600000101010101" pitchFamily="34" charset="-127"/>
                    <a:cs typeface="Times New Roman" panose="02020603050405020304" pitchFamily="18" charset="0"/>
                  </a:rPr>
                  <a:t> gọi là </a:t>
                </a:r>
                <a:r>
                  <a:rPr lang="en-US" sz="2000" b="1">
                    <a:solidFill>
                      <a:schemeClr val="accent4">
                        <a:lumMod val="75000"/>
                      </a:schemeClr>
                    </a:solidFill>
                    <a:effectLst/>
                    <a:ea typeface="Dotum" panose="020B0600000101010101" pitchFamily="34" charset="-127"/>
                    <a:cs typeface="Times New Roman" panose="02020603050405020304" pitchFamily="18" charset="0"/>
                  </a:rPr>
                  <a:t>nghiệm</a:t>
                </a:r>
                <a:r>
                  <a:rPr lang="en-US" sz="2000">
                    <a:effectLst/>
                    <a:ea typeface="Dotum" panose="020B0600000101010101" pitchFamily="34" charset="-127"/>
                    <a:cs typeface="Times New Roman" panose="02020603050405020304" pitchFamily="18" charset="0"/>
                  </a:rPr>
                  <a:t> của phương trình </a:t>
                </a:r>
                <a14:m>
                  <m:oMath xmlns:m="http://schemas.openxmlformats.org/officeDocument/2006/math">
                    <m:r>
                      <a:rPr lang="en-US" sz="2000" i="1">
                        <a:effectLst/>
                        <a:ea typeface="Dotum" panose="020B0600000101010101" pitchFamily="34" charset="-127"/>
                        <a:cs typeface="Times New Roman" panose="02020603050405020304" pitchFamily="18" charset="0"/>
                      </a:rPr>
                      <m:t>𝐴</m:t>
                    </m:r>
                    <m:d>
                      <m:dPr>
                        <m:ctrlPr>
                          <a:rPr lang="en-US" sz="2000" i="1">
                            <a:effectLst/>
                            <a:ea typeface="Dotum" panose="020B0600000101010101" pitchFamily="34" charset="-127"/>
                            <a:cs typeface="Times New Roman" panose="02020603050405020304" pitchFamily="18" charset="0"/>
                          </a:rPr>
                        </m:ctrlPr>
                      </m:dPr>
                      <m:e>
                        <m:r>
                          <a:rPr lang="en-US" sz="2000" i="1">
                            <a:effectLst/>
                            <a:ea typeface="Dotum" panose="020B0600000101010101" pitchFamily="34" charset="-127"/>
                            <a:cs typeface="Times New Roman" panose="02020603050405020304" pitchFamily="18" charset="0"/>
                          </a:rPr>
                          <m:t>𝑥</m:t>
                        </m:r>
                      </m:e>
                    </m:d>
                    <m:r>
                      <a:rPr lang="en-US" sz="2000" i="1">
                        <a:effectLst/>
                        <a:ea typeface="Dotum" panose="020B0600000101010101" pitchFamily="34" charset="-127"/>
                        <a:cs typeface="Times New Roman" panose="02020603050405020304" pitchFamily="18" charset="0"/>
                      </a:rPr>
                      <m:t>=</m:t>
                    </m:r>
                    <m:r>
                      <a:rPr lang="en-US" sz="2000" i="1">
                        <a:effectLst/>
                        <a:ea typeface="Dotum" panose="020B0600000101010101" pitchFamily="34" charset="-127"/>
                        <a:cs typeface="Times New Roman" panose="02020603050405020304" pitchFamily="18" charset="0"/>
                      </a:rPr>
                      <m:t>𝐵</m:t>
                    </m:r>
                    <m:d>
                      <m:dPr>
                        <m:ctrlPr>
                          <a:rPr lang="en-US" sz="2000" i="1">
                            <a:effectLst/>
                            <a:ea typeface="Dotum" panose="020B0600000101010101" pitchFamily="34" charset="-127"/>
                            <a:cs typeface="Times New Roman" panose="02020603050405020304" pitchFamily="18" charset="0"/>
                          </a:rPr>
                        </m:ctrlPr>
                      </m:dPr>
                      <m:e>
                        <m:r>
                          <a:rPr lang="en-US" sz="2000" i="1">
                            <a:effectLst/>
                            <a:ea typeface="Dotum" panose="020B0600000101010101" pitchFamily="34" charset="-127"/>
                            <a:cs typeface="Times New Roman" panose="02020603050405020304" pitchFamily="18" charset="0"/>
                          </a:rPr>
                          <m:t>𝑥</m:t>
                        </m:r>
                      </m:e>
                    </m:d>
                  </m:oMath>
                </a14:m>
                <a:r>
                  <a:rPr lang="en-US" sz="2000">
                    <a:effectLst/>
                    <a:ea typeface="Dotum" panose="020B0600000101010101" pitchFamily="34" charset="-127"/>
                    <a:cs typeface="Times New Roman" panose="02020603050405020304" pitchFamily="18" charset="0"/>
                  </a:rPr>
                  <a:t> nếu giá trị của </a:t>
                </a:r>
                <a14:m>
                  <m:oMath xmlns:m="http://schemas.openxmlformats.org/officeDocument/2006/math">
                    <m:r>
                      <a:rPr lang="en-US" sz="2000" i="1">
                        <a:effectLst/>
                        <a:ea typeface="Dotum" panose="020B0600000101010101" pitchFamily="34" charset="-127"/>
                        <a:cs typeface="Times New Roman" panose="02020603050405020304" pitchFamily="18" charset="0"/>
                      </a:rPr>
                      <m:t>𝐴</m:t>
                    </m:r>
                    <m:d>
                      <m:dPr>
                        <m:ctrlPr>
                          <a:rPr lang="en-US" sz="2000" i="1">
                            <a:effectLst/>
                            <a:ea typeface="Dotum" panose="020B0600000101010101" pitchFamily="34" charset="-127"/>
                            <a:cs typeface="Times New Roman" panose="02020603050405020304" pitchFamily="18" charset="0"/>
                          </a:rPr>
                        </m:ctrlPr>
                      </m:dPr>
                      <m:e>
                        <m:r>
                          <a:rPr lang="en-US" sz="2000" i="1">
                            <a:effectLst/>
                            <a:ea typeface="Dotum" panose="020B0600000101010101" pitchFamily="34" charset="-127"/>
                            <a:cs typeface="Times New Roman" panose="02020603050405020304" pitchFamily="18" charset="0"/>
                          </a:rPr>
                          <m:t>𝑥</m:t>
                        </m:r>
                      </m:e>
                    </m:d>
                    <m:r>
                      <a:rPr lang="en-US" sz="2000" i="1">
                        <a:effectLst/>
                        <a:ea typeface="Dotum" panose="020B0600000101010101" pitchFamily="34" charset="-127"/>
                        <a:cs typeface="Times New Roman" panose="02020603050405020304" pitchFamily="18" charset="0"/>
                      </a:rPr>
                      <m:t>=</m:t>
                    </m:r>
                    <m:r>
                      <a:rPr lang="en-US" sz="2000" i="1">
                        <a:effectLst/>
                        <a:ea typeface="Dotum" panose="020B0600000101010101" pitchFamily="34" charset="-127"/>
                        <a:cs typeface="Times New Roman" panose="02020603050405020304" pitchFamily="18" charset="0"/>
                      </a:rPr>
                      <m:t>𝐵</m:t>
                    </m:r>
                    <m:d>
                      <m:dPr>
                        <m:ctrlPr>
                          <a:rPr lang="en-US" sz="2000" i="1">
                            <a:effectLst/>
                            <a:ea typeface="Dotum" panose="020B0600000101010101" pitchFamily="34" charset="-127"/>
                            <a:cs typeface="Times New Roman" panose="02020603050405020304" pitchFamily="18" charset="0"/>
                          </a:rPr>
                        </m:ctrlPr>
                      </m:dPr>
                      <m:e>
                        <m:r>
                          <a:rPr lang="en-US" sz="2000" i="1">
                            <a:effectLst/>
                            <a:ea typeface="Dotum" panose="020B0600000101010101" pitchFamily="34" charset="-127"/>
                            <a:cs typeface="Times New Roman" panose="02020603050405020304" pitchFamily="18" charset="0"/>
                          </a:rPr>
                          <m:t>𝑥</m:t>
                        </m:r>
                      </m:e>
                    </m:d>
                  </m:oMath>
                </a14:m>
                <a:r>
                  <a:rPr lang="en-US" sz="2000">
                    <a:effectLst/>
                    <a:ea typeface="Dotum" panose="020B0600000101010101" pitchFamily="34" charset="-127"/>
                    <a:cs typeface="Times New Roman" panose="02020603050405020304" pitchFamily="18" charset="0"/>
                  </a:rPr>
                  <a:t> tại </a:t>
                </a:r>
                <a14:m>
                  <m:oMath xmlns:m="http://schemas.openxmlformats.org/officeDocument/2006/math">
                    <m:sSub>
                      <m:sSubPr>
                        <m:ctrlPr>
                          <a:rPr lang="en-US" sz="2000" i="1">
                            <a:effectLst/>
                            <a:ea typeface="Dotum" panose="020B0600000101010101" pitchFamily="34" charset="-127"/>
                            <a:cs typeface="Times New Roman" panose="02020603050405020304" pitchFamily="18" charset="0"/>
                          </a:rPr>
                        </m:ctrlPr>
                      </m:sSubPr>
                      <m:e>
                        <m:r>
                          <a:rPr lang="en-US" sz="2000" i="1">
                            <a:effectLst/>
                            <a:ea typeface="Dotum" panose="020B0600000101010101" pitchFamily="34" charset="-127"/>
                            <a:cs typeface="Times New Roman" panose="02020603050405020304" pitchFamily="18" charset="0"/>
                          </a:rPr>
                          <m:t>𝑥</m:t>
                        </m:r>
                      </m:e>
                      <m:sub>
                        <m:r>
                          <a:rPr lang="en-US" sz="2000" i="1">
                            <a:effectLst/>
                            <a:ea typeface="Dotum" panose="020B0600000101010101" pitchFamily="34" charset="-127"/>
                            <a:cs typeface="Times New Roman" panose="02020603050405020304" pitchFamily="18" charset="0"/>
                          </a:rPr>
                          <m:t>0</m:t>
                        </m:r>
                      </m:sub>
                    </m:sSub>
                  </m:oMath>
                </a14:m>
                <a:r>
                  <a:rPr lang="en-US" sz="2000">
                    <a:effectLst/>
                    <a:ea typeface="Dotum" panose="020B0600000101010101" pitchFamily="34" charset="-127"/>
                    <a:cs typeface="Times New Roman" panose="02020603050405020304" pitchFamily="18" charset="0"/>
                  </a:rPr>
                  <a:t> bằng nhau.</a:t>
                </a:r>
                <a:endParaRPr lang="en-US" sz="2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ea typeface="Dotum" panose="020B0600000101010101" pitchFamily="34" charset="-127"/>
                    <a:cs typeface="Times New Roman" panose="02020603050405020304" pitchFamily="18" charset="0"/>
                  </a:rPr>
                  <a:t>Giải một phương trình là tìm tất cả các nghiệm của nó.</a:t>
                </a:r>
                <a:endParaRPr lang="en-US" sz="2000">
                  <a:effectLst/>
                  <a:ea typeface="Arial" panose="020B0604020202020204" pitchFamily="34" charset="0"/>
                  <a:cs typeface="Times New Roman" panose="02020603050405020304" pitchFamily="18" charset="0"/>
                </a:endParaRPr>
              </a:p>
            </p:txBody>
          </p:sp>
        </mc:Choice>
        <mc:Fallback>
          <p:sp>
            <p:nvSpPr>
              <p:cNvPr id="58" name="Rectangle 57"/>
              <p:cNvSpPr>
                <a:spLocks noRot="1" noChangeAspect="1" noMove="1" noResize="1" noEditPoints="1" noAdjustHandles="1" noChangeArrowheads="1" noChangeShapeType="1" noTextEdit="1"/>
              </p:cNvSpPr>
              <p:nvPr/>
            </p:nvSpPr>
            <p:spPr>
              <a:xfrm>
                <a:off x="1090939" y="831616"/>
                <a:ext cx="6377693" cy="163121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021743" y="2657860"/>
                <a:ext cx="4369241" cy="2400657"/>
              </a:xfrm>
              <a:prstGeom prst="rect">
                <a:avLst/>
              </a:prstGeom>
            </p:spPr>
            <p:txBody>
              <a:bodyPr wrap="square">
                <a:spAutoFit/>
              </a:bodyPr>
              <a:lstStyle/>
              <a:p>
                <a:pPr algn="just">
                  <a:lnSpc>
                    <a:spcPct val="150000"/>
                  </a:lnSpc>
                </a:pPr>
                <a:r>
                  <a:rPr lang="en-US" sz="2000" b="1" i="1" u="sng">
                    <a:latin typeface="+mj-lt"/>
                    <a:ea typeface="Dotum" panose="020B0600000101010101" pitchFamily="34" charset="-127"/>
                    <a:cs typeface="Times New Roman" panose="02020603050405020304" pitchFamily="18" charset="0"/>
                  </a:rPr>
                  <a:t>Chú </a:t>
                </a:r>
                <a:r>
                  <a:rPr lang="en-US" sz="2000" b="1" i="1" u="sng" smtClean="0">
                    <a:latin typeface="+mj-lt"/>
                    <a:ea typeface="Dotum" panose="020B0600000101010101" pitchFamily="34" charset="-127"/>
                    <a:cs typeface="Times New Roman" panose="02020603050405020304" pitchFamily="18" charset="0"/>
                  </a:rPr>
                  <a:t>ý:</a:t>
                </a:r>
                <a:endParaRPr lang="en-US" sz="2000" b="1" i="1" u="sng">
                  <a:effectLst/>
                  <a:latin typeface="+mj-lt"/>
                  <a:ea typeface="Arial" panose="020B0604020202020204" pitchFamily="34" charset="0"/>
                  <a:cs typeface="Times New Roman" panose="02020603050405020304" pitchFamily="18" charset="0"/>
                </a:endParaRPr>
              </a:p>
              <a:p>
                <a:pPr algn="just">
                  <a:lnSpc>
                    <a:spcPct val="150000"/>
                  </a:lnSpc>
                </a:pPr>
                <a:r>
                  <a:rPr lang="en-US" sz="2000">
                    <a:effectLst/>
                    <a:latin typeface="+mj-lt"/>
                    <a:ea typeface="Dotum" panose="020B0600000101010101" pitchFamily="34" charset="-127"/>
                    <a:cs typeface="Times New Roman" panose="02020603050405020304" pitchFamily="18" charset="0"/>
                  </a:rPr>
                  <a:t>Tập hợp tất cả các nghiệm của một phương trình được gọi là </a:t>
                </a:r>
                <a:r>
                  <a:rPr lang="en-US" sz="2000" i="1">
                    <a:effectLst/>
                    <a:latin typeface="+mj-lt"/>
                    <a:ea typeface="Dotum" panose="020B0600000101010101" pitchFamily="34" charset="-127"/>
                    <a:cs typeface="Times New Roman" panose="02020603050405020304" pitchFamily="18" charset="0"/>
                  </a:rPr>
                  <a:t>tập nghiệm </a:t>
                </a:r>
                <a:r>
                  <a:rPr lang="en-US" sz="2000">
                    <a:effectLst/>
                    <a:latin typeface="+mj-lt"/>
                    <a:ea typeface="Dotum" panose="020B0600000101010101" pitchFamily="34" charset="-127"/>
                    <a:cs typeface="Times New Roman" panose="02020603050405020304" pitchFamily="18" charset="0"/>
                  </a:rPr>
                  <a:t>của phương trình đó và thường được kí hiệu là </a:t>
                </a:r>
                <a14:m>
                  <m:oMath xmlns:m="http://schemas.openxmlformats.org/officeDocument/2006/math">
                    <m:r>
                      <a:rPr lang="en-US" sz="2000" i="1">
                        <a:effectLst/>
                        <a:latin typeface="+mj-lt"/>
                        <a:ea typeface="Dotum" panose="020B0600000101010101" pitchFamily="34" charset="-127"/>
                        <a:cs typeface="Times New Roman" panose="02020603050405020304" pitchFamily="18" charset="0"/>
                      </a:rPr>
                      <m:t>𝑆</m:t>
                    </m:r>
                  </m:oMath>
                </a14:m>
                <a:r>
                  <a:rPr lang="en-US" sz="2000">
                    <a:effectLst/>
                    <a:latin typeface="+mj-lt"/>
                    <a:ea typeface="Dotum" panose="020B0600000101010101" pitchFamily="34" charset="-127"/>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21743" y="2657860"/>
                <a:ext cx="4369241" cy="2400657"/>
              </a:xfrm>
              <a:prstGeom prst="rect">
                <a:avLst/>
              </a:prstGeom>
              <a:blipFill>
                <a:blip r:embed="rId4"/>
                <a:stretch>
                  <a:fillRect l="-1536" r="-1536" b="-1269"/>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a:off x="5286799" y="3999506"/>
            <a:ext cx="1177611" cy="1143994"/>
          </a:xfrm>
          <a:prstGeom prst="rect">
            <a:avLst/>
          </a:prstGeom>
        </p:spPr>
      </p:pic>
      <p:pic>
        <p:nvPicPr>
          <p:cNvPr id="62" name="Picture 61"/>
          <p:cNvPicPr>
            <a:picLocks noChangeAspect="1"/>
          </p:cNvPicPr>
          <p:nvPr/>
        </p:nvPicPr>
        <p:blipFill>
          <a:blip r:embed="rId6"/>
          <a:stretch>
            <a:fillRect/>
          </a:stretch>
        </p:blipFill>
        <p:spPr>
          <a:xfrm flipH="1">
            <a:off x="5663229" y="3523003"/>
            <a:ext cx="938993" cy="1392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arn(inVertical)">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anim calcmode="lin" valueType="num">
                                      <p:cBhvr>
                                        <p:cTn id="21" dur="500" fill="hold"/>
                                        <p:tgtEl>
                                          <p:spTgt spid="62"/>
                                        </p:tgtEl>
                                        <p:attrNameLst>
                                          <p:attrName>ppt_x</p:attrName>
                                        </p:attrNameLst>
                                      </p:cBhvr>
                                      <p:tavLst>
                                        <p:tav tm="0">
                                          <p:val>
                                            <p:strVal val="#ppt_x"/>
                                          </p:val>
                                        </p:tav>
                                        <p:tav tm="100000">
                                          <p:val>
                                            <p:strVal val="#ppt_x"/>
                                          </p:val>
                                        </p:tav>
                                      </p:tavLst>
                                    </p:anim>
                                    <p:anim calcmode="lin" valueType="num">
                                      <p:cBhvr>
                                        <p:cTn id="22" dur="5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3" name="Rectangle 2"/>
          <p:cNvSpPr/>
          <p:nvPr/>
        </p:nvSpPr>
        <p:spPr>
          <a:xfrm>
            <a:off x="755073" y="258973"/>
            <a:ext cx="1185046" cy="49699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gn="ctr">
              <a:lnSpc>
                <a:spcPct val="150000"/>
              </a:lnSpc>
              <a:buClrTx/>
              <a:defRPr/>
            </a:pPr>
            <a:r>
              <a:rPr lang="nl-NL" sz="2000" b="1" kern="1200">
                <a:solidFill>
                  <a:schemeClr val="tx1"/>
                </a:solidFill>
                <a:latin typeface="Arial" panose="020B0604020202020204" pitchFamily="34" charset="0"/>
                <a:ea typeface="Calibri" panose="020F0502020204030204" pitchFamily="34" charset="0"/>
                <a:cs typeface="Arial" panose="020B0604020202020204" pitchFamily="34" charset="0"/>
              </a:rPr>
              <a:t>Ví dụ 1:</a:t>
            </a:r>
            <a:endParaRPr lang="en-US" sz="2000" kern="12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659658" y="243071"/>
                <a:ext cx="8484342" cy="1086451"/>
              </a:xfrm>
              <a:prstGeom prst="rect">
                <a:avLst/>
              </a:prstGeom>
            </p:spPr>
            <p:txBody>
              <a:bodyPr wrap="square">
                <a:spAutoFit/>
              </a:bodyPr>
              <a:lstStyle/>
              <a:p>
                <a:pPr lvl="0" algn="just">
                  <a:lnSpc>
                    <a:spcPct val="170000"/>
                  </a:lnSpc>
                  <a:buClrTx/>
                </a:pPr>
                <a:r>
                  <a:rPr lang="en-US" sz="1900" smtClean="0">
                    <a:latin typeface="Arial" panose="020B0604020202020204" pitchFamily="34" charset="0"/>
                  </a:rPr>
                  <a:t>                   Cho</a:t>
                </a:r>
                <a:r>
                  <a:rPr lang="vi-VN" sz="1900" smtClean="0">
                    <a:latin typeface="Arial" panose="020B0604020202020204" pitchFamily="34" charset="0"/>
                  </a:rPr>
                  <a:t> </a:t>
                </a:r>
                <a:r>
                  <a:rPr lang="vi-VN" sz="1900">
                    <a:latin typeface="Arial" panose="020B0604020202020204" pitchFamily="34" charset="0"/>
                  </a:rPr>
                  <a:t>phương trình </a:t>
                </a:r>
                <a14:m>
                  <m:oMath xmlns:m="http://schemas.openxmlformats.org/officeDocument/2006/math">
                    <m:r>
                      <a:rPr lang="vi-VN" sz="1900" i="1">
                        <a:latin typeface="Cambria Math" panose="02040503050406030204" pitchFamily="18" charset="0"/>
                      </a:rPr>
                      <m:t>2</m:t>
                    </m:r>
                    <m:r>
                      <a:rPr lang="vi-VN" sz="1900" i="1">
                        <a:latin typeface="Cambria Math" panose="02040503050406030204" pitchFamily="18" charset="0"/>
                      </a:rPr>
                      <m:t>𝑥</m:t>
                    </m:r>
                    <m:r>
                      <a:rPr lang="en-US" sz="1900" b="0" i="1" smtClean="0">
                        <a:latin typeface="Cambria Math" panose="02040503050406030204" pitchFamily="18" charset="0"/>
                      </a:rPr>
                      <m:t>−5</m:t>
                    </m:r>
                    <m:r>
                      <a:rPr lang="vi-VN" sz="1900" i="1">
                        <a:latin typeface="Cambria Math" panose="02040503050406030204" pitchFamily="18" charset="0"/>
                      </a:rPr>
                      <m:t>=</m:t>
                    </m:r>
                    <m:r>
                      <a:rPr lang="en-US" sz="1900" b="0" i="1" smtClean="0">
                        <a:latin typeface="Cambria Math" panose="02040503050406030204" pitchFamily="18" charset="0"/>
                      </a:rPr>
                      <m:t>4</m:t>
                    </m:r>
                    <m:r>
                      <a:rPr lang="vi-VN" sz="1900" i="1">
                        <a:latin typeface="Cambria Math" panose="02040503050406030204" pitchFamily="18" charset="0"/>
                      </a:rPr>
                      <m:t> </m:t>
                    </m:r>
                    <m:r>
                      <a:rPr lang="en-US" sz="1900" b="0" i="1" smtClean="0">
                        <a:latin typeface="Cambria Math" panose="02040503050406030204" pitchFamily="18" charset="0"/>
                      </a:rPr>
                      <m:t>−</m:t>
                    </m:r>
                    <m:r>
                      <a:rPr lang="vi-VN" sz="1900" i="1">
                        <a:latin typeface="Cambria Math" panose="02040503050406030204" pitchFamily="18" charset="0"/>
                      </a:rPr>
                      <m:t>𝑥</m:t>
                    </m:r>
                  </m:oMath>
                </a14:m>
                <a:r>
                  <a:rPr lang="vi-VN" sz="1900">
                    <a:latin typeface="Arial" panose="020B0604020202020204" pitchFamily="34" charset="0"/>
                  </a:rPr>
                  <a:t>. </a:t>
                </a:r>
                <a:endParaRPr lang="en-US" sz="1900" smtClean="0">
                  <a:latin typeface="Arial" panose="020B0604020202020204" pitchFamily="34" charset="0"/>
                </a:endParaRPr>
              </a:p>
              <a:p>
                <a:pPr lvl="0" algn="just">
                  <a:lnSpc>
                    <a:spcPct val="170000"/>
                  </a:lnSpc>
                  <a:buClrTx/>
                </a:pPr>
                <a:r>
                  <a:rPr lang="en-US" sz="1900" smtClean="0">
                    <a:latin typeface="Arial" panose="020B0604020202020204" pitchFamily="34" charset="0"/>
                  </a:rPr>
                  <a:t>Kiểm tra xem </a:t>
                </a:r>
                <a14:m>
                  <m:oMath xmlns:m="http://schemas.openxmlformats.org/officeDocument/2006/math">
                    <m:r>
                      <a:rPr lang="vi-VN" sz="1900" i="1">
                        <a:latin typeface="Cambria Math" panose="02040503050406030204" pitchFamily="18" charset="0"/>
                      </a:rPr>
                      <m:t>𝑥</m:t>
                    </m:r>
                    <m:r>
                      <a:rPr lang="en-US" sz="1900" b="0" i="1" smtClean="0">
                        <a:latin typeface="Cambria Math" panose="02040503050406030204" pitchFamily="18" charset="0"/>
                      </a:rPr>
                      <m:t>=3</m:t>
                    </m:r>
                  </m:oMath>
                </a14:m>
                <a:r>
                  <a:rPr lang="en-US" sz="1900" smtClean="0">
                    <a:latin typeface="Arial" panose="020B0604020202020204" pitchFamily="34" charset="0"/>
                  </a:rPr>
                  <a:t> và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−1</m:t>
                    </m:r>
                  </m:oMath>
                </a14:m>
                <a:r>
                  <a:rPr lang="en-US" sz="1900" smtClean="0">
                    <a:latin typeface="Arial" panose="020B0604020202020204" pitchFamily="34" charset="0"/>
                  </a:rPr>
                  <a:t> </a:t>
                </a:r>
                <a:r>
                  <a:rPr lang="en-US" sz="1900" smtClean="0">
                    <a:latin typeface="Arial" panose="020B0604020202020204" pitchFamily="34" charset="0"/>
                  </a:rPr>
                  <a:t>có là nghiệm của phương trình đã cho không. </a:t>
                </a:r>
                <a:endParaRPr lang="en-US" sz="1900">
                  <a:latin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59658" y="243071"/>
                <a:ext cx="8484342" cy="1086451"/>
              </a:xfrm>
              <a:prstGeom prst="rect">
                <a:avLst/>
              </a:prstGeom>
              <a:blipFill>
                <a:blip r:embed="rId3"/>
                <a:stretch>
                  <a:fillRect l="-647" b="-2247"/>
                </a:stretch>
              </a:blipFill>
            </p:spPr>
            <p:txBody>
              <a:bodyPr/>
              <a:lstStyle/>
              <a:p>
                <a:r>
                  <a:rPr lang="en-US">
                    <a:noFill/>
                  </a:rPr>
                  <a:t> </a:t>
                </a:r>
              </a:p>
            </p:txBody>
          </p:sp>
        </mc:Fallback>
      </mc:AlternateContent>
      <p:grpSp>
        <p:nvGrpSpPr>
          <p:cNvPr id="67" name="Group 66"/>
          <p:cNvGrpSpPr/>
          <p:nvPr/>
        </p:nvGrpSpPr>
        <p:grpSpPr>
          <a:xfrm>
            <a:off x="4269848" y="1481909"/>
            <a:ext cx="1557132" cy="434243"/>
            <a:chOff x="1468481" y="4778263"/>
            <a:chExt cx="1557132" cy="434243"/>
          </a:xfrm>
        </p:grpSpPr>
        <p:sp>
          <p:nvSpPr>
            <p:cNvPr id="68" name="Oval Callout 67"/>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mn-cs"/>
              </a:endParaRPr>
            </a:p>
          </p:txBody>
        </p:sp>
        <p:sp>
          <p:nvSpPr>
            <p:cNvPr id="69" name="TextBox 68"/>
            <p:cNvSpPr txBox="1"/>
            <p:nvPr/>
          </p:nvSpPr>
          <p:spPr>
            <a:xfrm>
              <a:off x="1501613" y="4811883"/>
              <a:ext cx="1524000" cy="3847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mc:Choice xmlns:a14="http://schemas.microsoft.com/office/drawing/2010/main" Requires="a14">
          <p:sp>
            <p:nvSpPr>
              <p:cNvPr id="5" name="Rectangle 4"/>
              <p:cNvSpPr/>
              <p:nvPr/>
            </p:nvSpPr>
            <p:spPr>
              <a:xfrm>
                <a:off x="699413" y="2117548"/>
                <a:ext cx="7673310" cy="2723823"/>
              </a:xfrm>
              <a:prstGeom prst="rect">
                <a:avLst/>
              </a:prstGeom>
            </p:spPr>
            <p:txBody>
              <a:bodyPr wrap="square">
                <a:spAutoFit/>
              </a:bodyPr>
              <a:lstStyle/>
              <a:p>
                <a:pPr>
                  <a:lnSpc>
                    <a:spcPct val="150000"/>
                  </a:lnSpc>
                </a:pPr>
                <a:r>
                  <a:rPr lang="en-US" sz="1900" smtClean="0">
                    <a:latin typeface="+mn-lt"/>
                  </a:rPr>
                  <a:t>Với </a:t>
                </a:r>
                <a14:m>
                  <m:oMath xmlns:m="http://schemas.openxmlformats.org/officeDocument/2006/math">
                    <m:r>
                      <a:rPr lang="vi-VN" sz="1900" i="1">
                        <a:latin typeface="+mn-lt"/>
                      </a:rPr>
                      <m:t>𝑥</m:t>
                    </m:r>
                    <m:r>
                      <a:rPr lang="en-US" sz="1900" i="1">
                        <a:latin typeface="+mn-lt"/>
                      </a:rPr>
                      <m:t>=3</m:t>
                    </m:r>
                  </m:oMath>
                </a14:m>
                <a:r>
                  <a:rPr lang="en-US" sz="1900">
                    <a:latin typeface="+mn-lt"/>
                  </a:rPr>
                  <a:t> </a:t>
                </a:r>
                <a:r>
                  <a:rPr lang="en-US" sz="1900" smtClean="0">
                    <a:latin typeface="+mn-lt"/>
                  </a:rPr>
                  <a:t>thay vào hai vế của phương trình ta có</a:t>
                </a:r>
              </a:p>
              <a:p>
                <a:pPr algn="ctr">
                  <a:lnSpc>
                    <a:spcPct val="150000"/>
                  </a:lnSpc>
                </a:pPr>
                <a14:m>
                  <m:oMath xmlns:m="http://schemas.openxmlformats.org/officeDocument/2006/math">
                    <m:r>
                      <a:rPr lang="en-US" sz="1900" b="0" i="1" smtClean="0">
                        <a:latin typeface="+mn-lt"/>
                      </a:rPr>
                      <m:t>2.3−5=4−3</m:t>
                    </m:r>
                  </m:oMath>
                </a14:m>
                <a:r>
                  <a:rPr lang="en-US" sz="1900" smtClean="0">
                    <a:latin typeface="+mn-lt"/>
                  </a:rPr>
                  <a:t> </a:t>
                </a:r>
                <a:r>
                  <a:rPr lang="en-US" sz="1900" smtClean="0">
                    <a:latin typeface="+mn-lt"/>
                  </a:rPr>
                  <a:t>(đều bằng </a:t>
                </a:r>
                <a14:m>
                  <m:oMath xmlns:m="http://schemas.openxmlformats.org/officeDocument/2006/math">
                    <m:r>
                      <a:rPr lang="en-US" sz="1900" b="0" i="1" smtClean="0">
                        <a:latin typeface="Cambria Math" panose="02040503050406030204" pitchFamily="18" charset="0"/>
                      </a:rPr>
                      <m:t>1</m:t>
                    </m:r>
                  </m:oMath>
                </a14:m>
                <a:r>
                  <a:rPr lang="en-US" sz="1900" smtClean="0">
                    <a:latin typeface="+mn-lt"/>
                  </a:rPr>
                  <a:t>)</a:t>
                </a:r>
              </a:p>
              <a:p>
                <a:pPr>
                  <a:lnSpc>
                    <a:spcPct val="150000"/>
                  </a:lnSpc>
                </a:pPr>
                <a:r>
                  <a:rPr lang="en-US" sz="1900" smtClean="0">
                    <a:latin typeface="+mn-lt"/>
                  </a:rPr>
                  <a:t>Do đó,</a:t>
                </a:r>
                <a:r>
                  <a:rPr lang="vi-VN" sz="1900"/>
                  <a:t>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=3</m:t>
                    </m:r>
                  </m:oMath>
                </a14:m>
                <a:r>
                  <a:rPr lang="en-US" sz="1900" smtClean="0">
                    <a:latin typeface="+mn-lt"/>
                  </a:rPr>
                  <a:t> là một nghiệm của phương trình đã cho.</a:t>
                </a:r>
              </a:p>
              <a:p>
                <a:pPr lvl="0">
                  <a:lnSpc>
                    <a:spcPct val="150000"/>
                  </a:lnSpc>
                </a:pPr>
                <a:r>
                  <a:rPr lang="en-US" sz="1900"/>
                  <a:t>Với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−1</m:t>
                    </m:r>
                  </m:oMath>
                </a14:m>
                <a:r>
                  <a:rPr lang="en-US" sz="1900"/>
                  <a:t> </a:t>
                </a:r>
                <a:r>
                  <a:rPr lang="en-US" sz="1900"/>
                  <a:t>thay vào hai vế của phương trình ta có</a:t>
                </a:r>
              </a:p>
              <a:p>
                <a:pPr lvl="0" algn="ctr">
                  <a:lnSpc>
                    <a:spcPct val="150000"/>
                  </a:lnSpc>
                </a:pPr>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rPr>
                        <m:t>2.</m:t>
                      </m:r>
                      <m:r>
                        <a:rPr lang="en-US" sz="1900" b="0" i="1" smtClean="0">
                          <a:latin typeface="Cambria Math" panose="02040503050406030204" pitchFamily="18" charset="0"/>
                        </a:rPr>
                        <m:t> </m:t>
                      </m:r>
                      <m:d>
                        <m:dPr>
                          <m:ctrlPr>
                            <a:rPr lang="en-US" sz="1900" b="0" i="1" smtClean="0">
                              <a:latin typeface="Cambria Math" panose="02040503050406030204" pitchFamily="18" charset="0"/>
                            </a:rPr>
                          </m:ctrlPr>
                        </m:dPr>
                        <m:e>
                          <m:r>
                            <a:rPr lang="en-US" sz="1900" b="0" i="1" smtClean="0">
                              <a:latin typeface="Cambria Math" panose="02040503050406030204" pitchFamily="18" charset="0"/>
                            </a:rPr>
                            <m:t>−1</m:t>
                          </m:r>
                        </m:e>
                      </m:d>
                      <m:r>
                        <a:rPr lang="en-US" sz="1900" i="1">
                          <a:latin typeface="Cambria Math" panose="02040503050406030204" pitchFamily="18" charset="0"/>
                        </a:rPr>
                        <m:t>−5</m:t>
                      </m:r>
                      <m:r>
                        <a:rPr lang="en-US" sz="1900" i="1" smtClean="0">
                          <a:latin typeface="Cambria Math" panose="02040503050406030204" pitchFamily="18" charset="0"/>
                          <a:ea typeface="Cambria Math" panose="02040503050406030204" pitchFamily="18" charset="0"/>
                        </a:rPr>
                        <m:t>≠</m:t>
                      </m:r>
                      <m:r>
                        <a:rPr lang="en-US" sz="1900" i="1">
                          <a:latin typeface="Cambria Math" panose="02040503050406030204" pitchFamily="18" charset="0"/>
                        </a:rPr>
                        <m:t>4−</m:t>
                      </m:r>
                      <m:d>
                        <m:dPr>
                          <m:ctrlPr>
                            <a:rPr lang="en-US" sz="1900" i="1">
                              <a:latin typeface="Cambria Math" panose="02040503050406030204" pitchFamily="18" charset="0"/>
                            </a:rPr>
                          </m:ctrlPr>
                        </m:dPr>
                        <m:e>
                          <m:r>
                            <a:rPr lang="en-US" sz="1900" i="1">
                              <a:latin typeface="Cambria Math" panose="02040503050406030204" pitchFamily="18" charset="0"/>
                            </a:rPr>
                            <m:t>−1</m:t>
                          </m:r>
                        </m:e>
                      </m:d>
                    </m:oMath>
                  </m:oMathPara>
                </a14:m>
                <a:endParaRPr lang="en-US" sz="1900" smtClean="0"/>
              </a:p>
              <a:p>
                <a:pPr lvl="0">
                  <a:lnSpc>
                    <a:spcPct val="150000"/>
                  </a:lnSpc>
                </a:pPr>
                <a:r>
                  <a:rPr lang="en-US" sz="1900" smtClean="0"/>
                  <a:t>Do </a:t>
                </a:r>
                <a:r>
                  <a:rPr lang="en-US" sz="1900"/>
                  <a:t>đó,</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r>
                      <a:rPr lang="en-US" sz="1900" i="1">
                        <a:latin typeface="Cambria Math" panose="02040503050406030204" pitchFamily="18" charset="0"/>
                      </a:rPr>
                      <m:t>−1</m:t>
                    </m:r>
                  </m:oMath>
                </a14:m>
                <a:r>
                  <a:rPr lang="en-US" sz="1900" smtClean="0"/>
                  <a:t> không là </a:t>
                </a:r>
                <a:r>
                  <a:rPr lang="en-US" sz="1900"/>
                  <a:t>một nghiệm của phương trình đã </a:t>
                </a:r>
                <a:r>
                  <a:rPr lang="en-US" sz="1900"/>
                  <a:t>cho</a:t>
                </a:r>
                <a:r>
                  <a:rPr lang="en-US" sz="1900" smtClean="0"/>
                  <a:t>.</a:t>
                </a:r>
                <a:endParaRPr lang="en-US" sz="1900"/>
              </a:p>
            </p:txBody>
          </p:sp>
        </mc:Choice>
        <mc:Fallback>
          <p:sp>
            <p:nvSpPr>
              <p:cNvPr id="5" name="Rectangle 4"/>
              <p:cNvSpPr>
                <a:spLocks noRot="1" noChangeAspect="1" noMove="1" noResize="1" noEditPoints="1" noAdjustHandles="1" noChangeArrowheads="1" noChangeShapeType="1" noTextEdit="1"/>
              </p:cNvSpPr>
              <p:nvPr/>
            </p:nvSpPr>
            <p:spPr>
              <a:xfrm>
                <a:off x="699413" y="2117548"/>
                <a:ext cx="7673310" cy="2723823"/>
              </a:xfrm>
              <a:prstGeom prst="rect">
                <a:avLst/>
              </a:prstGeom>
              <a:blipFill>
                <a:blip r:embed="rId4"/>
                <a:stretch>
                  <a:fillRect l="-795" b="-895"/>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down)">
                                      <p:cBhvr>
                                        <p:cTn id="19" dur="5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down)">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anim calcmode="lin" valueType="num">
                                      <p:cBhvr>
                                        <p:cTn id="3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anim calcmode="lin" valueType="num">
                                      <p:cBhvr>
                                        <p:cTn id="4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wipe(left)">
                                      <p:cBhvr>
                                        <p:cTn id="4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56"/>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652937" y="3673303"/>
            <a:ext cx="1523344" cy="1494050"/>
          </a:xfrm>
          <a:prstGeom prst="rect">
            <a:avLst/>
          </a:prstGeom>
        </p:spPr>
      </p:pic>
      <p:sp>
        <p:nvSpPr>
          <p:cNvPr id="8" name="Rectangle 7"/>
          <p:cNvSpPr/>
          <p:nvPr/>
        </p:nvSpPr>
        <p:spPr>
          <a:xfrm>
            <a:off x="3559837" y="203211"/>
            <a:ext cx="2306589" cy="44627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lvl="0" algn="ctr">
              <a:buClrTx/>
              <a:tabLst>
                <a:tab pos="360045" algn="l"/>
                <a:tab pos="720090" algn="l"/>
              </a:tabLst>
              <a:defRPr/>
            </a:pP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LUYỆN TẬP 1</a:t>
            </a:r>
            <a:endParaRPr lang="en-US" sz="23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902467" y="769148"/>
                <a:ext cx="7621326" cy="872034"/>
              </a:xfrm>
              <a:prstGeom prst="rect">
                <a:avLst/>
              </a:prstGeom>
            </p:spPr>
            <p:txBody>
              <a:bodyPr wrap="square">
                <a:spAutoFit/>
              </a:bodyPr>
              <a:lstStyle/>
              <a:p>
                <a:pPr algn="just">
                  <a:lnSpc>
                    <a:spcPct val="150000"/>
                  </a:lnSpc>
                </a:pPr>
                <a:r>
                  <a:rPr lang="vi-VN" sz="1800">
                    <a:latin typeface="+mn-lt"/>
                  </a:rPr>
                  <a:t>Hãy cho ví dụ về một phương trình với ẩn </a:t>
                </a:r>
                <a14:m>
                  <m:oMath xmlns:m="http://schemas.openxmlformats.org/officeDocument/2006/math">
                    <m:r>
                      <a:rPr lang="vi-VN" sz="1800" i="1" smtClean="0">
                        <a:latin typeface="Cambria Math" panose="02040503050406030204" pitchFamily="18" charset="0"/>
                      </a:rPr>
                      <m:t>𝑥</m:t>
                    </m:r>
                  </m:oMath>
                </a14:m>
                <a:r>
                  <a:rPr lang="vi-VN" sz="1800">
                    <a:latin typeface="+mn-lt"/>
                  </a:rPr>
                  <a:t> và kiểm tra xem </a:t>
                </a:r>
                <a14:m>
                  <m:oMath xmlns:m="http://schemas.openxmlformats.org/officeDocument/2006/math">
                    <m:r>
                      <a:rPr lang="vi-VN" sz="1800" i="1" smtClean="0">
                        <a:latin typeface="Cambria Math" panose="02040503050406030204" pitchFamily="18" charset="0"/>
                      </a:rPr>
                      <m:t>𝑥</m:t>
                    </m:r>
                    <m:r>
                      <a:rPr lang="vi-VN" sz="1800" i="1" smtClean="0">
                        <a:latin typeface="Cambria Math" panose="02040503050406030204" pitchFamily="18" charset="0"/>
                      </a:rPr>
                      <m:t>=2 </m:t>
                    </m:r>
                  </m:oMath>
                </a14:m>
                <a:r>
                  <a:rPr lang="vi-VN" sz="1800">
                    <a:latin typeface="+mn-lt"/>
                  </a:rPr>
                  <a:t>có là một nghiệm của phương trình đó không.</a:t>
                </a:r>
                <a:endParaRPr lang="en-US" sz="1800">
                  <a:latin typeface="+mn-lt"/>
                </a:endParaRPr>
              </a:p>
            </p:txBody>
          </p:sp>
        </mc:Choice>
        <mc:Fallback>
          <p:sp>
            <p:nvSpPr>
              <p:cNvPr id="9" name="Rectangle 8"/>
              <p:cNvSpPr>
                <a:spLocks noRot="1" noChangeAspect="1" noMove="1" noResize="1" noEditPoints="1" noAdjustHandles="1" noChangeArrowheads="1" noChangeShapeType="1" noTextEdit="1"/>
              </p:cNvSpPr>
              <p:nvPr/>
            </p:nvSpPr>
            <p:spPr>
              <a:xfrm>
                <a:off x="902467" y="769148"/>
                <a:ext cx="7621326" cy="872034"/>
              </a:xfrm>
              <a:prstGeom prst="rect">
                <a:avLst/>
              </a:prstGeom>
              <a:blipFill>
                <a:blip r:embed="rId4"/>
                <a:stretch>
                  <a:fillRect l="-640" r="-720" b="-10490"/>
                </a:stretch>
              </a:blipFill>
            </p:spPr>
            <p:txBody>
              <a:bodyPr/>
              <a:lstStyle/>
              <a:p>
                <a:r>
                  <a:rPr lang="en-US">
                    <a:noFill/>
                  </a:rPr>
                  <a:t> </a:t>
                </a:r>
              </a:p>
            </p:txBody>
          </p:sp>
        </mc:Fallback>
      </mc:AlternateContent>
      <p:sp>
        <p:nvSpPr>
          <p:cNvPr id="10" name="Rectangle 9"/>
          <p:cNvSpPr/>
          <p:nvPr/>
        </p:nvSpPr>
        <p:spPr>
          <a:xfrm>
            <a:off x="4263327" y="1658749"/>
            <a:ext cx="899605" cy="384721"/>
          </a:xfrm>
          <a:prstGeom prst="rect">
            <a:avLst/>
          </a:prstGeom>
        </p:spPr>
        <p:txBody>
          <a:bodyPr wrap="none">
            <a:spAutoFit/>
          </a:bodyPr>
          <a:lstStyle/>
          <a:p>
            <a:pPr lvl="0">
              <a:buClrTx/>
              <a:defRPr/>
            </a:pPr>
            <a:r>
              <a:rPr lang="en-US" sz="1900" b="1" i="1" u="sng" kern="1200" smtClean="0">
                <a:solidFill>
                  <a:srgbClr val="C00000"/>
                </a:solidFill>
                <a:latin typeface="Arial" panose="020B0604020202020204" pitchFamily="34" charset="0"/>
                <a:ea typeface="+mn-ea"/>
                <a:cs typeface="Arial" panose="020B0604020202020204" pitchFamily="34" charset="0"/>
              </a:rPr>
              <a:t>Gợi ý:</a:t>
            </a:r>
            <a:endParaRPr lang="en-US" sz="1900" b="1" i="1" u="sng" kern="1200" dirty="0">
              <a:solidFill>
                <a:srgbClr val="C00000"/>
              </a:solidFill>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902467" y="2045135"/>
                <a:ext cx="8026844" cy="3000821"/>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800" smtClean="0">
                    <a:latin typeface="+mn-lt"/>
                    <a:ea typeface="Dotum" panose="020B0600000101010101" pitchFamily="34" charset="-127"/>
                    <a:cs typeface="Times New Roman" panose="02020603050405020304" pitchFamily="18" charset="0"/>
                  </a:rPr>
                  <a:t>Phương </a:t>
                </a:r>
                <a:r>
                  <a:rPr lang="en-US" sz="1800">
                    <a:latin typeface="+mn-lt"/>
                    <a:ea typeface="Dotum" panose="020B0600000101010101" pitchFamily="34" charset="-127"/>
                    <a:cs typeface="Times New Roman" panose="02020603050405020304" pitchFamily="18" charset="0"/>
                  </a:rPr>
                  <a:t>trình (1):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3</m:t>
                    </m:r>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−5=</m:t>
                    </m:r>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−2</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Thay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vào phương trình (1) ta có:</a:t>
                </a:r>
                <a:r>
                  <a:rPr lang="en-US" sz="1800" smtClean="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3.2−5≠2−2</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không là nghiệm của phương trình (1).</a:t>
                </a:r>
                <a:endParaRPr lang="en-US" sz="18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sz="1800" smtClean="0">
                    <a:effectLst/>
                    <a:latin typeface="+mn-lt"/>
                    <a:ea typeface="Dotum" panose="020B0600000101010101" pitchFamily="34" charset="-127"/>
                    <a:cs typeface="Times New Roman" panose="02020603050405020304" pitchFamily="18" charset="0"/>
                  </a:rPr>
                  <a:t>Phương </a:t>
                </a:r>
                <a:r>
                  <a:rPr lang="en-US" sz="1800">
                    <a:effectLst/>
                    <a:latin typeface="+mn-lt"/>
                    <a:ea typeface="Dotum" panose="020B0600000101010101" pitchFamily="34" charset="-127"/>
                    <a:cs typeface="Times New Roman" panose="02020603050405020304" pitchFamily="18" charset="0"/>
                  </a:rPr>
                  <a:t>trình (2):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2</m:t>
                    </m:r>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+1=3</m:t>
                    </m:r>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−1</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Thay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vào phương trình (2) ta có:</a:t>
                </a:r>
                <a:r>
                  <a:rPr lang="en-US" sz="18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2.2+1=3.2−1</m:t>
                    </m:r>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smtClean="0">
                    <a:effectLs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5=5</m:t>
                    </m:r>
                  </m:oMath>
                </a14:m>
                <a:r>
                  <a:rPr lang="en-US" sz="1800">
                    <a:effectLst/>
                    <a:latin typeface="+mn-lt"/>
                    <a:ea typeface="Dotum" panose="020B0600000101010101" pitchFamily="34" charset="-127"/>
                    <a:cs typeface="Times New Roman" panose="02020603050405020304" pitchFamily="18" charset="0"/>
                  </a:rPr>
                  <a:t> (luôn đúng)</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là nghiệm của phương trình (2).</a:t>
                </a:r>
                <a:endParaRPr lang="en-US" sz="1800">
                  <a:effectLst/>
                  <a:latin typeface="+mn-lt"/>
                  <a:ea typeface="Arial" panose="020B060402020202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902467" y="2045135"/>
                <a:ext cx="8026844" cy="3000821"/>
              </a:xfrm>
              <a:prstGeom prst="rect">
                <a:avLst/>
              </a:prstGeom>
              <a:blipFill>
                <a:blip r:embed="rId5"/>
                <a:stretch>
                  <a:fillRect l="-607" b="-609"/>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2" dur="500"/>
                                        <p:tgtEl>
                                          <p:spTgt spid="11">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5" dur="500"/>
                                        <p:tgtEl>
                                          <p:spTgt spid="11">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8" dur="500"/>
                                        <p:tgtEl>
                                          <p:spTgt spid="1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500"/>
                                        <p:tgtEl>
                                          <p:spTgt spid="11">
                                            <p:txEl>
                                              <p:pRg st="3" end="3"/>
                                            </p:txEl>
                                          </p:spTgt>
                                        </p:tgtEl>
                                      </p:cBhvr>
                                    </p:animEffect>
                                    <p:anim calcmode="lin" valueType="num">
                                      <p:cBhvr>
                                        <p:cTn id="34"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1">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Effect transition="in" filter="fade">
                                      <p:cBhvr>
                                        <p:cTn id="38" dur="500"/>
                                        <p:tgtEl>
                                          <p:spTgt spid="11">
                                            <p:txEl>
                                              <p:pRg st="4" end="4"/>
                                            </p:txEl>
                                          </p:spTgt>
                                        </p:tgtEl>
                                      </p:cBhvr>
                                    </p:animEffect>
                                    <p:anim calcmode="lin" valueType="num">
                                      <p:cBhvr>
                                        <p:cTn id="3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11">
                                            <p:txEl>
                                              <p:pRg st="4" end="4"/>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animEffect transition="in" filter="fade">
                                      <p:cBhvr>
                                        <p:cTn id="43" dur="500"/>
                                        <p:tgtEl>
                                          <p:spTgt spid="11">
                                            <p:txEl>
                                              <p:pRg st="5" end="5"/>
                                            </p:txEl>
                                          </p:spTgt>
                                        </p:tgtEl>
                                      </p:cBhvr>
                                    </p:animEffect>
                                    <p:anim calcmode="lin" valueType="num">
                                      <p:cBhvr>
                                        <p:cTn id="44"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5" dur="500" fill="hold"/>
                                        <p:tgtEl>
                                          <p:spTgt spid="11">
                                            <p:txEl>
                                              <p:pRg st="5" end="5"/>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xEl>
                                              <p:pRg st="6" end="6"/>
                                            </p:txEl>
                                          </p:spTgt>
                                        </p:tgtEl>
                                        <p:attrNameLst>
                                          <p:attrName>style.visibility</p:attrName>
                                        </p:attrNameLst>
                                      </p:cBhvr>
                                      <p:to>
                                        <p:strVal val="visible"/>
                                      </p:to>
                                    </p:set>
                                    <p:animEffect transition="in" filter="fade">
                                      <p:cBhvr>
                                        <p:cTn id="48" dur="500"/>
                                        <p:tgtEl>
                                          <p:spTgt spid="11">
                                            <p:txEl>
                                              <p:pRg st="6" end="6"/>
                                            </p:txEl>
                                          </p:spTgt>
                                        </p:tgtEl>
                                      </p:cBhvr>
                                    </p:animEffect>
                                    <p:anim calcmode="lin" valueType="num">
                                      <p:cBhvr>
                                        <p:cTn id="49"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50" dur="5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60"/>
        <p:cNvGrpSpPr/>
        <p:nvPr/>
      </p:nvGrpSpPr>
      <p:grpSpPr>
        <a:xfrm>
          <a:off x="0" y="0"/>
          <a:ext cx="0" cy="0"/>
          <a:chOff x="0" y="0"/>
          <a:chExt cx="0" cy="0"/>
        </a:xfrm>
      </p:grpSpPr>
      <p:sp>
        <p:nvSpPr>
          <p:cNvPr id="84" name="Google Shape;4080;p41"/>
          <p:cNvSpPr txBox="1">
            <a:spLocks noGrp="1"/>
          </p:cNvSpPr>
          <p:nvPr>
            <p:ph type="title"/>
          </p:nvPr>
        </p:nvSpPr>
        <p:spPr>
          <a:xfrm>
            <a:off x="989099" y="3227345"/>
            <a:ext cx="6055757" cy="1511400"/>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 sz="4700" smtClean="0">
                <a:latin typeface="+mj-lt"/>
              </a:rPr>
              <a:t>PHƯƠNG TRÌNH BẬC NHẤT MỘT ẨN VÀ CÁCH GIẢI</a:t>
            </a:r>
            <a:endParaRPr sz="4700">
              <a:latin typeface="+mj-lt"/>
            </a:endParaRPr>
          </a:p>
        </p:txBody>
      </p:sp>
      <p:sp>
        <p:nvSpPr>
          <p:cNvPr id="85" name="Google Shape;4081;p41"/>
          <p:cNvSpPr txBox="1">
            <a:spLocks noGrp="1"/>
          </p:cNvSpPr>
          <p:nvPr>
            <p:ph type="title" idx="2"/>
          </p:nvPr>
        </p:nvSpPr>
        <p:spPr>
          <a:xfrm>
            <a:off x="632176" y="467066"/>
            <a:ext cx="1652100"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smtClean="0">
                <a:latin typeface="+mj-lt"/>
              </a:rPr>
              <a:t>02</a:t>
            </a:r>
            <a:endParaRPr i="0">
              <a:latin typeface="+mj-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67"/>
        <p:cNvGrpSpPr/>
        <p:nvPr/>
      </p:nvGrpSpPr>
      <p:grpSpPr>
        <a:xfrm>
          <a:off x="0" y="0"/>
          <a:ext cx="0" cy="0"/>
          <a:chOff x="0" y="0"/>
          <a:chExt cx="0" cy="0"/>
        </a:xfrm>
      </p:grpSpPr>
      <p:sp>
        <p:nvSpPr>
          <p:cNvPr id="87" name="Rectangle 86"/>
          <p:cNvSpPr/>
          <p:nvPr/>
        </p:nvSpPr>
        <p:spPr>
          <a:xfrm>
            <a:off x="1756413" y="262399"/>
            <a:ext cx="5829132" cy="57708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Bef>
                <a:spcPts val="600"/>
              </a:spcBef>
              <a:spcAft>
                <a:spcPts val="600"/>
              </a:spcAft>
            </a:pPr>
            <a:r>
              <a:rPr lang="vi-VN" sz="2100" b="1">
                <a:solidFill>
                  <a:schemeClr val="accent2">
                    <a:lumMod val="10000"/>
                  </a:schemeClr>
                </a:solidFill>
                <a:ea typeface="Dotum" panose="020B0600000101010101" pitchFamily="34" charset="-127"/>
                <a:cs typeface="Times New Roman" panose="02020603050405020304" pitchFamily="18" charset="0"/>
              </a:rPr>
              <a:t>Khái niệm phương trình bậc nhất một ẩn</a:t>
            </a:r>
            <a:endParaRPr lang="en-US" sz="2100">
              <a:solidFill>
                <a:schemeClr val="accent2">
                  <a:lumMod val="10000"/>
                </a:schemeClr>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1" name="Rectangle 10"/>
              <p:cNvSpPr/>
              <p:nvPr/>
            </p:nvSpPr>
            <p:spPr>
              <a:xfrm>
                <a:off x="1142587" y="1093873"/>
                <a:ext cx="7056783" cy="2092881"/>
              </a:xfrm>
              <a:prstGeom prst="rect">
                <a:avLst/>
              </a:prstGeom>
            </p:spPr>
            <p:txBody>
              <a:bodyPr wrap="square">
                <a:spAutoFit/>
              </a:bodyPr>
              <a:lstStyle/>
              <a:p>
                <a:pPr algn="just">
                  <a:lnSpc>
                    <a:spcPct val="150000"/>
                  </a:lnSpc>
                  <a:spcBef>
                    <a:spcPts val="600"/>
                  </a:spcBef>
                  <a:spcAft>
                    <a:spcPts val="600"/>
                  </a:spcAft>
                </a:pPr>
                <a:r>
                  <a:rPr lang="en-US" sz="2000">
                    <a:latin typeface="+mj-lt"/>
                    <a:ea typeface="Arial" panose="020B0604020202020204" pitchFamily="34" charset="0"/>
                    <a:cs typeface="Times New Roman" panose="02020603050405020304" pitchFamily="18" charset="0"/>
                  </a:rPr>
                  <a:t>Phương trình bậc nhất một ẩn đơn giản nhất là phương trình có dạng sau:</a:t>
                </a:r>
              </a:p>
              <a:p>
                <a:pPr algn="just">
                  <a:lnSpc>
                    <a:spcPct val="150000"/>
                  </a:lnSpc>
                  <a:spcBef>
                    <a:spcPts val="600"/>
                  </a:spcBef>
                  <a:spcAft>
                    <a:spcPts val="600"/>
                  </a:spcAft>
                </a:pPr>
                <a:r>
                  <a:rPr lang="en-US" sz="2000">
                    <a:effectLst/>
                    <a:latin typeface="+mj-lt"/>
                    <a:ea typeface="Arial" panose="020B0604020202020204" pitchFamily="34" charset="0"/>
                    <a:cs typeface="Times New Roman" panose="02020603050405020304" pitchFamily="18" charset="0"/>
                  </a:rPr>
                  <a:t>Phương trình dạng </a:t>
                </a:r>
                <a14:m>
                  <m:oMath xmlns:m="http://schemas.openxmlformats.org/officeDocument/2006/math">
                    <m:r>
                      <a:rPr lang="en-US" sz="2000" i="1">
                        <a:effectLst/>
                        <a:latin typeface="+mj-lt"/>
                        <a:ea typeface="Arial" panose="020B0604020202020204" pitchFamily="34" charset="0"/>
                        <a:cs typeface="Times New Roman" panose="02020603050405020304" pitchFamily="18" charset="0"/>
                      </a:rPr>
                      <m:t>𝑎𝑥</m:t>
                    </m:r>
                    <m:r>
                      <a:rPr lang="en-US" sz="2000" i="1">
                        <a:effectLst/>
                        <a:latin typeface="+mj-lt"/>
                        <a:ea typeface="Arial" panose="020B0604020202020204" pitchFamily="34" charset="0"/>
                        <a:cs typeface="Times New Roman" panose="02020603050405020304" pitchFamily="18" charset="0"/>
                      </a:rPr>
                      <m:t>+</m:t>
                    </m:r>
                    <m:r>
                      <a:rPr lang="en-US" sz="2000" i="1">
                        <a:effectLst/>
                        <a:latin typeface="+mj-lt"/>
                        <a:ea typeface="Arial" panose="020B0604020202020204" pitchFamily="34" charset="0"/>
                        <a:cs typeface="Times New Roman" panose="02020603050405020304" pitchFamily="18" charset="0"/>
                      </a:rPr>
                      <m:t>𝑏</m:t>
                    </m:r>
                    <m:r>
                      <a:rPr lang="en-US" sz="2000" i="1">
                        <a:effectLst/>
                        <a:latin typeface="+mj-lt"/>
                        <a:ea typeface="Arial" panose="020B0604020202020204" pitchFamily="34" charset="0"/>
                        <a:cs typeface="Times New Roman" panose="02020603050405020304" pitchFamily="18" charset="0"/>
                      </a:rPr>
                      <m:t>=0</m:t>
                    </m:r>
                  </m:oMath>
                </a14:m>
                <a:r>
                  <a:rPr lang="en-US" sz="2000">
                    <a:effectLst/>
                    <a:latin typeface="+mj-lt"/>
                    <a:ea typeface="Dotum" panose="020B0600000101010101" pitchFamily="34" charset="-127"/>
                    <a:cs typeface="Times New Roman" panose="02020603050405020304" pitchFamily="18" charset="0"/>
                  </a:rPr>
                  <a:t>, với </a:t>
                </a:r>
                <a14:m>
                  <m:oMath xmlns:m="http://schemas.openxmlformats.org/officeDocument/2006/math">
                    <m:r>
                      <a:rPr lang="en-US" sz="2000" i="1">
                        <a:effectLst/>
                        <a:latin typeface="+mj-lt"/>
                        <a:ea typeface="Dotum" panose="020B0600000101010101" pitchFamily="34" charset="-127"/>
                        <a:cs typeface="Times New Roman" panose="02020603050405020304" pitchFamily="18" charset="0"/>
                      </a:rPr>
                      <m:t>𝑎</m:t>
                    </m:r>
                    <m:r>
                      <a:rPr lang="en-US" sz="2000" i="1">
                        <a:effectLst/>
                        <a:latin typeface="+mj-lt"/>
                        <a:ea typeface="Dotum" panose="020B0600000101010101" pitchFamily="34" charset="-127"/>
                        <a:cs typeface="Times New Roman" panose="02020603050405020304" pitchFamily="18" charset="0"/>
                      </a:rPr>
                      <m:t>, </m:t>
                    </m:r>
                    <m:r>
                      <a:rPr lang="en-US" sz="2000" i="1">
                        <a:effectLst/>
                        <a:latin typeface="+mj-lt"/>
                        <a:ea typeface="Dotum" panose="020B0600000101010101" pitchFamily="34" charset="-127"/>
                        <a:cs typeface="Times New Roman" panose="02020603050405020304" pitchFamily="18" charset="0"/>
                      </a:rPr>
                      <m:t>𝑏</m:t>
                    </m:r>
                  </m:oMath>
                </a14:m>
                <a:r>
                  <a:rPr lang="en-US" sz="2000">
                    <a:effectLst/>
                    <a:latin typeface="+mj-lt"/>
                    <a:ea typeface="Dotum" panose="020B0600000101010101" pitchFamily="34" charset="-127"/>
                    <a:cs typeface="Times New Roman" panose="02020603050405020304" pitchFamily="18" charset="0"/>
                  </a:rPr>
                  <a:t> là hai số đã cho và </a:t>
                </a:r>
                <a14:m>
                  <m:oMath xmlns:m="http://schemas.openxmlformats.org/officeDocument/2006/math">
                    <m:r>
                      <a:rPr lang="en-US" sz="2000" i="1">
                        <a:effectLst/>
                        <a:latin typeface="+mj-lt"/>
                        <a:ea typeface="Dotum" panose="020B0600000101010101" pitchFamily="34" charset="-127"/>
                        <a:cs typeface="Times New Roman" panose="02020603050405020304" pitchFamily="18" charset="0"/>
                      </a:rPr>
                      <m:t>𝑎</m:t>
                    </m:r>
                    <m:r>
                      <a:rPr lang="en-US" sz="2000" i="1">
                        <a:effectLst/>
                        <a:latin typeface="+mj-lt"/>
                        <a:ea typeface="Dotum" panose="020B0600000101010101" pitchFamily="34" charset="-127"/>
                        <a:cs typeface="Times New Roman" panose="02020603050405020304" pitchFamily="18" charset="0"/>
                      </a:rPr>
                      <m:t>≠0</m:t>
                    </m:r>
                  </m:oMath>
                </a14:m>
                <a:r>
                  <a:rPr lang="en-US" sz="2000">
                    <a:effectLst/>
                    <a:latin typeface="+mj-lt"/>
                    <a:ea typeface="Dotum" panose="020B0600000101010101" pitchFamily="34" charset="-127"/>
                    <a:cs typeface="Times New Roman" panose="02020603050405020304" pitchFamily="18" charset="0"/>
                  </a:rPr>
                  <a:t>, được gọi là </a:t>
                </a:r>
                <a:r>
                  <a:rPr lang="en-US" sz="2000" b="1" i="1">
                    <a:solidFill>
                      <a:srgbClr val="002060"/>
                    </a:solidFill>
                    <a:effectLst/>
                    <a:latin typeface="+mj-lt"/>
                    <a:ea typeface="Dotum" panose="020B0600000101010101" pitchFamily="34" charset="-127"/>
                    <a:cs typeface="Times New Roman" panose="02020603050405020304" pitchFamily="18" charset="0"/>
                  </a:rPr>
                  <a:t>phương trình bậc nhất một ẩn </a:t>
                </a:r>
                <a14:m>
                  <m:oMath xmlns:m="http://schemas.openxmlformats.org/officeDocument/2006/math">
                    <m:r>
                      <a:rPr lang="en-US" sz="2000" i="1">
                        <a:effectLst/>
                        <a:latin typeface="+mj-lt"/>
                        <a:ea typeface="Dotum" panose="020B0600000101010101" pitchFamily="34" charset="-127"/>
                        <a:cs typeface="Times New Roman" panose="02020603050405020304" pitchFamily="18" charset="0"/>
                      </a:rPr>
                      <m:t>𝑥</m:t>
                    </m:r>
                  </m:oMath>
                </a14:m>
                <a:r>
                  <a:rPr lang="en-US" sz="2000">
                    <a:effectLst/>
                    <a:latin typeface="+mj-lt"/>
                    <a:ea typeface="Dotum" panose="020B0600000101010101" pitchFamily="34" charset="-127"/>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1142587" y="1093873"/>
                <a:ext cx="7056783" cy="2092881"/>
              </a:xfrm>
              <a:prstGeom prst="rect">
                <a:avLst/>
              </a:prstGeom>
              <a:blipFill>
                <a:blip r:embed="rId3"/>
                <a:stretch>
                  <a:fillRect l="-864" r="-950" b="-14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2423091" y="3629510"/>
                <a:ext cx="5162454" cy="1015663"/>
              </a:xfrm>
              <a:prstGeom prst="rect">
                <a:avLst/>
              </a:prstGeom>
            </p:spPr>
            <p:txBody>
              <a:bodyPr wrap="square">
                <a:spAutoFit/>
              </a:bodyPr>
              <a:lstStyle/>
              <a:p>
                <a:pPr algn="just">
                  <a:lnSpc>
                    <a:spcPct val="150000"/>
                  </a:lnSpc>
                  <a:spcBef>
                    <a:spcPts val="600"/>
                  </a:spcBef>
                  <a:spcAft>
                    <a:spcPts val="600"/>
                  </a:spcAft>
                </a:pPr>
                <a:r>
                  <a:rPr lang="en-US" sz="2000" b="1" i="1" u="sng">
                    <a:latin typeface="+mn-lt"/>
                    <a:ea typeface="Arial" panose="020B0604020202020204" pitchFamily="34" charset="0"/>
                    <a:cs typeface="Times New Roman" panose="02020603050405020304" pitchFamily="18" charset="0"/>
                  </a:rPr>
                  <a:t>Chú ý</a:t>
                </a:r>
                <a:r>
                  <a:rPr lang="en-US" sz="2000" i="1" u="sng">
                    <a:effectLst/>
                    <a:latin typeface="+mn-lt"/>
                    <a:ea typeface="Arial" panose="020B0604020202020204" pitchFamily="34" charset="0"/>
                    <a:cs typeface="Times New Roman" panose="02020603050405020304" pitchFamily="18" charset="0"/>
                  </a:rPr>
                  <a:t>:</a:t>
                </a:r>
                <a:r>
                  <a:rPr lang="en-US" sz="2000" i="1">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𝑎</m:t>
                    </m:r>
                  </m:oMath>
                </a14:m>
                <a:r>
                  <a:rPr lang="en-US" sz="2000">
                    <a:effectLst/>
                    <a:latin typeface="+mn-lt"/>
                    <a:ea typeface="Dotum" panose="020B0600000101010101" pitchFamily="34" charset="-127"/>
                    <a:cs typeface="Times New Roman" panose="02020603050405020304" pitchFamily="18" charset="0"/>
                  </a:rPr>
                  <a:t> gọi là hệ số của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𝑏</m:t>
                    </m:r>
                  </m:oMath>
                </a14:m>
                <a:r>
                  <a:rPr lang="en-US" sz="2000">
                    <a:effectLst/>
                    <a:latin typeface="+mn-lt"/>
                    <a:ea typeface="Dotum" panose="020B0600000101010101" pitchFamily="34" charset="-127"/>
                    <a:cs typeface="Times New Roman" panose="02020603050405020304" pitchFamily="18" charset="0"/>
                  </a:rPr>
                  <a:t> gọi là hạng tử tự do,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oMath>
                </a14:m>
                <a:r>
                  <a:rPr lang="en-US" sz="2000">
                    <a:effectLst/>
                    <a:latin typeface="+mn-lt"/>
                    <a:ea typeface="Dotum" panose="020B0600000101010101" pitchFamily="34" charset="-127"/>
                    <a:cs typeface="Times New Roman" panose="02020603050405020304" pitchFamily="18" charset="0"/>
                  </a:rPr>
                  <a:t> gọi là ẩn.</a:t>
                </a:r>
                <a:endParaRPr lang="en-US" sz="2000">
                  <a:effectLst/>
                  <a:latin typeface="+mn-lt"/>
                  <a:ea typeface="Arial" panose="020B060402020202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423091" y="3629510"/>
                <a:ext cx="5162454" cy="1015663"/>
              </a:xfrm>
              <a:prstGeom prst="rect">
                <a:avLst/>
              </a:prstGeom>
              <a:blipFill>
                <a:blip r:embed="rId4"/>
                <a:stretch>
                  <a:fillRect l="-1181" r="-1299" b="-4192"/>
                </a:stretch>
              </a:blipFill>
            </p:spPr>
            <p:txBody>
              <a:bodyPr/>
              <a:lstStyle/>
              <a:p>
                <a:r>
                  <a:rPr lang="en-US">
                    <a:noFill/>
                  </a:rPr>
                  <a:t> </a:t>
                </a:r>
              </a:p>
            </p:txBody>
          </p:sp>
        </mc:Fallback>
      </mc:AlternateContent>
      <p:pic>
        <p:nvPicPr>
          <p:cNvPr id="90" name="Picture 89"/>
          <p:cNvPicPr>
            <a:picLocks noChangeAspect="1"/>
          </p:cNvPicPr>
          <p:nvPr/>
        </p:nvPicPr>
        <p:blipFill>
          <a:blip r:embed="rId5"/>
          <a:stretch>
            <a:fillRect/>
          </a:stretch>
        </p:blipFill>
        <p:spPr>
          <a:xfrm flipH="1">
            <a:off x="1286916" y="3441147"/>
            <a:ext cx="938993" cy="1392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circle(in)">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500"/>
                                        <p:tgtEl>
                                          <p:spTgt spid="90"/>
                                        </p:tgtEl>
                                      </p:cBhvr>
                                    </p:animEffect>
                                    <p:anim calcmode="lin" valueType="num">
                                      <p:cBhvr>
                                        <p:cTn id="18" dur="500" fill="hold"/>
                                        <p:tgtEl>
                                          <p:spTgt spid="90"/>
                                        </p:tgtEl>
                                        <p:attrNameLst>
                                          <p:attrName>ppt_x</p:attrName>
                                        </p:attrNameLst>
                                      </p:cBhvr>
                                      <p:tavLst>
                                        <p:tav tm="0">
                                          <p:val>
                                            <p:strVal val="#ppt_x"/>
                                          </p:val>
                                        </p:tav>
                                        <p:tav tm="100000">
                                          <p:val>
                                            <p:strVal val="#ppt_x"/>
                                          </p:val>
                                        </p:tav>
                                      </p:tavLst>
                                    </p:anim>
                                    <p:anim calcmode="lin" valueType="num">
                                      <p:cBhvr>
                                        <p:cTn id="19" dur="500" fill="hold"/>
                                        <p:tgtEl>
                                          <p:spTgt spid="9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47"/>
        <p:cNvGrpSpPr/>
        <p:nvPr/>
      </p:nvGrpSpPr>
      <p:grpSpPr>
        <a:xfrm>
          <a:off x="0" y="0"/>
          <a:ext cx="0" cy="0"/>
          <a:chOff x="0" y="0"/>
          <a:chExt cx="0" cy="0"/>
        </a:xfrm>
      </p:grpSpPr>
      <p:grpSp>
        <p:nvGrpSpPr>
          <p:cNvPr id="15" name="Group 14"/>
          <p:cNvGrpSpPr/>
          <p:nvPr/>
        </p:nvGrpSpPr>
        <p:grpSpPr>
          <a:xfrm>
            <a:off x="808866" y="385284"/>
            <a:ext cx="7444588" cy="1015663"/>
            <a:chOff x="904282" y="122893"/>
            <a:chExt cx="7444588" cy="1015663"/>
          </a:xfrm>
        </p:grpSpPr>
        <p:pic>
          <p:nvPicPr>
            <p:cNvPr id="13" name="Picture 12"/>
            <p:cNvPicPr>
              <a:picLocks noChangeAspect="1"/>
            </p:cNvPicPr>
            <p:nvPr/>
          </p:nvPicPr>
          <p:blipFill>
            <a:blip r:embed="rId3"/>
            <a:stretch>
              <a:fillRect/>
            </a:stretch>
          </p:blipFill>
          <p:spPr>
            <a:xfrm>
              <a:off x="904282" y="373211"/>
              <a:ext cx="515026" cy="515026"/>
            </a:xfrm>
            <a:prstGeom prst="rect">
              <a:avLst/>
            </a:prstGeom>
          </p:spPr>
        </p:pic>
        <p:sp>
          <p:nvSpPr>
            <p:cNvPr id="14" name="Rectangle 13"/>
            <p:cNvSpPr/>
            <p:nvPr/>
          </p:nvSpPr>
          <p:spPr>
            <a:xfrm>
              <a:off x="1419308" y="122893"/>
              <a:ext cx="6929562" cy="1015663"/>
            </a:xfrm>
            <a:prstGeom prst="rect">
              <a:avLst/>
            </a:prstGeom>
          </p:spPr>
          <p:txBody>
            <a:bodyPr wrap="square">
              <a:spAutoFit/>
            </a:bodyPr>
            <a:lstStyle/>
            <a:p>
              <a:pPr>
                <a:lnSpc>
                  <a:spcPct val="150000"/>
                </a:lnSpc>
              </a:pPr>
              <a:r>
                <a:rPr lang="vi-VN" sz="2000">
                  <a:latin typeface="+mn-lt"/>
                </a:rPr>
                <a:t>Những phương trình nào sau đây là phương trình bậc nhất một ẩn?</a:t>
              </a:r>
              <a:endParaRPr lang="en-US" sz="2000">
                <a:latin typeface="+mn-lt"/>
              </a:endParaRPr>
            </a:p>
          </p:txBody>
        </p:sp>
      </p:grpSp>
      <mc:AlternateContent xmlns:mc="http://schemas.openxmlformats.org/markup-compatibility/2006">
        <mc:Choice xmlns:a14="http://schemas.microsoft.com/office/drawing/2010/main" Requires="a14">
          <p:sp>
            <p:nvSpPr>
              <p:cNvPr id="16" name="Rectangle 15"/>
              <p:cNvSpPr/>
              <p:nvPr/>
            </p:nvSpPr>
            <p:spPr>
              <a:xfrm>
                <a:off x="808866" y="1400946"/>
                <a:ext cx="7621326" cy="3016210"/>
              </a:xfrm>
              <a:prstGeom prst="rect">
                <a:avLst/>
              </a:prstGeom>
            </p:spPr>
            <p:txBody>
              <a:bodyPr wrap="square">
                <a:spAutoFit/>
              </a:bodyPr>
              <a:lstStyle/>
              <a:p>
                <a:pPr algn="just">
                  <a:lnSpc>
                    <a:spcPct val="200000"/>
                  </a:lnSpc>
                  <a:spcBef>
                    <a:spcPts val="600"/>
                  </a:spcBef>
                  <a:spcAft>
                    <a:spcPts val="600"/>
                  </a:spcAft>
                </a:pPr>
                <a:r>
                  <a:rPr lang="en-US" sz="2000" smtClean="0">
                    <a:latin typeface="+mn-lt"/>
                    <a:ea typeface="Arial" panose="020B0604020202020204" pitchFamily="34" charset="0"/>
                    <a:cs typeface="Times New Roman" panose="02020603050405020304" pitchFamily="18" charset="0"/>
                  </a:rPr>
                  <a:t>a) </a:t>
                </a: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2</m:t>
                    </m:r>
                    <m:r>
                      <a:rPr lang="en-US" sz="2000" i="1">
                        <a:effectLst/>
                        <a:latin typeface="+mn-lt"/>
                        <a:ea typeface="Arial" panose="020B0604020202020204" pitchFamily="34" charset="0"/>
                        <a:cs typeface="Times New Roman" panose="02020603050405020304" pitchFamily="18" charset="0"/>
                      </a:rPr>
                      <m:t>𝑥</m:t>
                    </m:r>
                    <m:r>
                      <a:rPr lang="en-US" sz="2000" i="1">
                        <a:effectLst/>
                        <a:latin typeface="+mn-lt"/>
                        <a:ea typeface="Arial" panose="020B0604020202020204" pitchFamily="34" charset="0"/>
                        <a:cs typeface="Times New Roman" panose="02020603050405020304" pitchFamily="18" charset="0"/>
                      </a:rPr>
                      <m:t>+1=0</m:t>
                    </m:r>
                  </m:oMath>
                </a14:m>
                <a:r>
                  <a:rPr lang="en-US" sz="2000">
                    <a:effectLst/>
                    <a:latin typeface="+mn-lt"/>
                    <a:ea typeface="Dotum" panose="020B0600000101010101" pitchFamily="34" charset="-127"/>
                    <a:cs typeface="Times New Roman" panose="02020603050405020304" pitchFamily="18" charset="0"/>
                  </a:rPr>
                  <a:t> </a:t>
                </a:r>
                <a:endParaRPr lang="en-US" sz="2000" smtClean="0">
                  <a:effectLst/>
                  <a:latin typeface="+mn-lt"/>
                  <a:ea typeface="Dotum" panose="020B0600000101010101" pitchFamily="34" charset="-127"/>
                  <a:cs typeface="Times New Roman" panose="02020603050405020304" pitchFamily="18" charset="0"/>
                </a:endParaRPr>
              </a:p>
              <a:p>
                <a:pPr algn="just">
                  <a:lnSpc>
                    <a:spcPct val="200000"/>
                  </a:lnSpc>
                  <a:spcBef>
                    <a:spcPts val="600"/>
                  </a:spcBef>
                  <a:spcAft>
                    <a:spcPts val="600"/>
                  </a:spcAft>
                </a:pPr>
                <a:r>
                  <a:rPr lang="en-US" sz="2000" smtClean="0">
                    <a:effectLst/>
                    <a:latin typeface="+mn-lt"/>
                    <a:ea typeface="Arial" panose="020B0604020202020204" pitchFamily="34" charset="0"/>
                    <a:cs typeface="Times New Roman" panose="02020603050405020304" pitchFamily="18" charset="0"/>
                  </a:rPr>
                  <a:t>b</a:t>
                </a:r>
                <a:r>
                  <a:rPr lang="en-US" sz="200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𝑥</m:t>
                    </m:r>
                    <m:r>
                      <a:rPr lang="en-US" sz="2000" i="1">
                        <a:effectLst/>
                        <a:latin typeface="+mn-lt"/>
                        <a:ea typeface="Arial" panose="020B0604020202020204" pitchFamily="34" charset="0"/>
                        <a:cs typeface="Times New Roman" panose="02020603050405020304" pitchFamily="18" charset="0"/>
                      </a:rPr>
                      <m:t>+1=0</m:t>
                    </m:r>
                  </m:oMath>
                </a14:m>
                <a:r>
                  <a:rPr lang="en-US" sz="2000">
                    <a:effectLst/>
                    <a:latin typeface="+mn-lt"/>
                    <a:ea typeface="Dotum" panose="020B0600000101010101" pitchFamily="34" charset="-127"/>
                    <a:cs typeface="Times New Roman" panose="02020603050405020304" pitchFamily="18" charset="0"/>
                  </a:rPr>
                  <a:t> </a:t>
                </a:r>
                <a:endParaRPr lang="en-US" sz="2000" smtClean="0">
                  <a:effectLst/>
                  <a:latin typeface="+mn-lt"/>
                  <a:ea typeface="Dotum" panose="020B0600000101010101" pitchFamily="34" charset="-127"/>
                  <a:cs typeface="Times New Roman" panose="02020603050405020304" pitchFamily="18" charset="0"/>
                </a:endParaRPr>
              </a:p>
              <a:p>
                <a:pPr algn="just">
                  <a:lnSpc>
                    <a:spcPct val="200000"/>
                  </a:lnSpc>
                  <a:spcBef>
                    <a:spcPts val="600"/>
                  </a:spcBef>
                  <a:spcAft>
                    <a:spcPts val="600"/>
                  </a:spcAft>
                </a:pPr>
                <a:r>
                  <a:rPr lang="en-US" sz="2000" smtClean="0">
                    <a:effectLst/>
                    <a:latin typeface="+mn-lt"/>
                    <a:ea typeface="Arial" panose="020B0604020202020204" pitchFamily="34" charset="0"/>
                    <a:cs typeface="Times New Roman" panose="02020603050405020304" pitchFamily="18" charset="0"/>
                  </a:rPr>
                  <a:t>c</a:t>
                </a:r>
                <a:r>
                  <a:rPr lang="en-US" sz="200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0.</m:t>
                    </m:r>
                    <m:r>
                      <a:rPr lang="en-US" sz="2000" i="1">
                        <a:effectLst/>
                        <a:latin typeface="+mn-lt"/>
                        <a:ea typeface="Arial" panose="020B0604020202020204" pitchFamily="34" charset="0"/>
                        <a:cs typeface="Times New Roman" panose="02020603050405020304" pitchFamily="18" charset="0"/>
                      </a:rPr>
                      <m:t>𝑥</m:t>
                    </m:r>
                    <m:r>
                      <a:rPr lang="en-US" sz="2000" i="1">
                        <a:effectLst/>
                        <a:latin typeface="+mn-lt"/>
                        <a:ea typeface="Arial" panose="020B0604020202020204" pitchFamily="34" charset="0"/>
                        <a:cs typeface="Times New Roman" panose="02020603050405020304" pitchFamily="18" charset="0"/>
                      </a:rPr>
                      <m:t>+2=0</m:t>
                    </m:r>
                  </m:oMath>
                </a14:m>
                <a:r>
                  <a:rPr lang="en-US" sz="2000">
                    <a:effectLst/>
                    <a:latin typeface="+mn-lt"/>
                    <a:ea typeface="Dotum" panose="020B0600000101010101" pitchFamily="34" charset="-127"/>
                    <a:cs typeface="Times New Roman" panose="02020603050405020304" pitchFamily="18" charset="0"/>
                  </a:rPr>
                  <a:t> </a:t>
                </a:r>
                <a:endParaRPr lang="en-US" sz="2000" smtClean="0">
                  <a:effectLst/>
                  <a:latin typeface="+mn-lt"/>
                  <a:ea typeface="Dotum" panose="020B0600000101010101" pitchFamily="34" charset="-127"/>
                  <a:cs typeface="Times New Roman" panose="02020603050405020304" pitchFamily="18" charset="0"/>
                </a:endParaRPr>
              </a:p>
              <a:p>
                <a:pPr algn="just">
                  <a:lnSpc>
                    <a:spcPct val="200000"/>
                  </a:lnSpc>
                  <a:spcBef>
                    <a:spcPts val="600"/>
                  </a:spcBef>
                  <a:spcAft>
                    <a:spcPts val="600"/>
                  </a:spcAft>
                </a:pPr>
                <a:r>
                  <a:rPr lang="en-US" sz="2000" smtClean="0">
                    <a:effectLst/>
                    <a:latin typeface="+mn-lt"/>
                    <a:ea typeface="Arial" panose="020B0604020202020204" pitchFamily="34" charset="0"/>
                    <a:cs typeface="Times New Roman" panose="02020603050405020304" pitchFamily="18" charset="0"/>
                  </a:rPr>
                  <a:t>d</a:t>
                </a:r>
                <a:r>
                  <a:rPr lang="en-US" sz="2000">
                    <a:effectLst/>
                    <a:latin typeface="+mn-lt"/>
                    <a:ea typeface="Arial" panose="020B0604020202020204" pitchFamily="34" charset="0"/>
                    <a:cs typeface="Times New Roman" panose="02020603050405020304" pitchFamily="18" charset="0"/>
                  </a:rPr>
                  <a:t>) </a:t>
                </a:r>
                <a14:m>
                  <m:oMath xmlns:m="http://schemas.openxmlformats.org/officeDocument/2006/math">
                    <m:d>
                      <m:dPr>
                        <m:ctrlPr>
                          <a:rPr lang="en-US" sz="2000" i="1">
                            <a:effectLst/>
                            <a:latin typeface="+mn-lt"/>
                            <a:ea typeface="Arial" panose="020B0604020202020204" pitchFamily="34" charset="0"/>
                            <a:cs typeface="Times New Roman" panose="02020603050405020304" pitchFamily="18" charset="0"/>
                          </a:rPr>
                        </m:ctrlPr>
                      </m:dPr>
                      <m:e>
                        <m:r>
                          <a:rPr lang="en-US" sz="2000" i="1">
                            <a:effectLst/>
                            <a:latin typeface="+mn-lt"/>
                            <a:ea typeface="Arial" panose="020B0604020202020204" pitchFamily="34" charset="0"/>
                            <a:cs typeface="Times New Roman" panose="02020603050405020304" pitchFamily="18" charset="0"/>
                          </a:rPr>
                          <m:t>−2</m:t>
                        </m:r>
                      </m:e>
                    </m:d>
                    <m:r>
                      <a:rPr lang="en-US" sz="2000" i="1">
                        <a:effectLst/>
                        <a:latin typeface="+mn-lt"/>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𝑥</m:t>
                    </m:r>
                    <m:r>
                      <a:rPr lang="en-US" sz="2000" i="1">
                        <a:effectLst/>
                        <a:latin typeface="+mn-lt"/>
                        <a:ea typeface="Arial" panose="020B0604020202020204" pitchFamily="34" charset="0"/>
                        <a:cs typeface="Times New Roman" panose="02020603050405020304" pitchFamily="18" charset="0"/>
                      </a:rPr>
                      <m:t>=0</m:t>
                    </m:r>
                  </m:oMath>
                </a14:m>
                <a:endParaRPr lang="en-US" sz="2000">
                  <a:effectLst/>
                  <a:latin typeface="+mn-lt"/>
                  <a:ea typeface="Arial" panose="020B0604020202020204" pitchFamily="34" charset="0"/>
                  <a:cs typeface="Times New Roman" panose="02020603050405020304" pitchFamily="18"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808866" y="1400946"/>
                <a:ext cx="7621326" cy="3016210"/>
              </a:xfrm>
              <a:prstGeom prst="rect">
                <a:avLst/>
              </a:prstGeom>
              <a:blipFill>
                <a:blip r:embed="rId4"/>
                <a:stretch>
                  <a:fillRect l="-88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2476830" y="1400945"/>
                <a:ext cx="5985166" cy="612412"/>
              </a:xfrm>
              <a:prstGeom prst="rect">
                <a:avLst/>
              </a:prstGeom>
            </p:spPr>
            <p:txBody>
              <a:bodyPr wrap="square">
                <a:spAutoFit/>
              </a:bodyPr>
              <a:lstStyle/>
              <a:p>
                <a:pPr lvl="0" algn="just">
                  <a:lnSpc>
                    <a:spcPct val="200000"/>
                  </a:lnSpc>
                  <a:spcBef>
                    <a:spcPts val="600"/>
                  </a:spcBef>
                  <a:spcAft>
                    <a:spcPts val="600"/>
                  </a:spcAft>
                </a:pPr>
                <a:r>
                  <a:rPr lang="en-US" sz="2000" smtClean="0">
                    <a:solidFill>
                      <a:srgbClr val="C00000"/>
                    </a:solidFill>
                    <a:ea typeface="Dotum" panose="020B0600000101010101" pitchFamily="34" charset="-127"/>
                    <a:cs typeface="Times New Roman" panose="02020603050405020304" pitchFamily="18" charset="0"/>
                  </a:rPr>
                  <a:t>là phương trình bậc nhất một ẩn với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=2;</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𝑏</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2476830" y="1400945"/>
                <a:ext cx="5985166" cy="612412"/>
              </a:xfrm>
              <a:prstGeom prst="rect">
                <a:avLst/>
              </a:prstGeom>
              <a:blipFill>
                <a:blip r:embed="rId5"/>
                <a:stretch>
                  <a:fillRect l="-1018" b="-18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2476830" y="2153427"/>
                <a:ext cx="6269603" cy="707886"/>
              </a:xfrm>
              <a:prstGeom prst="rect">
                <a:avLst/>
              </a:prstGeom>
            </p:spPr>
            <p:txBody>
              <a:bodyPr wrap="square">
                <a:spAutoFit/>
              </a:bodyPr>
              <a:lstStyle/>
              <a:p>
                <a:pPr lvl="0" algn="just">
                  <a:lnSpc>
                    <a:spcPct val="200000"/>
                  </a:lnSpc>
                  <a:spcBef>
                    <a:spcPts val="600"/>
                  </a:spcBef>
                  <a:spcAft>
                    <a:spcPts val="600"/>
                  </a:spcAft>
                </a:pPr>
                <a:r>
                  <a:rPr lang="en-US" sz="2000" smtClean="0">
                    <a:solidFill>
                      <a:srgbClr val="C00000"/>
                    </a:solidFill>
                    <a:ea typeface="Dotum" panose="020B0600000101010101" pitchFamily="34" charset="-127"/>
                    <a:cs typeface="Times New Roman" panose="02020603050405020304" pitchFamily="18" charset="0"/>
                  </a:rPr>
                  <a:t>là phương trình bậc nhất một ẩn với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𝑏</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2476830" y="2153427"/>
                <a:ext cx="6269603" cy="707886"/>
              </a:xfrm>
              <a:prstGeom prst="rect">
                <a:avLst/>
              </a:prstGeom>
              <a:blipFill>
                <a:blip r:embed="rId6"/>
                <a:stretch>
                  <a:fillRect l="-972" b="-17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2476830" y="2931348"/>
                <a:ext cx="5750781" cy="707886"/>
              </a:xfrm>
              <a:prstGeom prst="rect">
                <a:avLst/>
              </a:prstGeom>
            </p:spPr>
            <p:txBody>
              <a:bodyPr wrap="square">
                <a:spAutoFit/>
              </a:bodyPr>
              <a:lstStyle/>
              <a:p>
                <a:pPr lvl="0" algn="just">
                  <a:lnSpc>
                    <a:spcPct val="200000"/>
                  </a:lnSpc>
                  <a:spcBef>
                    <a:spcPts val="600"/>
                  </a:spcBef>
                  <a:spcAft>
                    <a:spcPts val="600"/>
                  </a:spcAft>
                </a:pPr>
                <a:r>
                  <a:rPr lang="en-US" sz="2000" smtClean="0">
                    <a:solidFill>
                      <a:srgbClr val="C00000"/>
                    </a:solidFill>
                    <a:ea typeface="Dotum" panose="020B0600000101010101" pitchFamily="34" charset="-127"/>
                    <a:cs typeface="Times New Roman" panose="02020603050405020304" pitchFamily="18" charset="0"/>
                  </a:rPr>
                  <a:t>không là phương trình bậc nhất một ẩn vì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=0</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2476830" y="2931348"/>
                <a:ext cx="5750781" cy="707886"/>
              </a:xfrm>
              <a:prstGeom prst="rect">
                <a:avLst/>
              </a:prstGeom>
              <a:blipFill>
                <a:blip r:embed="rId7"/>
                <a:stretch>
                  <a:fillRect l="-1059" b="-17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2476830" y="3685416"/>
                <a:ext cx="6436582" cy="707886"/>
              </a:xfrm>
              <a:prstGeom prst="rect">
                <a:avLst/>
              </a:prstGeom>
            </p:spPr>
            <p:txBody>
              <a:bodyPr wrap="square">
                <a:spAutoFit/>
              </a:bodyPr>
              <a:lstStyle/>
              <a:p>
                <a:pPr lvl="0" algn="just">
                  <a:lnSpc>
                    <a:spcPct val="200000"/>
                  </a:lnSpc>
                  <a:spcBef>
                    <a:spcPts val="600"/>
                  </a:spcBef>
                  <a:spcAft>
                    <a:spcPts val="600"/>
                  </a:spcAft>
                </a:pPr>
                <a:r>
                  <a:rPr lang="en-US" sz="2000" smtClean="0">
                    <a:solidFill>
                      <a:srgbClr val="C00000"/>
                    </a:solidFill>
                    <a:ea typeface="Dotum" panose="020B0600000101010101" pitchFamily="34" charset="-127"/>
                    <a:cs typeface="Times New Roman" panose="02020603050405020304" pitchFamily="18" charset="0"/>
                  </a:rPr>
                  <a:t>là phương trình bậc nhất một ẩn với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=−2;</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𝑏</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=0</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2476830" y="3685416"/>
                <a:ext cx="6436582" cy="707886"/>
              </a:xfrm>
              <a:prstGeom prst="rect">
                <a:avLst/>
              </a:prstGeom>
              <a:blipFill>
                <a:blip r:embed="rId8"/>
                <a:stretch>
                  <a:fillRect l="-947" b="-1724"/>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32"/>
        <p:cNvGrpSpPr/>
        <p:nvPr/>
      </p:nvGrpSpPr>
      <p:grpSpPr>
        <a:xfrm>
          <a:off x="0" y="0"/>
          <a:ext cx="0" cy="0"/>
          <a:chOff x="0" y="0"/>
          <a:chExt cx="0" cy="0"/>
        </a:xfrm>
      </p:grpSpPr>
      <p:sp>
        <p:nvSpPr>
          <p:cNvPr id="173" name="Rectangle 172"/>
          <p:cNvSpPr/>
          <p:nvPr/>
        </p:nvSpPr>
        <p:spPr>
          <a:xfrm>
            <a:off x="1647878" y="298179"/>
            <a:ext cx="5829132" cy="5171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Bef>
                <a:spcPts val="600"/>
              </a:spcBef>
              <a:spcAft>
                <a:spcPts val="600"/>
              </a:spcAft>
            </a:pPr>
            <a:r>
              <a:rPr lang="vi-VN" sz="2100" b="1">
                <a:solidFill>
                  <a:schemeClr val="accent2">
                    <a:lumMod val="10000"/>
                  </a:schemeClr>
                </a:solidFill>
                <a:ea typeface="Dotum" panose="020B0600000101010101" pitchFamily="34" charset="-127"/>
                <a:cs typeface="Times New Roman" panose="02020603050405020304" pitchFamily="18" charset="0"/>
              </a:rPr>
              <a:t>Cách giải phương trình bậc nhất một ẩn</a:t>
            </a:r>
            <a:endParaRPr lang="en-US" sz="2100">
              <a:solidFill>
                <a:schemeClr val="accent2">
                  <a:lumMod val="10000"/>
                </a:schemeClr>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74" name="Rectangle 173"/>
              <p:cNvSpPr/>
              <p:nvPr/>
            </p:nvSpPr>
            <p:spPr>
              <a:xfrm>
                <a:off x="784255" y="999588"/>
                <a:ext cx="7874716" cy="3975897"/>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pPr>
                <a:r>
                  <a:rPr kumimoji="0" lang="nl-NL" sz="2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sym typeface="Arial"/>
                  </a:rPr>
                  <a:t>HĐ 4: </a:t>
                </a:r>
                <a:r>
                  <a:rPr lang="vi-VN" sz="2000">
                    <a:latin typeface="Arial" panose="020B0604020202020204" pitchFamily="34" charset="0"/>
                  </a:rPr>
                  <a:t>Xét phương trình bậc nhất một ẩn </a:t>
                </a:r>
                <a14:m>
                  <m:oMath xmlns:m="http://schemas.openxmlformats.org/officeDocument/2006/math">
                    <m:r>
                      <a:rPr lang="vi-VN" sz="2000" i="1" smtClean="0">
                        <a:latin typeface="Cambria Math" panose="02040503050406030204" pitchFamily="18" charset="0"/>
                      </a:rPr>
                      <m:t>2</m:t>
                    </m:r>
                    <m:r>
                      <a:rPr lang="vi-VN" sz="2000" i="1" smtClean="0">
                        <a:latin typeface="Cambria Math" panose="02040503050406030204" pitchFamily="18" charset="0"/>
                      </a:rPr>
                      <m:t>𝑥</m:t>
                    </m:r>
                    <m:r>
                      <a:rPr lang="en-US" sz="2000" b="0" i="1" smtClean="0">
                        <a:latin typeface="Cambria Math" panose="02040503050406030204" pitchFamily="18" charset="0"/>
                      </a:rPr>
                      <m:t>−</m:t>
                    </m:r>
                    <m:r>
                      <a:rPr lang="vi-VN" sz="2000" i="1" smtClean="0">
                        <a:latin typeface="Cambria Math" panose="02040503050406030204" pitchFamily="18" charset="0"/>
                      </a:rPr>
                      <m:t>6=0</m:t>
                    </m:r>
                  </m:oMath>
                </a14:m>
                <a:r>
                  <a:rPr lang="vi-VN" sz="2000">
                    <a:latin typeface="Arial" panose="020B0604020202020204" pitchFamily="34" charset="0"/>
                  </a:rPr>
                  <a:t>. </a:t>
                </a:r>
                <a:r>
                  <a:rPr lang="vi-VN" sz="2000">
                    <a:latin typeface="Arial" panose="020B0604020202020204" pitchFamily="34" charset="0"/>
                  </a:rPr>
                  <a:t>(</a:t>
                </a:r>
                <a:r>
                  <a:rPr lang="vi-VN" sz="2000" smtClean="0">
                    <a:latin typeface="Arial" panose="020B0604020202020204" pitchFamily="34" charset="0"/>
                  </a:rPr>
                  <a:t>2)</a:t>
                </a:r>
                <a:r>
                  <a:rPr lang="en-US" sz="2000" smtClean="0">
                    <a:latin typeface="Arial" panose="020B0604020202020204" pitchFamily="34" charset="0"/>
                  </a:rPr>
                  <a:t> </a:t>
                </a:r>
              </a:p>
              <a:p>
                <a:pPr lvl="0" algn="just">
                  <a:lnSpc>
                    <a:spcPct val="150000"/>
                  </a:lnSpc>
                  <a:buClrTx/>
                </a:pPr>
                <a:r>
                  <a:rPr lang="vi-VN" sz="2000" smtClean="0">
                    <a:latin typeface="Arial" panose="020B0604020202020204" pitchFamily="34" charset="0"/>
                  </a:rPr>
                  <a:t>Hãy </a:t>
                </a:r>
                <a:r>
                  <a:rPr lang="vi-VN" sz="2000">
                    <a:latin typeface="Arial" panose="020B0604020202020204" pitchFamily="34" charset="0"/>
                  </a:rPr>
                  <a:t>thực hiện các yêu cầu sau để giải phương trình (2) (tức là tìm nghiệm của phương trình </a:t>
                </a:r>
                <a:r>
                  <a:rPr lang="vi-VN" sz="2000">
                    <a:latin typeface="Arial" panose="020B0604020202020204" pitchFamily="34" charset="0"/>
                  </a:rPr>
                  <a:t>đó</a:t>
                </a:r>
                <a:r>
                  <a:rPr lang="vi-VN" sz="2000" smtClean="0">
                    <a:latin typeface="Arial" panose="020B0604020202020204" pitchFamily="34" charset="0"/>
                  </a:rPr>
                  <a:t>):</a:t>
                </a:r>
                <a:endParaRPr lang="en-US" sz="2000" smtClean="0">
                  <a:latin typeface="Arial" panose="020B0604020202020204" pitchFamily="34" charset="0"/>
                </a:endParaRPr>
              </a:p>
              <a:p>
                <a:pPr lvl="0" algn="just">
                  <a:lnSpc>
                    <a:spcPct val="150000"/>
                  </a:lnSpc>
                  <a:buClrTx/>
                </a:pPr>
                <a:r>
                  <a:rPr lang="vi-VN" sz="2000"/>
                  <a:t>a) Sử dụng quy tắc chuyển vế, hãy chuyển hạng tử tự do </a:t>
                </a:r>
                <a14:m>
                  <m:oMath xmlns:m="http://schemas.openxmlformats.org/officeDocument/2006/math">
                    <m:r>
                      <a:rPr lang="vi-VN" sz="2000" i="1" smtClean="0">
                        <a:latin typeface="Cambria Math" panose="02040503050406030204" pitchFamily="18" charset="0"/>
                      </a:rPr>
                      <m:t>–6</m:t>
                    </m:r>
                  </m:oMath>
                </a14:m>
                <a:r>
                  <a:rPr lang="vi-VN" sz="2000"/>
                  <a:t> sang vế </a:t>
                </a:r>
                <a:r>
                  <a:rPr lang="vi-VN" sz="2000"/>
                  <a:t>phải</a:t>
                </a:r>
                <a:r>
                  <a:rPr lang="vi-VN" sz="2000" smtClean="0"/>
                  <a:t>.</a:t>
                </a:r>
                <a:endParaRPr lang="vi-VN" sz="2000"/>
              </a:p>
              <a:p>
                <a:pPr lvl="0" algn="just">
                  <a:lnSpc>
                    <a:spcPct val="150000"/>
                  </a:lnSpc>
                  <a:buClrTx/>
                </a:pPr>
                <a:r>
                  <a:rPr lang="vi-VN" sz="2000"/>
                  <a:t>b) Sử dụng quy tắc nhân, nhân cả hai vế của phương trình </a:t>
                </a:r>
                <a:r>
                  <a:rPr lang="vi-VN" sz="2000"/>
                  <a:t>với </a:t>
                </a:r>
                <a14:m>
                  <m:oMath xmlns:m="http://schemas.openxmlformats.org/officeDocument/2006/math">
                    <m:f>
                      <m:fPr>
                        <m:ctrlPr>
                          <a:rPr lang="vi-VN"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US" sz="2000" smtClean="0"/>
                  <a:t> </a:t>
                </a:r>
                <a:r>
                  <a:rPr lang="vi-VN" sz="2000" smtClean="0"/>
                  <a:t>(</a:t>
                </a:r>
                <a:r>
                  <a:rPr lang="vi-VN" sz="2000"/>
                  <a:t>tức là chia cả hai vế của phương trình cho hệ số của </a:t>
                </a:r>
                <a14:m>
                  <m:oMath xmlns:m="http://schemas.openxmlformats.org/officeDocument/2006/math">
                    <m:r>
                      <a:rPr lang="vi-VN" sz="2000" i="1" smtClean="0">
                        <a:latin typeface="Cambria Math" panose="02040503050406030204" pitchFamily="18" charset="0"/>
                      </a:rPr>
                      <m:t>𝑥</m:t>
                    </m:r>
                  </m:oMath>
                </a14:m>
                <a:r>
                  <a:rPr lang="vi-VN" sz="2000"/>
                  <a:t> là </a:t>
                </a:r>
                <a14:m>
                  <m:oMath xmlns:m="http://schemas.openxmlformats.org/officeDocument/2006/math">
                    <m:r>
                      <a:rPr lang="vi-VN" sz="2000" i="1" smtClean="0">
                        <a:latin typeface="Cambria Math" panose="02040503050406030204" pitchFamily="18" charset="0"/>
                      </a:rPr>
                      <m:t>2)</m:t>
                    </m:r>
                  </m:oMath>
                </a14:m>
                <a:r>
                  <a:rPr lang="vi-VN" sz="2000"/>
                  <a:t> để tìm nghiệm </a:t>
                </a:r>
                <a14:m>
                  <m:oMath xmlns:m="http://schemas.openxmlformats.org/officeDocument/2006/math">
                    <m:r>
                      <a:rPr lang="vi-VN" sz="2000" i="1" smtClean="0">
                        <a:latin typeface="Cambria Math" panose="02040503050406030204" pitchFamily="18" charset="0"/>
                      </a:rPr>
                      <m:t>𝑥</m:t>
                    </m:r>
                  </m:oMath>
                </a14:m>
                <a:r>
                  <a:rPr lang="vi-VN" sz="2000"/>
                  <a: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74" name="Rectangle 173"/>
              <p:cNvSpPr>
                <a:spLocks noRot="1" noChangeAspect="1" noMove="1" noResize="1" noEditPoints="1" noAdjustHandles="1" noChangeArrowheads="1" noChangeShapeType="1" noTextEdit="1"/>
              </p:cNvSpPr>
              <p:nvPr/>
            </p:nvSpPr>
            <p:spPr>
              <a:xfrm>
                <a:off x="784255" y="999588"/>
                <a:ext cx="7874716" cy="3975897"/>
              </a:xfrm>
              <a:prstGeom prst="rect">
                <a:avLst/>
              </a:prstGeom>
              <a:blipFill>
                <a:blip r:embed="rId3"/>
                <a:stretch>
                  <a:fillRect l="-852" r="-852" b="-460"/>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circle(in)">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500"/>
                                        <p:tgtEl>
                                          <p:spTgt spid="174"/>
                                        </p:tgtEl>
                                      </p:cBhvr>
                                    </p:animEffect>
                                    <p:anim calcmode="lin" valueType="num">
                                      <p:cBhvr>
                                        <p:cTn id="13" dur="500" fill="hold"/>
                                        <p:tgtEl>
                                          <p:spTgt spid="174"/>
                                        </p:tgtEl>
                                        <p:attrNameLst>
                                          <p:attrName>ppt_x</p:attrName>
                                        </p:attrNameLst>
                                      </p:cBhvr>
                                      <p:tavLst>
                                        <p:tav tm="0">
                                          <p:val>
                                            <p:strVal val="#ppt_x"/>
                                          </p:val>
                                        </p:tav>
                                        <p:tav tm="100000">
                                          <p:val>
                                            <p:strVal val="#ppt_x"/>
                                          </p:val>
                                        </p:tav>
                                      </p:tavLst>
                                    </p:anim>
                                    <p:anim calcmode="lin" valueType="num">
                                      <p:cBhvr>
                                        <p:cTn id="14" dur="500" fill="hold"/>
                                        <p:tgtEl>
                                          <p:spTgt spid="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17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32"/>
        <p:cNvGrpSpPr/>
        <p:nvPr/>
      </p:nvGrpSpPr>
      <p:grpSpPr>
        <a:xfrm>
          <a:off x="0" y="0"/>
          <a:ext cx="0" cy="0"/>
          <a:chOff x="0" y="0"/>
          <a:chExt cx="0" cy="0"/>
        </a:xfrm>
      </p:grpSpPr>
      <p:grpSp>
        <p:nvGrpSpPr>
          <p:cNvPr id="4" name="Group 3"/>
          <p:cNvGrpSpPr/>
          <p:nvPr/>
        </p:nvGrpSpPr>
        <p:grpSpPr>
          <a:xfrm>
            <a:off x="4335050" y="289215"/>
            <a:ext cx="1604838" cy="465534"/>
            <a:chOff x="1420775" y="4762361"/>
            <a:chExt cx="1604838" cy="465534"/>
          </a:xfrm>
        </p:grpSpPr>
        <p:sp>
          <p:nvSpPr>
            <p:cNvPr id="5" name="Oval Callout 4"/>
            <p:cNvSpPr/>
            <p:nvPr/>
          </p:nvSpPr>
          <p:spPr>
            <a:xfrm>
              <a:off x="1420775" y="4762361"/>
              <a:ext cx="842838" cy="465534"/>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mn-cs"/>
              </a:endParaRPr>
            </a:p>
          </p:txBody>
        </p:sp>
        <p:sp>
          <p:nvSpPr>
            <p:cNvPr id="6" name="TextBox 5"/>
            <p:cNvSpPr txBox="1"/>
            <p:nvPr/>
          </p:nvSpPr>
          <p:spPr>
            <a:xfrm>
              <a:off x="1501613" y="4802739"/>
              <a:ext cx="15240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2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mc:Choice xmlns:a14="http://schemas.microsoft.com/office/drawing/2010/main" Requires="a14">
          <p:sp>
            <p:nvSpPr>
              <p:cNvPr id="2" name="Rectangle 1"/>
              <p:cNvSpPr/>
              <p:nvPr/>
            </p:nvSpPr>
            <p:spPr>
              <a:xfrm>
                <a:off x="915989" y="872047"/>
                <a:ext cx="3619435" cy="1418273"/>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𝑎</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2000" i="1">
                          <a:effectLst/>
                          <a:latin typeface="+mn-lt"/>
                          <a:ea typeface="Arial" panose="020B0604020202020204" pitchFamily="34" charset="0"/>
                          <a:cs typeface="Times New Roman" panose="02020603050405020304" pitchFamily="18" charset="0"/>
                        </a:rPr>
                        <m:t>2</m:t>
                      </m:r>
                      <m:r>
                        <a:rPr lang="en-US" sz="2000" i="1">
                          <a:effectLst/>
                          <a:latin typeface="+mn-lt"/>
                          <a:ea typeface="Arial" panose="020B0604020202020204" pitchFamily="34" charset="0"/>
                          <a:cs typeface="Times New Roman" panose="02020603050405020304" pitchFamily="18" charset="0"/>
                        </a:rPr>
                        <m:t>𝑥</m:t>
                      </m:r>
                      <m:r>
                        <a:rPr lang="en-US" sz="2000" i="1">
                          <a:effectLst/>
                          <a:latin typeface="+mn-lt"/>
                          <a:ea typeface="Arial" panose="020B0604020202020204" pitchFamily="34" charset="0"/>
                          <a:cs typeface="Times New Roman" panose="02020603050405020304" pitchFamily="18" charset="0"/>
                        </a:rPr>
                        <m:t>=6</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𝑏</m:t>
                      </m:r>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f>
                        <m:fPr>
                          <m:ctrlPr>
                            <a:rPr lang="en-US" sz="2000" i="1">
                              <a:effectLst/>
                              <a:latin typeface="+mn-lt"/>
                              <a:ea typeface="Dotum" panose="020B0600000101010101" pitchFamily="34" charset="-127"/>
                              <a:cs typeface="Times New Roman" panose="02020603050405020304" pitchFamily="18" charset="0"/>
                            </a:rPr>
                          </m:ctrlPr>
                        </m:fPr>
                        <m:num>
                          <m:r>
                            <a:rPr lang="en-US" sz="2000" i="1">
                              <a:effectLst/>
                              <a:latin typeface="+mn-lt"/>
                              <a:ea typeface="Dotum" panose="020B0600000101010101" pitchFamily="34" charset="-127"/>
                              <a:cs typeface="Times New Roman" panose="02020603050405020304" pitchFamily="18" charset="0"/>
                            </a:rPr>
                            <m:t>1</m:t>
                          </m:r>
                        </m:num>
                        <m:den>
                          <m:r>
                            <a:rPr lang="en-US" sz="2000" i="1">
                              <a:effectLst/>
                              <a:latin typeface="+mn-lt"/>
                              <a:ea typeface="Dotum" panose="020B0600000101010101" pitchFamily="34" charset="-127"/>
                              <a:cs typeface="Times New Roman" panose="02020603050405020304" pitchFamily="18" charset="0"/>
                            </a:rPr>
                            <m:t>2</m:t>
                          </m:r>
                        </m:den>
                      </m:f>
                      <m:r>
                        <a:rPr lang="en-US" sz="2000" i="1">
                          <a:effectLst/>
                          <a:latin typeface="+mn-lt"/>
                          <a:ea typeface="Dotum" panose="020B0600000101010101" pitchFamily="34" charset="-127"/>
                          <a:cs typeface="Times New Roman" panose="02020603050405020304" pitchFamily="18" charset="0"/>
                        </a:rPr>
                        <m:t> . 2</m:t>
                      </m:r>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m:t>
                      </m:r>
                      <m:f>
                        <m:fPr>
                          <m:ctrlPr>
                            <a:rPr lang="en-US" sz="2000" i="1">
                              <a:effectLst/>
                              <a:latin typeface="+mn-lt"/>
                              <a:ea typeface="Dotum" panose="020B0600000101010101" pitchFamily="34" charset="-127"/>
                              <a:cs typeface="Times New Roman" panose="02020603050405020304" pitchFamily="18" charset="0"/>
                            </a:rPr>
                          </m:ctrlPr>
                        </m:fPr>
                        <m:num>
                          <m:r>
                            <a:rPr lang="en-US" sz="2000" i="1">
                              <a:effectLst/>
                              <a:latin typeface="+mn-lt"/>
                              <a:ea typeface="Dotum" panose="020B0600000101010101" pitchFamily="34" charset="-127"/>
                              <a:cs typeface="Times New Roman" panose="02020603050405020304" pitchFamily="18" charset="0"/>
                            </a:rPr>
                            <m:t>1</m:t>
                          </m:r>
                        </m:num>
                        <m:den>
                          <m:r>
                            <a:rPr lang="en-US" sz="2000" i="1">
                              <a:effectLst/>
                              <a:latin typeface="+mn-lt"/>
                              <a:ea typeface="Dotum" panose="020B0600000101010101" pitchFamily="34" charset="-127"/>
                              <a:cs typeface="Times New Roman" panose="02020603050405020304" pitchFamily="18" charset="0"/>
                            </a:rPr>
                            <m:t>2</m:t>
                          </m:r>
                        </m:den>
                      </m:f>
                      <m:r>
                        <a:rPr lang="en-US" sz="2000" i="1">
                          <a:effectLst/>
                          <a:latin typeface="+mn-lt"/>
                          <a:ea typeface="Dotum" panose="020B0600000101010101" pitchFamily="34" charset="-127"/>
                          <a:cs typeface="Times New Roman" panose="02020603050405020304" pitchFamily="18" charset="0"/>
                        </a:rPr>
                        <m:t> . 6</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𝑥</m:t>
                      </m:r>
                      <m:r>
                        <a:rPr lang="en-US" sz="2000" i="1">
                          <a:effectLst/>
                          <a:latin typeface="+mn-lt"/>
                          <a:ea typeface="Arial" panose="020B0604020202020204" pitchFamily="34" charset="0"/>
                          <a:cs typeface="Times New Roman" panose="02020603050405020304" pitchFamily="18" charset="0"/>
                        </a:rPr>
                        <m:t>=3</m:t>
                      </m:r>
                    </m:oMath>
                  </m:oMathPara>
                </a14:m>
                <a:endParaRPr lang="en-US" sz="20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915989" y="872047"/>
                <a:ext cx="3619435" cy="141827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915988" y="2407618"/>
                <a:ext cx="7853108" cy="2400657"/>
              </a:xfrm>
              <a:prstGeom prst="rect">
                <a:avLst/>
              </a:prstGeom>
            </p:spPr>
            <p:txBody>
              <a:bodyPr wrap="square">
                <a:spAutoFit/>
              </a:bodyPr>
              <a:lstStyle/>
              <a:p>
                <a:pPr lvl="0" algn="just">
                  <a:lnSpc>
                    <a:spcPct val="150000"/>
                  </a:lnSpc>
                </a:pPr>
                <a:r>
                  <a:rPr lang="en-US" sz="2000">
                    <a:ea typeface="Arial" panose="020B0604020202020204" pitchFamily="34" charset="0"/>
                    <a:cs typeface="Times New Roman" panose="02020603050405020304" pitchFamily="18" charset="0"/>
                  </a:rPr>
                  <a:t>Trong </a:t>
                </a:r>
                <a:r>
                  <a:rPr lang="en-US" sz="2000">
                    <a:ea typeface="Arial" panose="020B0604020202020204" pitchFamily="34" charset="0"/>
                    <a:cs typeface="Times New Roman" panose="02020603050405020304" pitchFamily="18" charset="0"/>
                  </a:rPr>
                  <a:t>thực hành, ta trình bày cách tìm nghiệm của phương trình (2) như sau:</a:t>
                </a:r>
              </a:p>
              <a:p>
                <a:pPr lvl="0" algn="ctr">
                  <a:lnSpc>
                    <a:spcPct val="150000"/>
                  </a:lnSpc>
                </a:pP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2</m:t>
                    </m:r>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i="1">
                        <a:latin typeface="Cambria Math" panose="02040503050406030204" pitchFamily="18" charset="0"/>
                        <a:ea typeface="Arial" panose="020B0604020202020204" pitchFamily="34" charset="0"/>
                        <a:cs typeface="Times New Roman" panose="02020603050405020304" pitchFamily="18" charset="0"/>
                      </a:rPr>
                      <m:t>−6=0</m:t>
                    </m:r>
                  </m:oMath>
                </a14:m>
                <a:r>
                  <a:rPr lang="en-US" sz="2000">
                    <a:ea typeface="Dotum" panose="020B0600000101010101" pitchFamily="34" charset="-127"/>
                    <a:cs typeface="Times New Roman" panose="02020603050405020304" pitchFamily="18" charset="0"/>
                  </a:rPr>
                  <a:t> </a:t>
                </a:r>
                <a:endParaRPr lang="en-US" sz="2000">
                  <a:ea typeface="Arial" panose="020B0604020202020204" pitchFamily="34" charset="0"/>
                  <a:cs typeface="Times New Roman" panose="02020603050405020304" pitchFamily="18" charset="0"/>
                </a:endParaRPr>
              </a:p>
              <a:p>
                <a:pPr lvl="0" algn="ctr">
                  <a:lnSpc>
                    <a:spcPct val="150000"/>
                  </a:lnSpc>
                </a:pP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2</m:t>
                    </m:r>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i="1">
                        <a:latin typeface="Cambria Math" panose="02040503050406030204" pitchFamily="18" charset="0"/>
                        <a:ea typeface="Arial" panose="020B0604020202020204" pitchFamily="34" charset="0"/>
                        <a:cs typeface="Times New Roman" panose="02020603050405020304" pitchFamily="18" charset="0"/>
                      </a:rPr>
                      <m:t>=6</m:t>
                    </m:r>
                  </m:oMath>
                </a14:m>
                <a:r>
                  <a:rPr lang="en-US" sz="2000">
                    <a:ea typeface="Dotum" panose="020B0600000101010101" pitchFamily="34" charset="-127"/>
                    <a:cs typeface="Times New Roman" panose="02020603050405020304" pitchFamily="18" charset="0"/>
                  </a:rPr>
                  <a:t> </a:t>
                </a:r>
                <a:endParaRPr lang="en-US" sz="2000">
                  <a:ea typeface="Arial" panose="020B0604020202020204" pitchFamily="34" charset="0"/>
                  <a:cs typeface="Times New Roman" panose="02020603050405020304" pitchFamily="18" charset="0"/>
                </a:endParaRPr>
              </a:p>
              <a:p>
                <a:pPr lvl="0" algn="ctr">
                  <a:lnSpc>
                    <a:spcPct val="150000"/>
                  </a:lnSpc>
                </a:pP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i="1">
                        <a:latin typeface="Cambria Math" panose="02040503050406030204" pitchFamily="18" charset="0"/>
                        <a:ea typeface="Arial" panose="020B0604020202020204" pitchFamily="34" charset="0"/>
                        <a:cs typeface="Times New Roman" panose="02020603050405020304" pitchFamily="18" charset="0"/>
                      </a:rPr>
                      <m:t>=3</m:t>
                    </m:r>
                  </m:oMath>
                </a14:m>
                <a:r>
                  <a:rPr lang="en-US" sz="2000">
                    <a:ea typeface="Dotum" panose="020B0600000101010101" pitchFamily="34" charset="-127"/>
                    <a:cs typeface="Times New Roman" panose="02020603050405020304" pitchFamily="18" charset="0"/>
                  </a:rPr>
                  <a:t> </a:t>
                </a:r>
                <a:endParaRPr lang="en-US" sz="2000">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915988" y="2407618"/>
                <a:ext cx="7853108" cy="2400657"/>
              </a:xfrm>
              <a:prstGeom prst="rect">
                <a:avLst/>
              </a:prstGeom>
              <a:blipFill>
                <a:blip r:embed="rId4"/>
                <a:stretch>
                  <a:fillRect l="-776" r="-776"/>
                </a:stretch>
              </a:blipFill>
            </p:spPr>
            <p:txBody>
              <a:bodyPr/>
              <a:lstStyle/>
              <a:p>
                <a:r>
                  <a:rPr lang="en-US">
                    <a:noFill/>
                  </a:rPr>
                  <a:t> </a:t>
                </a:r>
              </a:p>
            </p:txBody>
          </p:sp>
        </mc:Fallback>
      </mc:AlternateContent>
    </p:spTree>
    <p:extLst>
      <p:ext uri="{BB962C8B-B14F-4D97-AF65-F5344CB8AC3E}">
        <p14:creationId xmlns:p14="http://schemas.microsoft.com/office/powerpoint/2010/main" val="1284754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94"/>
        <p:cNvGrpSpPr/>
        <p:nvPr/>
      </p:nvGrpSpPr>
      <p:grpSpPr>
        <a:xfrm>
          <a:off x="0" y="0"/>
          <a:ext cx="0" cy="0"/>
          <a:chOff x="0" y="0"/>
          <a:chExt cx="0" cy="0"/>
        </a:xfrm>
      </p:grpSpPr>
      <p:sp>
        <p:nvSpPr>
          <p:cNvPr id="4" name="Rectangle 3"/>
          <p:cNvSpPr/>
          <p:nvPr/>
        </p:nvSpPr>
        <p:spPr>
          <a:xfrm>
            <a:off x="1696177" y="429110"/>
            <a:ext cx="1380813" cy="600164"/>
          </a:xfrm>
          <a:prstGeom prst="rect">
            <a:avLst/>
          </a:prstGeom>
        </p:spPr>
        <p:txBody>
          <a:bodyPr wrap="square">
            <a:spAutoFit/>
          </a:bodyPr>
          <a:lstStyle/>
          <a:p>
            <a:pPr algn="just">
              <a:lnSpc>
                <a:spcPct val="150000"/>
              </a:lnSpc>
              <a:spcBef>
                <a:spcPts val="600"/>
              </a:spcBef>
              <a:spcAft>
                <a:spcPts val="600"/>
              </a:spcAft>
            </a:pPr>
            <a:r>
              <a:rPr lang="en-US" sz="2200" b="1" i="1" u="sng">
                <a:solidFill>
                  <a:srgbClr val="C00000"/>
                </a:solidFill>
                <a:latin typeface="+mn-lt"/>
                <a:ea typeface="Arial" panose="020B0604020202020204" pitchFamily="34" charset="0"/>
                <a:cs typeface="Times New Roman" panose="02020603050405020304" pitchFamily="18" charset="0"/>
              </a:rPr>
              <a:t>Chú </a:t>
            </a:r>
            <a:r>
              <a:rPr lang="en-US" sz="2200" b="1" i="1" u="sng">
                <a:solidFill>
                  <a:srgbClr val="C00000"/>
                </a:solidFill>
                <a:latin typeface="+mn-lt"/>
                <a:ea typeface="Arial" panose="020B0604020202020204" pitchFamily="34" charset="0"/>
                <a:cs typeface="Times New Roman" panose="02020603050405020304" pitchFamily="18" charset="0"/>
              </a:rPr>
              <a:t>ý</a:t>
            </a:r>
            <a:r>
              <a:rPr lang="en-US" sz="2200" i="1" u="sng" smtClean="0">
                <a:solidFill>
                  <a:srgbClr val="C00000"/>
                </a:solidFill>
                <a:effectLst/>
                <a:latin typeface="+mn-lt"/>
                <a:ea typeface="Arial" panose="020B0604020202020204" pitchFamily="34" charset="0"/>
                <a:cs typeface="Times New Roman" panose="02020603050405020304" pitchFamily="18" charset="0"/>
              </a:rPr>
              <a:t>:</a:t>
            </a:r>
            <a:endParaRPr lang="en-US" sz="2200">
              <a:solidFill>
                <a:srgbClr val="C00000"/>
              </a:solidFill>
              <a:effectLst/>
              <a:latin typeface="+mn-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flipH="1">
            <a:off x="7276236" y="3489137"/>
            <a:ext cx="938993" cy="139239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696177" y="1193195"/>
                <a:ext cx="5385816" cy="2433102"/>
              </a:xfrm>
              <a:prstGeom prst="rect">
                <a:avLst/>
              </a:prstGeom>
            </p:spPr>
            <p:txBody>
              <a:bodyPr wrap="square">
                <a:spAutoFit/>
              </a:bodyPr>
              <a:lstStyle/>
              <a:p>
                <a:pPr marL="342900" indent="-342900" algn="just">
                  <a:lnSpc>
                    <a:spcPct val="150000"/>
                  </a:lnSpc>
                  <a:spcBef>
                    <a:spcPts val="600"/>
                  </a:spcBef>
                  <a:spcAft>
                    <a:spcPts val="600"/>
                  </a:spcAft>
                  <a:buFont typeface="Wingdings" panose="05000000000000000000" pitchFamily="2" charset="2"/>
                  <a:buChar char="§"/>
                </a:pPr>
                <a:r>
                  <a:rPr lang="en-US" sz="2100" smtClean="0">
                    <a:solidFill>
                      <a:schemeClr val="tx1">
                        <a:lumMod val="75000"/>
                      </a:schemeClr>
                    </a:solidFill>
                    <a:latin typeface="+mn-lt"/>
                    <a:ea typeface="Arial" panose="020B0604020202020204" pitchFamily="34" charset="0"/>
                    <a:cs typeface="Times New Roman" panose="02020603050405020304" pitchFamily="18" charset="0"/>
                  </a:rPr>
                  <a:t>Quy </a:t>
                </a:r>
                <a:r>
                  <a:rPr lang="en-US" sz="2100">
                    <a:solidFill>
                      <a:schemeClr val="tx1">
                        <a:lumMod val="75000"/>
                      </a:schemeClr>
                    </a:solidFill>
                    <a:latin typeface="+mn-lt"/>
                    <a:ea typeface="Arial" panose="020B0604020202020204" pitchFamily="34" charset="0"/>
                    <a:cs typeface="Times New Roman" panose="02020603050405020304" pitchFamily="18" charset="0"/>
                  </a:rPr>
                  <a:t>tắc chuyển vế:</a:t>
                </a:r>
              </a:p>
              <a:p>
                <a:pPr algn="just">
                  <a:lnSpc>
                    <a:spcPct val="150000"/>
                  </a:lnSpc>
                  <a:spcBef>
                    <a:spcPts val="600"/>
                  </a:spcBef>
                  <a:spcAft>
                    <a:spcPts val="600"/>
                  </a:spcAft>
                </a:pPr>
                <a:r>
                  <a:rPr lang="en-US" sz="2100">
                    <a:solidFill>
                      <a:schemeClr val="tx1">
                        <a:lumMod val="75000"/>
                      </a:schemeClr>
                    </a:solidFill>
                    <a:effectLst/>
                    <a:latin typeface="+mn-lt"/>
                    <a:ea typeface="Arial" panose="020B0604020202020204" pitchFamily="34" charset="0"/>
                    <a:cs typeface="Times New Roman" panose="02020603050405020304" pitchFamily="18" charset="0"/>
                  </a:rPr>
                  <a:t>Nếu </a:t>
                </a:r>
                <a14:m>
                  <m:oMath xmlns:m="http://schemas.openxmlformats.org/officeDocument/2006/math">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𝐴</m:t>
                    </m:r>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m:t>
                    </m:r>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𝐶</m:t>
                    </m:r>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m:t>
                    </m:r>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𝐵</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𝐴</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𝐵</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𝐶</m:t>
                    </m:r>
                  </m:oMath>
                </a14:m>
                <a:endParaRPr lang="en-US" sz="2100">
                  <a:solidFill>
                    <a:schemeClr val="tx1">
                      <a:lumMod val="75000"/>
                    </a:schemeClr>
                  </a:solidFill>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 typeface="Wingdings" panose="05000000000000000000" pitchFamily="2" charset="2"/>
                  <a:buChar char="§"/>
                </a:pPr>
                <a:r>
                  <a:rPr lang="en-US" sz="2100" smtClean="0">
                    <a:solidFill>
                      <a:schemeClr val="tx1">
                        <a:lumMod val="75000"/>
                      </a:schemeClr>
                    </a:solidFill>
                    <a:effectLst/>
                    <a:latin typeface="+mn-lt"/>
                    <a:ea typeface="Arial" panose="020B0604020202020204" pitchFamily="34" charset="0"/>
                    <a:cs typeface="Times New Roman" panose="02020603050405020304" pitchFamily="18" charset="0"/>
                  </a:rPr>
                  <a:t>Quy </a:t>
                </a:r>
                <a:r>
                  <a:rPr lang="en-US" sz="2100">
                    <a:solidFill>
                      <a:schemeClr val="tx1">
                        <a:lumMod val="75000"/>
                      </a:schemeClr>
                    </a:solidFill>
                    <a:effectLst/>
                    <a:latin typeface="+mn-lt"/>
                    <a:ea typeface="Arial" panose="020B0604020202020204" pitchFamily="34" charset="0"/>
                    <a:cs typeface="Times New Roman" panose="02020603050405020304" pitchFamily="18" charset="0"/>
                  </a:rPr>
                  <a:t>tắc nhân:</a:t>
                </a:r>
              </a:p>
              <a:p>
                <a:pPr algn="just">
                  <a:lnSpc>
                    <a:spcPct val="150000"/>
                  </a:lnSpc>
                  <a:spcBef>
                    <a:spcPts val="600"/>
                  </a:spcBef>
                  <a:spcAft>
                    <a:spcPts val="600"/>
                  </a:spcAft>
                </a:pPr>
                <a:r>
                  <a:rPr lang="en-US" sz="2100">
                    <a:solidFill>
                      <a:schemeClr val="tx1">
                        <a:lumMod val="75000"/>
                      </a:schemeClr>
                    </a:solidFill>
                    <a:effectLst/>
                    <a:latin typeface="+mn-lt"/>
                    <a:ea typeface="Arial" panose="020B0604020202020204" pitchFamily="34" charset="0"/>
                    <a:cs typeface="Times New Roman" panose="02020603050405020304" pitchFamily="18" charset="0"/>
                  </a:rPr>
                  <a:t>Nếu </a:t>
                </a:r>
                <a14:m>
                  <m:oMath xmlns:m="http://schemas.openxmlformats.org/officeDocument/2006/math">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𝐴</m:t>
                    </m:r>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m:t>
                    </m:r>
                    <m:r>
                      <a:rPr lang="en-US" sz="2100" i="1">
                        <a:solidFill>
                          <a:schemeClr val="tx1">
                            <a:lumMod val="75000"/>
                          </a:schemeClr>
                        </a:solidFill>
                        <a:effectLst/>
                        <a:latin typeface="+mn-lt"/>
                        <a:ea typeface="Arial" panose="020B0604020202020204" pitchFamily="34" charset="0"/>
                        <a:cs typeface="Times New Roman" panose="02020603050405020304" pitchFamily="18" charset="0"/>
                      </a:rPr>
                      <m:t>𝐵</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𝐶</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là số khác </a:t>
                </a:r>
                <a14:m>
                  <m:oMath xmlns:m="http://schemas.openxmlformats.org/officeDocument/2006/math">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0</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𝐴</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 . </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𝐶</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𝐵</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 . </m:t>
                    </m:r>
                    <m:r>
                      <a:rPr lang="en-US" sz="2100" i="1">
                        <a:solidFill>
                          <a:schemeClr val="tx1">
                            <a:lumMod val="75000"/>
                          </a:schemeClr>
                        </a:solidFill>
                        <a:effectLst/>
                        <a:latin typeface="+mn-lt"/>
                        <a:ea typeface="Dotum" panose="020B0600000101010101" pitchFamily="34" charset="-127"/>
                        <a:cs typeface="Times New Roman" panose="02020603050405020304" pitchFamily="18" charset="0"/>
                      </a:rPr>
                      <m:t>𝐶</m:t>
                    </m:r>
                  </m:oMath>
                </a14:m>
                <a:endParaRPr lang="en-US" sz="2100">
                  <a:solidFill>
                    <a:schemeClr val="tx1">
                      <a:lumMod val="75000"/>
                    </a:schemeClr>
                  </a:solidFill>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696177" y="1193195"/>
                <a:ext cx="5385816" cy="2433102"/>
              </a:xfrm>
              <a:prstGeom prst="rect">
                <a:avLst/>
              </a:prstGeom>
              <a:blipFill>
                <a:blip r:embed="rId4"/>
                <a:stretch>
                  <a:fillRect l="-1357" b="-3759"/>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18" presetClass="entr" presetSubtype="1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47"/>
        <p:cNvGrpSpPr/>
        <p:nvPr/>
      </p:nvGrpSpPr>
      <p:grpSpPr>
        <a:xfrm>
          <a:off x="0" y="0"/>
          <a:ext cx="0" cy="0"/>
          <a:chOff x="0" y="0"/>
          <a:chExt cx="0" cy="0"/>
        </a:xfrm>
      </p:grpSpPr>
      <p:sp>
        <p:nvSpPr>
          <p:cNvPr id="4048" name="Google Shape;4048;p38"/>
          <p:cNvSpPr txBox="1">
            <a:spLocks noGrp="1"/>
          </p:cNvSpPr>
          <p:nvPr>
            <p:ph type="title"/>
          </p:nvPr>
        </p:nvSpPr>
        <p:spPr>
          <a:xfrm>
            <a:off x="708312" y="556766"/>
            <a:ext cx="7704000" cy="572700"/>
          </a:xfrm>
          <a:prstGeom prst="rect">
            <a:avLst/>
          </a:prstGeom>
        </p:spPr>
        <p:txBody>
          <a:bodyPr spcFirstLastPara="1" wrap="square" lIns="91425" tIns="91425" rIns="91425" bIns="91425" anchor="t" anchorCtr="0">
            <a:noAutofit/>
          </a:bodyPr>
          <a:lstStyle/>
          <a:p>
            <a:pPr lvl="0"/>
            <a:r>
              <a:rPr lang="en-US">
                <a:solidFill>
                  <a:srgbClr val="C00000"/>
                </a:solidFill>
                <a:latin typeface="+mj-lt"/>
              </a:rPr>
              <a:t>KHỞI ĐỘNG</a:t>
            </a:r>
            <a:endParaRPr lang="en-US">
              <a:solidFill>
                <a:srgbClr val="C00000"/>
              </a:solidFill>
              <a:latin typeface="+mj-lt"/>
            </a:endParaRPr>
          </a:p>
        </p:txBody>
      </p:sp>
      <p:sp>
        <p:nvSpPr>
          <p:cNvPr id="4" name="Rectangle 3"/>
          <p:cNvSpPr/>
          <p:nvPr/>
        </p:nvSpPr>
        <p:spPr>
          <a:xfrm>
            <a:off x="708312" y="1384816"/>
            <a:ext cx="7862110" cy="1869743"/>
          </a:xfrm>
          <a:prstGeom prst="rect">
            <a:avLst/>
          </a:prstGeom>
        </p:spPr>
        <p:txBody>
          <a:bodyPr wrap="square">
            <a:spAutoFit/>
          </a:bodyPr>
          <a:lstStyle/>
          <a:p>
            <a:pPr algn="just">
              <a:lnSpc>
                <a:spcPct val="175000"/>
              </a:lnSpc>
              <a:spcBef>
                <a:spcPts val="600"/>
              </a:spcBef>
              <a:spcAft>
                <a:spcPts val="600"/>
              </a:spcAft>
            </a:pPr>
            <a:r>
              <a:rPr lang="da-DK" sz="2200">
                <a:latin typeface="+mj-lt"/>
                <a:ea typeface="Calibri" panose="020F0502020204030204" pitchFamily="34" charset="0"/>
                <a:cs typeface="Times New Roman" panose="02020603050405020304" pitchFamily="18" charset="0"/>
              </a:rPr>
              <a:t>Bác An gửi tiết kiệm 150 triệu đồng với kì hạn 12 tháng. Đến cuối kì (tức là sau 1 năm), bác An thu được số tiền cả vốn lẫn lãi </a:t>
            </a:r>
            <a:r>
              <a:rPr lang="da-DK" sz="2200">
                <a:latin typeface="+mj-lt"/>
                <a:ea typeface="Calibri" panose="020F0502020204030204" pitchFamily="34" charset="0"/>
                <a:cs typeface="Times New Roman" panose="02020603050405020304" pitchFamily="18" charset="0"/>
              </a:rPr>
              <a:t>là </a:t>
            </a:r>
            <a:r>
              <a:rPr lang="da-DK" sz="2200" smtClean="0">
                <a:latin typeface="+mj-lt"/>
                <a:ea typeface="Calibri" panose="020F0502020204030204" pitchFamily="34" charset="0"/>
                <a:cs typeface="Times New Roman" panose="02020603050405020304" pitchFamily="18" charset="0"/>
              </a:rPr>
              <a:t>159 </a:t>
            </a:r>
            <a:r>
              <a:rPr lang="da-DK" sz="2200">
                <a:latin typeface="+mj-lt"/>
                <a:ea typeface="Calibri" panose="020F0502020204030204" pitchFamily="34" charset="0"/>
                <a:cs typeface="Times New Roman" panose="02020603050405020304" pitchFamily="18" charset="0"/>
              </a:rPr>
              <a:t>triệu đồng. Tính lãi suất gửi tiết kiệm của bác An.</a:t>
            </a:r>
            <a:endParaRPr lang="en-US" sz="2200">
              <a:effectLst/>
              <a:latin typeface="+mj-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309047" y="3920697"/>
            <a:ext cx="927078" cy="8789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48"/>
                                        </p:tgtEl>
                                        <p:attrNameLst>
                                          <p:attrName>style.visibility</p:attrName>
                                        </p:attrNameLst>
                                      </p:cBhvr>
                                      <p:to>
                                        <p:strVal val="visible"/>
                                      </p:to>
                                    </p:set>
                                    <p:animEffect transition="in" filter="barn(inVertical)">
                                      <p:cBhvr>
                                        <p:cTn id="7" dur="500"/>
                                        <p:tgtEl>
                                          <p:spTgt spid="40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8"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49"/>
        <p:cNvGrpSpPr/>
        <p:nvPr/>
      </p:nvGrpSpPr>
      <p:grpSpPr>
        <a:xfrm>
          <a:off x="0" y="0"/>
          <a:ext cx="0" cy="0"/>
          <a:chOff x="0" y="0"/>
          <a:chExt cx="0" cy="0"/>
        </a:xfrm>
      </p:grpSpPr>
      <p:sp>
        <p:nvSpPr>
          <p:cNvPr id="14" name="Google Shape;4087;p42"/>
          <p:cNvSpPr txBox="1">
            <a:spLocks/>
          </p:cNvSpPr>
          <p:nvPr/>
        </p:nvSpPr>
        <p:spPr>
          <a:xfrm>
            <a:off x="2185541" y="288409"/>
            <a:ext cx="4819800" cy="535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Vazirmatn"/>
              <a:buNone/>
              <a:defRPr sz="2200" b="0" i="0" u="none" strike="noStrike" cap="none">
                <a:solidFill>
                  <a:schemeClr val="dk1"/>
                </a:solidFill>
                <a:latin typeface="Vazirmatn SemiBold"/>
                <a:ea typeface="Vazirmatn SemiBold"/>
                <a:cs typeface="Vazirmatn SemiBold"/>
                <a:sym typeface="Vazirmatn SemiBold"/>
              </a:defRPr>
            </a:lvl1pPr>
            <a:lvl2pPr marR="0" lvl="1"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2pPr>
            <a:lvl3pPr marR="0" lvl="2"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3pPr>
            <a:lvl4pPr marR="0" lvl="3"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4pPr>
            <a:lvl5pPr marR="0" lvl="4"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5pPr>
            <a:lvl6pPr marR="0" lvl="5"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6pPr>
            <a:lvl7pPr marR="0" lvl="6"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7pPr>
            <a:lvl8pPr marR="0" lvl="7"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8pPr>
            <a:lvl9pPr marR="0" lvl="8"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9pPr>
          </a:lstStyle>
          <a:p>
            <a:pPr algn="ctr"/>
            <a:r>
              <a:rPr lang="en-US" sz="3500" b="1" smtClean="0">
                <a:solidFill>
                  <a:srgbClr val="C00000"/>
                </a:solidFill>
                <a:latin typeface="+mj-lt"/>
              </a:rPr>
              <a:t>KẾT LUẬN</a:t>
            </a:r>
            <a:endParaRPr lang="en-US" sz="3500" b="1">
              <a:solidFill>
                <a:srgbClr val="C00000"/>
              </a:solidFill>
              <a:latin typeface="+mj-lt"/>
            </a:endParaRPr>
          </a:p>
        </p:txBody>
      </p:sp>
      <mc:AlternateContent xmlns:mc="http://schemas.openxmlformats.org/markup-compatibility/2006">
        <mc:Choice xmlns:a14="http://schemas.microsoft.com/office/drawing/2010/main" Requires="a14">
          <p:sp>
            <p:nvSpPr>
              <p:cNvPr id="15" name="Rectangle 14"/>
              <p:cNvSpPr/>
              <p:nvPr/>
            </p:nvSpPr>
            <p:spPr>
              <a:xfrm>
                <a:off x="696146" y="896761"/>
                <a:ext cx="7798590" cy="4027834"/>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marL="342900" indent="-342900" algn="just">
                  <a:lnSpc>
                    <a:spcPct val="150000"/>
                  </a:lnSpc>
                  <a:spcBef>
                    <a:spcPts val="600"/>
                  </a:spcBef>
                  <a:spcAft>
                    <a:spcPts val="600"/>
                  </a:spcAft>
                  <a:buClr>
                    <a:srgbClr val="FCF8E3"/>
                  </a:buClr>
                  <a:buFont typeface="Wingdings" panose="05000000000000000000" pitchFamily="2" charset="2"/>
                  <a:buChar char="§"/>
                </a:pPr>
                <a:r>
                  <a:rPr lang="en-US" sz="2000" smtClean="0">
                    <a:effectLst/>
                    <a:ea typeface="Arial" panose="020B0604020202020204" pitchFamily="34" charset="0"/>
                    <a:cs typeface="Times New Roman" panose="02020603050405020304" pitchFamily="18" charset="0"/>
                  </a:rPr>
                  <a:t>Ph</a:t>
                </a:r>
                <a:r>
                  <a:rPr lang="en-US" sz="2000" smtClean="0">
                    <a:solidFill>
                      <a:srgbClr val="FCF8E3"/>
                    </a:solidFill>
                    <a:effectLst/>
                    <a:ea typeface="Arial" panose="020B0604020202020204" pitchFamily="34" charset="0"/>
                    <a:cs typeface="Times New Roman" panose="02020603050405020304" pitchFamily="18" charset="0"/>
                  </a:rPr>
                  <a:t>ươ</a:t>
                </a:r>
                <a:r>
                  <a:rPr lang="en-US" sz="2000" smtClean="0">
                    <a:effectLst/>
                    <a:ea typeface="Arial" panose="020B0604020202020204" pitchFamily="34" charset="0"/>
                    <a:cs typeface="Times New Roman" panose="02020603050405020304" pitchFamily="18" charset="0"/>
                  </a:rPr>
                  <a:t>ng </a:t>
                </a:r>
                <a:r>
                  <a:rPr lang="en-US" sz="2000">
                    <a:effectLst/>
                    <a:ea typeface="Arial" panose="020B0604020202020204" pitchFamily="34" charset="0"/>
                    <a:cs typeface="Times New Roman" panose="02020603050405020304" pitchFamily="18" charset="0"/>
                  </a:rPr>
                  <a:t>trình bậc nhất </a:t>
                </a:r>
                <a14:m>
                  <m:oMath xmlns:m="http://schemas.openxmlformats.org/officeDocument/2006/math">
                    <m:r>
                      <a:rPr lang="en-US" sz="2000" i="1">
                        <a:effectLst/>
                        <a:ea typeface="Arial" panose="020B0604020202020204" pitchFamily="34" charset="0"/>
                        <a:cs typeface="Times New Roman" panose="02020603050405020304" pitchFamily="18" charset="0"/>
                      </a:rPr>
                      <m:t>𝑎𝑥</m:t>
                    </m:r>
                    <m:r>
                      <a:rPr lang="en-US" sz="2000" i="1">
                        <a:effectLst/>
                        <a:ea typeface="Arial" panose="020B0604020202020204" pitchFamily="34" charset="0"/>
                        <a:cs typeface="Times New Roman" panose="02020603050405020304" pitchFamily="18" charset="0"/>
                      </a:rPr>
                      <m:t>+</m:t>
                    </m:r>
                    <m:r>
                      <a:rPr lang="en-US" sz="2000" i="1">
                        <a:effectLst/>
                        <a:ea typeface="Arial" panose="020B0604020202020204" pitchFamily="34" charset="0"/>
                        <a:cs typeface="Times New Roman" panose="02020603050405020304" pitchFamily="18" charset="0"/>
                      </a:rPr>
                      <m:t>𝑏</m:t>
                    </m:r>
                    <m:r>
                      <a:rPr lang="en-US" sz="2000" i="1">
                        <a:effectLst/>
                        <a:ea typeface="Arial" panose="020B0604020202020204" pitchFamily="34" charset="0"/>
                        <a:cs typeface="Times New Roman" panose="02020603050405020304" pitchFamily="18" charset="0"/>
                      </a:rPr>
                      <m:t>=0 (</m:t>
                    </m:r>
                    <m:r>
                      <a:rPr lang="en-US" sz="2000" i="1">
                        <a:effectLst/>
                        <a:ea typeface="Arial" panose="020B0604020202020204" pitchFamily="34" charset="0"/>
                        <a:cs typeface="Times New Roman" panose="02020603050405020304" pitchFamily="18" charset="0"/>
                      </a:rPr>
                      <m:t>𝑎</m:t>
                    </m:r>
                    <m:r>
                      <a:rPr lang="en-US" sz="2000" i="1">
                        <a:effectLst/>
                        <a:ea typeface="Arial" panose="020B0604020202020204" pitchFamily="34" charset="0"/>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 được giải như sau:</a:t>
                </a:r>
                <a:endParaRPr lang="en-US" sz="20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2000" i="1">
                        <a:effectLst/>
                        <a:ea typeface="Arial" panose="020B0604020202020204" pitchFamily="34" charset="0"/>
                        <a:cs typeface="Times New Roman" panose="02020603050405020304" pitchFamily="18" charset="0"/>
                      </a:rPr>
                      <m:t>𝑎𝑥</m:t>
                    </m:r>
                    <m:r>
                      <a:rPr lang="en-US" sz="2000" i="1">
                        <a:effectLst/>
                        <a:ea typeface="Arial" panose="020B0604020202020204" pitchFamily="34" charset="0"/>
                        <a:cs typeface="Times New Roman" panose="02020603050405020304" pitchFamily="18" charset="0"/>
                      </a:rPr>
                      <m:t>+</m:t>
                    </m:r>
                    <m:r>
                      <a:rPr lang="en-US" sz="2000" i="1">
                        <a:effectLst/>
                        <a:ea typeface="Arial" panose="020B0604020202020204" pitchFamily="34" charset="0"/>
                        <a:cs typeface="Times New Roman" panose="02020603050405020304" pitchFamily="18" charset="0"/>
                      </a:rPr>
                      <m:t>𝑏</m:t>
                    </m:r>
                    <m:r>
                      <a:rPr lang="en-US" sz="2000" i="1">
                        <a:effectLst/>
                        <a:ea typeface="Arial" panose="020B0604020202020204" pitchFamily="34" charset="0"/>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 </a:t>
                </a:r>
                <a:endParaRPr lang="en-US" sz="20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2000" i="1">
                        <a:effectLst/>
                        <a:ea typeface="Arial" panose="020B0604020202020204" pitchFamily="34" charset="0"/>
                        <a:cs typeface="Times New Roman" panose="02020603050405020304" pitchFamily="18" charset="0"/>
                      </a:rPr>
                      <m:t>𝑎𝑥</m:t>
                    </m:r>
                    <m:r>
                      <a:rPr lang="en-US" sz="2000" i="1">
                        <a:effectLst/>
                        <a:ea typeface="Arial" panose="020B0604020202020204" pitchFamily="34" charset="0"/>
                        <a:cs typeface="Times New Roman" panose="02020603050405020304" pitchFamily="18" charset="0"/>
                      </a:rPr>
                      <m:t>=−</m:t>
                    </m:r>
                    <m:r>
                      <a:rPr lang="en-US" sz="2000" i="1">
                        <a:effectLst/>
                        <a:ea typeface="Arial" panose="020B0604020202020204" pitchFamily="34" charset="0"/>
                        <a:cs typeface="Times New Roman" panose="02020603050405020304" pitchFamily="18" charset="0"/>
                      </a:rPr>
                      <m:t>𝑏</m:t>
                    </m:r>
                  </m:oMath>
                </a14:m>
                <a:r>
                  <a:rPr lang="en-US" sz="2000">
                    <a:effectLst/>
                    <a:ea typeface="Dotum" panose="020B0600000101010101" pitchFamily="34" charset="-127"/>
                    <a:cs typeface="Times New Roman" panose="02020603050405020304" pitchFamily="18" charset="0"/>
                  </a:rPr>
                  <a:t> </a:t>
                </a:r>
                <a:endParaRPr lang="en-US" sz="20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a:effectLst/>
                          <a:ea typeface="Arial" panose="020B0604020202020204" pitchFamily="34" charset="0"/>
                          <a:cs typeface="Times New Roman" panose="02020603050405020304" pitchFamily="18" charset="0"/>
                        </a:rPr>
                        <m:t>𝑥</m:t>
                      </m:r>
                      <m:r>
                        <a:rPr lang="en-US" sz="2000" i="1">
                          <a:effectLst/>
                          <a:ea typeface="Arial" panose="020B0604020202020204" pitchFamily="34" charset="0"/>
                          <a:cs typeface="Times New Roman" panose="02020603050405020304" pitchFamily="18" charset="0"/>
                        </a:rPr>
                        <m:t>=−</m:t>
                      </m:r>
                      <m:f>
                        <m:fPr>
                          <m:ctrlPr>
                            <a:rPr lang="en-US" sz="2000" i="1">
                              <a:effectLst/>
                              <a:ea typeface="Arial" panose="020B0604020202020204" pitchFamily="34" charset="0"/>
                              <a:cs typeface="Times New Roman" panose="02020603050405020304" pitchFamily="18" charset="0"/>
                            </a:rPr>
                          </m:ctrlPr>
                        </m:fPr>
                        <m:num>
                          <m:r>
                            <a:rPr lang="en-US" sz="2000" i="1">
                              <a:effectLst/>
                              <a:ea typeface="Arial" panose="020B0604020202020204" pitchFamily="34" charset="0"/>
                              <a:cs typeface="Times New Roman" panose="02020603050405020304" pitchFamily="18" charset="0"/>
                            </a:rPr>
                            <m:t>𝑏</m:t>
                          </m:r>
                        </m:num>
                        <m:den>
                          <m:r>
                            <a:rPr lang="en-US" sz="2000" i="1">
                              <a:effectLst/>
                              <a:ea typeface="Arial" panose="020B0604020202020204" pitchFamily="34" charset="0"/>
                              <a:cs typeface="Times New Roman" panose="02020603050405020304" pitchFamily="18" charset="0"/>
                            </a:rPr>
                            <m:t>𝑎</m:t>
                          </m:r>
                        </m:den>
                      </m:f>
                    </m:oMath>
                  </m:oMathPara>
                </a14:m>
                <a:endParaRPr lang="en-US" sz="2000">
                  <a:effectLs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Clr>
                    <a:srgbClr val="FCF8E3"/>
                  </a:buClr>
                  <a:buFont typeface="Wingdings" panose="05000000000000000000" pitchFamily="2" charset="2"/>
                  <a:buChar char="§"/>
                </a:pPr>
                <a:r>
                  <a:rPr lang="en-US" sz="2000" smtClean="0">
                    <a:effectLst/>
                    <a:ea typeface="Arial" panose="020B0604020202020204" pitchFamily="34" charset="0"/>
                    <a:cs typeface="Times New Roman" panose="02020603050405020304" pitchFamily="18" charset="0"/>
                  </a:rPr>
                  <a:t>Phương </a:t>
                </a:r>
                <a:r>
                  <a:rPr lang="en-US" sz="2000">
                    <a:effectLst/>
                    <a:ea typeface="Arial" panose="020B0604020202020204" pitchFamily="34" charset="0"/>
                    <a:cs typeface="Times New Roman" panose="02020603050405020304" pitchFamily="18" charset="0"/>
                  </a:rPr>
                  <a:t>trình bậc nhất </a:t>
                </a:r>
                <a14:m>
                  <m:oMath xmlns:m="http://schemas.openxmlformats.org/officeDocument/2006/math">
                    <m:r>
                      <a:rPr lang="en-US" sz="2000" i="1">
                        <a:effectLst/>
                        <a:ea typeface="Arial" panose="020B0604020202020204" pitchFamily="34" charset="0"/>
                        <a:cs typeface="Times New Roman" panose="02020603050405020304" pitchFamily="18" charset="0"/>
                      </a:rPr>
                      <m:t>𝑎𝑥</m:t>
                    </m:r>
                    <m:r>
                      <a:rPr lang="en-US" sz="2000" i="1">
                        <a:effectLst/>
                        <a:ea typeface="Arial" panose="020B0604020202020204" pitchFamily="34" charset="0"/>
                        <a:cs typeface="Times New Roman" panose="02020603050405020304" pitchFamily="18" charset="0"/>
                      </a:rPr>
                      <m:t>+</m:t>
                    </m:r>
                    <m:r>
                      <a:rPr lang="en-US" sz="2000" i="1">
                        <a:effectLst/>
                        <a:ea typeface="Arial" panose="020B0604020202020204" pitchFamily="34" charset="0"/>
                        <a:cs typeface="Times New Roman" panose="02020603050405020304" pitchFamily="18" charset="0"/>
                      </a:rPr>
                      <m:t>𝑏</m:t>
                    </m:r>
                    <m:r>
                      <a:rPr lang="en-US" sz="2000" i="1">
                        <a:effectLst/>
                        <a:ea typeface="Arial" panose="020B0604020202020204" pitchFamily="34" charset="0"/>
                        <a:cs typeface="Times New Roman" panose="02020603050405020304" pitchFamily="18" charset="0"/>
                      </a:rPr>
                      <m:t>=0 </m:t>
                    </m:r>
                    <m:d>
                      <m:dPr>
                        <m:ctrlPr>
                          <a:rPr lang="en-US" sz="2000" i="1">
                            <a:effectLst/>
                            <a:ea typeface="Arial" panose="020B0604020202020204" pitchFamily="34" charset="0"/>
                            <a:cs typeface="Times New Roman" panose="02020603050405020304" pitchFamily="18" charset="0"/>
                          </a:rPr>
                        </m:ctrlPr>
                      </m:dPr>
                      <m:e>
                        <m:r>
                          <a:rPr lang="en-US" sz="2000" i="1">
                            <a:effectLst/>
                            <a:ea typeface="Arial" panose="020B0604020202020204" pitchFamily="34" charset="0"/>
                            <a:cs typeface="Times New Roman" panose="02020603050405020304" pitchFamily="18" charset="0"/>
                          </a:rPr>
                          <m:t>𝑎</m:t>
                        </m:r>
                        <m:r>
                          <a:rPr lang="en-US" sz="2000" i="1">
                            <a:effectLst/>
                            <a:ea typeface="Arial" panose="020B0604020202020204" pitchFamily="34" charset="0"/>
                            <a:cs typeface="Times New Roman" panose="02020603050405020304" pitchFamily="18" charset="0"/>
                          </a:rPr>
                          <m:t>≠0</m:t>
                        </m:r>
                      </m:e>
                    </m:d>
                  </m:oMath>
                </a14:m>
                <a:r>
                  <a:rPr lang="en-US" sz="2000">
                    <a:effectLst/>
                    <a:ea typeface="Dotum" panose="020B0600000101010101" pitchFamily="34" charset="-127"/>
                    <a:cs typeface="Times New Roman" panose="02020603050405020304" pitchFamily="18" charset="0"/>
                  </a:rPr>
                  <a:t> luôn có một nghiệm duy nhất </a:t>
                </a:r>
                <a14:m>
                  <m:oMath xmlns:m="http://schemas.openxmlformats.org/officeDocument/2006/math">
                    <m:r>
                      <a:rPr lang="en-US" sz="2000" i="1">
                        <a:effectLst/>
                        <a:ea typeface="Dotum" panose="020B0600000101010101" pitchFamily="34" charset="-127"/>
                        <a:cs typeface="Times New Roman" panose="02020603050405020304" pitchFamily="18" charset="0"/>
                      </a:rPr>
                      <m:t>𝑥</m:t>
                    </m:r>
                    <m:r>
                      <a:rPr lang="en-US" sz="2000" i="1">
                        <a:effectLst/>
                        <a:ea typeface="Dotum" panose="020B0600000101010101" pitchFamily="34" charset="-127"/>
                        <a:cs typeface="Times New Roman" panose="02020603050405020304" pitchFamily="18" charset="0"/>
                      </a:rPr>
                      <m:t>=−</m:t>
                    </m:r>
                    <m:f>
                      <m:fPr>
                        <m:ctrlPr>
                          <a:rPr lang="en-US" sz="2000" i="1">
                            <a:effectLst/>
                            <a:ea typeface="Dotum" panose="020B0600000101010101" pitchFamily="34" charset="-127"/>
                            <a:cs typeface="Times New Roman" panose="02020603050405020304" pitchFamily="18" charset="0"/>
                          </a:rPr>
                        </m:ctrlPr>
                      </m:fPr>
                      <m:num>
                        <m:r>
                          <a:rPr lang="en-US" sz="2000" i="1">
                            <a:effectLst/>
                            <a:ea typeface="Dotum" panose="020B0600000101010101" pitchFamily="34" charset="-127"/>
                            <a:cs typeface="Times New Roman" panose="02020603050405020304" pitchFamily="18" charset="0"/>
                          </a:rPr>
                          <m:t>𝑏</m:t>
                        </m:r>
                      </m:num>
                      <m:den>
                        <m:r>
                          <a:rPr lang="en-US" sz="2000" i="1">
                            <a:effectLst/>
                            <a:ea typeface="Dotum" panose="020B0600000101010101" pitchFamily="34" charset="-127"/>
                            <a:cs typeface="Times New Roman" panose="02020603050405020304" pitchFamily="18" charset="0"/>
                          </a:rPr>
                          <m:t>𝑎</m:t>
                        </m:r>
                      </m:den>
                    </m:f>
                  </m:oMath>
                </a14:m>
                <a:r>
                  <a:rPr lang="en-US" sz="2000">
                    <a:effectLst/>
                    <a:ea typeface="Dotum" panose="020B0600000101010101" pitchFamily="34" charset="-127"/>
                    <a:cs typeface="Times New Roman" panose="02020603050405020304" pitchFamily="18" charset="0"/>
                  </a:rPr>
                  <a:t>.</a:t>
                </a:r>
                <a:endParaRPr lang="en-US" sz="2000">
                  <a:effectLst/>
                  <a:ea typeface="Arial" panose="020B0604020202020204" pitchFamily="34" charset="0"/>
                  <a:cs typeface="Times New Roman" panose="02020603050405020304" pitchFamily="18"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696146" y="896761"/>
                <a:ext cx="7798590" cy="4027834"/>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3" name="Rectangle 2"/>
          <p:cNvSpPr/>
          <p:nvPr/>
        </p:nvSpPr>
        <p:spPr>
          <a:xfrm>
            <a:off x="755073" y="185821"/>
            <a:ext cx="1185046" cy="49699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nl-NL" sz="2000" b="1" i="0" u="none" strike="noStrike" kern="1200" cap="none" spc="0" normalizeH="0" baseline="0" noProof="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a:t>
            </a:r>
            <a:r>
              <a:rPr kumimoji="0" lang="nl-NL" sz="2000" b="1" i="0" u="none" strike="noStrike" kern="1200" cap="none" spc="0" normalizeH="0" baseline="0" noProof="0" smtClean="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2:</a:t>
            </a:r>
            <a:endParaRPr kumimoji="0" lang="en-US" sz="2000" b="0" i="0" u="none" strike="noStrike" kern="1200" cap="none" spc="0" normalizeH="0" baseline="0" noProof="0" dirty="0">
              <a:ln>
                <a:noFill/>
              </a:ln>
              <a:solidFill>
                <a:srgbClr val="303C5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67" name="Group 66"/>
          <p:cNvGrpSpPr/>
          <p:nvPr/>
        </p:nvGrpSpPr>
        <p:grpSpPr>
          <a:xfrm>
            <a:off x="3552977" y="850043"/>
            <a:ext cx="1557132" cy="434243"/>
            <a:chOff x="1468481" y="4778263"/>
            <a:chExt cx="1557132" cy="434243"/>
          </a:xfrm>
        </p:grpSpPr>
        <p:sp>
          <p:nvSpPr>
            <p:cNvPr id="68" name="Oval Callout 67"/>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69" name="TextBox 68"/>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grpSp>
        <p:nvGrpSpPr>
          <p:cNvPr id="6" name="Group 5"/>
          <p:cNvGrpSpPr/>
          <p:nvPr/>
        </p:nvGrpSpPr>
        <p:grpSpPr>
          <a:xfrm>
            <a:off x="2011680" y="-78458"/>
            <a:ext cx="6996053" cy="916341"/>
            <a:chOff x="2020824" y="-24284"/>
            <a:chExt cx="6996053" cy="916341"/>
          </a:xfrm>
        </p:grpSpPr>
        <p:sp>
          <p:nvSpPr>
            <p:cNvPr id="4" name="Rectangle 3"/>
            <p:cNvSpPr/>
            <p:nvPr/>
          </p:nvSpPr>
          <p:spPr>
            <a:xfrm>
              <a:off x="2020824" y="211728"/>
              <a:ext cx="6501384" cy="589392"/>
            </a:xfrm>
            <a:prstGeom prst="rect">
              <a:avLst/>
            </a:prstGeom>
          </p:spPr>
          <p:txBody>
            <a:bodyPr wrap="square">
              <a:spAutoFit/>
            </a:bodyPr>
            <a:lstStyle/>
            <a:p>
              <a:pPr marL="0" marR="0" lvl="0" indent="0"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Giải các</a:t>
              </a:r>
              <a:r>
                <a:rPr kumimoji="0" lang="en-US" sz="1900" b="0" i="0" u="none" strike="noStrike" kern="0" cap="none" spc="0" normalizeH="0" noProof="0" smtClean="0">
                  <a:ln>
                    <a:noFill/>
                  </a:ln>
                  <a:solidFill>
                    <a:srgbClr val="000000"/>
                  </a:solidFill>
                  <a:effectLst/>
                  <a:uLnTx/>
                  <a:uFillTx/>
                  <a:latin typeface="Arial" panose="020B0604020202020204" pitchFamily="34" charset="0"/>
                  <a:cs typeface="Arial"/>
                  <a:sym typeface="Arial"/>
                </a:rPr>
                <a:t> phương trình sau:</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961215" y="-24284"/>
                  <a:ext cx="4055662" cy="916341"/>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smtClean="0">
                            <a:latin typeface="Cambria Math" panose="02040503050406030204" pitchFamily="18" charset="0"/>
                          </a:rPr>
                          <m:t>a</m:t>
                        </m:r>
                        <m:r>
                          <a:rPr lang="en-US" sz="1900" smtClean="0">
                            <a:latin typeface="Cambria Math" panose="02040503050406030204" pitchFamily="18" charset="0"/>
                          </a:rPr>
                          <m:t>)  3</m:t>
                        </m:r>
                        <m:r>
                          <a:rPr lang="vi-VN" sz="1900" i="1">
                            <a:latin typeface="Cambria Math" panose="02040503050406030204" pitchFamily="18" charset="0"/>
                          </a:rPr>
                          <m:t>𝑥</m:t>
                        </m:r>
                        <m:r>
                          <a:rPr lang="en-US" sz="1900" b="0" i="1" smtClean="0">
                            <a:latin typeface="Cambria Math" panose="02040503050406030204" pitchFamily="18" charset="0"/>
                          </a:rPr>
                          <m:t>+11</m:t>
                        </m:r>
                        <m:r>
                          <a:rPr lang="en-US" sz="1900" i="1">
                            <a:latin typeface="Cambria Math" panose="02040503050406030204" pitchFamily="18" charset="0"/>
                          </a:rPr>
                          <m:t>=</m:t>
                        </m:r>
                        <m:r>
                          <a:rPr lang="en-US" sz="1900" i="1">
                            <a:latin typeface="Cambria Math" panose="02040503050406030204" pitchFamily="18" charset="0"/>
                          </a:rPr>
                          <m:t>0</m:t>
                        </m:r>
                        <m:r>
                          <a:rPr lang="en-US" sz="1900">
                            <a:latin typeface="Cambria Math" panose="02040503050406030204" pitchFamily="18" charset="0"/>
                          </a:rPr>
                          <m:t>;</m:t>
                        </m:r>
                        <m:r>
                          <a:rPr lang="en-US" sz="1900" b="0" i="0" smtClean="0">
                            <a:latin typeface="Cambria Math" panose="02040503050406030204" pitchFamily="18" charset="0"/>
                          </a:rPr>
                          <m:t>         </m:t>
                        </m:r>
                        <m:r>
                          <m:rPr>
                            <m:sty m:val="p"/>
                          </m:rPr>
                          <a:rPr lang="en-US" sz="1900">
                            <a:latin typeface="Cambria Math" panose="02040503050406030204" pitchFamily="18" charset="0"/>
                          </a:rPr>
                          <m:t>b</m:t>
                        </m:r>
                        <m:r>
                          <a:rPr lang="en-US" sz="1900">
                            <a:latin typeface="Cambria Math" panose="02040503050406030204" pitchFamily="18" charset="0"/>
                          </a:rPr>
                          <m:t>) 2−</m:t>
                        </m:r>
                        <m:f>
                          <m:fPr>
                            <m:ctrlPr>
                              <a:rPr lang="en-US" sz="1900" i="1">
                                <a:latin typeface="Cambria Math" panose="02040503050406030204" pitchFamily="18" charset="0"/>
                              </a:rPr>
                            </m:ctrlPr>
                          </m:fPr>
                          <m:num>
                            <m:r>
                              <a:rPr lang="en-US" sz="1900" b="0" i="1" smtClean="0">
                                <a:latin typeface="Cambria Math" panose="02040503050406030204" pitchFamily="18" charset="0"/>
                              </a:rPr>
                              <m:t>1</m:t>
                            </m:r>
                          </m:num>
                          <m:den>
                            <m:r>
                              <a:rPr lang="en-US" sz="1900" b="0" i="1" smtClean="0">
                                <a:latin typeface="Cambria Math" panose="02040503050406030204" pitchFamily="18" charset="0"/>
                              </a:rPr>
                              <m:t>3</m:t>
                            </m:r>
                          </m:den>
                        </m:f>
                        <m:r>
                          <a:rPr lang="en-US" sz="1900" i="1">
                            <a:latin typeface="Cambria Math" panose="02040503050406030204" pitchFamily="18" charset="0"/>
                          </a:rPr>
                          <m:t>𝑥</m:t>
                        </m:r>
                        <m:r>
                          <a:rPr lang="en-US" sz="1900" i="1">
                            <a:latin typeface="Cambria Math" panose="02040503050406030204" pitchFamily="18" charset="0"/>
                          </a:rPr>
                          <m:t>=0</m:t>
                        </m:r>
                      </m:oMath>
                    </m:oMathPara>
                  </a14:m>
                  <a:endParaRPr lang="en-US" sz="1900"/>
                </a:p>
              </p:txBody>
            </p:sp>
          </mc:Choice>
          <mc:Fallback>
            <p:sp>
              <p:nvSpPr>
                <p:cNvPr id="2" name="Rectangle 1"/>
                <p:cNvSpPr>
                  <a:spLocks noRot="1" noChangeAspect="1" noMove="1" noResize="1" noEditPoints="1" noAdjustHandles="1" noChangeArrowheads="1" noChangeShapeType="1" noTextEdit="1"/>
                </p:cNvSpPr>
                <p:nvPr/>
              </p:nvSpPr>
              <p:spPr>
                <a:xfrm>
                  <a:off x="4961215" y="-24284"/>
                  <a:ext cx="4055662" cy="916341"/>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0" name="Rectangle 9"/>
              <p:cNvSpPr/>
              <p:nvPr/>
            </p:nvSpPr>
            <p:spPr>
              <a:xfrm>
                <a:off x="313015" y="1708457"/>
                <a:ext cx="2643737" cy="1793504"/>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smtClean="0">
                          <a:latin typeface="Cambria Math" panose="02040503050406030204" pitchFamily="18" charset="0"/>
                        </a:rPr>
                        <m:t>a</m:t>
                      </m:r>
                      <m:r>
                        <a:rPr lang="en-US" sz="1900" smtClean="0">
                          <a:latin typeface="Cambria Math" panose="02040503050406030204" pitchFamily="18" charset="0"/>
                        </a:rPr>
                        <m:t>)  3</m:t>
                      </m:r>
                      <m:r>
                        <a:rPr lang="vi-VN" sz="1900" i="1">
                          <a:latin typeface="Cambria Math" panose="02040503050406030204" pitchFamily="18" charset="0"/>
                        </a:rPr>
                        <m:t>𝑥</m:t>
                      </m:r>
                      <m:r>
                        <a:rPr lang="en-US" sz="1900" b="0" i="1" smtClean="0">
                          <a:latin typeface="Cambria Math" panose="02040503050406030204" pitchFamily="18" charset="0"/>
                        </a:rPr>
                        <m:t>+11</m:t>
                      </m:r>
                      <m:r>
                        <a:rPr lang="en-US" sz="1900" i="1">
                          <a:latin typeface="Cambria Math" panose="02040503050406030204" pitchFamily="18" charset="0"/>
                        </a:rPr>
                        <m:t>=</m:t>
                      </m:r>
                      <m:r>
                        <a:rPr lang="en-US" sz="1900" i="1">
                          <a:latin typeface="Cambria Math" panose="02040503050406030204" pitchFamily="18" charset="0"/>
                        </a:rPr>
                        <m:t>0</m:t>
                      </m:r>
                    </m:oMath>
                  </m:oMathPara>
                </a14:m>
                <a:endParaRPr lang="en-US" sz="1900" smtClean="0"/>
              </a:p>
              <a:p>
                <a:pPr lvl="0">
                  <a:lnSpc>
                    <a:spcPct val="150000"/>
                  </a:lnSpc>
                </a:pPr>
                <a:r>
                  <a:rPr lang="en-US" sz="1900" smtClean="0"/>
                  <a:t>                   </a:t>
                </a:r>
                <a14:m>
                  <m:oMath xmlns:m="http://schemas.openxmlformats.org/officeDocument/2006/math">
                    <m:r>
                      <a:rPr lang="en-US" sz="1900">
                        <a:latin typeface="Cambria Math" panose="02040503050406030204" pitchFamily="18" charset="0"/>
                      </a:rPr>
                      <m:t>3</m:t>
                    </m:r>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−11</m:t>
                    </m:r>
                  </m:oMath>
                </a14:m>
                <a:endParaRPr lang="en-US" sz="1900" b="0" smtClean="0"/>
              </a:p>
              <a:p>
                <a:pPr lvl="0">
                  <a:lnSpc>
                    <a:spcPct val="150000"/>
                  </a:lnSpc>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                          </m:t>
                      </m:r>
                      <m:r>
                        <a:rPr lang="vi-VN" sz="1900" i="1">
                          <a:latin typeface="Cambria Math" panose="02040503050406030204" pitchFamily="18" charset="0"/>
                        </a:rPr>
                        <m:t>𝑥</m:t>
                      </m:r>
                      <m:r>
                        <a:rPr lang="en-US" sz="1900" i="1">
                          <a:latin typeface="Cambria Math" panose="02040503050406030204" pitchFamily="18" charset="0"/>
                        </a:rPr>
                        <m:t>=</m:t>
                      </m:r>
                      <m:f>
                        <m:fPr>
                          <m:ctrlPr>
                            <a:rPr lang="en-US" sz="1900" i="1" smtClean="0">
                              <a:latin typeface="Cambria Math" panose="02040503050406030204" pitchFamily="18" charset="0"/>
                            </a:rPr>
                          </m:ctrlPr>
                        </m:fPr>
                        <m:num>
                          <m:r>
                            <a:rPr lang="en-US" sz="1900" i="1">
                              <a:latin typeface="Cambria Math" panose="02040503050406030204" pitchFamily="18" charset="0"/>
                            </a:rPr>
                            <m:t>−11</m:t>
                          </m:r>
                          <m:r>
                            <m:rPr>
                              <m:nor/>
                            </m:rPr>
                            <a:rPr lang="en-US" sz="1900"/>
                            <m:t> </m:t>
                          </m:r>
                        </m:num>
                        <m:den>
                          <m:r>
                            <a:rPr lang="en-US" sz="1900" b="0" i="1" smtClean="0">
                              <a:latin typeface="Cambria Math" panose="02040503050406030204" pitchFamily="18" charset="0"/>
                            </a:rPr>
                            <m:t>3</m:t>
                          </m:r>
                        </m:den>
                      </m:f>
                    </m:oMath>
                  </m:oMathPara>
                </a14:m>
                <a:endParaRPr lang="en-US" sz="1900" smtClean="0"/>
              </a:p>
            </p:txBody>
          </p:sp>
        </mc:Choice>
        <mc:Fallback>
          <p:sp>
            <p:nvSpPr>
              <p:cNvPr id="10" name="Rectangle 9"/>
              <p:cNvSpPr>
                <a:spLocks noRot="1" noChangeAspect="1" noMove="1" noResize="1" noEditPoints="1" noAdjustHandles="1" noChangeArrowheads="1" noChangeShapeType="1" noTextEdit="1"/>
              </p:cNvSpPr>
              <p:nvPr/>
            </p:nvSpPr>
            <p:spPr>
              <a:xfrm>
                <a:off x="313015" y="1708457"/>
                <a:ext cx="2643737" cy="1793504"/>
              </a:xfrm>
              <a:prstGeom prst="rect">
                <a:avLst/>
              </a:prstGeom>
              <a:blipFill>
                <a:blip r:embed="rId4"/>
                <a:stretch>
                  <a:fillRect/>
                </a:stretch>
              </a:blipFill>
            </p:spPr>
            <p:txBody>
              <a:bodyPr/>
              <a:lstStyle/>
              <a:p>
                <a:r>
                  <a:rPr lang="en-US">
                    <a:noFill/>
                  </a:rPr>
                  <a:t> </a:t>
                </a:r>
              </a:p>
            </p:txBody>
          </p:sp>
        </mc:Fallback>
      </mc:AlternateContent>
      <p:grpSp>
        <p:nvGrpSpPr>
          <p:cNvPr id="13" name="Group 12"/>
          <p:cNvGrpSpPr/>
          <p:nvPr/>
        </p:nvGrpSpPr>
        <p:grpSpPr>
          <a:xfrm>
            <a:off x="754630" y="3539749"/>
            <a:ext cx="3341439" cy="1090803"/>
            <a:chOff x="755073" y="3586398"/>
            <a:chExt cx="3341439" cy="1090803"/>
          </a:xfrm>
        </p:grpSpPr>
        <p:sp>
          <p:nvSpPr>
            <p:cNvPr id="7" name="Rectangle 6"/>
            <p:cNvSpPr/>
            <p:nvPr/>
          </p:nvSpPr>
          <p:spPr>
            <a:xfrm>
              <a:off x="755073" y="3586398"/>
              <a:ext cx="3341439" cy="1017651"/>
            </a:xfrm>
            <a:prstGeom prst="rect">
              <a:avLst/>
            </a:prstGeom>
          </p:spPr>
          <p:txBody>
            <a:bodyPr wrap="square">
              <a:spAutoFit/>
            </a:bodyPr>
            <a:lstStyle/>
            <a:p>
              <a:pPr>
                <a:lnSpc>
                  <a:spcPct val="170000"/>
                </a:lnSpc>
              </a:pPr>
              <a:r>
                <a:rPr lang="en-US" sz="1900" smtClean="0">
                  <a:latin typeface="Arial" panose="020B0604020202020204" pitchFamily="34" charset="0"/>
                </a:rPr>
                <a:t>Vậy nghiệm của phương trình là </a:t>
              </a:r>
              <a:endParaRPr lang="en-US"/>
            </a:p>
          </p:txBody>
        </p:sp>
        <mc:AlternateContent xmlns:mc="http://schemas.openxmlformats.org/markup-compatibility/2006">
          <mc:Choice xmlns:a14="http://schemas.microsoft.com/office/drawing/2010/main" Requires="a14">
            <p:sp>
              <p:nvSpPr>
                <p:cNvPr id="8" name="Rectangle 7"/>
                <p:cNvSpPr/>
                <p:nvPr/>
              </p:nvSpPr>
              <p:spPr>
                <a:xfrm>
                  <a:off x="1607451" y="4035550"/>
                  <a:ext cx="1226746" cy="64165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−11</m:t>
                            </m:r>
                            <m:r>
                              <m:rPr>
                                <m:nor/>
                              </m:rPr>
                              <a:rPr lang="en-US" sz="1900"/>
                              <m:t> </m:t>
                            </m:r>
                          </m:num>
                          <m:den>
                            <m:r>
                              <a:rPr lang="en-US" sz="1900" i="1">
                                <a:latin typeface="Cambria Math" panose="02040503050406030204" pitchFamily="18" charset="0"/>
                              </a:rPr>
                              <m:t>3</m:t>
                            </m:r>
                          </m:den>
                        </m:f>
                      </m:oMath>
                    </m:oMathPara>
                  </a14:m>
                  <a:endParaRPr lang="en-US"/>
                </a:p>
              </p:txBody>
            </p:sp>
          </mc:Choice>
          <mc:Fallback>
            <p:sp>
              <p:nvSpPr>
                <p:cNvPr id="8" name="Rectangle 7"/>
                <p:cNvSpPr>
                  <a:spLocks noRot="1" noChangeAspect="1" noMove="1" noResize="1" noEditPoints="1" noAdjustHandles="1" noChangeArrowheads="1" noChangeShapeType="1" noTextEdit="1"/>
                </p:cNvSpPr>
                <p:nvPr/>
              </p:nvSpPr>
              <p:spPr>
                <a:xfrm>
                  <a:off x="1607451" y="4035550"/>
                  <a:ext cx="1226746" cy="641651"/>
                </a:xfrm>
                <a:prstGeom prst="rect">
                  <a:avLst/>
                </a:prstGeom>
                <a:blipFill>
                  <a:blip r:embed="rId5"/>
                  <a:stretch>
                    <a:fillRect/>
                  </a:stretch>
                </a:blipFill>
              </p:spPr>
              <p:txBody>
                <a:bodyPr/>
                <a:lstStyle/>
                <a:p>
                  <a:r>
                    <a:rPr lang="en-US">
                      <a:noFill/>
                    </a:rPr>
                    <a:t> </a:t>
                  </a:r>
                </a:p>
              </p:txBody>
            </p:sp>
          </mc:Fallback>
        </mc:AlternateContent>
      </p:grpSp>
      <p:cxnSp>
        <p:nvCxnSpPr>
          <p:cNvPr id="11" name="Straight Connector 10"/>
          <p:cNvCxnSpPr/>
          <p:nvPr/>
        </p:nvCxnSpPr>
        <p:spPr>
          <a:xfrm>
            <a:off x="3870295" y="1708457"/>
            <a:ext cx="0" cy="33147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4" name="Rectangle 13"/>
              <p:cNvSpPr/>
              <p:nvPr/>
            </p:nvSpPr>
            <p:spPr>
              <a:xfrm>
                <a:off x="3169290" y="1375223"/>
                <a:ext cx="3881639" cy="3164392"/>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b="0" i="0" smtClean="0">
                          <a:latin typeface="Cambria Math" panose="02040503050406030204" pitchFamily="18" charset="0"/>
                        </a:rPr>
                        <m:t>b</m:t>
                      </m:r>
                      <m:r>
                        <a:rPr lang="en-US" sz="1900" b="0" i="0" smtClean="0">
                          <a:latin typeface="Cambria Math" panose="02040503050406030204" pitchFamily="18" charset="0"/>
                        </a:rPr>
                        <m:t>) 2−</m:t>
                      </m:r>
                      <m:f>
                        <m:fPr>
                          <m:ctrlPr>
                            <a:rPr lang="en-US" sz="1900" i="1">
                              <a:latin typeface="Cambria Math" panose="02040503050406030204" pitchFamily="18" charset="0"/>
                            </a:rPr>
                          </m:ctrlPr>
                        </m:fPr>
                        <m:num>
                          <m:r>
                            <a:rPr lang="en-US" sz="1900" i="1">
                              <a:latin typeface="Cambria Math" panose="02040503050406030204" pitchFamily="18" charset="0"/>
                            </a:rPr>
                            <m:t>1</m:t>
                          </m:r>
                        </m:num>
                        <m:den>
                          <m:r>
                            <a:rPr lang="en-US" sz="1900" i="1">
                              <a:latin typeface="Cambria Math" panose="02040503050406030204" pitchFamily="18" charset="0"/>
                            </a:rPr>
                            <m:t>3</m:t>
                          </m:r>
                        </m:den>
                      </m:f>
                      <m:r>
                        <a:rPr lang="en-US" sz="1900" i="1">
                          <a:latin typeface="Cambria Math" panose="02040503050406030204" pitchFamily="18" charset="0"/>
                        </a:rPr>
                        <m:t>𝑥</m:t>
                      </m:r>
                      <m:r>
                        <a:rPr lang="en-US" sz="1900" i="1">
                          <a:latin typeface="Cambria Math" panose="02040503050406030204" pitchFamily="18" charset="0"/>
                        </a:rPr>
                        <m:t>=0</m:t>
                      </m:r>
                    </m:oMath>
                  </m:oMathPara>
                </a14:m>
                <a:endParaRPr lang="en-US" sz="1900" smtClean="0"/>
              </a:p>
              <a:p>
                <a:pPr lvl="0">
                  <a:lnSpc>
                    <a:spcPct val="150000"/>
                  </a:lnSpc>
                </a:pPr>
                <a14:m>
                  <m:oMathPara xmlns:m="http://schemas.openxmlformats.org/officeDocument/2006/math">
                    <m:oMathParaPr>
                      <m:jc m:val="centerGroup"/>
                    </m:oMathParaPr>
                    <m:oMath xmlns:m="http://schemas.openxmlformats.org/officeDocument/2006/math">
                      <m:r>
                        <a:rPr lang="en-US" sz="1900" b="0" i="0" smtClean="0">
                          <a:latin typeface="Cambria Math" panose="02040503050406030204" pitchFamily="18" charset="0"/>
                        </a:rPr>
                        <m:t>              </m:t>
                      </m:r>
                      <m:r>
                        <a:rPr lang="en-US" sz="1900">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1</m:t>
                          </m:r>
                        </m:num>
                        <m:den>
                          <m:r>
                            <a:rPr lang="en-US" sz="1900" i="1">
                              <a:latin typeface="Cambria Math" panose="02040503050406030204" pitchFamily="18" charset="0"/>
                            </a:rPr>
                            <m:t>3</m:t>
                          </m:r>
                        </m:den>
                      </m:f>
                      <m:r>
                        <a:rPr lang="en-US" sz="1900" i="1">
                          <a:latin typeface="Cambria Math" panose="02040503050406030204" pitchFamily="18" charset="0"/>
                        </a:rPr>
                        <m:t>𝑥</m:t>
                      </m:r>
                      <m:r>
                        <a:rPr lang="en-US" sz="1900" i="1">
                          <a:latin typeface="Cambria Math" panose="02040503050406030204" pitchFamily="18" charset="0"/>
                        </a:rPr>
                        <m:t>=−2</m:t>
                      </m:r>
                    </m:oMath>
                  </m:oMathPara>
                </a14:m>
                <a:endParaRPr lang="en-US" sz="1900" b="0" smtClean="0"/>
              </a:p>
              <a:p>
                <a:pPr lvl="0">
                  <a:lnSpc>
                    <a:spcPct val="150000"/>
                  </a:lnSpc>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                                      </m:t>
                      </m:r>
                      <m:r>
                        <a:rPr lang="en-US" sz="1900" i="1">
                          <a:latin typeface="Cambria Math" panose="02040503050406030204" pitchFamily="18" charset="0"/>
                        </a:rPr>
                        <m:t>𝑥</m:t>
                      </m:r>
                      <m:r>
                        <a:rPr lang="en-US" sz="1900" i="1">
                          <a:latin typeface="Cambria Math" panose="02040503050406030204" pitchFamily="18" charset="0"/>
                        </a:rPr>
                        <m:t>=−2 :</m:t>
                      </m:r>
                      <m:d>
                        <m:dPr>
                          <m:ctrlPr>
                            <a:rPr lang="en-US" sz="1900" b="0" i="1" smtClean="0">
                              <a:latin typeface="Cambria Math" panose="02040503050406030204" pitchFamily="18" charset="0"/>
                            </a:rPr>
                          </m:ctrlPr>
                        </m:dPr>
                        <m:e>
                          <m:r>
                            <a:rPr lang="en-US" sz="1900">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1</m:t>
                              </m:r>
                            </m:num>
                            <m:den>
                              <m:r>
                                <a:rPr lang="en-US" sz="1900" i="1">
                                  <a:latin typeface="Cambria Math" panose="02040503050406030204" pitchFamily="18" charset="0"/>
                                </a:rPr>
                                <m:t>3</m:t>
                              </m:r>
                            </m:den>
                          </m:f>
                        </m:e>
                      </m:d>
                    </m:oMath>
                  </m:oMathPara>
                </a14:m>
                <a:endParaRPr lang="en-US" sz="1900"/>
              </a:p>
              <a:p>
                <a:pPr lvl="0">
                  <a:lnSpc>
                    <a:spcPct val="150000"/>
                  </a:lnSpc>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                   </m:t>
                      </m:r>
                      <m:r>
                        <a:rPr lang="en-US" sz="1900" i="1">
                          <a:latin typeface="Cambria Math" panose="02040503050406030204" pitchFamily="18" charset="0"/>
                        </a:rPr>
                        <m:t>𝑥</m:t>
                      </m:r>
                      <m:r>
                        <a:rPr lang="en-US" sz="1900" i="1">
                          <a:latin typeface="Cambria Math" panose="02040503050406030204" pitchFamily="18" charset="0"/>
                        </a:rPr>
                        <m:t>=6</m:t>
                      </m:r>
                    </m:oMath>
                  </m:oMathPara>
                </a14:m>
                <a:endParaRPr lang="en-US" sz="1900"/>
              </a:p>
            </p:txBody>
          </p:sp>
        </mc:Choice>
        <mc:Fallback>
          <p:sp>
            <p:nvSpPr>
              <p:cNvPr id="14" name="Rectangle 13"/>
              <p:cNvSpPr>
                <a:spLocks noRot="1" noChangeAspect="1" noMove="1" noResize="1" noEditPoints="1" noAdjustHandles="1" noChangeArrowheads="1" noChangeShapeType="1" noTextEdit="1"/>
              </p:cNvSpPr>
              <p:nvPr/>
            </p:nvSpPr>
            <p:spPr>
              <a:xfrm>
                <a:off x="3169290" y="1375223"/>
                <a:ext cx="3881639" cy="316439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4096512" y="4621098"/>
                <a:ext cx="4411913" cy="384721"/>
              </a:xfrm>
              <a:prstGeom prst="rect">
                <a:avLst/>
              </a:prstGeom>
            </p:spPr>
            <p:txBody>
              <a:bodyPr wrap="none">
                <a:spAutoFit/>
              </a:bodyPr>
              <a:lstStyle/>
              <a:p>
                <a:pPr lvl="0"/>
                <a:r>
                  <a:rPr lang="en-US" sz="1900" smtClean="0">
                    <a:latin typeface="Arial" panose="020B0604020202020204" pitchFamily="34" charset="0"/>
                  </a:rPr>
                  <a:t>Vậy nghiệm của phương trình là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r>
                      <a:rPr lang="en-US" sz="1900" i="1">
                        <a:latin typeface="Cambria Math" panose="02040503050406030204" pitchFamily="18" charset="0"/>
                      </a:rPr>
                      <m:t>6</m:t>
                    </m:r>
                  </m:oMath>
                </a14:m>
                <a:r>
                  <a:rPr lang="en-US" sz="1900" smtClean="0">
                    <a:latin typeface="Arial" panose="020B0604020202020204" pitchFamily="34" charset="0"/>
                  </a:rPr>
                  <a:t> </a:t>
                </a:r>
                <a:endParaRPr lang="en-US"/>
              </a:p>
            </p:txBody>
          </p:sp>
        </mc:Choice>
        <mc:Fallback>
          <p:sp>
            <p:nvSpPr>
              <p:cNvPr id="19" name="Rectangle 18"/>
              <p:cNvSpPr>
                <a:spLocks noRot="1" noChangeAspect="1" noMove="1" noResize="1" noEditPoints="1" noAdjustHandles="1" noChangeArrowheads="1" noChangeShapeType="1" noTextEdit="1"/>
              </p:cNvSpPr>
              <p:nvPr/>
            </p:nvSpPr>
            <p:spPr>
              <a:xfrm>
                <a:off x="4096512" y="4621098"/>
                <a:ext cx="4411913" cy="384721"/>
              </a:xfrm>
              <a:prstGeom prst="rect">
                <a:avLst/>
              </a:prstGeom>
              <a:blipFill>
                <a:blip r:embed="rId7"/>
                <a:stretch>
                  <a:fillRect l="-1243" t="-9524" b="-25397"/>
                </a:stretch>
              </a:blipFill>
            </p:spPr>
            <p:txBody>
              <a:bodyPr/>
              <a:lstStyle/>
              <a:p>
                <a:r>
                  <a:rPr lang="en-US">
                    <a:noFill/>
                  </a:rPr>
                  <a:t> </a:t>
                </a:r>
              </a:p>
            </p:txBody>
          </p:sp>
        </mc:Fallback>
      </mc:AlternateContent>
    </p:spTree>
    <p:extLst>
      <p:ext uri="{BB962C8B-B14F-4D97-AF65-F5344CB8AC3E}">
        <p14:creationId xmlns:p14="http://schemas.microsoft.com/office/powerpoint/2010/main" val="3630739492"/>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up)">
                                      <p:cBhvr>
                                        <p:cTn id="15" dur="500"/>
                                        <p:tgtEl>
                                          <p:spTgt spid="67"/>
                                        </p:tgtEl>
                                      </p:cBhvr>
                                    </p:animEffect>
                                  </p:childTnLst>
                                </p:cTn>
                              </p:par>
                              <p:par>
                                <p:cTn id="16" presetID="22" presetClass="entr" presetSubtype="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anim calcmode="lin" valueType="num">
                                      <p:cBhvr>
                                        <p:cTn id="36" dur="500" fill="hold"/>
                                        <p:tgtEl>
                                          <p:spTgt spid="14"/>
                                        </p:tgtEl>
                                        <p:attrNameLst>
                                          <p:attrName>ppt_x</p:attrName>
                                        </p:attrNameLst>
                                      </p:cBhvr>
                                      <p:tavLst>
                                        <p:tav tm="0">
                                          <p:val>
                                            <p:strVal val="#ppt_x"/>
                                          </p:val>
                                        </p:tav>
                                        <p:tav tm="100000">
                                          <p:val>
                                            <p:strVal val="#ppt_x"/>
                                          </p:val>
                                        </p:tav>
                                      </p:tavLst>
                                    </p:anim>
                                    <p:anim calcmode="lin" valueType="num">
                                      <p:cBhvr>
                                        <p:cTn id="37" dur="5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anim calcmode="lin" valueType="num">
                                      <p:cBhvr>
                                        <p:cTn id="41" dur="500" fill="hold"/>
                                        <p:tgtEl>
                                          <p:spTgt spid="19"/>
                                        </p:tgtEl>
                                        <p:attrNameLst>
                                          <p:attrName>ppt_x</p:attrName>
                                        </p:attrNameLst>
                                      </p:cBhvr>
                                      <p:tavLst>
                                        <p:tav tm="0">
                                          <p:val>
                                            <p:strVal val="#ppt_x"/>
                                          </p:val>
                                        </p:tav>
                                        <p:tav tm="100000">
                                          <p:val>
                                            <p:strVal val="#ppt_x"/>
                                          </p:val>
                                        </p:tav>
                                      </p:tavLst>
                                    </p:anim>
                                    <p:anim calcmode="lin" valueType="num">
                                      <p:cBhvr>
                                        <p:cTn id="4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4"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59"/>
        <p:cNvGrpSpPr/>
        <p:nvPr/>
      </p:nvGrpSpPr>
      <p:grpSpPr>
        <a:xfrm>
          <a:off x="0" y="0"/>
          <a:ext cx="0" cy="0"/>
          <a:chOff x="0" y="0"/>
          <a:chExt cx="0" cy="0"/>
        </a:xfrm>
      </p:grpSpPr>
      <p:sp>
        <p:nvSpPr>
          <p:cNvPr id="19" name="Rectangle 18"/>
          <p:cNvSpPr/>
          <p:nvPr/>
        </p:nvSpPr>
        <p:spPr>
          <a:xfrm>
            <a:off x="1668927" y="387999"/>
            <a:ext cx="2212655" cy="6232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lvl="0" algn="ctr">
              <a:lnSpc>
                <a:spcPct val="150000"/>
              </a:lnSpc>
              <a:buClrTx/>
              <a:tabLst>
                <a:tab pos="360045" algn="l"/>
                <a:tab pos="720090" algn="l"/>
              </a:tabLst>
              <a:defRPr/>
            </a:pP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LUYỆN </a:t>
            </a: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TẬP </a:t>
            </a:r>
            <a:r>
              <a:rPr lang="nl-NL" sz="2300" b="1" kern="1200" smtClean="0">
                <a:solidFill>
                  <a:prstClr val="black"/>
                </a:solidFill>
                <a:latin typeface="Arial" panose="020B0604020202020204" pitchFamily="34" charset="0"/>
                <a:ea typeface="Calibri" panose="020F0502020204030204" pitchFamily="34" charset="0"/>
                <a:cs typeface="Arial" panose="020B0604020202020204" pitchFamily="34" charset="0"/>
              </a:rPr>
              <a:t>2</a:t>
            </a:r>
            <a:endParaRPr lang="en-US" sz="23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nvGrpSpPr>
          <p:cNvPr id="20" name="Group 19"/>
          <p:cNvGrpSpPr/>
          <p:nvPr/>
        </p:nvGrpSpPr>
        <p:grpSpPr>
          <a:xfrm>
            <a:off x="4032412" y="48049"/>
            <a:ext cx="6501384" cy="1292867"/>
            <a:chOff x="5043511" y="-400810"/>
            <a:chExt cx="6501384" cy="1292867"/>
          </a:xfrm>
        </p:grpSpPr>
        <p:sp>
          <p:nvSpPr>
            <p:cNvPr id="21" name="Rectangle 20"/>
            <p:cNvSpPr/>
            <p:nvPr/>
          </p:nvSpPr>
          <p:spPr>
            <a:xfrm>
              <a:off x="5043511" y="-400810"/>
              <a:ext cx="6501384" cy="589392"/>
            </a:xfrm>
            <a:prstGeom prst="rect">
              <a:avLst/>
            </a:prstGeom>
          </p:spPr>
          <p:txBody>
            <a:bodyPr wrap="square">
              <a:spAutoFit/>
            </a:bodyPr>
            <a:lstStyle/>
            <a:p>
              <a:pPr marL="0" marR="0" lvl="0" indent="0"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Giải các</a:t>
              </a:r>
              <a:r>
                <a:rPr kumimoji="0" lang="en-US" sz="1900" b="0" i="0" u="none" strike="noStrike" kern="0" cap="none" spc="0" normalizeH="0" noProof="0" smtClean="0">
                  <a:ln>
                    <a:noFill/>
                  </a:ln>
                  <a:solidFill>
                    <a:srgbClr val="000000"/>
                  </a:solidFill>
                  <a:effectLst/>
                  <a:uLnTx/>
                  <a:uFillTx/>
                  <a:latin typeface="Arial" panose="020B0604020202020204" pitchFamily="34" charset="0"/>
                  <a:cs typeface="Arial"/>
                  <a:sym typeface="Arial"/>
                </a:rPr>
                <a:t> phương trình sau:</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AlternateContent xmlns:mc="http://schemas.openxmlformats.org/markup-compatibility/2006">
          <mc:Choice xmlns:a14="http://schemas.microsoft.com/office/drawing/2010/main" Requires="a14">
            <p:sp>
              <p:nvSpPr>
                <p:cNvPr id="22" name="Rectangle 21"/>
                <p:cNvSpPr/>
                <p:nvPr/>
              </p:nvSpPr>
              <p:spPr>
                <a:xfrm>
                  <a:off x="5043511" y="-24284"/>
                  <a:ext cx="3733458" cy="916341"/>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i="0" smtClean="0">
                            <a:latin typeface="Cambria Math" panose="02040503050406030204" pitchFamily="18" charset="0"/>
                          </a:rPr>
                          <m:t>a</m:t>
                        </m:r>
                        <m:r>
                          <a:rPr lang="en-US" sz="1900" i="0" smtClean="0">
                            <a:latin typeface="Cambria Math" panose="02040503050406030204" pitchFamily="18" charset="0"/>
                          </a:rPr>
                          <m:t>) 2</m:t>
                        </m:r>
                        <m:r>
                          <a:rPr lang="vi-VN" sz="1900" i="1">
                            <a:latin typeface="Cambria Math" panose="02040503050406030204" pitchFamily="18" charset="0"/>
                          </a:rPr>
                          <m:t>𝑥</m:t>
                        </m:r>
                        <m:r>
                          <a:rPr lang="en-US" sz="1900" b="0" i="1" smtClean="0">
                            <a:latin typeface="Cambria Math" panose="02040503050406030204" pitchFamily="18" charset="0"/>
                          </a:rPr>
                          <m:t>−5</m:t>
                        </m:r>
                        <m:r>
                          <a:rPr lang="en-US" sz="1900" i="1">
                            <a:latin typeface="Cambria Math" panose="02040503050406030204" pitchFamily="18" charset="0"/>
                          </a:rPr>
                          <m:t>=</m:t>
                        </m:r>
                        <m:r>
                          <a:rPr lang="en-US" sz="1900" i="1">
                            <a:latin typeface="Cambria Math" panose="02040503050406030204" pitchFamily="18" charset="0"/>
                          </a:rPr>
                          <m:t>0</m:t>
                        </m:r>
                        <m:r>
                          <a:rPr lang="en-US" sz="1900">
                            <a:latin typeface="Cambria Math" panose="02040503050406030204" pitchFamily="18" charset="0"/>
                          </a:rPr>
                          <m:t>;</m:t>
                        </m:r>
                        <m:r>
                          <a:rPr lang="en-US" sz="1900" b="0" i="0" smtClean="0">
                            <a:latin typeface="Cambria Math" panose="02040503050406030204" pitchFamily="18" charset="0"/>
                          </a:rPr>
                          <m:t>         </m:t>
                        </m:r>
                        <m:r>
                          <m:rPr>
                            <m:sty m:val="p"/>
                          </m:rPr>
                          <a:rPr lang="en-US" sz="1900">
                            <a:latin typeface="Cambria Math" panose="02040503050406030204" pitchFamily="18" charset="0"/>
                          </a:rPr>
                          <m:t>b</m:t>
                        </m:r>
                        <m:r>
                          <a:rPr lang="en-US" sz="1900">
                            <a:latin typeface="Cambria Math" panose="02040503050406030204" pitchFamily="18" charset="0"/>
                          </a:rPr>
                          <m:t>) 4−</m:t>
                        </m:r>
                        <m:f>
                          <m:fPr>
                            <m:ctrlPr>
                              <a:rPr lang="en-US" sz="1900" i="1">
                                <a:latin typeface="Cambria Math" panose="02040503050406030204" pitchFamily="18" charset="0"/>
                              </a:rPr>
                            </m:ctrlPr>
                          </m:fPr>
                          <m:num>
                            <m:r>
                              <a:rPr lang="en-US" sz="1900" b="0" i="1" smtClean="0">
                                <a:latin typeface="Cambria Math" panose="02040503050406030204" pitchFamily="18" charset="0"/>
                              </a:rPr>
                              <m:t>2</m:t>
                            </m:r>
                          </m:num>
                          <m:den>
                            <m:r>
                              <a:rPr lang="en-US" sz="1900" b="0" i="1" smtClean="0">
                                <a:latin typeface="Cambria Math" panose="02040503050406030204" pitchFamily="18" charset="0"/>
                              </a:rPr>
                              <m:t>5</m:t>
                            </m:r>
                          </m:den>
                        </m:f>
                        <m:r>
                          <a:rPr lang="en-US" sz="1900" i="1">
                            <a:latin typeface="Cambria Math" panose="02040503050406030204" pitchFamily="18" charset="0"/>
                          </a:rPr>
                          <m:t>𝑥</m:t>
                        </m:r>
                        <m:r>
                          <a:rPr lang="en-US" sz="1900" i="1">
                            <a:latin typeface="Cambria Math" panose="02040503050406030204" pitchFamily="18" charset="0"/>
                          </a:rPr>
                          <m:t>=0</m:t>
                        </m:r>
                      </m:oMath>
                    </m:oMathPara>
                  </a14:m>
                  <a:endParaRPr lang="en-US" sz="1900"/>
                </a:p>
              </p:txBody>
            </p:sp>
          </mc:Choice>
          <mc:Fallback>
            <p:sp>
              <p:nvSpPr>
                <p:cNvPr id="22" name="Rectangle 21"/>
                <p:cNvSpPr>
                  <a:spLocks noRot="1" noChangeAspect="1" noMove="1" noResize="1" noEditPoints="1" noAdjustHandles="1" noChangeArrowheads="1" noChangeShapeType="1" noTextEdit="1"/>
                </p:cNvSpPr>
                <p:nvPr/>
              </p:nvSpPr>
              <p:spPr>
                <a:xfrm>
                  <a:off x="5043511" y="-24284"/>
                  <a:ext cx="3733458" cy="916341"/>
                </a:xfrm>
                <a:prstGeom prst="rect">
                  <a:avLst/>
                </a:prstGeom>
                <a:blipFill>
                  <a:blip r:embed="rId3"/>
                  <a:stretch>
                    <a:fillRect/>
                  </a:stretch>
                </a:blipFill>
              </p:spPr>
              <p:txBody>
                <a:bodyPr/>
                <a:lstStyle/>
                <a:p>
                  <a:r>
                    <a:rPr lang="en-US">
                      <a:noFill/>
                    </a:rPr>
                    <a:t> </a:t>
                  </a:r>
                </a:p>
              </p:txBody>
            </p:sp>
          </mc:Fallback>
        </mc:AlternateContent>
      </p:grpSp>
      <p:grpSp>
        <p:nvGrpSpPr>
          <p:cNvPr id="23" name="Group 22"/>
          <p:cNvGrpSpPr/>
          <p:nvPr/>
        </p:nvGrpSpPr>
        <p:grpSpPr>
          <a:xfrm>
            <a:off x="3881582" y="1404926"/>
            <a:ext cx="1557132" cy="434243"/>
            <a:chOff x="1468481" y="4778263"/>
            <a:chExt cx="1557132" cy="434243"/>
          </a:xfrm>
        </p:grpSpPr>
        <p:sp>
          <p:nvSpPr>
            <p:cNvPr id="24" name="Oval Callout 23"/>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25" name="TextBox 24"/>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4" name="Rectangle 3"/>
              <p:cNvSpPr/>
              <p:nvPr/>
            </p:nvSpPr>
            <p:spPr>
              <a:xfrm>
                <a:off x="630848" y="2108401"/>
                <a:ext cx="3698055" cy="2238113"/>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sty m:val="p"/>
                        </m:rP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a</m:t>
                      </m:r>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mn-lt"/>
                          <a:ea typeface="Arial" panose="020B0604020202020204" pitchFamily="34" charset="0"/>
                          <a:cs typeface="Times New Roman" panose="02020603050405020304" pitchFamily="18" charset="0"/>
                        </a:rPr>
                        <m:t>2</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−5=0</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smtClean="0">
                    <a:effectLst/>
                    <a:ea typeface="Arial" panose="020B0604020202020204" pitchFamily="34" charset="0"/>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mn-lt"/>
                        <a:ea typeface="Arial" panose="020B0604020202020204" pitchFamily="34" charset="0"/>
                        <a:cs typeface="Times New Roman" panose="02020603050405020304" pitchFamily="18" charset="0"/>
                      </a:rPr>
                      <m:t>2</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=5</m:t>
                    </m:r>
                  </m:oMath>
                </a14:m>
                <a:endParaRPr lang="en-US" sz="1900" i="1" smtClean="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m:t>
                      </m:r>
                      <m:f>
                        <m:fPr>
                          <m:ctrlPr>
                            <a:rPr lang="en-US" sz="1900" i="1">
                              <a:effectLst/>
                              <a:latin typeface="+mn-lt"/>
                              <a:ea typeface="Arial" panose="020B0604020202020204" pitchFamily="34" charset="0"/>
                              <a:cs typeface="Times New Roman" panose="02020603050405020304" pitchFamily="18" charset="0"/>
                            </a:rPr>
                          </m:ctrlPr>
                        </m:fPr>
                        <m:num>
                          <m:r>
                            <a:rPr lang="en-US" sz="1900" i="1">
                              <a:effectLst/>
                              <a:latin typeface="+mn-lt"/>
                              <a:ea typeface="Arial" panose="020B0604020202020204" pitchFamily="34" charset="0"/>
                              <a:cs typeface="Times New Roman" panose="02020603050405020304" pitchFamily="18" charset="0"/>
                            </a:rPr>
                            <m:t>5</m:t>
                          </m:r>
                        </m:num>
                        <m:den>
                          <m:r>
                            <a:rPr lang="en-US" sz="1900" i="1">
                              <a:effectLst/>
                              <a:latin typeface="+mn-lt"/>
                              <a:ea typeface="Arial" panose="020B0604020202020204" pitchFamily="34" charset="0"/>
                              <a:cs typeface="Times New Roman" panose="02020603050405020304" pitchFamily="18" charset="0"/>
                            </a:rPr>
                            <m:t>2</m:t>
                          </m:r>
                        </m:den>
                      </m:f>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Dotum" panose="020B0600000101010101" pitchFamily="34" charset="-127"/>
                    <a:cs typeface="Times New Roman" panose="02020603050405020304" pitchFamily="18" charset="0"/>
                  </a:rPr>
                  <a:t>Vậy nghiệm của phương </a:t>
                </a:r>
                <a:r>
                  <a:rPr lang="en-US" sz="1900">
                    <a:effectLst/>
                    <a:latin typeface="+mn-lt"/>
                    <a:ea typeface="Dotum" panose="020B0600000101010101" pitchFamily="34" charset="-127"/>
                    <a:cs typeface="Times New Roman" panose="02020603050405020304" pitchFamily="18" charset="0"/>
                  </a:rPr>
                  <a:t>trình </a:t>
                </a:r>
                <a:r>
                  <a:rPr lang="en-US" sz="1900" smtClean="0">
                    <a:effectLst/>
                    <a:latin typeface="+mn-lt"/>
                    <a:ea typeface="Dotum" panose="020B0600000101010101" pitchFamily="34" charset="-127"/>
                    <a:cs typeface="Times New Roman" panose="02020603050405020304" pitchFamily="18" charset="0"/>
                  </a:rPr>
                  <a:t>là</a:t>
                </a:r>
                <a:endParaRPr lang="en-US" sz="1900">
                  <a:effectLst/>
                  <a:latin typeface="+mn-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630848" y="2108401"/>
                <a:ext cx="3698055" cy="2238113"/>
              </a:xfrm>
              <a:prstGeom prst="rect">
                <a:avLst/>
              </a:prstGeom>
              <a:blipFill>
                <a:blip r:embed="rId4"/>
                <a:stretch>
                  <a:fillRect l="-1483" r="-165" b="-13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4496192" y="1823267"/>
                <a:ext cx="4572000" cy="2925288"/>
              </a:xfrm>
              <a:prstGeom prst="rect">
                <a:avLst/>
              </a:prstGeom>
            </p:spPr>
            <p:txBody>
              <a:bodyPr>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b</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mn-lt"/>
                          <a:ea typeface="Arial" panose="020B0604020202020204" pitchFamily="34" charset="0"/>
                          <a:cs typeface="Times New Roman" panose="02020603050405020304" pitchFamily="18" charset="0"/>
                        </a:rPr>
                        <m:t>4−</m:t>
                      </m:r>
                      <m:f>
                        <m:fPr>
                          <m:ctrlPr>
                            <a:rPr lang="en-US" sz="1900" i="1">
                              <a:latin typeface="+mn-lt"/>
                              <a:ea typeface="Arial" panose="020B0604020202020204" pitchFamily="34" charset="0"/>
                              <a:cs typeface="Times New Roman" panose="02020603050405020304" pitchFamily="18" charset="0"/>
                            </a:rPr>
                          </m:ctrlPr>
                        </m:fPr>
                        <m:num>
                          <m:r>
                            <a:rPr lang="en-US" sz="1900" i="1">
                              <a:latin typeface="+mn-lt"/>
                              <a:ea typeface="Arial" panose="020B0604020202020204" pitchFamily="34" charset="0"/>
                              <a:cs typeface="Times New Roman" panose="02020603050405020304" pitchFamily="18" charset="0"/>
                            </a:rPr>
                            <m:t>2</m:t>
                          </m:r>
                        </m:num>
                        <m:den>
                          <m:r>
                            <a:rPr lang="en-US" sz="1900" i="1">
                              <a:latin typeface="+mn-lt"/>
                              <a:ea typeface="Arial" panose="020B0604020202020204" pitchFamily="34" charset="0"/>
                              <a:cs typeface="Times New Roman" panose="02020603050405020304" pitchFamily="18" charset="0"/>
                            </a:rPr>
                            <m:t>5</m:t>
                          </m:r>
                        </m:den>
                      </m:f>
                      <m:r>
                        <a:rPr lang="en-US" sz="1900" i="1">
                          <a:latin typeface="+mn-lt"/>
                          <a:ea typeface="Arial" panose="020B0604020202020204" pitchFamily="34" charset="0"/>
                          <a:cs typeface="Times New Roman" panose="02020603050405020304" pitchFamily="18" charset="0"/>
                        </a:rPr>
                        <m:t>𝑥</m:t>
                      </m:r>
                      <m:r>
                        <a:rPr lang="en-US" sz="1900" i="1">
                          <a:latin typeface="+mn-lt"/>
                          <a:ea typeface="Arial" panose="020B0604020202020204" pitchFamily="34" charset="0"/>
                          <a:cs typeface="Times New Roman" panose="02020603050405020304" pitchFamily="18" charset="0"/>
                        </a:rPr>
                        <m:t>=0</m:t>
                      </m:r>
                    </m:oMath>
                  </m:oMathPara>
                </a14:m>
                <a:endParaRPr lang="en-US" sz="1900" i="1" smtClean="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mn-lt"/>
                          <a:ea typeface="Arial" panose="020B0604020202020204" pitchFamily="34" charset="0"/>
                          <a:cs typeface="Times New Roman" panose="02020603050405020304" pitchFamily="18" charset="0"/>
                        </a:rPr>
                        <m:t>−</m:t>
                      </m:r>
                      <m:f>
                        <m:fPr>
                          <m:ctrlPr>
                            <a:rPr lang="en-US" sz="1900" i="1">
                              <a:latin typeface="+mn-lt"/>
                              <a:ea typeface="Arial" panose="020B0604020202020204" pitchFamily="34" charset="0"/>
                              <a:cs typeface="Times New Roman" panose="02020603050405020304" pitchFamily="18" charset="0"/>
                            </a:rPr>
                          </m:ctrlPr>
                        </m:fPr>
                        <m:num>
                          <m:r>
                            <a:rPr lang="en-US" sz="1900" i="1">
                              <a:latin typeface="+mn-lt"/>
                              <a:ea typeface="Arial" panose="020B0604020202020204" pitchFamily="34" charset="0"/>
                              <a:cs typeface="Times New Roman" panose="02020603050405020304" pitchFamily="18" charset="0"/>
                            </a:rPr>
                            <m:t>2</m:t>
                          </m:r>
                        </m:num>
                        <m:den>
                          <m:r>
                            <a:rPr lang="en-US" sz="1900" i="1">
                              <a:latin typeface="+mn-lt"/>
                              <a:ea typeface="Arial" panose="020B0604020202020204" pitchFamily="34" charset="0"/>
                              <a:cs typeface="Times New Roman" panose="02020603050405020304" pitchFamily="18" charset="0"/>
                            </a:rPr>
                            <m:t>5</m:t>
                          </m:r>
                        </m:den>
                      </m:f>
                      <m:r>
                        <a:rPr lang="en-US" sz="1900" i="1">
                          <a:latin typeface="+mn-lt"/>
                          <a:ea typeface="Arial" panose="020B0604020202020204" pitchFamily="34" charset="0"/>
                          <a:cs typeface="Times New Roman" panose="02020603050405020304" pitchFamily="18" charset="0"/>
                        </a:rPr>
                        <m:t>𝑥</m:t>
                      </m:r>
                      <m:r>
                        <a:rPr lang="en-US" sz="1900" i="1">
                          <a:latin typeface="+mn-lt"/>
                          <a:ea typeface="Arial" panose="020B0604020202020204" pitchFamily="34" charset="0"/>
                          <a:cs typeface="Times New Roman" panose="02020603050405020304" pitchFamily="18" charset="0"/>
                        </a:rPr>
                        <m:t>=−4</m:t>
                      </m:r>
                    </m:oMath>
                  </m:oMathPara>
                </a14:m>
                <a:endParaRPr lang="en-US" sz="19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mn-lt"/>
                          <a:ea typeface="Arial" panose="020B0604020202020204" pitchFamily="34" charset="0"/>
                          <a:cs typeface="Times New Roman" panose="02020603050405020304" pitchFamily="18" charset="0"/>
                        </a:rPr>
                        <m:t>𝑥</m:t>
                      </m:r>
                      <m:r>
                        <a:rPr lang="en-US" sz="1900" i="1">
                          <a:latin typeface="+mn-lt"/>
                          <a:ea typeface="Arial" panose="020B0604020202020204" pitchFamily="34" charset="0"/>
                          <a:cs typeface="Times New Roman" panose="02020603050405020304" pitchFamily="18" charset="0"/>
                        </a:rPr>
                        <m:t>=10</m:t>
                      </m:r>
                    </m:oMath>
                  </m:oMathPara>
                </a14:m>
                <a:endParaRPr lang="en-US" sz="19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en-US" sz="1900">
                    <a:latin typeface="+mn-lt"/>
                    <a:ea typeface="Dotum" panose="020B0600000101010101" pitchFamily="34" charset="-127"/>
                    <a:cs typeface="Times New Roman" panose="02020603050405020304" pitchFamily="18" charset="0"/>
                  </a:rPr>
                  <a:t>Vậy nghiệm của phương trình là </a:t>
                </a:r>
                <a14:m>
                  <m:oMath xmlns:m="http://schemas.openxmlformats.org/officeDocument/2006/math">
                    <m:r>
                      <a:rPr lang="en-US" sz="1900" i="1">
                        <a:latin typeface="+mn-lt"/>
                        <a:ea typeface="Dotum" panose="020B0600000101010101" pitchFamily="34" charset="-127"/>
                        <a:cs typeface="Times New Roman" panose="02020603050405020304" pitchFamily="18" charset="0"/>
                      </a:rPr>
                      <m:t>𝑥</m:t>
                    </m:r>
                    <m:r>
                      <a:rPr lang="en-US" sz="1900" i="1">
                        <a:latin typeface="+mn-lt"/>
                        <a:ea typeface="Dotum" panose="020B0600000101010101" pitchFamily="34" charset="-127"/>
                        <a:cs typeface="Times New Roman" panose="02020603050405020304" pitchFamily="18" charset="0"/>
                      </a:rPr>
                      <m:t>=10</m:t>
                    </m:r>
                  </m:oMath>
                </a14:m>
                <a:r>
                  <a:rPr lang="en-US" sz="1900">
                    <a:latin typeface="+mn-lt"/>
                    <a:ea typeface="Dotum" panose="020B0600000101010101" pitchFamily="34" charset="-127"/>
                    <a:cs typeface="Times New Roman" panose="02020603050405020304" pitchFamily="18" charset="0"/>
                  </a:rPr>
                  <a:t>.</a:t>
                </a:r>
                <a:endParaRPr lang="en-US" sz="1900">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496192" y="1823267"/>
                <a:ext cx="4572000" cy="2925288"/>
              </a:xfrm>
              <a:prstGeom prst="rect">
                <a:avLst/>
              </a:prstGeom>
              <a:blipFill>
                <a:blip r:embed="rId5"/>
                <a:stretch>
                  <a:fillRect l="-1333" b="-625"/>
                </a:stretch>
              </a:blipFill>
            </p:spPr>
            <p:txBody>
              <a:bodyPr/>
              <a:lstStyle/>
              <a:p>
                <a:r>
                  <a:rPr lang="en-US">
                    <a:noFill/>
                  </a:rPr>
                  <a:t> </a:t>
                </a:r>
              </a:p>
            </p:txBody>
          </p:sp>
        </mc:Fallback>
      </mc:AlternateContent>
      <p:cxnSp>
        <p:nvCxnSpPr>
          <p:cNvPr id="7" name="Straight Connector 6"/>
          <p:cNvCxnSpPr/>
          <p:nvPr/>
        </p:nvCxnSpPr>
        <p:spPr>
          <a:xfrm>
            <a:off x="4365479" y="2168838"/>
            <a:ext cx="0" cy="263037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 name="Rectangle 7"/>
              <p:cNvSpPr/>
              <p:nvPr/>
            </p:nvSpPr>
            <p:spPr>
              <a:xfrm>
                <a:off x="630847" y="4292901"/>
                <a:ext cx="932307" cy="64569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ea typeface="Dotum" panose="020B0600000101010101" pitchFamily="34" charset="-127"/>
                          <a:cs typeface="Times New Roman" panose="02020603050405020304" pitchFamily="18" charset="0"/>
                        </a:rPr>
                        <m:t>𝑥</m:t>
                      </m:r>
                      <m:r>
                        <a:rPr lang="en-US" sz="190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5</m:t>
                          </m:r>
                        </m:num>
                        <m:den>
                          <m:r>
                            <a:rPr lang="en-US" sz="1900" i="1">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p>
            </p:txBody>
          </p:sp>
        </mc:Choice>
        <mc:Fallback>
          <p:sp>
            <p:nvSpPr>
              <p:cNvPr id="8" name="Rectangle 7"/>
              <p:cNvSpPr>
                <a:spLocks noRot="1" noChangeAspect="1" noMove="1" noResize="1" noEditPoints="1" noAdjustHandles="1" noChangeArrowheads="1" noChangeShapeType="1" noTextEdit="1"/>
              </p:cNvSpPr>
              <p:nvPr/>
            </p:nvSpPr>
            <p:spPr>
              <a:xfrm>
                <a:off x="630847" y="4292901"/>
                <a:ext cx="932307" cy="645690"/>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5"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sp>
        <p:nvSpPr>
          <p:cNvPr id="4649" name="Google Shape;4649;p52"/>
          <p:cNvSpPr txBox="1">
            <a:spLocks noGrp="1"/>
          </p:cNvSpPr>
          <p:nvPr>
            <p:ph type="title"/>
          </p:nvPr>
        </p:nvSpPr>
        <p:spPr>
          <a:xfrm>
            <a:off x="811440" y="375138"/>
            <a:ext cx="239810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smtClean="0">
                <a:latin typeface="+mn-lt"/>
              </a:rPr>
              <a:t>VẬN DỤNG</a:t>
            </a:r>
            <a:r>
              <a:rPr lang="en-US" sz="2700" smtClean="0">
                <a:latin typeface="+mn-lt"/>
              </a:rPr>
              <a:t> 1</a:t>
            </a:r>
            <a:endParaRPr sz="2700">
              <a:latin typeface="+mn-lt"/>
            </a:endParaRPr>
          </a:p>
        </p:txBody>
      </p:sp>
      <p:sp>
        <p:nvSpPr>
          <p:cNvPr id="3" name="Rectangle 2"/>
          <p:cNvSpPr/>
          <p:nvPr/>
        </p:nvSpPr>
        <p:spPr>
          <a:xfrm>
            <a:off x="3372188" y="470577"/>
            <a:ext cx="5051383" cy="400110"/>
          </a:xfrm>
          <a:prstGeom prst="rect">
            <a:avLst/>
          </a:prstGeom>
        </p:spPr>
        <p:txBody>
          <a:bodyPr wrap="none">
            <a:spAutoFit/>
          </a:bodyPr>
          <a:lstStyle/>
          <a:p>
            <a:r>
              <a:rPr lang="en-US" sz="2000">
                <a:latin typeface="+mj-lt"/>
              </a:rPr>
              <a:t>Hãy giải bài toán trong tình huống mở đầu.</a:t>
            </a:r>
          </a:p>
        </p:txBody>
      </p:sp>
      <p:grpSp>
        <p:nvGrpSpPr>
          <p:cNvPr id="6" name="Group 5"/>
          <p:cNvGrpSpPr/>
          <p:nvPr/>
        </p:nvGrpSpPr>
        <p:grpSpPr>
          <a:xfrm>
            <a:off x="4340747" y="1134949"/>
            <a:ext cx="1557132" cy="434243"/>
            <a:chOff x="1468481" y="4778263"/>
            <a:chExt cx="1557132" cy="434243"/>
          </a:xfrm>
        </p:grpSpPr>
        <p:sp>
          <p:nvSpPr>
            <p:cNvPr id="7" name="Oval Callout 6"/>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8" name="TextBox 7"/>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4" name="Rectangle 3"/>
              <p:cNvSpPr/>
              <p:nvPr/>
            </p:nvSpPr>
            <p:spPr>
              <a:xfrm>
                <a:off x="770422" y="1756303"/>
                <a:ext cx="7896024" cy="3221459"/>
              </a:xfrm>
              <a:prstGeom prst="rect">
                <a:avLst/>
              </a:prstGeom>
            </p:spPr>
            <p:txBody>
              <a:bodyPr wrap="square">
                <a:spAutoFit/>
              </a:bodyPr>
              <a:lstStyle/>
              <a:p>
                <a:pPr algn="just">
                  <a:lnSpc>
                    <a:spcPct val="150000"/>
                  </a:lnSpc>
                  <a:spcBef>
                    <a:spcPts val="600"/>
                  </a:spcBef>
                  <a:spcAft>
                    <a:spcPts val="600"/>
                  </a:spcAft>
                </a:pPr>
                <a:r>
                  <a:rPr lang="en-US" sz="2000">
                    <a:latin typeface="+mn-lt"/>
                    <a:ea typeface="Arial" panose="020B0604020202020204" pitchFamily="34" charset="0"/>
                    <a:cs typeface="Times New Roman" panose="02020603050405020304" pitchFamily="18" charset="0"/>
                  </a:rPr>
                  <a:t>Gọi lãi suất gửi tiết kiệm là </a:t>
                </a: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𝑟</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Số tiền lãi sau 1 năm là: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159−150=9</m:t>
                    </m:r>
                  </m:oMath>
                </a14:m>
                <a:r>
                  <a:rPr lang="en-US" sz="2000">
                    <a:effectLst/>
                    <a:latin typeface="+mn-lt"/>
                    <a:ea typeface="Dotum" panose="020B0600000101010101" pitchFamily="34" charset="-127"/>
                    <a:cs typeface="Times New Roman" panose="02020603050405020304" pitchFamily="18" charset="0"/>
                  </a:rPr>
                  <a:t> (triệu đồng).</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Arial" panose="020B0604020202020204" pitchFamily="34" charset="0"/>
                    <a:cs typeface="Times New Roman" panose="02020603050405020304" pitchFamily="18" charset="0"/>
                  </a:rPr>
                  <a:t>Ta có số tiền lãi bằng Tiền vốn nhân với lãi suất:</a:t>
                </a:r>
              </a:p>
              <a:p>
                <a:pPr algn="ctr">
                  <a:lnSpc>
                    <a:spcPct val="150000"/>
                  </a:lnSpc>
                  <a:spcBef>
                    <a:spcPts val="600"/>
                  </a:spcBef>
                  <a:spcAft>
                    <a:spcPts val="600"/>
                  </a:spcAft>
                </a:pP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9=150.</m:t>
                    </m:r>
                    <m:r>
                      <a:rPr lang="en-US" sz="2000" i="1">
                        <a:effectLst/>
                        <a:latin typeface="+mn-lt"/>
                        <a:ea typeface="Arial" panose="020B0604020202020204" pitchFamily="34" charset="0"/>
                        <a:cs typeface="Times New Roman" panose="02020603050405020304" pitchFamily="18" charset="0"/>
                      </a:rPr>
                      <m:t>𝑟</m:t>
                    </m:r>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Vậy </a:t>
                </a:r>
                <a:r>
                  <a:rPr lang="en-US" sz="2000">
                    <a:effectLst/>
                    <a:latin typeface="+mn-lt"/>
                    <a:ea typeface="Dotum" panose="020B0600000101010101" pitchFamily="34" charset="-127"/>
                    <a:cs typeface="Times New Roman" panose="02020603050405020304" pitchFamily="18" charset="0"/>
                  </a:rPr>
                  <a:t>lãi </a:t>
                </a:r>
                <a:r>
                  <a:rPr lang="en-US" sz="2000" smtClean="0">
                    <a:effectLst/>
                    <a:latin typeface="+mn-lt"/>
                    <a:ea typeface="Dotum" panose="020B0600000101010101" pitchFamily="34" charset="-127"/>
                    <a:cs typeface="Times New Roman" panose="02020603050405020304" pitchFamily="18" charset="0"/>
                  </a:rPr>
                  <a:t>suất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𝑟</m:t>
                    </m:r>
                    <m:r>
                      <a:rPr lang="en-US" sz="2000" i="1">
                        <a:effectLst/>
                        <a:latin typeface="+mn-lt"/>
                        <a:ea typeface="Dotum" panose="020B0600000101010101" pitchFamily="34" charset="-127"/>
                        <a:cs typeface="Times New Roman" panose="02020603050405020304" pitchFamily="18" charset="0"/>
                      </a:rPr>
                      <m:t>=</m:t>
                    </m:r>
                    <m:f>
                      <m:fPr>
                        <m:ctrlPr>
                          <a:rPr lang="en-US" sz="2000" i="1">
                            <a:effectLst/>
                            <a:latin typeface="+mn-lt"/>
                            <a:ea typeface="Dotum" panose="020B0600000101010101" pitchFamily="34" charset="-127"/>
                            <a:cs typeface="Times New Roman" panose="02020603050405020304" pitchFamily="18" charset="0"/>
                          </a:rPr>
                        </m:ctrlPr>
                      </m:fPr>
                      <m:num>
                        <m:r>
                          <a:rPr lang="en-US" sz="2000" i="1">
                            <a:effectLst/>
                            <a:latin typeface="+mn-lt"/>
                            <a:ea typeface="Dotum" panose="020B0600000101010101" pitchFamily="34" charset="-127"/>
                            <a:cs typeface="Times New Roman" panose="02020603050405020304" pitchFamily="18" charset="0"/>
                          </a:rPr>
                          <m:t>9</m:t>
                        </m:r>
                      </m:num>
                      <m:den>
                        <m:r>
                          <a:rPr lang="en-US" sz="2000" i="1">
                            <a:effectLst/>
                            <a:latin typeface="+mn-lt"/>
                            <a:ea typeface="Dotum" panose="020B0600000101010101" pitchFamily="34" charset="-127"/>
                            <a:cs typeface="Times New Roman" panose="02020603050405020304" pitchFamily="18" charset="0"/>
                          </a:rPr>
                          <m:t>150</m:t>
                        </m:r>
                      </m:den>
                    </m:f>
                    <m:r>
                      <a:rPr lang="en-US" sz="2000" i="1">
                        <a:effectLst/>
                        <a:latin typeface="+mn-lt"/>
                        <a:ea typeface="Dotum" panose="020B0600000101010101" pitchFamily="34" charset="-127"/>
                        <a:cs typeface="Times New Roman" panose="02020603050405020304" pitchFamily="18" charset="0"/>
                      </a:rPr>
                      <m:t>=0,06=6%</m:t>
                    </m:r>
                  </m:oMath>
                </a14:m>
                <a:endParaRPr lang="en-US" sz="2000">
                  <a:effectLst/>
                  <a:latin typeface="+mn-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770422" y="1756303"/>
                <a:ext cx="7896024" cy="3221459"/>
              </a:xfrm>
              <a:prstGeom prst="rect">
                <a:avLst/>
              </a:prstGeom>
              <a:blipFill>
                <a:blip r:embed="rId3"/>
                <a:stretch>
                  <a:fillRect l="-772"/>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241776" y="4249929"/>
            <a:ext cx="703970" cy="727833"/>
          </a:xfrm>
          <a:prstGeom prst="rect">
            <a:avLst/>
          </a:prstGeom>
        </p:spPr>
      </p:pic>
      <p:pic>
        <p:nvPicPr>
          <p:cNvPr id="9" name="Picture 8"/>
          <p:cNvPicPr>
            <a:picLocks noChangeAspect="1"/>
          </p:cNvPicPr>
          <p:nvPr/>
        </p:nvPicPr>
        <p:blipFill>
          <a:blip r:embed="rId5"/>
          <a:stretch>
            <a:fillRect/>
          </a:stretch>
        </p:blipFill>
        <p:spPr>
          <a:xfrm rot="20250425">
            <a:off x="8271970" y="1300362"/>
            <a:ext cx="557797" cy="7088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49"/>
                                        </p:tgtEl>
                                        <p:attrNameLst>
                                          <p:attrName>style.visibility</p:attrName>
                                        </p:attrNameLst>
                                      </p:cBhvr>
                                      <p:to>
                                        <p:strVal val="visible"/>
                                      </p:to>
                                    </p:set>
                                    <p:animEffect transition="in" filter="barn(inVertical)">
                                      <p:cBhvr>
                                        <p:cTn id="7" dur="500"/>
                                        <p:tgtEl>
                                          <p:spTgt spid="46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4900"/>
        <p:cNvGrpSpPr/>
        <p:nvPr/>
      </p:nvGrpSpPr>
      <p:grpSpPr>
        <a:xfrm>
          <a:off x="0" y="0"/>
          <a:ext cx="0" cy="0"/>
          <a:chOff x="0" y="0"/>
          <a:chExt cx="0" cy="0"/>
        </a:xfrm>
      </p:grpSpPr>
      <p:sp>
        <p:nvSpPr>
          <p:cNvPr id="41" name="Google Shape;4649;p52"/>
          <p:cNvSpPr txBox="1">
            <a:spLocks noGrp="1"/>
          </p:cNvSpPr>
          <p:nvPr>
            <p:ph type="title"/>
          </p:nvPr>
        </p:nvSpPr>
        <p:spPr>
          <a:xfrm>
            <a:off x="3171780" y="283698"/>
            <a:ext cx="3029040" cy="572700"/>
          </a:xfrm>
          <a:prstGeom prst="rect">
            <a:avLst/>
          </a:prstGeom>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t" anchorCtr="0">
            <a:noAutofit/>
          </a:bodyPr>
          <a:lstStyle/>
          <a:p>
            <a:pPr marL="0" lvl="0" indent="0" algn="ctr" rtl="0">
              <a:spcBef>
                <a:spcPts val="0"/>
              </a:spcBef>
              <a:spcAft>
                <a:spcPts val="0"/>
              </a:spcAft>
              <a:buNone/>
            </a:pPr>
            <a:r>
              <a:rPr lang="en-US" sz="2700" smtClean="0">
                <a:latin typeface="+mn-lt"/>
              </a:rPr>
              <a:t>TRANH LUẬN</a:t>
            </a:r>
            <a:endParaRPr sz="2700">
              <a:latin typeface="+mn-lt"/>
            </a:endParaRPr>
          </a:p>
        </p:txBody>
      </p:sp>
      <mc:AlternateContent xmlns:mc="http://schemas.openxmlformats.org/markup-compatibility/2006">
        <mc:Choice xmlns:a14="http://schemas.microsoft.com/office/drawing/2010/main" Requires="a14">
          <p:sp>
            <p:nvSpPr>
              <p:cNvPr id="4" name="Rectangle 3"/>
              <p:cNvSpPr/>
              <p:nvPr/>
            </p:nvSpPr>
            <p:spPr>
              <a:xfrm>
                <a:off x="-256032" y="1086735"/>
                <a:ext cx="8330184" cy="400110"/>
              </a:xfrm>
              <a:prstGeom prst="rect">
                <a:avLst/>
              </a:prstGeom>
            </p:spPr>
            <p:txBody>
              <a:bodyPr wrap="square">
                <a:spAutoFit/>
              </a:bodyPr>
              <a:lstStyle/>
              <a:p>
                <a:pPr algn="ctr"/>
                <a:r>
                  <a:rPr lang="vi-VN" sz="2000">
                    <a:latin typeface="+mn-lt"/>
                  </a:rPr>
                  <a:t>Hai bạn Vuông và Tròn giải phương trình </a:t>
                </a:r>
                <a14:m>
                  <m:oMath xmlns:m="http://schemas.openxmlformats.org/officeDocument/2006/math">
                    <m:r>
                      <a:rPr lang="vi-VN" sz="2000" i="1" smtClean="0">
                        <a:latin typeface="Cambria Math" panose="02040503050406030204" pitchFamily="18" charset="0"/>
                      </a:rPr>
                      <m:t>2</m:t>
                    </m:r>
                    <m:r>
                      <a:rPr lang="vi-VN" sz="2000" i="1" smtClean="0">
                        <a:latin typeface="Cambria Math" panose="02040503050406030204" pitchFamily="18" charset="0"/>
                      </a:rPr>
                      <m:t>𝑥</m:t>
                    </m:r>
                    <m:r>
                      <a:rPr lang="vi-VN" sz="2000" i="1" smtClean="0">
                        <a:latin typeface="Cambria Math" panose="02040503050406030204" pitchFamily="18" charset="0"/>
                      </a:rPr>
                      <m:t> + 5 = 16 </m:t>
                    </m:r>
                  </m:oMath>
                </a14:m>
                <a:r>
                  <a:rPr lang="vi-VN" sz="2000">
                    <a:latin typeface="+mn-lt"/>
                  </a:rPr>
                  <a:t>như sau:</a:t>
                </a:r>
                <a:endParaRPr lang="en-US" sz="2000">
                  <a:latin typeface="+mn-lt"/>
                </a:endParaRPr>
              </a:p>
            </p:txBody>
          </p:sp>
        </mc:Choice>
        <mc:Fallback>
          <p:sp>
            <p:nvSpPr>
              <p:cNvPr id="4" name="Rectangle 3"/>
              <p:cNvSpPr>
                <a:spLocks noRot="1" noChangeAspect="1" noMove="1" noResize="1" noEditPoints="1" noAdjustHandles="1" noChangeArrowheads="1" noChangeShapeType="1" noTextEdit="1"/>
              </p:cNvSpPr>
              <p:nvPr/>
            </p:nvSpPr>
            <p:spPr>
              <a:xfrm>
                <a:off x="-256032" y="1086735"/>
                <a:ext cx="8330184" cy="400110"/>
              </a:xfrm>
              <a:prstGeom prst="rect">
                <a:avLst/>
              </a:prstGeom>
              <a:blipFill>
                <a:blip r:embed="rId3"/>
                <a:stretch>
                  <a:fillRect t="-6061" b="-27273"/>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0" y="1686487"/>
            <a:ext cx="5372839" cy="2279526"/>
          </a:xfrm>
          <a:prstGeom prst="rect">
            <a:avLst/>
          </a:prstGeom>
        </p:spPr>
      </p:pic>
      <p:sp>
        <p:nvSpPr>
          <p:cNvPr id="44" name="Rectangle 43"/>
          <p:cNvSpPr/>
          <p:nvPr/>
        </p:nvSpPr>
        <p:spPr>
          <a:xfrm>
            <a:off x="229342" y="4002501"/>
            <a:ext cx="4626122" cy="958660"/>
          </a:xfrm>
          <a:prstGeom prst="rect">
            <a:avLst/>
          </a:prstGeom>
        </p:spPr>
        <p:txBody>
          <a:bodyPr wrap="square">
            <a:spAutoFit/>
          </a:bodyPr>
          <a:lstStyle/>
          <a:p>
            <a:pPr algn="just">
              <a:lnSpc>
                <a:spcPct val="150000"/>
              </a:lnSpc>
            </a:pPr>
            <a:r>
              <a:rPr lang="en-US" sz="2000" smtClean="0">
                <a:latin typeface="+mn-lt"/>
              </a:rPr>
              <a:t>Theo em, bạn nào giải đúng, bạn nào giải sai? Giải thích.</a:t>
            </a:r>
            <a:endParaRPr lang="en-US" sz="2000">
              <a:latin typeface="+mn-lt"/>
            </a:endParaRPr>
          </a:p>
        </p:txBody>
      </p:sp>
      <p:pic>
        <p:nvPicPr>
          <p:cNvPr id="6" name="Picture 5"/>
          <p:cNvPicPr>
            <a:picLocks noChangeAspect="1"/>
          </p:cNvPicPr>
          <p:nvPr/>
        </p:nvPicPr>
        <p:blipFill>
          <a:blip r:embed="rId6"/>
          <a:stretch>
            <a:fillRect/>
          </a:stretch>
        </p:blipFill>
        <p:spPr>
          <a:xfrm>
            <a:off x="8297018" y="322279"/>
            <a:ext cx="604865" cy="454996"/>
          </a:xfrm>
          <a:prstGeom prst="rect">
            <a:avLst/>
          </a:prstGeom>
        </p:spPr>
      </p:pic>
      <p:pic>
        <p:nvPicPr>
          <p:cNvPr id="7" name="Picture 6"/>
          <p:cNvPicPr>
            <a:picLocks noChangeAspect="1"/>
          </p:cNvPicPr>
          <p:nvPr/>
        </p:nvPicPr>
        <p:blipFill>
          <a:blip r:embed="rId7"/>
          <a:stretch>
            <a:fillRect/>
          </a:stretch>
        </p:blipFill>
        <p:spPr>
          <a:xfrm rot="623758">
            <a:off x="8236098" y="4400817"/>
            <a:ext cx="647092" cy="647092"/>
          </a:xfrm>
          <a:prstGeom prst="rect">
            <a:avLst/>
          </a:prstGeom>
        </p:spPr>
      </p:pic>
      <p:pic>
        <p:nvPicPr>
          <p:cNvPr id="8" name="Picture 7"/>
          <p:cNvPicPr>
            <a:picLocks noChangeAspect="1"/>
          </p:cNvPicPr>
          <p:nvPr/>
        </p:nvPicPr>
        <p:blipFill>
          <a:blip r:embed="rId8"/>
          <a:stretch>
            <a:fillRect/>
          </a:stretch>
        </p:blipFill>
        <p:spPr>
          <a:xfrm>
            <a:off x="229342" y="322279"/>
            <a:ext cx="468665" cy="502141"/>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5488066" y="1723843"/>
                <a:ext cx="3413817" cy="235250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sz="1800">
                    <a:latin typeface="+mn-lt"/>
                    <a:ea typeface="Arial" panose="020B0604020202020204" pitchFamily="34" charset="0"/>
                    <a:cs typeface="Times New Roman" panose="02020603050405020304" pitchFamily="18" charset="0"/>
                  </a:rPr>
                  <a:t>Giải phương trình, ta có:</a:t>
                </a:r>
              </a:p>
              <a:p>
                <a:pPr algn="just">
                  <a:lnSpc>
                    <a:spcPct val="150000"/>
                  </a:lnSpc>
                </a:pP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2</m:t>
                    </m:r>
                    <m:r>
                      <a:rPr lang="en-US" sz="1800" i="1">
                        <a:effectLst/>
                        <a:latin typeface="+mn-lt"/>
                        <a:ea typeface="Arial" panose="020B0604020202020204" pitchFamily="34" charset="0"/>
                        <a:cs typeface="Times New Roman" panose="02020603050405020304" pitchFamily="18" charset="0"/>
                      </a:rPr>
                      <m:t>𝑥</m:t>
                    </m:r>
                    <m:r>
                      <a:rPr lang="en-US" sz="1800" i="1">
                        <a:effectLst/>
                        <a:latin typeface="+mn-lt"/>
                        <a:ea typeface="Arial" panose="020B0604020202020204" pitchFamily="34" charset="0"/>
                        <a:cs typeface="Times New Roman" panose="02020603050405020304" pitchFamily="18" charset="0"/>
                      </a:rPr>
                      <m:t>+5=16</m:t>
                    </m:r>
                  </m:oMath>
                </a14:m>
                <a:r>
                  <a:rPr lang="en-US" sz="1800">
                    <a:effectLst/>
                    <a:latin typeface="+mn-lt"/>
                    <a:ea typeface="Dotum" panose="020B0600000101010101" pitchFamily="34" charset="-127"/>
                    <a:cs typeface="Times New Roman" panose="02020603050405020304" pitchFamily="18" charset="0"/>
                  </a:rPr>
                  <a:t> </a:t>
                </a:r>
                <a:endParaRPr lang="en-US" sz="1800" smtClean="0">
                  <a:latin typeface="+mn-l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i="1">
                          <a:effectLst/>
                          <a:latin typeface="+mn-lt"/>
                          <a:ea typeface="Arial" panose="020B0604020202020204" pitchFamily="34" charset="0"/>
                          <a:cs typeface="Times New Roman" panose="02020603050405020304" pitchFamily="18" charset="0"/>
                        </a:rPr>
                        <m:t>2</m:t>
                      </m:r>
                      <m:r>
                        <a:rPr lang="en-US" sz="1800" i="1">
                          <a:effectLst/>
                          <a:latin typeface="+mn-lt"/>
                          <a:ea typeface="Arial" panose="020B0604020202020204" pitchFamily="34" charset="0"/>
                          <a:cs typeface="Times New Roman" panose="02020603050405020304" pitchFamily="18" charset="0"/>
                        </a:rPr>
                        <m:t>𝑥</m:t>
                      </m:r>
                      <m:r>
                        <a:rPr lang="en-US" sz="1800" i="1">
                          <a:effectLst/>
                          <a:latin typeface="+mn-lt"/>
                          <a:ea typeface="Arial" panose="020B0604020202020204" pitchFamily="34" charset="0"/>
                          <a:cs typeface="Times New Roman" panose="02020603050405020304" pitchFamily="18" charset="0"/>
                        </a:rPr>
                        <m:t>=16−5</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smtClean="0">
                    <a:effectLst/>
                    <a:ea typeface="Arial" panose="020B0604020202020204" pitchFamily="34" charset="0"/>
                    <a:cs typeface="Times New Roman" panose="02020603050405020304" pitchFamily="18" charset="0"/>
                  </a:rPr>
                  <a:t>   </a:t>
                </a: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𝑥</m:t>
                    </m:r>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r>
                          <a:rPr lang="en-US" sz="1800" i="1">
                            <a:effectLst/>
                            <a:latin typeface="+mn-lt"/>
                            <a:ea typeface="Arial" panose="020B0604020202020204" pitchFamily="34" charset="0"/>
                            <a:cs typeface="Times New Roman" panose="02020603050405020304" pitchFamily="18" charset="0"/>
                          </a:rPr>
                          <m:t>11</m:t>
                        </m:r>
                      </m:num>
                      <m:den>
                        <m:r>
                          <a:rPr lang="en-US" sz="1800" i="1">
                            <a:effectLst/>
                            <a:latin typeface="+mn-lt"/>
                            <a:ea typeface="Arial" panose="020B0604020202020204" pitchFamily="34" charset="0"/>
                            <a:cs typeface="Times New Roman" panose="02020603050405020304" pitchFamily="18" charset="0"/>
                          </a:rPr>
                          <m:t>2</m:t>
                        </m:r>
                      </m:den>
                    </m:f>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Arial" panose="020B0604020202020204" pitchFamily="34" charset="0"/>
                    <a:cs typeface="Times New Roman" panose="02020603050405020304" pitchFamily="18" charset="0"/>
                  </a:rPr>
                  <a:t>Vậy Vuông đúng, còn Tròn sai.</a:t>
                </a:r>
              </a:p>
            </p:txBody>
          </p:sp>
        </mc:Choice>
        <mc:Fallback>
          <p:sp>
            <p:nvSpPr>
              <p:cNvPr id="9" name="Rectangle 8"/>
              <p:cNvSpPr>
                <a:spLocks noRot="1" noChangeAspect="1" noMove="1" noResize="1" noEditPoints="1" noAdjustHandles="1" noChangeArrowheads="1" noChangeShapeType="1" noTextEdit="1"/>
              </p:cNvSpPr>
              <p:nvPr/>
            </p:nvSpPr>
            <p:spPr>
              <a:xfrm>
                <a:off x="5488066" y="1723843"/>
                <a:ext cx="3413817" cy="2352503"/>
              </a:xfrm>
              <a:prstGeom prst="rect">
                <a:avLst/>
              </a:prstGeom>
              <a:blipFill>
                <a:blip r:embed="rId9"/>
                <a:stretch>
                  <a:fillRect l="-1064" b="-513"/>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 grpId="0"/>
      <p:bldP spid="44"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91"/>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897528" y="155448"/>
            <a:ext cx="2359356" cy="2139881"/>
          </a:xfrm>
          <a:prstGeom prst="rect">
            <a:avLst/>
          </a:prstGeom>
        </p:spPr>
      </p:pic>
      <mc:AlternateContent xmlns:mc="http://schemas.openxmlformats.org/markup-compatibility/2006">
        <mc:Choice xmlns:a14="http://schemas.microsoft.com/office/drawing/2010/main" Requires="a14">
          <p:sp>
            <p:nvSpPr>
              <p:cNvPr id="13" name="Google Shape;4080;p41"/>
              <p:cNvSpPr txBox="1">
                <a:spLocks noGrp="1"/>
              </p:cNvSpPr>
              <p:nvPr>
                <p:ph type="title"/>
              </p:nvPr>
            </p:nvSpPr>
            <p:spPr>
              <a:xfrm>
                <a:off x="1028700" y="2462114"/>
                <a:ext cx="7804404" cy="1511400"/>
              </a:xfrm>
              <a:prstGeom prst="rect">
                <a:avLst/>
              </a:prstGeom>
            </p:spPr>
            <p:txBody>
              <a:bodyPr spcFirstLastPara="1" wrap="square" lIns="91425" tIns="91425" rIns="91425" bIns="91425" anchor="b" anchorCtr="0">
                <a:noAutofit/>
              </a:bodyPr>
              <a:lstStyle/>
              <a:p>
                <a:pPr lvl="0" algn="ctr">
                  <a:lnSpc>
                    <a:spcPct val="150000"/>
                  </a:lnSpc>
                </a:pPr>
                <a:r>
                  <a:rPr lang="vi-VN" sz="4600" i="0">
                    <a:latin typeface="+mn-lt"/>
                  </a:rPr>
                  <a:t>PHƯƠNG TRÌNH ĐƯA ĐƯỢC VỀ DẠNG </a:t>
                </a:r>
                <a14:m>
                  <m:oMath xmlns:m="http://schemas.openxmlformats.org/officeDocument/2006/math">
                    <m:r>
                      <a:rPr lang="vi-VN" sz="4600" i="1" smtClean="0">
                        <a:latin typeface="Cambria Math" panose="02040503050406030204" pitchFamily="18" charset="0"/>
                      </a:rPr>
                      <m:t>𝑎𝑥</m:t>
                    </m:r>
                    <m:r>
                      <a:rPr lang="vi-VN" sz="4600" i="1" smtClean="0">
                        <a:latin typeface="Cambria Math" panose="02040503050406030204" pitchFamily="18" charset="0"/>
                      </a:rPr>
                      <m:t>+</m:t>
                    </m:r>
                    <m:r>
                      <a:rPr lang="vi-VN" sz="4600" i="1" smtClean="0">
                        <a:latin typeface="Cambria Math" panose="02040503050406030204" pitchFamily="18" charset="0"/>
                      </a:rPr>
                      <m:t>𝑏</m:t>
                    </m:r>
                    <m:r>
                      <a:rPr lang="vi-VN" sz="4600" i="1" smtClean="0">
                        <a:latin typeface="Cambria Math" panose="02040503050406030204" pitchFamily="18" charset="0"/>
                      </a:rPr>
                      <m:t>=0</m:t>
                    </m:r>
                  </m:oMath>
                </a14:m>
                <a:endParaRPr sz="4600" i="0">
                  <a:latin typeface="+mn-lt"/>
                </a:endParaRPr>
              </a:p>
            </p:txBody>
          </p:sp>
        </mc:Choice>
        <mc:Fallback>
          <p:sp>
            <p:nvSpPr>
              <p:cNvPr id="13" name="Google Shape;4080;p41"/>
              <p:cNvSpPr txBox="1">
                <a:spLocks noGrp="1" noRot="1" noChangeAspect="1" noMove="1" noResize="1" noEditPoints="1" noAdjustHandles="1" noChangeArrowheads="1" noChangeShapeType="1" noTextEdit="1"/>
              </p:cNvSpPr>
              <p:nvPr>
                <p:ph type="title"/>
              </p:nvPr>
            </p:nvSpPr>
            <p:spPr>
              <a:xfrm>
                <a:off x="1028700" y="2462114"/>
                <a:ext cx="7804404" cy="1511400"/>
              </a:xfrm>
              <a:prstGeom prst="rect">
                <a:avLst/>
              </a:prstGeom>
              <a:blipFill>
                <a:blip r:embed="rId4"/>
                <a:stretch>
                  <a:fillRect l="-3047" t="-42742" b="-8468"/>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90"/>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6" name="Rectangle 15"/>
              <p:cNvSpPr/>
              <p:nvPr/>
            </p:nvSpPr>
            <p:spPr>
              <a:xfrm>
                <a:off x="2067521" y="521917"/>
                <a:ext cx="5152078" cy="57708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Bef>
                    <a:spcPts val="600"/>
                  </a:spcBef>
                  <a:spcAft>
                    <a:spcPts val="600"/>
                  </a:spcAft>
                </a:pPr>
                <a:r>
                  <a:rPr lang="vi-VN" sz="2100" b="1">
                    <a:solidFill>
                      <a:srgbClr val="EECCD6">
                        <a:lumMod val="10000"/>
                      </a:srgbClr>
                    </a:solidFill>
                    <a:latin typeface="Arial"/>
                    <a:ea typeface="Dotum" panose="020B0600000101010101" pitchFamily="34" charset="-127"/>
                    <a:cs typeface="Times New Roman" panose="02020603050405020304" pitchFamily="18" charset="0"/>
                  </a:rPr>
                  <a:t>Phương trình đưa về dạng </a:t>
                </a:r>
                <a14:m>
                  <m:oMath xmlns:m="http://schemas.openxmlformats.org/officeDocument/2006/math">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𝒂𝒙</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𝒃</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𝟎</m:t>
                    </m:r>
                  </m:oMath>
                </a14:m>
                <a:endParaRPr kumimoji="0" lang="en-US" sz="2100" b="0" i="0" u="none" strike="noStrike" kern="0" cap="none" spc="0" normalizeH="0" baseline="0" noProof="0">
                  <a:ln>
                    <a:noFill/>
                  </a:ln>
                  <a:solidFill>
                    <a:srgbClr val="EECCD6">
                      <a:lumMod val="10000"/>
                    </a:srgbClr>
                  </a:solidFill>
                  <a:effectLst/>
                  <a:uLnTx/>
                  <a:uFillTx/>
                  <a:latin typeface="Arial"/>
                  <a:ea typeface="Arial" panose="020B0604020202020204" pitchFamily="34" charset="0"/>
                  <a:cs typeface="Times New Roman" panose="02020603050405020304" pitchFamily="18" charset="0"/>
                  <a:sym typeface="Arial"/>
                </a:endParaRPr>
              </a:p>
            </p:txBody>
          </p:sp>
        </mc:Choice>
        <mc:Fallback>
          <p:sp>
            <p:nvSpPr>
              <p:cNvPr id="16" name="Rectangle 15"/>
              <p:cNvSpPr>
                <a:spLocks noRot="1" noChangeAspect="1" noMove="1" noResize="1" noEditPoints="1" noAdjustHandles="1" noChangeArrowheads="1" noChangeShapeType="1" noTextEdit="1"/>
              </p:cNvSpPr>
              <p:nvPr/>
            </p:nvSpPr>
            <p:spPr>
              <a:xfrm>
                <a:off x="2067521" y="521917"/>
                <a:ext cx="5152078" cy="57708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1059112" y="1600584"/>
                <a:ext cx="5067368" cy="2785378"/>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75000"/>
                  </a:lnSpc>
                  <a:spcBef>
                    <a:spcPts val="600"/>
                  </a:spcBef>
                  <a:spcAft>
                    <a:spcPts val="600"/>
                  </a:spcAft>
                </a:pPr>
                <a:r>
                  <a:rPr lang="en-US" sz="2000">
                    <a:latin typeface="+mn-lt"/>
                    <a:ea typeface="Dotum" panose="020B0600000101010101" pitchFamily="34" charset="-127"/>
                    <a:cs typeface="Times New Roman" panose="02020603050405020304" pitchFamily="18" charset="0"/>
                  </a:rPr>
                  <a:t>Bằng cách chuyển vế và nhân cả hai vế của phương trình với một số khác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0</m:t>
                    </m:r>
                  </m:oMath>
                </a14:m>
                <a:r>
                  <a:rPr lang="en-US" sz="2000">
                    <a:effectLst/>
                    <a:latin typeface="+mn-lt"/>
                    <a:ea typeface="Dotum" panose="020B0600000101010101" pitchFamily="34" charset="-127"/>
                    <a:cs typeface="Times New Roman" panose="02020603050405020304" pitchFamily="18" charset="0"/>
                  </a:rPr>
                  <a:t>, ta có thể đứa một số phương trình ẩn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𝑥</m:t>
                    </m:r>
                  </m:oMath>
                </a14:m>
                <a:r>
                  <a:rPr lang="en-US" sz="2000">
                    <a:effectLst/>
                    <a:latin typeface="+mn-lt"/>
                    <a:ea typeface="Dotum" panose="020B0600000101010101" pitchFamily="34" charset="-127"/>
                    <a:cs typeface="Times New Roman" panose="02020603050405020304" pitchFamily="18" charset="0"/>
                  </a:rPr>
                  <a:t> về phương trình dạng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𝑎𝑥</m:t>
                    </m:r>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𝑏</m:t>
                    </m:r>
                    <m:r>
                      <a:rPr lang="en-US" sz="2000" i="1">
                        <a:effectLst/>
                        <a:latin typeface="+mn-lt"/>
                        <a:ea typeface="Dotum" panose="020B0600000101010101" pitchFamily="34" charset="-127"/>
                        <a:cs typeface="Times New Roman" panose="02020603050405020304" pitchFamily="18" charset="0"/>
                      </a:rPr>
                      <m:t>=0</m:t>
                    </m:r>
                  </m:oMath>
                </a14:m>
                <a:r>
                  <a:rPr lang="en-US" sz="2000">
                    <a:effectLst/>
                    <a:latin typeface="+mn-lt"/>
                    <a:ea typeface="Dotum" panose="020B0600000101010101" pitchFamily="34" charset="-127"/>
                    <a:cs typeface="Times New Roman" panose="02020603050405020304" pitchFamily="18" charset="0"/>
                  </a:rPr>
                  <a:t> và do đó có thể giải được chúng.</a:t>
                </a:r>
                <a:endParaRPr lang="en-US" sz="20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059112" y="1600584"/>
                <a:ext cx="5067368" cy="2785378"/>
              </a:xfrm>
              <a:prstGeom prst="rect">
                <a:avLst/>
              </a:prstGeom>
              <a:blipFill>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6726735" y="2101698"/>
            <a:ext cx="1603449" cy="2848231"/>
          </a:xfrm>
          <a:prstGeom prst="rect">
            <a:avLst/>
          </a:prstGeom>
        </p:spPr>
      </p:pic>
    </p:spTree>
    <p:extLst>
      <p:ext uri="{BB962C8B-B14F-4D97-AF65-F5344CB8AC3E}">
        <p14:creationId xmlns:p14="http://schemas.microsoft.com/office/powerpoint/2010/main" val="1282340209"/>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7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3" name="Rectangle 2"/>
          <p:cNvSpPr/>
          <p:nvPr/>
        </p:nvSpPr>
        <p:spPr>
          <a:xfrm>
            <a:off x="1651185" y="258973"/>
            <a:ext cx="1185046" cy="49699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nl-NL" sz="2000" b="1" i="0" u="none" strike="noStrike" kern="1200" cap="none" spc="0" normalizeH="0" baseline="0" noProof="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a:t>
            </a:r>
            <a:r>
              <a:rPr kumimoji="0" lang="nl-NL" sz="2000" b="1" i="0" u="none" strike="noStrike" kern="1200" cap="none" spc="0" normalizeH="0" baseline="0" noProof="0" smtClean="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3:</a:t>
            </a:r>
            <a:endParaRPr kumimoji="0" lang="en-US" sz="2000" b="0" i="0" u="none" strike="noStrike" kern="1200" cap="none" spc="0" normalizeH="0" baseline="0" noProof="0" dirty="0">
              <a:ln>
                <a:noFill/>
              </a:ln>
              <a:solidFill>
                <a:srgbClr val="303C5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2974828" y="211728"/>
                <a:ext cx="5137638" cy="589392"/>
              </a:xfrm>
              <a:prstGeom prst="rect">
                <a:avLst/>
              </a:prstGeom>
            </p:spPr>
            <p:txBody>
              <a:bodyPr wrap="square">
                <a:spAutoFit/>
              </a:bodyPr>
              <a:lstStyle/>
              <a:p>
                <a:pPr marL="0" marR="0" lvl="0" indent="0" algn="just"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Giải</a:t>
                </a:r>
                <a:r>
                  <a:rPr kumimoji="0" lang="en-US" sz="1900" b="0" i="0" u="none" strike="noStrike" kern="0" cap="none" spc="0" normalizeH="0" noProof="0" smtClean="0">
                    <a:ln>
                      <a:noFill/>
                    </a:ln>
                    <a:solidFill>
                      <a:srgbClr val="000000"/>
                    </a:solidFill>
                    <a:effectLst/>
                    <a:uLnTx/>
                    <a:uFillTx/>
                    <a:latin typeface="Arial" panose="020B0604020202020204" pitchFamily="34" charset="0"/>
                    <a:cs typeface="Arial"/>
                    <a:sym typeface="Arial"/>
                  </a:rPr>
                  <a:t> </a:t>
                </a:r>
                <a:r>
                  <a:rPr kumimoji="0" lang="vi-VN"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phương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trình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𝑥</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d>
                      <m:dPr>
                        <m:ctrlP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2−3</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d>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4 </m:t>
                    </m:r>
                    <m:d>
                      <m:dPr>
                        <m:ctrlP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e>
                    </m:d>
                  </m:oMath>
                </a14:m>
                <a:r>
                  <a:rPr kumimoji="0" lang="vi-VN"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endPar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2974828" y="211728"/>
                <a:ext cx="5137638" cy="589392"/>
              </a:xfrm>
              <a:prstGeom prst="rect">
                <a:avLst/>
              </a:prstGeom>
              <a:blipFill>
                <a:blip r:embed="rId3"/>
                <a:stretch>
                  <a:fillRect l="-1186" b="-6250"/>
                </a:stretch>
              </a:blipFill>
            </p:spPr>
            <p:txBody>
              <a:bodyPr/>
              <a:lstStyle/>
              <a:p>
                <a:r>
                  <a:rPr lang="en-US">
                    <a:noFill/>
                  </a:rPr>
                  <a:t> </a:t>
                </a:r>
              </a:p>
            </p:txBody>
          </p:sp>
        </mc:Fallback>
      </mc:AlternateContent>
      <p:grpSp>
        <p:nvGrpSpPr>
          <p:cNvPr id="67" name="Group 66"/>
          <p:cNvGrpSpPr/>
          <p:nvPr/>
        </p:nvGrpSpPr>
        <p:grpSpPr>
          <a:xfrm>
            <a:off x="4407008" y="959838"/>
            <a:ext cx="1557132" cy="434243"/>
            <a:chOff x="1468481" y="4778263"/>
            <a:chExt cx="1557132" cy="434243"/>
          </a:xfrm>
        </p:grpSpPr>
        <p:sp>
          <p:nvSpPr>
            <p:cNvPr id="68" name="Oval Callout 67"/>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69" name="TextBox 68"/>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2" name="Rectangle 1"/>
              <p:cNvSpPr/>
              <p:nvPr/>
            </p:nvSpPr>
            <p:spPr>
              <a:xfrm>
                <a:off x="1139472" y="1584414"/>
                <a:ext cx="2715552"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rPr>
                        <m:t>5</m:t>
                      </m:r>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2+3</m:t>
                      </m:r>
                      <m:r>
                        <a:rPr lang="en-US" sz="1900" b="0" i="1" smtClean="0">
                          <a:latin typeface="Cambria Math" panose="02040503050406030204" pitchFamily="18" charset="0"/>
                        </a:rPr>
                        <m:t>𝑥</m:t>
                      </m:r>
                      <m:r>
                        <a:rPr lang="en-US" sz="1900" b="0" i="1" smtClean="0">
                          <a:latin typeface="Cambria Math" panose="02040503050406030204" pitchFamily="18" charset="0"/>
                        </a:rPr>
                        <m:t>=4</m:t>
                      </m:r>
                      <m:r>
                        <a:rPr lang="en-US" sz="1900" b="0" i="1" smtClean="0">
                          <a:latin typeface="Cambria Math" panose="02040503050406030204" pitchFamily="18" charset="0"/>
                        </a:rPr>
                        <m:t>𝑥</m:t>
                      </m:r>
                      <m:r>
                        <a:rPr lang="en-US" sz="1900" b="0" i="1" smtClean="0">
                          <a:latin typeface="Cambria Math" panose="02040503050406030204" pitchFamily="18" charset="0"/>
                        </a:rPr>
                        <m:t>+12</m:t>
                      </m:r>
                    </m:oMath>
                  </m:oMathPara>
                </a14:m>
                <a:endParaRPr lang="en-US"/>
              </a:p>
            </p:txBody>
          </p:sp>
        </mc:Choice>
        <mc:Fallback>
          <p:sp>
            <p:nvSpPr>
              <p:cNvPr id="2" name="Rectangle 1"/>
              <p:cNvSpPr>
                <a:spLocks noRot="1" noChangeAspect="1" noMove="1" noResize="1" noEditPoints="1" noAdjustHandles="1" noChangeArrowheads="1" noChangeShapeType="1" noTextEdit="1"/>
              </p:cNvSpPr>
              <p:nvPr/>
            </p:nvSpPr>
            <p:spPr>
              <a:xfrm>
                <a:off x="1139472" y="1584414"/>
                <a:ext cx="2715552"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038888" y="2120862"/>
                <a:ext cx="2662652"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rPr>
                        <m:t>5</m:t>
                      </m:r>
                      <m:r>
                        <a:rPr lang="vi-VN" sz="1900" i="1">
                          <a:latin typeface="Cambria Math" panose="02040503050406030204" pitchFamily="18" charset="0"/>
                        </a:rPr>
                        <m:t>𝑥</m:t>
                      </m:r>
                      <m:r>
                        <a:rPr lang="en-US" sz="1900" b="0" i="1" smtClean="0">
                          <a:latin typeface="Cambria Math" panose="02040503050406030204" pitchFamily="18" charset="0"/>
                        </a:rPr>
                        <m:t>+3</m:t>
                      </m:r>
                      <m:r>
                        <a:rPr lang="en-US" sz="1900" b="0" i="1" smtClean="0">
                          <a:latin typeface="Cambria Math" panose="02040503050406030204" pitchFamily="18" charset="0"/>
                        </a:rPr>
                        <m:t>𝑥</m:t>
                      </m:r>
                      <m:r>
                        <a:rPr lang="en-US" sz="1900" b="0" i="1" smtClean="0">
                          <a:latin typeface="Cambria Math" panose="02040503050406030204" pitchFamily="18" charset="0"/>
                        </a:rPr>
                        <m:t>−4</m:t>
                      </m:r>
                      <m:r>
                        <a:rPr lang="en-US" sz="1900" b="0" i="1" smtClean="0">
                          <a:latin typeface="Cambria Math" panose="02040503050406030204" pitchFamily="18" charset="0"/>
                        </a:rPr>
                        <m:t>𝑥</m:t>
                      </m:r>
                      <m:r>
                        <a:rPr lang="en-US" sz="1900" b="0" i="1" smtClean="0">
                          <a:latin typeface="Cambria Math" panose="02040503050406030204" pitchFamily="18" charset="0"/>
                        </a:rPr>
                        <m:t>=12+2</m:t>
                      </m:r>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1038888" y="2120862"/>
                <a:ext cx="2662652" cy="384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2162618" y="2657310"/>
                <a:ext cx="1111330"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4</m:t>
                      </m:r>
                      <m:r>
                        <a:rPr lang="en-US" sz="1900" b="0" i="1" smtClean="0">
                          <a:latin typeface="Cambria Math" panose="02040503050406030204" pitchFamily="18" charset="0"/>
                        </a:rPr>
                        <m:t>𝑥</m:t>
                      </m:r>
                      <m:r>
                        <a:rPr lang="en-US" sz="1900" b="0" i="1" smtClean="0">
                          <a:latin typeface="Cambria Math" panose="02040503050406030204" pitchFamily="18" charset="0"/>
                        </a:rPr>
                        <m:t>=14</m:t>
                      </m:r>
                    </m:oMath>
                  </m:oMathPara>
                </a14:m>
                <a:endParaRPr lang="en-US"/>
              </a:p>
            </p:txBody>
          </p:sp>
        </mc:Choice>
        <mc:Fallback>
          <p:sp>
            <p:nvSpPr>
              <p:cNvPr id="10" name="Rectangle 9"/>
              <p:cNvSpPr>
                <a:spLocks noRot="1" noChangeAspect="1" noMove="1" noResize="1" noEditPoints="1" noAdjustHandles="1" noChangeArrowheads="1" noChangeShapeType="1" noTextEdit="1"/>
              </p:cNvSpPr>
              <p:nvPr/>
            </p:nvSpPr>
            <p:spPr>
              <a:xfrm>
                <a:off x="2162618" y="2657310"/>
                <a:ext cx="1111330" cy="3847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2293022" y="3148924"/>
                <a:ext cx="1047210" cy="63972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i="1">
                              <a:latin typeface="Cambria Math" panose="02040503050406030204" pitchFamily="18" charset="0"/>
                            </a:rPr>
                            <m:t>14</m:t>
                          </m:r>
                          <m:r>
                            <m:rPr>
                              <m:nor/>
                            </m:rPr>
                            <a:rPr lang="en-US" sz="2000"/>
                            <m:t> </m:t>
                          </m:r>
                        </m:num>
                        <m:den>
                          <m:r>
                            <a:rPr lang="en-US" sz="1900" b="0" i="1" smtClean="0">
                              <a:latin typeface="Cambria Math" panose="02040503050406030204" pitchFamily="18" charset="0"/>
                            </a:rPr>
                            <m:t>4</m:t>
                          </m:r>
                        </m:den>
                      </m:f>
                    </m:oMath>
                  </m:oMathPara>
                </a14:m>
                <a:endParaRPr lang="en-US"/>
              </a:p>
            </p:txBody>
          </p:sp>
        </mc:Choice>
        <mc:Fallback>
          <p:sp>
            <p:nvSpPr>
              <p:cNvPr id="11" name="Rectangle 10"/>
              <p:cNvSpPr>
                <a:spLocks noRot="1" noChangeAspect="1" noMove="1" noResize="1" noEditPoints="1" noAdjustHandles="1" noChangeArrowheads="1" noChangeShapeType="1" noTextEdit="1"/>
              </p:cNvSpPr>
              <p:nvPr/>
            </p:nvSpPr>
            <p:spPr>
              <a:xfrm>
                <a:off x="2293022" y="3148924"/>
                <a:ext cx="1047210" cy="63972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2314338" y="3875521"/>
                <a:ext cx="842025" cy="63786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7</m:t>
                          </m:r>
                        </m:num>
                        <m:den>
                          <m:r>
                            <a:rPr lang="en-US" sz="1900" b="0" i="1" smtClean="0">
                              <a:latin typeface="Cambria Math" panose="02040503050406030204" pitchFamily="18" charset="0"/>
                            </a:rPr>
                            <m:t>2</m:t>
                          </m:r>
                        </m:den>
                      </m:f>
                    </m:oMath>
                  </m:oMathPara>
                </a14:m>
                <a:endParaRPr lang="en-US"/>
              </a:p>
            </p:txBody>
          </p:sp>
        </mc:Choice>
        <mc:Fallback>
          <p:sp>
            <p:nvSpPr>
              <p:cNvPr id="12" name="Rectangle 11"/>
              <p:cNvSpPr>
                <a:spLocks noRot="1" noChangeAspect="1" noMove="1" noResize="1" noEditPoints="1" noAdjustHandles="1" noChangeArrowheads="1" noChangeShapeType="1" noTextEdit="1"/>
              </p:cNvSpPr>
              <p:nvPr/>
            </p:nvSpPr>
            <p:spPr>
              <a:xfrm>
                <a:off x="2314338" y="3875521"/>
                <a:ext cx="842025" cy="637867"/>
              </a:xfrm>
              <a:prstGeom prst="rect">
                <a:avLst/>
              </a:prstGeom>
              <a:blipFill>
                <a:blip r:embed="rId8"/>
                <a:stretch>
                  <a:fillRect/>
                </a:stretch>
              </a:blipFill>
            </p:spPr>
            <p:txBody>
              <a:bodyPr/>
              <a:lstStyle/>
              <a:p>
                <a:r>
                  <a:rPr lang="en-US">
                    <a:noFill/>
                  </a:rPr>
                  <a:t> </a:t>
                </a:r>
              </a:p>
            </p:txBody>
          </p:sp>
        </mc:Fallback>
      </mc:AlternateContent>
      <p:grpSp>
        <p:nvGrpSpPr>
          <p:cNvPr id="8" name="Group 7"/>
          <p:cNvGrpSpPr/>
          <p:nvPr/>
        </p:nvGrpSpPr>
        <p:grpSpPr>
          <a:xfrm>
            <a:off x="641500" y="4418276"/>
            <a:ext cx="4389461" cy="637867"/>
            <a:chOff x="673238" y="4549964"/>
            <a:chExt cx="4389461" cy="637867"/>
          </a:xfrm>
        </p:grpSpPr>
        <p:sp>
          <p:nvSpPr>
            <p:cNvPr id="7" name="Rectangle 6"/>
            <p:cNvSpPr/>
            <p:nvPr/>
          </p:nvSpPr>
          <p:spPr>
            <a:xfrm>
              <a:off x="673238" y="4612585"/>
              <a:ext cx="3687228" cy="530915"/>
            </a:xfrm>
            <a:prstGeom prst="rect">
              <a:avLst/>
            </a:prstGeom>
          </p:spPr>
          <p:txBody>
            <a:bodyPr wrap="none">
              <a:spAutoFit/>
            </a:bodyPr>
            <a:lstStyle/>
            <a:p>
              <a:pPr lvl="0" algn="just">
                <a:lnSpc>
                  <a:spcPct val="150000"/>
                </a:lnSpc>
                <a:spcBef>
                  <a:spcPts val="600"/>
                </a:spcBef>
                <a:spcAft>
                  <a:spcPts val="600"/>
                </a:spcAft>
              </a:pPr>
              <a:r>
                <a:rPr lang="en-US" sz="1900">
                  <a:ea typeface="Dotum" panose="020B0600000101010101" pitchFamily="34" charset="-127"/>
                  <a:cs typeface="Times New Roman" panose="02020603050405020304" pitchFamily="18" charset="0"/>
                </a:rPr>
                <a:t>Vậy nghiệm của phương </a:t>
              </a:r>
              <a:r>
                <a:rPr lang="en-US" sz="1900">
                  <a:ea typeface="Dotum" panose="020B0600000101010101" pitchFamily="34" charset="-127"/>
                  <a:cs typeface="Times New Roman" panose="02020603050405020304" pitchFamily="18" charset="0"/>
                </a:rPr>
                <a:t>trình </a:t>
              </a:r>
              <a:r>
                <a:rPr lang="en-US" sz="1900" smtClean="0">
                  <a:ea typeface="Dotum" panose="020B0600000101010101" pitchFamily="34" charset="-127"/>
                  <a:cs typeface="Times New Roman" panose="02020603050405020304" pitchFamily="18" charset="0"/>
                </a:rPr>
                <a:t>là</a:t>
              </a:r>
              <a:endParaRPr lang="en-US" sz="1900">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5" name="Rectangle 14"/>
                <p:cNvSpPr/>
                <p:nvPr/>
              </p:nvSpPr>
              <p:spPr>
                <a:xfrm>
                  <a:off x="4220674" y="4549964"/>
                  <a:ext cx="842025" cy="63786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7</m:t>
                            </m:r>
                          </m:num>
                          <m:den>
                            <m:r>
                              <a:rPr lang="en-US" sz="1900" b="0" i="1" smtClean="0">
                                <a:latin typeface="Cambria Math" panose="02040503050406030204" pitchFamily="18" charset="0"/>
                              </a:rPr>
                              <m:t>2</m:t>
                            </m:r>
                          </m:den>
                        </m:f>
                      </m:oMath>
                    </m:oMathPara>
                  </a14:m>
                  <a:endParaRPr lang="en-US"/>
                </a:p>
              </p:txBody>
            </p:sp>
          </mc:Choice>
          <mc:Fallback>
            <p:sp>
              <p:nvSpPr>
                <p:cNvPr id="15" name="Rectangle 14"/>
                <p:cNvSpPr>
                  <a:spLocks noRot="1" noChangeAspect="1" noMove="1" noResize="1" noEditPoints="1" noAdjustHandles="1" noChangeArrowheads="1" noChangeShapeType="1" noTextEdit="1"/>
                </p:cNvSpPr>
                <p:nvPr/>
              </p:nvSpPr>
              <p:spPr>
                <a:xfrm>
                  <a:off x="4220674" y="4549964"/>
                  <a:ext cx="842025" cy="637867"/>
                </a:xfrm>
                <a:prstGeom prst="rect">
                  <a:avLst/>
                </a:prstGeom>
                <a:blipFill>
                  <a:blip r:embed="rId9"/>
                  <a:stretch>
                    <a:fillRect/>
                  </a:stretch>
                </a:blipFill>
              </p:spPr>
              <p:txBody>
                <a:bodyPr/>
                <a:lstStyle/>
                <a:p>
                  <a:r>
                    <a:rPr lang="en-US">
                      <a:noFill/>
                    </a:rPr>
                    <a:t> </a:t>
                  </a:r>
                </a:p>
              </p:txBody>
            </p:sp>
          </mc:Fallback>
        </mc:AlternateContent>
      </p:grpSp>
      <p:grpSp>
        <p:nvGrpSpPr>
          <p:cNvPr id="17" name="Group 16"/>
          <p:cNvGrpSpPr/>
          <p:nvPr/>
        </p:nvGrpSpPr>
        <p:grpSpPr>
          <a:xfrm>
            <a:off x="4407008" y="1612064"/>
            <a:ext cx="4192240" cy="338554"/>
            <a:chOff x="4951760" y="1616641"/>
            <a:chExt cx="4192240" cy="338554"/>
          </a:xfrm>
        </p:grpSpPr>
        <p:sp>
          <p:nvSpPr>
            <p:cNvPr id="13" name="TextBox 12"/>
            <p:cNvSpPr txBox="1"/>
            <p:nvPr/>
          </p:nvSpPr>
          <p:spPr>
            <a:xfrm>
              <a:off x="5433919" y="1616641"/>
              <a:ext cx="3710081" cy="338554"/>
            </a:xfrm>
            <a:prstGeom prst="rect">
              <a:avLst/>
            </a:prstGeom>
            <a:noFill/>
          </p:spPr>
          <p:txBody>
            <a:bodyPr wrap="square" rtlCol="0">
              <a:spAutoFit/>
            </a:bodyPr>
            <a:lstStyle/>
            <a:p>
              <a:r>
                <a:rPr lang="en-US" sz="1600" smtClean="0"/>
                <a:t>Thực hiện phép tính để bỏ dấu ngoặc</a:t>
              </a:r>
              <a:endParaRPr lang="en-US" sz="1600"/>
            </a:p>
          </p:txBody>
        </p:sp>
        <p:cxnSp>
          <p:nvCxnSpPr>
            <p:cNvPr id="16" name="Straight Arrow Connector 15"/>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1" name="Group 20"/>
          <p:cNvGrpSpPr/>
          <p:nvPr/>
        </p:nvGrpSpPr>
        <p:grpSpPr>
          <a:xfrm>
            <a:off x="4407008" y="2051656"/>
            <a:ext cx="4576288" cy="584775"/>
            <a:chOff x="4951760" y="1507195"/>
            <a:chExt cx="4576288" cy="584775"/>
          </a:xfrm>
        </p:grpSpPr>
        <p:sp>
          <p:nvSpPr>
            <p:cNvPr id="22" name="TextBox 21"/>
            <p:cNvSpPr txBox="1"/>
            <p:nvPr/>
          </p:nvSpPr>
          <p:spPr>
            <a:xfrm>
              <a:off x="5433919" y="1507195"/>
              <a:ext cx="4094129" cy="584775"/>
            </a:xfrm>
            <a:prstGeom prst="rect">
              <a:avLst/>
            </a:prstGeom>
            <a:noFill/>
          </p:spPr>
          <p:txBody>
            <a:bodyPr wrap="square" rtlCol="0">
              <a:spAutoFit/>
            </a:bodyPr>
            <a:lstStyle/>
            <a:p>
              <a:r>
                <a:rPr lang="en-US" sz="1600" smtClean="0"/>
                <a:t>Chuyển các hạng tử chứa x sang vế trái, các hạng tử không chứa x sang vế phải</a:t>
              </a:r>
              <a:endParaRPr lang="en-US" sz="1600"/>
            </a:p>
          </p:txBody>
        </p:sp>
        <p:cxnSp>
          <p:nvCxnSpPr>
            <p:cNvPr id="23" name="Straight Arrow Connector 22"/>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4" name="Group 23"/>
          <p:cNvGrpSpPr/>
          <p:nvPr/>
        </p:nvGrpSpPr>
        <p:grpSpPr>
          <a:xfrm>
            <a:off x="4407008" y="2675816"/>
            <a:ext cx="4439128" cy="338554"/>
            <a:chOff x="4951760" y="1616641"/>
            <a:chExt cx="4439128" cy="338554"/>
          </a:xfrm>
        </p:grpSpPr>
        <p:sp>
          <p:nvSpPr>
            <p:cNvPr id="25" name="TextBox 24"/>
            <p:cNvSpPr txBox="1"/>
            <p:nvPr/>
          </p:nvSpPr>
          <p:spPr>
            <a:xfrm>
              <a:off x="5433919" y="1616641"/>
              <a:ext cx="3956969" cy="338554"/>
            </a:xfrm>
            <a:prstGeom prst="rect">
              <a:avLst/>
            </a:prstGeom>
            <a:noFill/>
          </p:spPr>
          <p:txBody>
            <a:bodyPr wrap="square" rtlCol="0">
              <a:spAutoFit/>
            </a:bodyPr>
            <a:lstStyle/>
            <a:p>
              <a:r>
                <a:rPr lang="en-US" sz="1600" smtClean="0"/>
                <a:t>Thu gọn và giải phương trình nhận được</a:t>
              </a:r>
              <a:endParaRPr lang="en-US" sz="1600"/>
            </a:p>
          </p:txBody>
        </p:sp>
        <p:cxnSp>
          <p:nvCxnSpPr>
            <p:cNvPr id="26" name="Straight Arrow Connector 25"/>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8" name="Picture 17"/>
          <p:cNvPicPr>
            <a:picLocks noChangeAspect="1"/>
          </p:cNvPicPr>
          <p:nvPr/>
        </p:nvPicPr>
        <p:blipFill>
          <a:blip r:embed="rId10"/>
          <a:stretch>
            <a:fillRect/>
          </a:stretch>
        </p:blipFill>
        <p:spPr>
          <a:xfrm>
            <a:off x="7876164" y="4194454"/>
            <a:ext cx="534195" cy="728449"/>
          </a:xfrm>
          <a:prstGeom prst="rect">
            <a:avLst/>
          </a:prstGeom>
        </p:spPr>
      </p:pic>
    </p:spTree>
    <p:extLst>
      <p:ext uri="{BB962C8B-B14F-4D97-AF65-F5344CB8AC3E}">
        <p14:creationId xmlns:p14="http://schemas.microsoft.com/office/powerpoint/2010/main" val="116079107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up)">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right)">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down)">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20250425">
            <a:off x="8347996" y="836464"/>
            <a:ext cx="557797" cy="708867"/>
          </a:xfrm>
          <a:prstGeom prst="rect">
            <a:avLst/>
          </a:prstGeom>
        </p:spPr>
      </p:pic>
      <p:sp>
        <p:nvSpPr>
          <p:cNvPr id="11" name="Rectangle 10"/>
          <p:cNvSpPr/>
          <p:nvPr/>
        </p:nvSpPr>
        <p:spPr>
          <a:xfrm>
            <a:off x="1567205" y="135930"/>
            <a:ext cx="1185046" cy="55399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nl-NL" sz="2000" b="1" i="0" u="none" strike="noStrike" kern="1200" cap="none" spc="0" normalizeH="0" baseline="0" noProof="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a:t>
            </a:r>
            <a:r>
              <a:rPr kumimoji="0" lang="nl-NL" sz="2000" b="1" i="0" u="none" strike="noStrike" kern="1200" cap="none" spc="0" normalizeH="0" baseline="0" noProof="0" smtClean="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4:</a:t>
            </a:r>
            <a:endParaRPr kumimoji="0" lang="en-US" sz="2000" b="0" i="0" u="none" strike="noStrike" kern="1200" cap="none" spc="0" normalizeH="0" baseline="0" noProof="0" dirty="0">
              <a:ln>
                <a:noFill/>
              </a:ln>
              <a:solidFill>
                <a:srgbClr val="303C5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13" name="Group 12"/>
          <p:cNvGrpSpPr/>
          <p:nvPr/>
        </p:nvGrpSpPr>
        <p:grpSpPr>
          <a:xfrm>
            <a:off x="2890848" y="117642"/>
            <a:ext cx="5309636" cy="639727"/>
            <a:chOff x="2051284" y="198023"/>
            <a:chExt cx="5309636" cy="639727"/>
          </a:xfrm>
        </p:grpSpPr>
        <p:sp>
          <p:nvSpPr>
            <p:cNvPr id="12" name="Rectangle 11"/>
            <p:cNvSpPr/>
            <p:nvPr/>
          </p:nvSpPr>
          <p:spPr>
            <a:xfrm>
              <a:off x="2051284" y="216311"/>
              <a:ext cx="5137638" cy="520592"/>
            </a:xfrm>
            <a:prstGeom prst="rect">
              <a:avLst/>
            </a:prstGeom>
          </p:spPr>
          <p:txBody>
            <a:bodyPr wrap="square">
              <a:spAutoFit/>
            </a:bodyPr>
            <a:lstStyle/>
            <a:p>
              <a:pPr marL="0" marR="0" lvl="0" indent="0" algn="just"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Giải</a:t>
              </a:r>
              <a:r>
                <a:rPr kumimoji="0" lang="en-US" sz="1900" b="0" i="0" u="none" strike="noStrike" kern="0" cap="none" spc="0" normalizeH="0" noProof="0" smtClean="0">
                  <a:ln>
                    <a:noFill/>
                  </a:ln>
                  <a:solidFill>
                    <a:srgbClr val="000000"/>
                  </a:solidFill>
                  <a:effectLst/>
                  <a:uLnTx/>
                  <a:uFillTx/>
                  <a:latin typeface="Arial" panose="020B0604020202020204" pitchFamily="34" charset="0"/>
                  <a:cs typeface="Arial"/>
                  <a:sym typeface="Arial"/>
                </a:rPr>
                <a:t> </a:t>
              </a:r>
              <a:r>
                <a:rPr kumimoji="0" lang="vi-VN"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phương trình</a:t>
              </a:r>
              <a:endPar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endParaRPr>
            </a:p>
          </p:txBody>
        </p:sp>
        <mc:AlternateContent xmlns:mc="http://schemas.openxmlformats.org/markup-compatibility/2006">
          <mc:Choice xmlns:a14="http://schemas.microsoft.com/office/drawing/2010/main" Requires="a14">
            <p:sp>
              <p:nvSpPr>
                <p:cNvPr id="10" name="TextBox 9"/>
                <p:cNvSpPr txBox="1"/>
                <p:nvPr/>
              </p:nvSpPr>
              <p:spPr>
                <a:xfrm>
                  <a:off x="3547872" y="198023"/>
                  <a:ext cx="3813048" cy="63972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f>
                          <m:fPr>
                            <m:ctrlPr>
                              <a:rPr lang="en-US" sz="1900" i="1" smtClean="0">
                                <a:latin typeface="Cambria Math" panose="02040503050406030204" pitchFamily="18" charset="0"/>
                              </a:rPr>
                            </m:ctrlPr>
                          </m:fPr>
                          <m:num>
                            <m:r>
                              <a:rPr lang="en-US" sz="1900" b="0" i="1" smtClean="0">
                                <a:latin typeface="Cambria Math" panose="02040503050406030204" pitchFamily="18" charset="0"/>
                              </a:rPr>
                              <m:t>3</m:t>
                            </m:r>
                            <m:r>
                              <a:rPr lang="en-US" sz="1900" b="0" i="1" smtClean="0">
                                <a:latin typeface="Cambria Math" panose="02040503050406030204" pitchFamily="18" charset="0"/>
                              </a:rPr>
                              <m:t>𝑥</m:t>
                            </m:r>
                            <m:r>
                              <a:rPr lang="en-US" sz="1900" b="0" i="1" smtClean="0">
                                <a:latin typeface="Cambria Math" panose="02040503050406030204" pitchFamily="18" charset="0"/>
                              </a:rPr>
                              <m:t>−2</m:t>
                            </m:r>
                          </m:num>
                          <m:den>
                            <m:r>
                              <a:rPr lang="en-US" sz="1900" b="0" i="1" smtClean="0">
                                <a:latin typeface="Cambria Math" panose="02040503050406030204" pitchFamily="18" charset="0"/>
                              </a:rPr>
                              <m:t>2</m:t>
                            </m:r>
                          </m:den>
                        </m:f>
                        <m:r>
                          <a:rPr lang="en-US" sz="1900" b="0" i="1" smtClean="0">
                            <a:latin typeface="Cambria Math" panose="02040503050406030204" pitchFamily="18" charset="0"/>
                          </a:rPr>
                          <m:t>+</m:t>
                        </m:r>
                        <m:r>
                          <a:rPr lang="en-US" sz="1900" b="0" i="1" smtClean="0">
                            <a:latin typeface="Cambria Math" panose="02040503050406030204" pitchFamily="18" charset="0"/>
                          </a:rPr>
                          <m:t>𝑥</m:t>
                        </m:r>
                        <m:r>
                          <a:rPr lang="en-US" sz="1900" b="0" i="1" smtClean="0">
                            <a:latin typeface="Cambria Math" panose="02040503050406030204" pitchFamily="18" charset="0"/>
                          </a:rPr>
                          <m:t>=2+</m:t>
                        </m:r>
                        <m:f>
                          <m:fPr>
                            <m:ctrlPr>
                              <a:rPr lang="en-US" sz="1900" i="1">
                                <a:latin typeface="Cambria Math" panose="02040503050406030204" pitchFamily="18" charset="0"/>
                              </a:rPr>
                            </m:ctrlPr>
                          </m:fPr>
                          <m:num>
                            <m:r>
                              <a:rPr lang="en-US" sz="1900" b="0" i="1" smtClean="0">
                                <a:latin typeface="Cambria Math" panose="02040503050406030204" pitchFamily="18" charset="0"/>
                              </a:rPr>
                              <m:t>1−2</m:t>
                            </m:r>
                            <m:r>
                              <a:rPr lang="en-US" sz="1900" i="1">
                                <a:latin typeface="Cambria Math" panose="02040503050406030204" pitchFamily="18" charset="0"/>
                              </a:rPr>
                              <m:t>𝑥</m:t>
                            </m:r>
                          </m:num>
                          <m:den>
                            <m:r>
                              <a:rPr lang="en-US" sz="1900" b="0" i="1" smtClean="0">
                                <a:latin typeface="Cambria Math" panose="02040503050406030204" pitchFamily="18" charset="0"/>
                              </a:rPr>
                              <m:t>3</m:t>
                            </m:r>
                          </m:den>
                        </m:f>
                      </m:oMath>
                    </m:oMathPara>
                  </a14:m>
                  <a:endParaRPr lang="en-US" sz="1900"/>
                </a:p>
              </p:txBody>
            </p:sp>
          </mc:Choice>
          <mc:Fallback>
            <p:sp>
              <p:nvSpPr>
                <p:cNvPr id="10" name="TextBox 9"/>
                <p:cNvSpPr txBox="1">
                  <a:spLocks noRot="1" noChangeAspect="1" noMove="1" noResize="1" noEditPoints="1" noAdjustHandles="1" noChangeArrowheads="1" noChangeShapeType="1" noTextEdit="1"/>
                </p:cNvSpPr>
                <p:nvPr/>
              </p:nvSpPr>
              <p:spPr>
                <a:xfrm>
                  <a:off x="3547872" y="198023"/>
                  <a:ext cx="3813048" cy="639727"/>
                </a:xfrm>
                <a:prstGeom prst="rect">
                  <a:avLst/>
                </a:prstGeom>
                <a:blipFill>
                  <a:blip r:embed="rId4"/>
                  <a:stretch>
                    <a:fillRect/>
                  </a:stretch>
                </a:blipFill>
              </p:spPr>
              <p:txBody>
                <a:bodyPr/>
                <a:lstStyle/>
                <a:p>
                  <a:r>
                    <a:rPr lang="en-US">
                      <a:noFill/>
                    </a:rPr>
                    <a:t> </a:t>
                  </a:r>
                </a:p>
              </p:txBody>
            </p:sp>
          </mc:Fallback>
        </mc:AlternateContent>
      </p:grpSp>
      <p:grpSp>
        <p:nvGrpSpPr>
          <p:cNvPr id="15" name="Group 14"/>
          <p:cNvGrpSpPr/>
          <p:nvPr/>
        </p:nvGrpSpPr>
        <p:grpSpPr>
          <a:xfrm>
            <a:off x="4407008" y="943663"/>
            <a:ext cx="1557132" cy="384664"/>
            <a:chOff x="1468481" y="4796551"/>
            <a:chExt cx="1557132" cy="384664"/>
          </a:xfrm>
        </p:grpSpPr>
        <p:sp>
          <p:nvSpPr>
            <p:cNvPr id="16" name="Oval Callout 15"/>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17" name="TextBox 16"/>
            <p:cNvSpPr txBox="1"/>
            <p:nvPr/>
          </p:nvSpPr>
          <p:spPr>
            <a:xfrm>
              <a:off x="1501613" y="4811883"/>
              <a:ext cx="152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18" name="TextBox 17"/>
              <p:cNvSpPr txBox="1"/>
              <p:nvPr/>
            </p:nvSpPr>
            <p:spPr>
              <a:xfrm>
                <a:off x="190339" y="1461162"/>
                <a:ext cx="4116484" cy="62985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rPr>
                          </m:ctrlPr>
                        </m:fPr>
                        <m:num>
                          <m:r>
                            <a:rPr lang="en-US" sz="1800" b="0" i="1" smtClean="0">
                              <a:latin typeface="Cambria Math" panose="02040503050406030204" pitchFamily="18" charset="0"/>
                            </a:rPr>
                            <m:t>3</m:t>
                          </m:r>
                          <m:d>
                            <m:dPr>
                              <m:ctrlPr>
                                <a:rPr lang="en-US" sz="1800" i="1" smtClean="0">
                                  <a:latin typeface="Cambria Math" panose="02040503050406030204" pitchFamily="18" charset="0"/>
                                </a:rPr>
                              </m:ctrlPr>
                            </m:dPr>
                            <m:e>
                              <m:r>
                                <a:rPr lang="en-US" sz="1800" i="1">
                                  <a:latin typeface="Cambria Math" panose="02040503050406030204" pitchFamily="18" charset="0"/>
                                </a:rPr>
                                <m:t>3</m:t>
                              </m:r>
                              <m:r>
                                <a:rPr lang="en-US" sz="1800" i="1">
                                  <a:latin typeface="Cambria Math" panose="02040503050406030204" pitchFamily="18" charset="0"/>
                                </a:rPr>
                                <m:t>𝑥</m:t>
                              </m:r>
                              <m:r>
                                <a:rPr lang="en-US" sz="1800" i="1">
                                  <a:latin typeface="Cambria Math" panose="02040503050406030204" pitchFamily="18" charset="0"/>
                                </a:rPr>
                                <m:t>−2</m:t>
                              </m:r>
                            </m:e>
                          </m:d>
                          <m:r>
                            <a:rPr lang="en-US" sz="1800" b="0" i="1" smtClean="0">
                              <a:latin typeface="Cambria Math" panose="02040503050406030204" pitchFamily="18" charset="0"/>
                            </a:rPr>
                            <m:t>+6</m:t>
                          </m:r>
                          <m:r>
                            <a:rPr lang="en-US" sz="1800" b="0" i="1" smtClean="0">
                              <a:latin typeface="Cambria Math" panose="02040503050406030204" pitchFamily="18" charset="0"/>
                            </a:rPr>
                            <m:t>𝑥</m:t>
                          </m:r>
                        </m:num>
                        <m:den>
                          <m:r>
                            <a:rPr lang="en-US" sz="1800" b="0" i="1" smtClean="0">
                              <a:latin typeface="Cambria Math" panose="02040503050406030204" pitchFamily="18" charset="0"/>
                            </a:rPr>
                            <m:t>6</m:t>
                          </m:r>
                        </m:den>
                      </m:f>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12+2</m:t>
                          </m:r>
                          <m:d>
                            <m:dPr>
                              <m:ctrlPr>
                                <a:rPr lang="en-US" sz="1800" b="0" i="1" smtClean="0">
                                  <a:latin typeface="Cambria Math" panose="02040503050406030204" pitchFamily="18" charset="0"/>
                                </a:rPr>
                              </m:ctrlPr>
                            </m:dPr>
                            <m:e>
                              <m:r>
                                <a:rPr lang="en-US" sz="1800" i="1">
                                  <a:latin typeface="Cambria Math" panose="02040503050406030204" pitchFamily="18" charset="0"/>
                                </a:rPr>
                                <m:t>1−2</m:t>
                              </m:r>
                              <m:r>
                                <a:rPr lang="en-US" sz="1800" i="1">
                                  <a:latin typeface="Cambria Math" panose="02040503050406030204" pitchFamily="18" charset="0"/>
                                </a:rPr>
                                <m:t>𝑥</m:t>
                              </m:r>
                            </m:e>
                          </m:d>
                        </m:num>
                        <m:den>
                          <m:r>
                            <a:rPr lang="en-US" sz="1800" b="0" i="1" smtClean="0">
                              <a:latin typeface="Cambria Math" panose="02040503050406030204" pitchFamily="18" charset="0"/>
                            </a:rPr>
                            <m:t>6</m:t>
                          </m:r>
                        </m:den>
                      </m:f>
                    </m:oMath>
                  </m:oMathPara>
                </a14:m>
                <a:endParaRPr lang="en-US" sz="1800"/>
              </a:p>
            </p:txBody>
          </p:sp>
        </mc:Choice>
        <mc:Fallback>
          <p:sp>
            <p:nvSpPr>
              <p:cNvPr id="18" name="TextBox 17"/>
              <p:cNvSpPr txBox="1">
                <a:spLocks noRot="1" noChangeAspect="1" noMove="1" noResize="1" noEditPoints="1" noAdjustHandles="1" noChangeArrowheads="1" noChangeShapeType="1" noTextEdit="1"/>
              </p:cNvSpPr>
              <p:nvPr/>
            </p:nvSpPr>
            <p:spPr>
              <a:xfrm>
                <a:off x="190339" y="1461162"/>
                <a:ext cx="4116484" cy="62985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367554" y="2158137"/>
                <a:ext cx="3581622"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3</m:t>
                      </m:r>
                      <m:d>
                        <m:dPr>
                          <m:ctrlPr>
                            <a:rPr lang="en-US" sz="1800" i="1">
                              <a:latin typeface="Cambria Math" panose="02040503050406030204" pitchFamily="18" charset="0"/>
                            </a:rPr>
                          </m:ctrlPr>
                        </m:dPr>
                        <m:e>
                          <m:r>
                            <a:rPr lang="en-US" sz="1800" i="1">
                              <a:latin typeface="Cambria Math" panose="02040503050406030204" pitchFamily="18" charset="0"/>
                            </a:rPr>
                            <m:t>3</m:t>
                          </m:r>
                          <m:r>
                            <a:rPr lang="en-US" sz="1800" i="1">
                              <a:latin typeface="Cambria Math" panose="02040503050406030204" pitchFamily="18" charset="0"/>
                            </a:rPr>
                            <m:t>𝑥</m:t>
                          </m:r>
                          <m:r>
                            <a:rPr lang="en-US" sz="1800" i="1">
                              <a:latin typeface="Cambria Math" panose="02040503050406030204" pitchFamily="18" charset="0"/>
                            </a:rPr>
                            <m:t>−2</m:t>
                          </m:r>
                        </m:e>
                      </m:d>
                      <m:r>
                        <a:rPr lang="en-US" sz="1800" i="1">
                          <a:latin typeface="Cambria Math" panose="02040503050406030204" pitchFamily="18" charset="0"/>
                        </a:rPr>
                        <m:t>+6</m:t>
                      </m:r>
                      <m:r>
                        <a:rPr lang="en-US" sz="1800" i="1">
                          <a:latin typeface="Cambria Math" panose="02040503050406030204" pitchFamily="18" charset="0"/>
                        </a:rPr>
                        <m:t>𝑥</m:t>
                      </m:r>
                      <m:r>
                        <a:rPr lang="en-US" sz="1800" b="0" i="1" smtClean="0">
                          <a:latin typeface="Cambria Math" panose="02040503050406030204" pitchFamily="18" charset="0"/>
                        </a:rPr>
                        <m:t>=</m:t>
                      </m:r>
                      <m:r>
                        <a:rPr lang="en-US" sz="1800" i="1">
                          <a:latin typeface="Cambria Math" panose="02040503050406030204" pitchFamily="18" charset="0"/>
                        </a:rPr>
                        <m:t>12+2</m:t>
                      </m:r>
                      <m:d>
                        <m:dPr>
                          <m:ctrlPr>
                            <a:rPr lang="en-US" sz="1800" i="1">
                              <a:latin typeface="Cambria Math" panose="02040503050406030204" pitchFamily="18" charset="0"/>
                            </a:rPr>
                          </m:ctrlPr>
                        </m:dPr>
                        <m:e>
                          <m:r>
                            <a:rPr lang="en-US" sz="1800" i="1">
                              <a:latin typeface="Cambria Math" panose="02040503050406030204" pitchFamily="18" charset="0"/>
                            </a:rPr>
                            <m:t>1−2</m:t>
                          </m:r>
                          <m:r>
                            <a:rPr lang="en-US" sz="1800" i="1">
                              <a:latin typeface="Cambria Math" panose="02040503050406030204" pitchFamily="18" charset="0"/>
                            </a:rPr>
                            <m:t>𝑥</m:t>
                          </m:r>
                        </m:e>
                      </m:d>
                    </m:oMath>
                  </m:oMathPara>
                </a14:m>
                <a:endParaRPr lang="en-US" sz="1800"/>
              </a:p>
            </p:txBody>
          </p:sp>
        </mc:Choice>
        <mc:Fallback>
          <p:sp>
            <p:nvSpPr>
              <p:cNvPr id="14" name="Rectangle 13"/>
              <p:cNvSpPr>
                <a:spLocks noRot="1" noChangeAspect="1" noMove="1" noResize="1" noEditPoints="1" noAdjustHandles="1" noChangeArrowheads="1" noChangeShapeType="1" noTextEdit="1"/>
              </p:cNvSpPr>
              <p:nvPr/>
            </p:nvSpPr>
            <p:spPr>
              <a:xfrm>
                <a:off x="367554" y="2158137"/>
                <a:ext cx="3581622"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704440" y="2675133"/>
                <a:ext cx="2941959"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9</m:t>
                      </m:r>
                      <m:r>
                        <a:rPr lang="en-US" sz="1800" i="1">
                          <a:latin typeface="Cambria Math" panose="02040503050406030204" pitchFamily="18" charset="0"/>
                        </a:rPr>
                        <m:t>𝑥</m:t>
                      </m:r>
                      <m:r>
                        <a:rPr lang="en-US" sz="1800" b="0" i="1" smtClean="0">
                          <a:latin typeface="Cambria Math" panose="02040503050406030204" pitchFamily="18" charset="0"/>
                        </a:rPr>
                        <m:t>−6+6</m:t>
                      </m:r>
                      <m:r>
                        <a:rPr lang="en-US" sz="1800" b="0" i="1" smtClean="0">
                          <a:latin typeface="Cambria Math" panose="02040503050406030204" pitchFamily="18" charset="0"/>
                        </a:rPr>
                        <m:t>𝑥</m:t>
                      </m:r>
                      <m:r>
                        <a:rPr lang="en-US" sz="1800" b="0" i="1" smtClean="0">
                          <a:latin typeface="Cambria Math" panose="02040503050406030204" pitchFamily="18" charset="0"/>
                        </a:rPr>
                        <m:t>=12+2−4</m:t>
                      </m:r>
                      <m:r>
                        <a:rPr lang="en-US" sz="1800" b="0" i="1" smtClean="0">
                          <a:latin typeface="Cambria Math" panose="02040503050406030204" pitchFamily="18" charset="0"/>
                        </a:rPr>
                        <m:t>𝑥</m:t>
                      </m:r>
                    </m:oMath>
                  </m:oMathPara>
                </a14:m>
                <a:endParaRPr lang="en-US" sz="1800"/>
              </a:p>
            </p:txBody>
          </p:sp>
        </mc:Choice>
        <mc:Fallback>
          <p:sp>
            <p:nvSpPr>
              <p:cNvPr id="21" name="Rectangle 20"/>
              <p:cNvSpPr>
                <a:spLocks noRot="1" noChangeAspect="1" noMove="1" noResize="1" noEditPoints="1" noAdjustHandles="1" noChangeArrowheads="1" noChangeShapeType="1" noTextEdit="1"/>
              </p:cNvSpPr>
              <p:nvPr/>
            </p:nvSpPr>
            <p:spPr>
              <a:xfrm>
                <a:off x="704440" y="2675133"/>
                <a:ext cx="2941959"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277715" y="3176130"/>
                <a:ext cx="3682995" cy="369332"/>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9</m:t>
                      </m:r>
                      <m:r>
                        <a:rPr lang="en-US" sz="1800" i="1">
                          <a:latin typeface="Cambria Math" panose="02040503050406030204" pitchFamily="18" charset="0"/>
                        </a:rPr>
                        <m:t>𝑥</m:t>
                      </m:r>
                      <m:r>
                        <a:rPr lang="en-US" sz="1800" b="0" i="1" smtClean="0">
                          <a:latin typeface="Cambria Math" panose="02040503050406030204" pitchFamily="18" charset="0"/>
                        </a:rPr>
                        <m:t>+6</m:t>
                      </m:r>
                      <m:r>
                        <a:rPr lang="en-US" sz="1800" b="0" i="1" smtClean="0">
                          <a:latin typeface="Cambria Math" panose="02040503050406030204" pitchFamily="18" charset="0"/>
                        </a:rPr>
                        <m:t>𝑥</m:t>
                      </m:r>
                      <m:r>
                        <a:rPr lang="en-US" sz="1800" b="0" i="1" smtClean="0">
                          <a:latin typeface="Cambria Math" panose="02040503050406030204" pitchFamily="18" charset="0"/>
                        </a:rPr>
                        <m:t>+4</m:t>
                      </m:r>
                      <m:r>
                        <a:rPr lang="en-US" sz="1800" i="1">
                          <a:latin typeface="Cambria Math" panose="02040503050406030204" pitchFamily="18" charset="0"/>
                        </a:rPr>
                        <m:t>𝑥</m:t>
                      </m:r>
                      <m:r>
                        <a:rPr lang="en-US" sz="1800" b="0" i="1" smtClean="0">
                          <a:latin typeface="Cambria Math" panose="02040503050406030204" pitchFamily="18" charset="0"/>
                        </a:rPr>
                        <m:t>=</m:t>
                      </m:r>
                      <m:r>
                        <a:rPr lang="en-US" sz="1800" i="1">
                          <a:latin typeface="Cambria Math" panose="02040503050406030204" pitchFamily="18" charset="0"/>
                        </a:rPr>
                        <m:t>12+2</m:t>
                      </m:r>
                      <m:r>
                        <a:rPr lang="en-US" sz="1800" b="0" i="1" smtClean="0">
                          <a:latin typeface="Cambria Math" panose="02040503050406030204" pitchFamily="18" charset="0"/>
                        </a:rPr>
                        <m:t>+</m:t>
                      </m:r>
                      <m:r>
                        <a:rPr lang="en-US" sz="1800" i="1">
                          <a:latin typeface="Cambria Math" panose="02040503050406030204" pitchFamily="18" charset="0"/>
                        </a:rPr>
                        <m:t>6</m:t>
                      </m:r>
                    </m:oMath>
                  </m:oMathPara>
                </a14:m>
                <a:endParaRPr lang="en-US" sz="1800"/>
              </a:p>
            </p:txBody>
          </p:sp>
        </mc:Choice>
        <mc:Fallback>
          <p:sp>
            <p:nvSpPr>
              <p:cNvPr id="22" name="Rectangle 21"/>
              <p:cNvSpPr>
                <a:spLocks noRot="1" noChangeAspect="1" noMove="1" noResize="1" noEditPoints="1" noAdjustHandles="1" noChangeArrowheads="1" noChangeShapeType="1" noTextEdit="1"/>
              </p:cNvSpPr>
              <p:nvPr/>
            </p:nvSpPr>
            <p:spPr>
              <a:xfrm>
                <a:off x="277715" y="3176130"/>
                <a:ext cx="3682995"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340122" y="3648431"/>
                <a:ext cx="3682995" cy="369332"/>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19</m:t>
                      </m:r>
                      <m:r>
                        <a:rPr lang="en-US" sz="1800" i="1">
                          <a:latin typeface="Cambria Math" panose="02040503050406030204" pitchFamily="18" charset="0"/>
                        </a:rPr>
                        <m:t>𝑥</m:t>
                      </m:r>
                      <m:r>
                        <a:rPr lang="en-US" sz="1800" b="0" i="1" smtClean="0">
                          <a:latin typeface="Cambria Math" panose="02040503050406030204" pitchFamily="18" charset="0"/>
                        </a:rPr>
                        <m:t>=20</m:t>
                      </m:r>
                    </m:oMath>
                  </m:oMathPara>
                </a14:m>
                <a:endParaRPr lang="en-US" sz="1800"/>
              </a:p>
            </p:txBody>
          </p:sp>
        </mc:Choice>
        <mc:Fallback>
          <p:sp>
            <p:nvSpPr>
              <p:cNvPr id="23" name="Rectangle 22"/>
              <p:cNvSpPr>
                <a:spLocks noRot="1" noChangeAspect="1" noMove="1" noResize="1" noEditPoints="1" noAdjustHandles="1" noChangeArrowheads="1" noChangeShapeType="1" noTextEdit="1"/>
              </p:cNvSpPr>
              <p:nvPr/>
            </p:nvSpPr>
            <p:spPr>
              <a:xfrm>
                <a:off x="340122" y="3648431"/>
                <a:ext cx="368299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Rectangle 23"/>
              <p:cNvSpPr/>
              <p:nvPr/>
            </p:nvSpPr>
            <p:spPr>
              <a:xfrm>
                <a:off x="455759" y="4000083"/>
                <a:ext cx="3682995" cy="612732"/>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𝑥</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i="1">
                              <a:latin typeface="Cambria Math" panose="02040503050406030204" pitchFamily="18" charset="0"/>
                            </a:rPr>
                            <m:t>20</m:t>
                          </m:r>
                        </m:num>
                        <m:den>
                          <m:r>
                            <a:rPr lang="en-US" sz="1800" b="0" i="1" smtClean="0">
                              <a:latin typeface="Cambria Math" panose="02040503050406030204" pitchFamily="18" charset="0"/>
                            </a:rPr>
                            <m:t>19</m:t>
                          </m:r>
                        </m:den>
                      </m:f>
                    </m:oMath>
                  </m:oMathPara>
                </a14:m>
                <a:endParaRPr lang="en-US" sz="1800"/>
              </a:p>
            </p:txBody>
          </p:sp>
        </mc:Choice>
        <mc:Fallback>
          <p:sp>
            <p:nvSpPr>
              <p:cNvPr id="24" name="Rectangle 23"/>
              <p:cNvSpPr>
                <a:spLocks noRot="1" noChangeAspect="1" noMove="1" noResize="1" noEditPoints="1" noAdjustHandles="1" noChangeArrowheads="1" noChangeShapeType="1" noTextEdit="1"/>
              </p:cNvSpPr>
              <p:nvPr/>
            </p:nvSpPr>
            <p:spPr>
              <a:xfrm>
                <a:off x="455759" y="4000083"/>
                <a:ext cx="3682995" cy="612732"/>
              </a:xfrm>
              <a:prstGeom prst="rect">
                <a:avLst/>
              </a:prstGeom>
              <a:blipFill>
                <a:blip r:embed="rId10"/>
                <a:stretch>
                  <a:fillRect/>
                </a:stretch>
              </a:blipFill>
            </p:spPr>
            <p:txBody>
              <a:bodyPr/>
              <a:lstStyle/>
              <a:p>
                <a:r>
                  <a:rPr lang="en-US">
                    <a:noFill/>
                  </a:rPr>
                  <a:t> </a:t>
                </a:r>
              </a:p>
            </p:txBody>
          </p:sp>
        </mc:Fallback>
      </mc:AlternateContent>
      <p:grpSp>
        <p:nvGrpSpPr>
          <p:cNvPr id="25" name="Group 24"/>
          <p:cNvGrpSpPr/>
          <p:nvPr/>
        </p:nvGrpSpPr>
        <p:grpSpPr>
          <a:xfrm>
            <a:off x="554344" y="4485510"/>
            <a:ext cx="4303606" cy="612732"/>
            <a:chOff x="771823" y="4549964"/>
            <a:chExt cx="4303606" cy="612732"/>
          </a:xfrm>
        </p:grpSpPr>
        <p:sp>
          <p:nvSpPr>
            <p:cNvPr id="26" name="Rectangle 25"/>
            <p:cNvSpPr/>
            <p:nvPr/>
          </p:nvSpPr>
          <p:spPr>
            <a:xfrm>
              <a:off x="771823" y="4612585"/>
              <a:ext cx="3490058" cy="456535"/>
            </a:xfrm>
            <a:prstGeom prst="rect">
              <a:avLst/>
            </a:prstGeom>
          </p:spPr>
          <p:txBody>
            <a:bodyPr wrap="none">
              <a:spAutoFit/>
            </a:bodyPr>
            <a:lstStyle/>
            <a:p>
              <a:pPr lvl="0" algn="just">
                <a:lnSpc>
                  <a:spcPct val="150000"/>
                </a:lnSpc>
                <a:spcBef>
                  <a:spcPts val="600"/>
                </a:spcBef>
                <a:spcAft>
                  <a:spcPts val="600"/>
                </a:spcAft>
              </a:pPr>
              <a:r>
                <a:rPr lang="en-US" sz="1800">
                  <a:ea typeface="Dotum" panose="020B0600000101010101" pitchFamily="34" charset="-127"/>
                  <a:cs typeface="Times New Roman" panose="02020603050405020304" pitchFamily="18" charset="0"/>
                </a:rPr>
                <a:t>Vậy nghiệm của phương </a:t>
              </a:r>
              <a:r>
                <a:rPr lang="en-US" sz="1800">
                  <a:ea typeface="Dotum" panose="020B0600000101010101" pitchFamily="34" charset="-127"/>
                  <a:cs typeface="Times New Roman" panose="02020603050405020304" pitchFamily="18" charset="0"/>
                </a:rPr>
                <a:t>trình </a:t>
              </a:r>
              <a:r>
                <a:rPr lang="en-US" sz="1800" smtClean="0">
                  <a:ea typeface="Dotum" panose="020B0600000101010101" pitchFamily="34" charset="-127"/>
                  <a:cs typeface="Times New Roman" panose="02020603050405020304" pitchFamily="18" charset="0"/>
                </a:rPr>
                <a:t>là</a:t>
              </a:r>
              <a:endParaRPr lang="en-US" sz="1800">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7" name="Rectangle 26"/>
                <p:cNvSpPr/>
                <p:nvPr/>
              </p:nvSpPr>
              <p:spPr>
                <a:xfrm>
                  <a:off x="4138378" y="4549964"/>
                  <a:ext cx="937051" cy="6127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20</m:t>
                            </m:r>
                          </m:num>
                          <m:den>
                            <m:r>
                              <a:rPr lang="en-US" sz="1800" i="1">
                                <a:latin typeface="Cambria Math" panose="02040503050406030204" pitchFamily="18" charset="0"/>
                              </a:rPr>
                              <m:t>19</m:t>
                            </m:r>
                          </m:den>
                        </m:f>
                      </m:oMath>
                    </m:oMathPara>
                  </a14:m>
                  <a:endParaRPr lang="en-US" sz="1800"/>
                </a:p>
              </p:txBody>
            </p:sp>
          </mc:Choice>
          <mc:Fallback>
            <p:sp>
              <p:nvSpPr>
                <p:cNvPr id="27" name="Rectangle 26"/>
                <p:cNvSpPr>
                  <a:spLocks noRot="1" noChangeAspect="1" noMove="1" noResize="1" noEditPoints="1" noAdjustHandles="1" noChangeArrowheads="1" noChangeShapeType="1" noTextEdit="1"/>
                </p:cNvSpPr>
                <p:nvPr/>
              </p:nvSpPr>
              <p:spPr>
                <a:xfrm>
                  <a:off x="4138378" y="4549964"/>
                  <a:ext cx="937051" cy="612732"/>
                </a:xfrm>
                <a:prstGeom prst="rect">
                  <a:avLst/>
                </a:prstGeom>
                <a:blipFill>
                  <a:blip r:embed="rId11"/>
                  <a:stretch>
                    <a:fillRect/>
                  </a:stretch>
                </a:blipFill>
              </p:spPr>
              <p:txBody>
                <a:bodyPr/>
                <a:lstStyle/>
                <a:p>
                  <a:r>
                    <a:rPr lang="en-US">
                      <a:noFill/>
                    </a:rPr>
                    <a:t> </a:t>
                  </a:r>
                </a:p>
              </p:txBody>
            </p:sp>
          </mc:Fallback>
        </mc:AlternateContent>
      </p:grpSp>
      <p:grpSp>
        <p:nvGrpSpPr>
          <p:cNvPr id="28" name="Group 27"/>
          <p:cNvGrpSpPr/>
          <p:nvPr/>
        </p:nvGrpSpPr>
        <p:grpSpPr>
          <a:xfrm>
            <a:off x="4403329" y="1663908"/>
            <a:ext cx="4192240" cy="338554"/>
            <a:chOff x="4951760" y="1616641"/>
            <a:chExt cx="4192240" cy="338554"/>
          </a:xfrm>
        </p:grpSpPr>
        <p:sp>
          <p:nvSpPr>
            <p:cNvPr id="29" name="TextBox 28"/>
            <p:cNvSpPr txBox="1"/>
            <p:nvPr/>
          </p:nvSpPr>
          <p:spPr>
            <a:xfrm>
              <a:off x="5433919" y="1616641"/>
              <a:ext cx="3710081" cy="338554"/>
            </a:xfrm>
            <a:prstGeom prst="rect">
              <a:avLst/>
            </a:prstGeom>
            <a:noFill/>
          </p:spPr>
          <p:txBody>
            <a:bodyPr wrap="square" rtlCol="0">
              <a:spAutoFit/>
            </a:bodyPr>
            <a:lstStyle/>
            <a:p>
              <a:r>
                <a:rPr lang="en-US" sz="1600" smtClean="0"/>
                <a:t>Quy đồng mẫu hai vế</a:t>
              </a:r>
              <a:endParaRPr lang="en-US" sz="1600"/>
            </a:p>
          </p:txBody>
        </p:sp>
        <p:cxnSp>
          <p:nvCxnSpPr>
            <p:cNvPr id="30" name="Straight Arrow Connector 29"/>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1" name="Group 30"/>
          <p:cNvGrpSpPr/>
          <p:nvPr/>
        </p:nvGrpSpPr>
        <p:grpSpPr>
          <a:xfrm>
            <a:off x="4387436" y="2168071"/>
            <a:ext cx="4625844" cy="338554"/>
            <a:chOff x="4951760" y="1616641"/>
            <a:chExt cx="4625844" cy="338554"/>
          </a:xfrm>
        </p:grpSpPr>
        <p:sp>
          <p:nvSpPr>
            <p:cNvPr id="32" name="TextBox 31"/>
            <p:cNvSpPr txBox="1"/>
            <p:nvPr/>
          </p:nvSpPr>
          <p:spPr>
            <a:xfrm>
              <a:off x="5483475" y="1616641"/>
              <a:ext cx="4094129" cy="338554"/>
            </a:xfrm>
            <a:prstGeom prst="rect">
              <a:avLst/>
            </a:prstGeom>
            <a:noFill/>
          </p:spPr>
          <p:txBody>
            <a:bodyPr wrap="square" rtlCol="0">
              <a:spAutoFit/>
            </a:bodyPr>
            <a:lstStyle/>
            <a:p>
              <a:r>
                <a:rPr lang="en-US" sz="1600" smtClean="0"/>
                <a:t>Nhân hai vế với 6 để khử mẫu</a:t>
              </a:r>
              <a:endParaRPr lang="en-US" sz="1600"/>
            </a:p>
          </p:txBody>
        </p:sp>
        <p:cxnSp>
          <p:nvCxnSpPr>
            <p:cNvPr id="33" name="Straight Arrow Connector 32"/>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4" name="Group 33"/>
          <p:cNvGrpSpPr/>
          <p:nvPr/>
        </p:nvGrpSpPr>
        <p:grpSpPr>
          <a:xfrm>
            <a:off x="4403329" y="2679928"/>
            <a:ext cx="4439128" cy="338554"/>
            <a:chOff x="4951760" y="1616641"/>
            <a:chExt cx="4439128" cy="338554"/>
          </a:xfrm>
        </p:grpSpPr>
        <p:sp>
          <p:nvSpPr>
            <p:cNvPr id="35" name="TextBox 34"/>
            <p:cNvSpPr txBox="1"/>
            <p:nvPr/>
          </p:nvSpPr>
          <p:spPr>
            <a:xfrm>
              <a:off x="5433919" y="1616641"/>
              <a:ext cx="3956969" cy="338554"/>
            </a:xfrm>
            <a:prstGeom prst="rect">
              <a:avLst/>
            </a:prstGeom>
            <a:noFill/>
          </p:spPr>
          <p:txBody>
            <a:bodyPr wrap="square" rtlCol="0">
              <a:spAutoFit/>
            </a:bodyPr>
            <a:lstStyle/>
            <a:p>
              <a:r>
                <a:rPr lang="en-US" sz="1600" smtClean="0"/>
                <a:t>Thực hiện phép tính để bỏ dấu ngoặc</a:t>
              </a:r>
              <a:endParaRPr lang="en-US" sz="1600"/>
            </a:p>
          </p:txBody>
        </p:sp>
        <p:cxnSp>
          <p:nvCxnSpPr>
            <p:cNvPr id="36" name="Straight Arrow Connector 35"/>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7" name="Group 36"/>
          <p:cNvGrpSpPr/>
          <p:nvPr/>
        </p:nvGrpSpPr>
        <p:grpSpPr>
          <a:xfrm>
            <a:off x="4403329" y="3065680"/>
            <a:ext cx="4472791" cy="584775"/>
            <a:chOff x="4951760" y="1493530"/>
            <a:chExt cx="4472791" cy="584775"/>
          </a:xfrm>
        </p:grpSpPr>
        <p:sp>
          <p:nvSpPr>
            <p:cNvPr id="38" name="TextBox 37"/>
            <p:cNvSpPr txBox="1"/>
            <p:nvPr/>
          </p:nvSpPr>
          <p:spPr>
            <a:xfrm>
              <a:off x="5467582" y="1493530"/>
              <a:ext cx="3956969" cy="584775"/>
            </a:xfrm>
            <a:prstGeom prst="rect">
              <a:avLst/>
            </a:prstGeom>
            <a:noFill/>
          </p:spPr>
          <p:txBody>
            <a:bodyPr wrap="square" rtlCol="0">
              <a:spAutoFit/>
            </a:bodyPr>
            <a:lstStyle/>
            <a:p>
              <a:pPr lvl="0"/>
              <a:r>
                <a:rPr lang="en-US" sz="1600"/>
                <a:t>Chuyển các hạng tử chứa x sang vế trái, các hạng tử không chứa x sang vế phải</a:t>
              </a:r>
              <a:endParaRPr lang="en-US" sz="1600"/>
            </a:p>
          </p:txBody>
        </p:sp>
        <p:cxnSp>
          <p:nvCxnSpPr>
            <p:cNvPr id="39" name="Straight Arrow Connector 38"/>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0" name="Group 39"/>
          <p:cNvGrpSpPr/>
          <p:nvPr/>
        </p:nvGrpSpPr>
        <p:grpSpPr>
          <a:xfrm>
            <a:off x="4440140" y="3653716"/>
            <a:ext cx="4439128" cy="338554"/>
            <a:chOff x="4951760" y="1616641"/>
            <a:chExt cx="4439128" cy="338554"/>
          </a:xfrm>
        </p:grpSpPr>
        <p:sp>
          <p:nvSpPr>
            <p:cNvPr id="41" name="TextBox 40"/>
            <p:cNvSpPr txBox="1"/>
            <p:nvPr/>
          </p:nvSpPr>
          <p:spPr>
            <a:xfrm>
              <a:off x="5433919" y="1616641"/>
              <a:ext cx="3956969" cy="338554"/>
            </a:xfrm>
            <a:prstGeom prst="rect">
              <a:avLst/>
            </a:prstGeom>
            <a:noFill/>
          </p:spPr>
          <p:txBody>
            <a:bodyPr wrap="square" rtlCol="0">
              <a:spAutoFit/>
            </a:bodyPr>
            <a:lstStyle/>
            <a:p>
              <a:r>
                <a:rPr lang="en-US" sz="1600" smtClean="0"/>
                <a:t>Thu gọn và giải phương trình nhận được</a:t>
              </a:r>
              <a:endParaRPr lang="en-US" sz="1600"/>
            </a:p>
          </p:txBody>
        </p:sp>
        <p:cxnSp>
          <p:nvCxnSpPr>
            <p:cNvPr id="42" name="Straight Arrow Connector 41"/>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0" name="Picture 19"/>
          <p:cNvPicPr>
            <a:picLocks noChangeAspect="1"/>
          </p:cNvPicPr>
          <p:nvPr/>
        </p:nvPicPr>
        <p:blipFill>
          <a:blip r:embed="rId12"/>
          <a:stretch>
            <a:fillRect/>
          </a:stretch>
        </p:blipFill>
        <p:spPr>
          <a:xfrm>
            <a:off x="8186995" y="4300868"/>
            <a:ext cx="879798" cy="879798"/>
          </a:xfrm>
          <a:prstGeom prst="rect">
            <a:avLst/>
          </a:prstGeom>
        </p:spPr>
      </p:pic>
    </p:spTree>
    <p:extLst>
      <p:ext uri="{BB962C8B-B14F-4D97-AF65-F5344CB8AC3E}">
        <p14:creationId xmlns:p14="http://schemas.microsoft.com/office/powerpoint/2010/main" val="409008396"/>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right)">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down)">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wipe(right)">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randombar(horizontal)">
                                      <p:cBhvr>
                                        <p:cTn id="7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4" grpId="0"/>
      <p:bldP spid="21" grpId="0"/>
      <p:bldP spid="22" grpId="0"/>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38"/>
        <p:cNvGrpSpPr/>
        <p:nvPr/>
      </p:nvGrpSpPr>
      <p:grpSpPr>
        <a:xfrm>
          <a:off x="0" y="0"/>
          <a:ext cx="0" cy="0"/>
          <a:chOff x="0" y="0"/>
          <a:chExt cx="0" cy="0"/>
        </a:xfrm>
      </p:grpSpPr>
      <p:sp>
        <p:nvSpPr>
          <p:cNvPr id="5" name="Rectangle 4"/>
          <p:cNvSpPr/>
          <p:nvPr/>
        </p:nvSpPr>
        <p:spPr>
          <a:xfrm>
            <a:off x="1467759" y="228077"/>
            <a:ext cx="2212655" cy="44627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lvl="0" algn="ctr">
              <a:buClrTx/>
              <a:tabLst>
                <a:tab pos="360045" algn="l"/>
                <a:tab pos="720090" algn="l"/>
              </a:tabLst>
              <a:defRPr/>
            </a:pP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LUYỆN </a:t>
            </a: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TẬP </a:t>
            </a:r>
            <a:r>
              <a:rPr lang="nl-NL" sz="2300" b="1" kern="1200" smtClean="0">
                <a:solidFill>
                  <a:prstClr val="black"/>
                </a:solidFill>
                <a:latin typeface="Arial" panose="020B0604020202020204" pitchFamily="34" charset="0"/>
                <a:ea typeface="Calibri" panose="020F0502020204030204" pitchFamily="34" charset="0"/>
                <a:cs typeface="Arial" panose="020B0604020202020204" pitchFamily="34" charset="0"/>
              </a:rPr>
              <a:t>3</a:t>
            </a:r>
            <a:endParaRPr lang="en-US" sz="23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3744657" y="152820"/>
            <a:ext cx="3087705" cy="589392"/>
          </a:xfrm>
          <a:prstGeom prst="rect">
            <a:avLst/>
          </a:prstGeom>
        </p:spPr>
        <p:txBody>
          <a:bodyPr wrap="none">
            <a:spAutoFit/>
          </a:bodyPr>
          <a:lstStyle/>
          <a:p>
            <a:pPr lvl="0">
              <a:lnSpc>
                <a:spcPct val="170000"/>
              </a:lnSpc>
              <a:buClrTx/>
              <a:defRPr/>
            </a:pPr>
            <a:r>
              <a:rPr lang="en-US" sz="1900">
                <a:latin typeface="Arial" panose="020B0604020202020204" pitchFamily="34" charset="0"/>
              </a:rPr>
              <a:t>Giải các phương trình sau:</a:t>
            </a:r>
            <a:endParaRPr lang="en-US" sz="1900">
              <a:latin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6"/>
              <p:cNvSpPr/>
              <p:nvPr/>
            </p:nvSpPr>
            <p:spPr>
              <a:xfrm>
                <a:off x="1449513" y="1923577"/>
                <a:ext cx="4572000" cy="2679580"/>
              </a:xfrm>
              <a:prstGeom prst="rect">
                <a:avLst/>
              </a:prstGeom>
            </p:spPr>
            <p:txBody>
              <a:bodyPr>
                <a:spAutoFit/>
              </a:bodyPr>
              <a:lstStyle/>
              <a:p>
                <a:pPr algn="just">
                  <a:lnSpc>
                    <a:spcPct val="150000"/>
                  </a:lnSpc>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𝑎</m:t>
                      </m:r>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mn-lt"/>
                          <a:ea typeface="Dotum" panose="020B0600000101010101" pitchFamily="34" charset="-127"/>
                          <a:cs typeface="Times New Roman" panose="02020603050405020304" pitchFamily="18" charset="0"/>
                        </a:rPr>
                        <m:t>5</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m:t>
                      </m:r>
                      <m:d>
                        <m:dPr>
                          <m:ctrlPr>
                            <a:rPr lang="en-US" sz="1900" i="1">
                              <a:effectLst/>
                              <a:latin typeface="+mn-lt"/>
                              <a:ea typeface="Dotum" panose="020B0600000101010101" pitchFamily="34" charset="-127"/>
                              <a:cs typeface="Times New Roman" panose="02020603050405020304" pitchFamily="18" charset="0"/>
                            </a:rPr>
                          </m:ctrlPr>
                        </m:dPr>
                        <m:e>
                          <m:r>
                            <a:rPr lang="en-US" sz="1900" i="1">
                              <a:effectLst/>
                              <a:latin typeface="+mn-lt"/>
                              <a:ea typeface="Dotum" panose="020B0600000101010101" pitchFamily="34" charset="-127"/>
                              <a:cs typeface="Times New Roman" panose="02020603050405020304" pitchFamily="18" charset="0"/>
                            </a:rPr>
                            <m:t>2−4</m:t>
                          </m:r>
                          <m:r>
                            <a:rPr lang="en-US" sz="1900" i="1">
                              <a:effectLst/>
                              <a:latin typeface="+mn-lt"/>
                              <a:ea typeface="Dotum" panose="020B0600000101010101" pitchFamily="34" charset="-127"/>
                              <a:cs typeface="Times New Roman" panose="02020603050405020304" pitchFamily="18" charset="0"/>
                            </a:rPr>
                            <m:t>𝑥</m:t>
                          </m:r>
                        </m:e>
                      </m:d>
                      <m:r>
                        <a:rPr lang="en-US" sz="1900" i="1">
                          <a:effectLst/>
                          <a:latin typeface="+mn-lt"/>
                          <a:ea typeface="Dotum" panose="020B0600000101010101" pitchFamily="34" charset="-127"/>
                          <a:cs typeface="Times New Roman" panose="02020603050405020304" pitchFamily="18" charset="0"/>
                        </a:rPr>
                        <m:t>=6+3(</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−1)</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smtClean="0">
                    <a:effectLs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mn-lt"/>
                        <a:ea typeface="Dotum" panose="020B0600000101010101" pitchFamily="34" charset="-127"/>
                        <a:cs typeface="Times New Roman" panose="02020603050405020304" pitchFamily="18" charset="0"/>
                      </a:rPr>
                      <m:t>5</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−2+4</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=6+3</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−3</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smtClean="0">
                    <a:effectLs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mn-lt"/>
                        <a:ea typeface="Dotum" panose="020B0600000101010101" pitchFamily="34" charset="-127"/>
                        <a:cs typeface="Times New Roman" panose="02020603050405020304" pitchFamily="18" charset="0"/>
                      </a:rPr>
                      <m:t>5</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+4</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−3</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=6−3+2</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smtClean="0">
                    <a:effectLs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mn-lt"/>
                        <a:ea typeface="Dotum" panose="020B0600000101010101" pitchFamily="34" charset="-127"/>
                        <a:cs typeface="Times New Roman" panose="02020603050405020304" pitchFamily="18" charset="0"/>
                      </a:rPr>
                      <m:t>6</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=5</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mn-lt"/>
                          <a:ea typeface="Dotum" panose="020B0600000101010101" pitchFamily="34" charset="-127"/>
                          <a:cs typeface="Times New Roman" panose="02020603050405020304" pitchFamily="18" charset="0"/>
                        </a:rPr>
                        <m:t>𝑥</m:t>
                      </m:r>
                      <m:r>
                        <a:rPr lang="en-US"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5</m:t>
                          </m:r>
                        </m:num>
                        <m:den>
                          <m:r>
                            <a:rPr lang="en-US" sz="1900" i="1">
                              <a:effectLst/>
                              <a:latin typeface="+mn-lt"/>
                              <a:ea typeface="Dotum" panose="020B0600000101010101" pitchFamily="34" charset="-127"/>
                              <a:cs typeface="Times New Roman" panose="02020603050405020304" pitchFamily="18" charset="0"/>
                            </a:rPr>
                            <m:t>6</m:t>
                          </m:r>
                        </m:den>
                      </m:f>
                    </m:oMath>
                  </m:oMathPara>
                </a14:m>
                <a:endParaRPr lang="en-US" sz="1900">
                  <a:effectLst/>
                  <a:latin typeface="+mn-l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449513" y="1923577"/>
                <a:ext cx="4572000" cy="2679580"/>
              </a:xfrm>
              <a:prstGeom prst="rect">
                <a:avLst/>
              </a:prstGeom>
              <a:blipFill>
                <a:blip r:embed="rId3"/>
                <a:stretch>
                  <a:fillRect/>
                </a:stretch>
              </a:blipFill>
            </p:spPr>
            <p:txBody>
              <a:bodyPr/>
              <a:lstStyle/>
              <a:p>
                <a:r>
                  <a:rPr lang="en-US">
                    <a:noFill/>
                  </a:rPr>
                  <a:t> </a:t>
                </a:r>
              </a:p>
            </p:txBody>
          </p:sp>
        </mc:Fallback>
      </mc:AlternateContent>
      <p:grpSp>
        <p:nvGrpSpPr>
          <p:cNvPr id="8" name="Group 7"/>
          <p:cNvGrpSpPr/>
          <p:nvPr/>
        </p:nvGrpSpPr>
        <p:grpSpPr>
          <a:xfrm>
            <a:off x="1449513" y="4404029"/>
            <a:ext cx="4385052" cy="647613"/>
            <a:chOff x="2463210" y="4000141"/>
            <a:chExt cx="4385052" cy="647613"/>
          </a:xfrm>
        </p:grpSpPr>
        <mc:AlternateContent xmlns:mc="http://schemas.openxmlformats.org/markup-compatibility/2006">
          <mc:Choice xmlns:a14="http://schemas.microsoft.com/office/drawing/2010/main" Requires="a14">
            <p:sp>
              <p:nvSpPr>
                <p:cNvPr id="9" name="Rectangle 8"/>
                <p:cNvSpPr/>
                <p:nvPr/>
              </p:nvSpPr>
              <p:spPr>
                <a:xfrm>
                  <a:off x="5953337" y="4000141"/>
                  <a:ext cx="894925" cy="64761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 </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5</m:t>
                            </m:r>
                          </m:num>
                          <m:den>
                            <m:r>
                              <a:rPr lang="en-US" sz="1900" i="1">
                                <a:latin typeface="Cambria Math" panose="02040503050406030204" pitchFamily="18" charset="0"/>
                                <a:ea typeface="Dotum" panose="020B0600000101010101" pitchFamily="34" charset="-127"/>
                                <a:cs typeface="Times New Roman" panose="02020603050405020304" pitchFamily="18" charset="0"/>
                              </a:rPr>
                              <m:t>6</m:t>
                            </m:r>
                          </m:den>
                        </m:f>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5953337" y="4000141"/>
                  <a:ext cx="894925" cy="647613"/>
                </a:xfrm>
                <a:prstGeom prst="rect">
                  <a:avLst/>
                </a:prstGeom>
                <a:blipFill>
                  <a:blip r:embed="rId4"/>
                  <a:stretch>
                    <a:fillRect/>
                  </a:stretch>
                </a:blipFill>
              </p:spPr>
              <p:txBody>
                <a:bodyPr/>
                <a:lstStyle/>
                <a:p>
                  <a:r>
                    <a:rPr lang="en-US">
                      <a:noFill/>
                    </a:rPr>
                    <a:t> </a:t>
                  </a:r>
                </a:p>
              </p:txBody>
            </p:sp>
          </mc:Fallback>
        </mc:AlternateContent>
        <p:sp>
          <p:nvSpPr>
            <p:cNvPr id="10" name="Rectangle 9"/>
            <p:cNvSpPr/>
            <p:nvPr/>
          </p:nvSpPr>
          <p:spPr>
            <a:xfrm>
              <a:off x="2463210" y="4091093"/>
              <a:ext cx="3687228" cy="530915"/>
            </a:xfrm>
            <a:prstGeom prst="rect">
              <a:avLst/>
            </a:prstGeom>
          </p:spPr>
          <p:txBody>
            <a:bodyPr wrap="none">
              <a:spAutoFit/>
            </a:bodyPr>
            <a:lstStyle/>
            <a:p>
              <a:pPr lvl="0" algn="just">
                <a:lnSpc>
                  <a:spcPct val="150000"/>
                </a:lnSpc>
              </a:pPr>
              <a:r>
                <a:rPr lang="en-US" sz="1900">
                  <a:ea typeface="Dotum" panose="020B0600000101010101" pitchFamily="34" charset="-127"/>
                  <a:cs typeface="Times New Roman" panose="02020603050405020304" pitchFamily="18" charset="0"/>
                </a:rPr>
                <a:t>Vậy nghiệm của phương trình là</a:t>
              </a:r>
              <a:endParaRPr lang="en-US" sz="1900">
                <a:ea typeface="Arial" panose="020B0604020202020204" pitchFamily="34"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3" name="Rectangle 2"/>
              <p:cNvSpPr/>
              <p:nvPr/>
            </p:nvSpPr>
            <p:spPr>
              <a:xfrm>
                <a:off x="1350921" y="540437"/>
                <a:ext cx="7080336" cy="993285"/>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ea typeface="Dotum" panose="020B0600000101010101" pitchFamily="34" charset="-127"/>
                          <a:cs typeface="Times New Roman" panose="02020603050405020304" pitchFamily="18" charset="0"/>
                        </a:rPr>
                        <m:t>𝑎</m:t>
                      </m:r>
                      <m:r>
                        <a:rPr lang="en-US" sz="1900" b="0" i="1" smtClean="0">
                          <a:latin typeface="Cambria Math" panose="02040503050406030204" pitchFamily="18" charset="0"/>
                          <a:ea typeface="Dotum" panose="020B0600000101010101" pitchFamily="34" charset="-127"/>
                          <a:cs typeface="Times New Roman" panose="02020603050405020304" pitchFamily="18" charset="0"/>
                        </a:rPr>
                        <m:t>) 5</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m:t>
                      </m:r>
                      <m:d>
                        <m:dPr>
                          <m:ctrlPr>
                            <a:rPr lang="en-US" sz="1900" i="1">
                              <a:latin typeface="Cambria Math" panose="02040503050406030204" pitchFamily="18" charset="0"/>
                              <a:ea typeface="Dotum" panose="020B0600000101010101" pitchFamily="34" charset="-127"/>
                              <a:cs typeface="Times New Roman" panose="02020603050405020304" pitchFamily="18" charset="0"/>
                            </a:rPr>
                          </m:ctrlPr>
                        </m:dPr>
                        <m:e>
                          <m:r>
                            <a:rPr lang="en-US" sz="1900" i="1">
                              <a:latin typeface="Cambria Math" panose="02040503050406030204" pitchFamily="18" charset="0"/>
                              <a:ea typeface="Dotum" panose="020B0600000101010101" pitchFamily="34" charset="-127"/>
                              <a:cs typeface="Times New Roman" panose="02020603050405020304" pitchFamily="18" charset="0"/>
                            </a:rPr>
                            <m:t>2−4</m:t>
                          </m:r>
                          <m:r>
                            <a:rPr lang="en-US" sz="1900" i="1">
                              <a:latin typeface="Cambria Math" panose="02040503050406030204" pitchFamily="18" charset="0"/>
                              <a:ea typeface="Dotum" panose="020B0600000101010101" pitchFamily="34" charset="-127"/>
                              <a:cs typeface="Times New Roman" panose="02020603050405020304" pitchFamily="18" charset="0"/>
                            </a:rPr>
                            <m:t>𝑥</m:t>
                          </m:r>
                        </m:e>
                      </m:d>
                      <m:r>
                        <a:rPr lang="en-US" sz="1900" i="1">
                          <a:latin typeface="Cambria Math" panose="02040503050406030204" pitchFamily="18" charset="0"/>
                          <a:ea typeface="Dotum" panose="020B0600000101010101" pitchFamily="34" charset="-127"/>
                          <a:cs typeface="Times New Roman" panose="02020603050405020304" pitchFamily="18" charset="0"/>
                        </a:rPr>
                        <m:t>=6+3</m:t>
                      </m:r>
                      <m:d>
                        <m:dPr>
                          <m:ctrlPr>
                            <a:rPr lang="en-US" sz="1900" i="1">
                              <a:latin typeface="Cambria Math" panose="02040503050406030204" pitchFamily="18" charset="0"/>
                              <a:ea typeface="Dotum" panose="020B0600000101010101" pitchFamily="34" charset="-127"/>
                              <a:cs typeface="Times New Roman" panose="02020603050405020304" pitchFamily="18" charset="0"/>
                            </a:rPr>
                          </m:ctrlPr>
                        </m:dPr>
                        <m:e>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−1</m:t>
                          </m:r>
                        </m:e>
                      </m:d>
                      <m:r>
                        <a:rPr lang="en-US" sz="1900" b="0" i="1" smtClean="0">
                          <a:latin typeface="Cambria Math" panose="02040503050406030204" pitchFamily="18" charset="0"/>
                          <a:ea typeface="Dotum" panose="020B0600000101010101" pitchFamily="34" charset="-127"/>
                          <a:cs typeface="Times New Roman" panose="02020603050405020304" pitchFamily="18" charset="0"/>
                        </a:rPr>
                        <m:t>;        </m:t>
                      </m:r>
                      <m:r>
                        <a:rPr lang="en-US" sz="1900" i="1">
                          <a:latin typeface="Cambria Math" panose="02040503050406030204" pitchFamily="18" charset="0"/>
                          <a:ea typeface="Dotum" panose="020B0600000101010101" pitchFamily="34" charset="-127"/>
                          <a:cs typeface="Times New Roman" panose="02020603050405020304" pitchFamily="18" charset="0"/>
                        </a:rPr>
                        <m:t>𝑏</m:t>
                      </m:r>
                      <m:r>
                        <a:rPr lang="en-US" sz="1900" i="1">
                          <a:latin typeface="Cambria Math" panose="02040503050406030204" pitchFamily="18" charset="0"/>
                          <a:ea typeface="Dotum" panose="020B0600000101010101" pitchFamily="34" charset="-127"/>
                          <a:cs typeface="Times New Roman" panose="02020603050405020304" pitchFamily="18" charset="0"/>
                        </a:rPr>
                        <m:t>) </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−1</m:t>
                          </m:r>
                        </m:num>
                        <m:den>
                          <m:r>
                            <a:rPr lang="en-US" sz="1900" i="1">
                              <a:latin typeface="Cambria Math" panose="02040503050406030204" pitchFamily="18" charset="0"/>
                              <a:ea typeface="Dotum" panose="020B0600000101010101" pitchFamily="34" charset="-127"/>
                              <a:cs typeface="Times New Roman" panose="02020603050405020304" pitchFamily="18" charset="0"/>
                            </a:rPr>
                            <m:t>4</m:t>
                          </m:r>
                        </m:den>
                      </m:f>
                      <m:r>
                        <a:rPr lang="en-US" sz="1900" i="1">
                          <a:latin typeface="Cambria Math" panose="02040503050406030204" pitchFamily="18" charset="0"/>
                          <a:ea typeface="Dotum" panose="020B0600000101010101" pitchFamily="34" charset="-127"/>
                          <a:cs typeface="Times New Roman" panose="02020603050405020304" pitchFamily="18" charset="0"/>
                        </a:rPr>
                        <m:t>+2</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=3−</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2</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−3</m:t>
                          </m:r>
                        </m:num>
                        <m:den>
                          <m:r>
                            <a:rPr lang="en-US" sz="1900" i="1">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1900">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350921" y="540437"/>
                <a:ext cx="7080336" cy="993285"/>
              </a:xfrm>
              <a:prstGeom prst="rect">
                <a:avLst/>
              </a:prstGeom>
              <a:blipFill>
                <a:blip r:embed="rId5"/>
                <a:stretch>
                  <a:fillRect/>
                </a:stretch>
              </a:blipFill>
            </p:spPr>
            <p:txBody>
              <a:bodyPr/>
              <a:lstStyle/>
              <a:p>
                <a:r>
                  <a:rPr lang="en-US">
                    <a:noFill/>
                  </a:rPr>
                  <a:t> </a:t>
                </a:r>
              </a:p>
            </p:txBody>
          </p:sp>
        </mc:Fallback>
      </mc:AlternateContent>
      <p:grpSp>
        <p:nvGrpSpPr>
          <p:cNvPr id="13" name="Group 12"/>
          <p:cNvGrpSpPr/>
          <p:nvPr/>
        </p:nvGrpSpPr>
        <p:grpSpPr>
          <a:xfrm>
            <a:off x="4763624" y="1423686"/>
            <a:ext cx="764519" cy="375520"/>
            <a:chOff x="1468481" y="4796551"/>
            <a:chExt cx="764519" cy="375520"/>
          </a:xfrm>
        </p:grpSpPr>
        <p:sp>
          <p:nvSpPr>
            <p:cNvPr id="14" name="Oval Callout 13"/>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15" name="TextBox 14"/>
            <p:cNvSpPr txBox="1"/>
            <p:nvPr/>
          </p:nvSpPr>
          <p:spPr>
            <a:xfrm>
              <a:off x="1510757" y="4802739"/>
              <a:ext cx="722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pic>
        <p:nvPicPr>
          <p:cNvPr id="11" name="Picture 10"/>
          <p:cNvPicPr>
            <a:picLocks noChangeAspect="1"/>
          </p:cNvPicPr>
          <p:nvPr/>
        </p:nvPicPr>
        <p:blipFill>
          <a:blip r:embed="rId6"/>
          <a:stretch>
            <a:fillRect/>
          </a:stretch>
        </p:blipFill>
        <p:spPr>
          <a:xfrm>
            <a:off x="8355650" y="1724349"/>
            <a:ext cx="576052" cy="576052"/>
          </a:xfrm>
          <a:prstGeom prst="rect">
            <a:avLst/>
          </a:prstGeom>
        </p:spPr>
      </p:pic>
      <p:pic>
        <p:nvPicPr>
          <p:cNvPr id="16" name="Picture 15"/>
          <p:cNvPicPr>
            <a:picLocks noChangeAspect="1"/>
          </p:cNvPicPr>
          <p:nvPr/>
        </p:nvPicPr>
        <p:blipFill>
          <a:blip r:embed="rId7"/>
          <a:stretch>
            <a:fillRect/>
          </a:stretch>
        </p:blipFill>
        <p:spPr>
          <a:xfrm>
            <a:off x="8012696" y="3584769"/>
            <a:ext cx="1131304" cy="1175669"/>
          </a:xfrm>
          <a:prstGeom prst="rect">
            <a:avLst/>
          </a:prstGeom>
        </p:spPr>
      </p:pic>
      <p:pic>
        <p:nvPicPr>
          <p:cNvPr id="19" name="Picture 18"/>
          <p:cNvPicPr>
            <a:picLocks noChangeAspect="1"/>
          </p:cNvPicPr>
          <p:nvPr/>
        </p:nvPicPr>
        <p:blipFill>
          <a:blip r:embed="rId8"/>
          <a:stretch>
            <a:fillRect/>
          </a:stretch>
        </p:blipFill>
        <p:spPr>
          <a:xfrm>
            <a:off x="8023382" y="4040821"/>
            <a:ext cx="908320" cy="9083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tgtEl>
                                          <p:spTgt spid="7"/>
                                        </p:tgtEl>
                                      </p:cBhvr>
                                    </p:animEffect>
                                  </p:childTnLst>
                                </p:cTn>
                              </p:par>
                              <p:par>
                                <p:cTn id="30" presetID="9"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73"/>
        <p:cNvGrpSpPr/>
        <p:nvPr/>
      </p:nvGrpSpPr>
      <p:grpSpPr>
        <a:xfrm>
          <a:off x="0" y="0"/>
          <a:ext cx="0" cy="0"/>
          <a:chOff x="0" y="0"/>
          <a:chExt cx="0" cy="0"/>
        </a:xfrm>
      </p:grpSpPr>
      <p:sp>
        <p:nvSpPr>
          <p:cNvPr id="6" name="Rectangle 5"/>
          <p:cNvSpPr/>
          <p:nvPr/>
        </p:nvSpPr>
        <p:spPr>
          <a:xfrm>
            <a:off x="-75426" y="207914"/>
            <a:ext cx="7698198" cy="2723823"/>
          </a:xfrm>
          <a:prstGeom prst="rect">
            <a:avLst/>
          </a:prstGeom>
        </p:spPr>
        <p:txBody>
          <a:bodyPr wrap="square">
            <a:spAutoFit/>
          </a:bodyPr>
          <a:lstStyle/>
          <a:p>
            <a:pPr algn="ctr">
              <a:lnSpc>
                <a:spcPct val="150000"/>
              </a:lnSpc>
              <a:buClrTx/>
              <a:buFontTx/>
              <a:buNone/>
              <a:defRPr/>
            </a:pPr>
            <a:r>
              <a:rPr lang="vi-VN" sz="3700" b="1">
                <a:solidFill>
                  <a:schemeClr val="bg2">
                    <a:lumMod val="75000"/>
                  </a:schemeClr>
                </a:solidFill>
                <a:latin typeface="Arial" panose="020B0604020202020204" pitchFamily="34" charset="0"/>
                <a:ea typeface="+mn-ea"/>
                <a:cs typeface="Arial" panose="020B0604020202020204" pitchFamily="34" charset="0"/>
              </a:rPr>
              <a:t>CHƯƠNG VII</a:t>
            </a:r>
            <a:r>
              <a:rPr lang="vi-VN" sz="3700" b="1">
                <a:solidFill>
                  <a:schemeClr val="bg2">
                    <a:lumMod val="75000"/>
                  </a:schemeClr>
                </a:solidFill>
                <a:latin typeface="Arial" panose="020B0604020202020204" pitchFamily="34" charset="0"/>
                <a:ea typeface="+mn-ea"/>
                <a:cs typeface="Arial" panose="020B0604020202020204" pitchFamily="34" charset="0"/>
              </a:rPr>
              <a:t>. </a:t>
            </a:r>
            <a:endParaRPr lang="en-US" sz="3700" b="1" smtClean="0">
              <a:solidFill>
                <a:schemeClr val="bg2">
                  <a:lumMod val="75000"/>
                </a:schemeClr>
              </a:solidFill>
              <a:latin typeface="Arial" panose="020B0604020202020204" pitchFamily="34" charset="0"/>
              <a:ea typeface="+mn-ea"/>
              <a:cs typeface="Arial" panose="020B0604020202020204" pitchFamily="34" charset="0"/>
            </a:endParaRPr>
          </a:p>
          <a:p>
            <a:pPr algn="ctr">
              <a:lnSpc>
                <a:spcPct val="150000"/>
              </a:lnSpc>
              <a:buClrTx/>
              <a:buFontTx/>
              <a:buNone/>
              <a:defRPr/>
            </a:pPr>
            <a:r>
              <a:rPr lang="vi-VN" sz="3700" b="1" smtClean="0">
                <a:solidFill>
                  <a:schemeClr val="bg2">
                    <a:lumMod val="75000"/>
                  </a:schemeClr>
                </a:solidFill>
                <a:latin typeface="Arial" panose="020B0604020202020204" pitchFamily="34" charset="0"/>
                <a:ea typeface="+mn-ea"/>
                <a:cs typeface="Arial" panose="020B0604020202020204" pitchFamily="34" charset="0"/>
              </a:rPr>
              <a:t>PHƯƠNG </a:t>
            </a:r>
            <a:r>
              <a:rPr lang="vi-VN" sz="3700" b="1">
                <a:solidFill>
                  <a:schemeClr val="bg2">
                    <a:lumMod val="75000"/>
                  </a:schemeClr>
                </a:solidFill>
                <a:latin typeface="Arial" panose="020B0604020202020204" pitchFamily="34" charset="0"/>
                <a:ea typeface="+mn-ea"/>
                <a:cs typeface="Arial" panose="020B0604020202020204" pitchFamily="34" charset="0"/>
              </a:rPr>
              <a:t>TRÌNH </a:t>
            </a:r>
            <a:r>
              <a:rPr lang="vi-VN" sz="3700" b="1">
                <a:solidFill>
                  <a:schemeClr val="bg2">
                    <a:lumMod val="75000"/>
                  </a:schemeClr>
                </a:solidFill>
                <a:latin typeface="Arial" panose="020B0604020202020204" pitchFamily="34" charset="0"/>
                <a:ea typeface="+mn-ea"/>
                <a:cs typeface="Arial" panose="020B0604020202020204" pitchFamily="34" charset="0"/>
              </a:rPr>
              <a:t>BẬC </a:t>
            </a:r>
            <a:r>
              <a:rPr lang="vi-VN" sz="3700" b="1" smtClean="0">
                <a:solidFill>
                  <a:schemeClr val="bg2">
                    <a:lumMod val="75000"/>
                  </a:schemeClr>
                </a:solidFill>
                <a:latin typeface="Arial" panose="020B0604020202020204" pitchFamily="34" charset="0"/>
                <a:ea typeface="+mn-ea"/>
                <a:cs typeface="Arial" panose="020B0604020202020204" pitchFamily="34" charset="0"/>
              </a:rPr>
              <a:t>NHẤT</a:t>
            </a:r>
            <a:endParaRPr lang="en-US" sz="3700" b="1" smtClean="0">
              <a:solidFill>
                <a:schemeClr val="bg2">
                  <a:lumMod val="75000"/>
                </a:schemeClr>
              </a:solidFill>
              <a:latin typeface="Arial" panose="020B0604020202020204" pitchFamily="34" charset="0"/>
              <a:ea typeface="+mn-ea"/>
              <a:cs typeface="Arial" panose="020B0604020202020204" pitchFamily="34" charset="0"/>
            </a:endParaRPr>
          </a:p>
          <a:p>
            <a:pPr algn="ctr">
              <a:lnSpc>
                <a:spcPct val="150000"/>
              </a:lnSpc>
              <a:buClrTx/>
              <a:buFontTx/>
              <a:buNone/>
              <a:defRPr/>
            </a:pPr>
            <a:r>
              <a:rPr lang="vi-VN" sz="3700" b="1" smtClean="0">
                <a:solidFill>
                  <a:schemeClr val="bg2">
                    <a:lumMod val="75000"/>
                  </a:schemeClr>
                </a:solidFill>
                <a:latin typeface="Arial" panose="020B0604020202020204" pitchFamily="34" charset="0"/>
                <a:ea typeface="+mn-ea"/>
                <a:cs typeface="Arial" panose="020B0604020202020204" pitchFamily="34" charset="0"/>
              </a:rPr>
              <a:t> </a:t>
            </a:r>
            <a:r>
              <a:rPr lang="vi-VN" sz="3700" b="1">
                <a:solidFill>
                  <a:schemeClr val="bg2">
                    <a:lumMod val="75000"/>
                  </a:schemeClr>
                </a:solidFill>
                <a:latin typeface="Arial" panose="020B0604020202020204" pitchFamily="34" charset="0"/>
                <a:ea typeface="+mn-ea"/>
                <a:cs typeface="Arial" panose="020B0604020202020204" pitchFamily="34" charset="0"/>
              </a:rPr>
              <a:t>VÀ HÀM </a:t>
            </a:r>
            <a:r>
              <a:rPr lang="vi-VN" sz="3700" b="1">
                <a:solidFill>
                  <a:schemeClr val="bg2">
                    <a:lumMod val="75000"/>
                  </a:schemeClr>
                </a:solidFill>
                <a:latin typeface="Arial" panose="020B0604020202020204" pitchFamily="34" charset="0"/>
                <a:ea typeface="+mn-ea"/>
                <a:cs typeface="Arial" panose="020B0604020202020204" pitchFamily="34" charset="0"/>
              </a:rPr>
              <a:t>SỐ </a:t>
            </a:r>
            <a:r>
              <a:rPr lang="vi-VN" sz="3700" b="1" smtClean="0">
                <a:solidFill>
                  <a:schemeClr val="bg2">
                    <a:lumMod val="75000"/>
                  </a:schemeClr>
                </a:solidFill>
                <a:latin typeface="Arial" panose="020B0604020202020204" pitchFamily="34" charset="0"/>
                <a:ea typeface="+mn-ea"/>
                <a:cs typeface="Arial" panose="020B0604020202020204" pitchFamily="34" charset="0"/>
              </a:rPr>
              <a:t>BẬC </a:t>
            </a:r>
            <a:r>
              <a:rPr lang="vi-VN" sz="3700" b="1">
                <a:solidFill>
                  <a:schemeClr val="bg2">
                    <a:lumMod val="75000"/>
                  </a:schemeClr>
                </a:solidFill>
                <a:latin typeface="Arial" panose="020B0604020202020204" pitchFamily="34" charset="0"/>
                <a:ea typeface="+mn-ea"/>
                <a:cs typeface="Arial" panose="020B0604020202020204" pitchFamily="34" charset="0"/>
              </a:rPr>
              <a:t>NHẤT</a:t>
            </a:r>
            <a:endParaRPr lang="en-US" sz="3700" b="1" dirty="0">
              <a:solidFill>
                <a:schemeClr val="bg2">
                  <a:lumMod val="75000"/>
                </a:schemeClr>
              </a:solidFill>
              <a:latin typeface="Arial" panose="020B0604020202020204" pitchFamily="34" charset="0"/>
              <a:ea typeface="+mn-ea"/>
              <a:cs typeface="Arial" panose="020B0604020202020204" pitchFamily="34" charset="0"/>
            </a:endParaRPr>
          </a:p>
        </p:txBody>
      </p:sp>
      <p:sp>
        <p:nvSpPr>
          <p:cNvPr id="7" name="Rectangle 6"/>
          <p:cNvSpPr/>
          <p:nvPr/>
        </p:nvSpPr>
        <p:spPr>
          <a:xfrm>
            <a:off x="594055" y="2818704"/>
            <a:ext cx="6359236" cy="1800493"/>
          </a:xfrm>
          <a:prstGeom prst="rect">
            <a:avLst/>
          </a:prstGeom>
        </p:spPr>
        <p:txBody>
          <a:bodyPr wrap="square">
            <a:spAutoFit/>
          </a:bodyPr>
          <a:lstStyle/>
          <a:p>
            <a:pPr algn="ctr">
              <a:lnSpc>
                <a:spcPct val="150000"/>
              </a:lnSpc>
              <a:buClrTx/>
              <a:buFontTx/>
              <a:buNone/>
              <a:defRPr/>
            </a:pPr>
            <a:r>
              <a:rPr lang="vi-VN" sz="3700" b="1">
                <a:solidFill>
                  <a:srgbClr val="C00000"/>
                </a:solidFill>
                <a:latin typeface="Arial" panose="020B0604020202020204" pitchFamily="34" charset="0"/>
                <a:ea typeface="Calibri" panose="020F0502020204030204" pitchFamily="34" charset="0"/>
                <a:cs typeface="Arial" panose="020B0604020202020204" pitchFamily="34" charset="0"/>
              </a:rPr>
              <a:t>BÀI 25. PHƯƠNG TRÌNH BẬC NHẤT MỘT ẨN </a:t>
            </a:r>
            <a:endParaRPr lang="en-US" sz="3700" b="1" dirty="0">
              <a:solidFill>
                <a:srgbClr val="C00000"/>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14:prism/>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38"/>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Rectangle 6"/>
              <p:cNvSpPr/>
              <p:nvPr/>
            </p:nvSpPr>
            <p:spPr>
              <a:xfrm>
                <a:off x="2394294" y="305880"/>
                <a:ext cx="5198175" cy="3989041"/>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𝑏</m:t>
                      </m:r>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−1+4.2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3.3−2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9</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m:t>
                        </m:r>
                      </m:e>
                    </m:d>
                    <m:r>
                      <a:rPr lang="en-US" sz="1900" i="1">
                        <a:effectLst/>
                        <a:latin typeface="Cambria Math" panose="02040503050406030204" pitchFamily="18" charset="0"/>
                        <a:ea typeface="Dotum" panose="020B0600000101010101" pitchFamily="34" charset="-127"/>
                        <a:cs typeface="Times New Roman" panose="02020603050405020304" pitchFamily="18" charset="0"/>
                      </a:rPr>
                      <m:t>=4.(−2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+12)</m:t>
                    </m:r>
                  </m:oMath>
                </a14:m>
                <a:r>
                  <a:rPr lang="en-US" sz="19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1900" smtClean="0">
                  <a:latin typeface="Times New Roman" panose="02020603050405020304" pitchFamily="18" charset="0"/>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r>
                  <a:rPr lang="en-US" sz="1900">
                    <a:effectLst/>
                    <a:latin typeface="Times New Roman" panose="02020603050405020304" pitchFamily="18" charset="0"/>
                    <a:ea typeface="Dotum" panose="020B0600000101010101" pitchFamily="34" charset="-127"/>
                    <a:cs typeface="Times New Roman" panose="02020603050405020304" pitchFamily="18" charset="0"/>
                  </a:rPr>
                  <a:t> </a:t>
                </a:r>
                <a:r>
                  <a:rPr lang="en-US" sz="1900" smtClean="0">
                    <a:effectLst/>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27</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+8</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=48+3</m:t>
                    </m:r>
                  </m:oMath>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51</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35</m:t>
                          </m:r>
                        </m:den>
                      </m:f>
                    </m:oMath>
                  </m:oMathPara>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2394294" y="305880"/>
                <a:ext cx="5198175" cy="3989041"/>
              </a:xfrm>
              <a:prstGeom prst="rect">
                <a:avLst/>
              </a:prstGeom>
              <a:blipFill>
                <a:blip r:embed="rId3"/>
                <a:stretch>
                  <a:fillRect/>
                </a:stretch>
              </a:blipFill>
            </p:spPr>
            <p:txBody>
              <a:bodyPr/>
              <a:lstStyle/>
              <a:p>
                <a:r>
                  <a:rPr lang="en-US">
                    <a:noFill/>
                  </a:rPr>
                  <a:t> </a:t>
                </a:r>
              </a:p>
            </p:txBody>
          </p:sp>
        </mc:Fallback>
      </mc:AlternateContent>
      <p:grpSp>
        <p:nvGrpSpPr>
          <p:cNvPr id="13" name="Group 12"/>
          <p:cNvGrpSpPr/>
          <p:nvPr/>
        </p:nvGrpSpPr>
        <p:grpSpPr>
          <a:xfrm>
            <a:off x="1106024" y="399558"/>
            <a:ext cx="764519" cy="375520"/>
            <a:chOff x="1468481" y="4796551"/>
            <a:chExt cx="764519" cy="375520"/>
          </a:xfrm>
        </p:grpSpPr>
        <p:sp>
          <p:nvSpPr>
            <p:cNvPr id="14" name="Oval Callout 13"/>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15" name="TextBox 14"/>
            <p:cNvSpPr txBox="1"/>
            <p:nvPr/>
          </p:nvSpPr>
          <p:spPr>
            <a:xfrm>
              <a:off x="1510757" y="4802739"/>
              <a:ext cx="722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pic>
        <p:nvPicPr>
          <p:cNvPr id="11" name="Picture 10"/>
          <p:cNvPicPr>
            <a:picLocks noChangeAspect="1"/>
          </p:cNvPicPr>
          <p:nvPr/>
        </p:nvPicPr>
        <p:blipFill>
          <a:blip r:embed="rId4"/>
          <a:stretch>
            <a:fillRect/>
          </a:stretch>
        </p:blipFill>
        <p:spPr>
          <a:xfrm>
            <a:off x="8355650" y="1724349"/>
            <a:ext cx="576052" cy="576052"/>
          </a:xfrm>
          <a:prstGeom prst="rect">
            <a:avLst/>
          </a:prstGeom>
        </p:spPr>
      </p:pic>
      <p:pic>
        <p:nvPicPr>
          <p:cNvPr id="16" name="Picture 15"/>
          <p:cNvPicPr>
            <a:picLocks noChangeAspect="1"/>
          </p:cNvPicPr>
          <p:nvPr/>
        </p:nvPicPr>
        <p:blipFill>
          <a:blip r:embed="rId5"/>
          <a:stretch>
            <a:fillRect/>
          </a:stretch>
        </p:blipFill>
        <p:spPr>
          <a:xfrm>
            <a:off x="8012696" y="3584769"/>
            <a:ext cx="1131304" cy="1175669"/>
          </a:xfrm>
          <a:prstGeom prst="rect">
            <a:avLst/>
          </a:prstGeom>
        </p:spPr>
      </p:pic>
      <p:pic>
        <p:nvPicPr>
          <p:cNvPr id="19" name="Picture 18"/>
          <p:cNvPicPr>
            <a:picLocks noChangeAspect="1"/>
          </p:cNvPicPr>
          <p:nvPr/>
        </p:nvPicPr>
        <p:blipFill>
          <a:blip r:embed="rId6"/>
          <a:stretch>
            <a:fillRect/>
          </a:stretch>
        </p:blipFill>
        <p:spPr>
          <a:xfrm>
            <a:off x="8023382" y="4040821"/>
            <a:ext cx="908320" cy="908320"/>
          </a:xfrm>
          <a:prstGeom prst="rect">
            <a:avLst/>
          </a:prstGeom>
        </p:spPr>
      </p:pic>
      <p:grpSp>
        <p:nvGrpSpPr>
          <p:cNvPr id="12" name="Group 11"/>
          <p:cNvGrpSpPr/>
          <p:nvPr/>
        </p:nvGrpSpPr>
        <p:grpSpPr>
          <a:xfrm>
            <a:off x="2579064" y="4117739"/>
            <a:ext cx="4429102" cy="647613"/>
            <a:chOff x="1506007" y="4369649"/>
            <a:chExt cx="4429102" cy="647613"/>
          </a:xfrm>
        </p:grpSpPr>
        <mc:AlternateContent xmlns:mc="http://schemas.openxmlformats.org/markup-compatibility/2006">
          <mc:Choice xmlns:a14="http://schemas.microsoft.com/office/drawing/2010/main" Requires="a14">
            <p:sp>
              <p:nvSpPr>
                <p:cNvPr id="2" name="Rectangle 1"/>
                <p:cNvSpPr/>
                <p:nvPr/>
              </p:nvSpPr>
              <p:spPr>
                <a:xfrm>
                  <a:off x="4958431" y="4369649"/>
                  <a:ext cx="976678" cy="64761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51</m:t>
                            </m:r>
                          </m:num>
                          <m:den>
                            <m:r>
                              <a:rPr lang="en-US" sz="1900" i="1">
                                <a:latin typeface="Cambria Math" panose="02040503050406030204" pitchFamily="18" charset="0"/>
                                <a:ea typeface="Dotum" panose="020B0600000101010101" pitchFamily="34" charset="-127"/>
                                <a:cs typeface="Times New Roman" panose="02020603050405020304" pitchFamily="18" charset="0"/>
                              </a:rPr>
                              <m:t>35</m:t>
                            </m:r>
                          </m:den>
                        </m:f>
                      </m:oMath>
                    </m:oMathPara>
                  </a14:m>
                  <a:endParaRPr lang="en-US" sz="1900"/>
                </a:p>
              </p:txBody>
            </p:sp>
          </mc:Choice>
          <mc:Fallback>
            <p:sp>
              <p:nvSpPr>
                <p:cNvPr id="2" name="Rectangle 1"/>
                <p:cNvSpPr>
                  <a:spLocks noRot="1" noChangeAspect="1" noMove="1" noResize="1" noEditPoints="1" noAdjustHandles="1" noChangeArrowheads="1" noChangeShapeType="1" noTextEdit="1"/>
                </p:cNvSpPr>
                <p:nvPr/>
              </p:nvSpPr>
              <p:spPr>
                <a:xfrm>
                  <a:off x="4958431" y="4369649"/>
                  <a:ext cx="976678" cy="647613"/>
                </a:xfrm>
                <a:prstGeom prst="rect">
                  <a:avLst/>
                </a:prstGeom>
                <a:blipFill>
                  <a:blip r:embed="rId7"/>
                  <a:stretch>
                    <a:fillRect/>
                  </a:stretch>
                </a:blipFill>
              </p:spPr>
              <p:txBody>
                <a:bodyPr/>
                <a:lstStyle/>
                <a:p>
                  <a:r>
                    <a:rPr lang="en-US">
                      <a:noFill/>
                    </a:rPr>
                    <a:t> </a:t>
                  </a:r>
                </a:p>
              </p:txBody>
            </p:sp>
          </mc:Fallback>
        </mc:AlternateContent>
        <p:sp>
          <p:nvSpPr>
            <p:cNvPr id="4" name="Rectangle 3"/>
            <p:cNvSpPr/>
            <p:nvPr/>
          </p:nvSpPr>
          <p:spPr>
            <a:xfrm>
              <a:off x="1506007" y="4440971"/>
              <a:ext cx="3687228" cy="476734"/>
            </a:xfrm>
            <a:prstGeom prst="rect">
              <a:avLst/>
            </a:prstGeom>
          </p:spPr>
          <p:txBody>
            <a:bodyPr wrap="none">
              <a:spAutoFit/>
            </a:bodyPr>
            <a:lstStyle/>
            <a:p>
              <a:pPr lvl="0" algn="just">
                <a:lnSpc>
                  <a:spcPct val="150000"/>
                </a:lnSpc>
                <a:spcBef>
                  <a:spcPts val="600"/>
                </a:spcBef>
                <a:spcAft>
                  <a:spcPts val="600"/>
                </a:spcAft>
              </a:pPr>
              <a:r>
                <a:rPr lang="en-US" sz="1900">
                  <a:ea typeface="Dotum" panose="020B0600000101010101" pitchFamily="34" charset="-127"/>
                  <a:cs typeface="Times New Roman" panose="02020603050405020304" pitchFamily="18" charset="0"/>
                </a:rPr>
                <a:t>Vậy nghiệm của phương trình là</a:t>
              </a:r>
              <a:endParaRPr lang="en-US" sz="1900">
                <a:ea typeface="Arial"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3764016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sp>
        <p:nvSpPr>
          <p:cNvPr id="4649" name="Google Shape;4649;p52"/>
          <p:cNvSpPr txBox="1">
            <a:spLocks noGrp="1"/>
          </p:cNvSpPr>
          <p:nvPr>
            <p:ph type="title"/>
          </p:nvPr>
        </p:nvSpPr>
        <p:spPr>
          <a:xfrm>
            <a:off x="3362615" y="385529"/>
            <a:ext cx="239810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smtClean="0">
                <a:latin typeface="+mn-lt"/>
              </a:rPr>
              <a:t>VẬN DỤNG</a:t>
            </a:r>
            <a:r>
              <a:rPr lang="en-US" sz="2700" smtClean="0">
                <a:latin typeface="+mn-lt"/>
              </a:rPr>
              <a:t> 2</a:t>
            </a:r>
            <a:endParaRPr sz="2700">
              <a:latin typeface="+mn-lt"/>
            </a:endParaRPr>
          </a:p>
        </p:txBody>
      </p:sp>
      <mc:AlternateContent xmlns:mc="http://schemas.openxmlformats.org/markup-compatibility/2006">
        <mc:Choice xmlns:a14="http://schemas.microsoft.com/office/drawing/2010/main" Requires="a14">
          <p:sp>
            <p:nvSpPr>
              <p:cNvPr id="3" name="Rectangle 2"/>
              <p:cNvSpPr/>
              <p:nvPr/>
            </p:nvSpPr>
            <p:spPr>
              <a:xfrm>
                <a:off x="285184" y="1080261"/>
                <a:ext cx="8552967" cy="3323987"/>
              </a:xfrm>
              <a:prstGeom prst="rect">
                <a:avLst/>
              </a:prstGeom>
            </p:spPr>
            <p:txBody>
              <a:bodyPr wrap="square">
                <a:spAutoFit/>
              </a:bodyPr>
              <a:lstStyle/>
              <a:p>
                <a:pPr lvl="0" algn="just">
                  <a:lnSpc>
                    <a:spcPct val="150000"/>
                  </a:lnSpc>
                </a:pPr>
                <a:r>
                  <a:rPr lang="vi-VN" sz="2000"/>
                  <a:t>Hai bạn Lan và Hương cùng vào hiệu sách. Lan mua 5 quyển vở cùng loại và 1 quyển sách giá 50 nghìn đồng. Hương mua 3 quyển vở cùng loại với loại vở của Lan và 1 quyển sách giá 74 nghìn đồng. Số tiền phải trả của Lan và Hương bằng </a:t>
                </a:r>
                <a:r>
                  <a:rPr lang="vi-VN" sz="2000"/>
                  <a:t>nhau</a:t>
                </a:r>
                <a:r>
                  <a:rPr lang="vi-VN" sz="2000" smtClean="0"/>
                  <a:t>.</a:t>
                </a:r>
                <a:endParaRPr lang="vi-VN" sz="2000"/>
              </a:p>
              <a:p>
                <a:pPr lvl="0" algn="just">
                  <a:lnSpc>
                    <a:spcPct val="150000"/>
                  </a:lnSpc>
                </a:pPr>
                <a:r>
                  <a:rPr lang="vi-VN" sz="2000" smtClean="0"/>
                  <a:t>a) Gọi </a:t>
                </a:r>
                <a14:m>
                  <m:oMath xmlns:m="http://schemas.openxmlformats.org/officeDocument/2006/math">
                    <m:r>
                      <a:rPr lang="vi-VN" sz="2000" i="1" smtClean="0">
                        <a:latin typeface="Cambria Math" panose="02040503050406030204" pitchFamily="18" charset="0"/>
                      </a:rPr>
                      <m:t>𝑥</m:t>
                    </m:r>
                  </m:oMath>
                </a14:m>
                <a:r>
                  <a:rPr lang="vi-VN" sz="2000"/>
                  <a:t> (nghìn đồng) là giá tiền của mỗi quyển vở. Viết phương trình biểu thị tổng số tiền mua sách và vở của hai bạn Lan và Hương là bằng </a:t>
                </a:r>
                <a:r>
                  <a:rPr lang="vi-VN" sz="2000"/>
                  <a:t>nhau</a:t>
                </a:r>
                <a:r>
                  <a:rPr lang="vi-VN" sz="2000" smtClean="0"/>
                  <a:t>.</a:t>
                </a:r>
                <a:endParaRPr lang="en-US" sz="2000" smtClean="0"/>
              </a:p>
              <a:p>
                <a:pPr lvl="0" algn="just">
                  <a:lnSpc>
                    <a:spcPct val="150000"/>
                  </a:lnSpc>
                </a:pPr>
                <a:r>
                  <a:rPr lang="vi-VN" sz="2000"/>
                  <a:t>b) Giải phương trình nhận được ở câu a để tìm giá tiền của mỗi quyển vở.</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3" name="Rectangle 2"/>
              <p:cNvSpPr>
                <a:spLocks noRot="1" noChangeAspect="1" noMove="1" noResize="1" noEditPoints="1" noAdjustHandles="1" noChangeArrowheads="1" noChangeShapeType="1" noTextEdit="1"/>
              </p:cNvSpPr>
              <p:nvPr/>
            </p:nvSpPr>
            <p:spPr>
              <a:xfrm>
                <a:off x="285184" y="1080261"/>
                <a:ext cx="8552967" cy="3323987"/>
              </a:xfrm>
              <a:prstGeom prst="rect">
                <a:avLst/>
              </a:prstGeom>
              <a:blipFill>
                <a:blip r:embed="rId3"/>
                <a:stretch>
                  <a:fillRect l="-784" r="-713" b="-734"/>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rot="20250425">
            <a:off x="8380385" y="235214"/>
            <a:ext cx="557797" cy="708867"/>
          </a:xfrm>
          <a:prstGeom prst="rect">
            <a:avLst/>
          </a:prstGeom>
        </p:spPr>
      </p:pic>
      <p:pic>
        <p:nvPicPr>
          <p:cNvPr id="2" name="Picture 1"/>
          <p:cNvPicPr>
            <a:picLocks noChangeAspect="1"/>
          </p:cNvPicPr>
          <p:nvPr/>
        </p:nvPicPr>
        <p:blipFill>
          <a:blip r:embed="rId5"/>
          <a:stretch>
            <a:fillRect/>
          </a:stretch>
        </p:blipFill>
        <p:spPr>
          <a:xfrm>
            <a:off x="414512" y="4517136"/>
            <a:ext cx="454168" cy="469563"/>
          </a:xfrm>
          <a:prstGeom prst="rect">
            <a:avLst/>
          </a:prstGeom>
        </p:spPr>
      </p:pic>
    </p:spTree>
    <p:extLst>
      <p:ext uri="{BB962C8B-B14F-4D97-AF65-F5344CB8AC3E}">
        <p14:creationId xmlns:p14="http://schemas.microsoft.com/office/powerpoint/2010/main" val="3216111659"/>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49"/>
                                        </p:tgtEl>
                                        <p:attrNameLst>
                                          <p:attrName>style.visibility</p:attrName>
                                        </p:attrNameLst>
                                      </p:cBhvr>
                                      <p:to>
                                        <p:strVal val="visible"/>
                                      </p:to>
                                    </p:set>
                                    <p:animEffect transition="in" filter="barn(inVertical)">
                                      <p:cBhvr>
                                        <p:cTn id="7" dur="500"/>
                                        <p:tgtEl>
                                          <p:spTgt spid="46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20250425">
            <a:off x="8162678" y="235816"/>
            <a:ext cx="791574" cy="1005959"/>
          </a:xfrm>
          <a:prstGeom prst="rect">
            <a:avLst/>
          </a:prstGeom>
        </p:spPr>
      </p:pic>
      <p:pic>
        <p:nvPicPr>
          <p:cNvPr id="2" name="Picture 1"/>
          <p:cNvPicPr>
            <a:picLocks noChangeAspect="1"/>
          </p:cNvPicPr>
          <p:nvPr/>
        </p:nvPicPr>
        <p:blipFill>
          <a:blip r:embed="rId4"/>
          <a:stretch>
            <a:fillRect/>
          </a:stretch>
        </p:blipFill>
        <p:spPr>
          <a:xfrm>
            <a:off x="297418" y="4251960"/>
            <a:ext cx="719494" cy="743883"/>
          </a:xfrm>
          <a:prstGeom prst="rect">
            <a:avLst/>
          </a:prstGeom>
        </p:spPr>
      </p:pic>
      <p:grpSp>
        <p:nvGrpSpPr>
          <p:cNvPr id="7" name="Group 6"/>
          <p:cNvGrpSpPr/>
          <p:nvPr/>
        </p:nvGrpSpPr>
        <p:grpSpPr>
          <a:xfrm>
            <a:off x="4273818" y="252802"/>
            <a:ext cx="878224" cy="441690"/>
            <a:chOff x="1468481" y="4796551"/>
            <a:chExt cx="789170" cy="390909"/>
          </a:xfrm>
        </p:grpSpPr>
        <p:sp>
          <p:nvSpPr>
            <p:cNvPr id="8" name="Oval Callout 7"/>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10" name="TextBox 9"/>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5" name="Rectangle 4"/>
              <p:cNvSpPr/>
              <p:nvPr/>
            </p:nvSpPr>
            <p:spPr>
              <a:xfrm>
                <a:off x="1682496" y="856248"/>
                <a:ext cx="6408741" cy="4139595"/>
              </a:xfrm>
              <a:prstGeom prst="rect">
                <a:avLst/>
              </a:prstGeom>
            </p:spPr>
            <p:txBody>
              <a:bodyPr wrap="square">
                <a:spAutoFit/>
              </a:bodyPr>
              <a:lstStyle/>
              <a:p>
                <a:pPr algn="just">
                  <a:lnSpc>
                    <a:spcPct val="150000"/>
                  </a:lnSpc>
                  <a:spcBef>
                    <a:spcPts val="300"/>
                  </a:spcBef>
                  <a:spcAft>
                    <a:spcPts val="300"/>
                  </a:spcAft>
                </a:pPr>
                <a:r>
                  <a:rPr lang="en-US" sz="1900" smtClean="0">
                    <a:latin typeface="+mn-lt"/>
                    <a:ea typeface="Dotum" panose="020B0600000101010101" pitchFamily="34" charset="-127"/>
                    <a:cs typeface="Times New Roman" panose="02020603050405020304" pitchFamily="18" charset="0"/>
                  </a:rPr>
                  <a:t>Giá tiền của mỗi quyển vở là: </a:t>
                </a:r>
                <a14:m>
                  <m:oMath xmlns:m="http://schemas.openxmlformats.org/officeDocument/2006/math">
                    <m:r>
                      <a:rPr lang="en-US" sz="1900" i="1">
                        <a:effectLst/>
                        <a:latin typeface="+mn-lt"/>
                        <a:ea typeface="Dotum" panose="020B0600000101010101" pitchFamily="34" charset="-127"/>
                        <a:cs typeface="Times New Roman" panose="02020603050405020304" pitchFamily="18" charset="0"/>
                      </a:rPr>
                      <m:t>𝑥</m:t>
                    </m:r>
                  </m:oMath>
                </a14:m>
                <a:r>
                  <a:rPr lang="en-US" sz="1900">
                    <a:effectLst/>
                    <a:latin typeface="+mn-lt"/>
                    <a:ea typeface="Dotum" panose="020B0600000101010101" pitchFamily="34" charset="-127"/>
                    <a:cs typeface="Times New Roman" panose="02020603050405020304" pitchFamily="18" charset="0"/>
                  </a:rPr>
                  <a:t> (đồng)</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a) Tổng số tiền của Lan là: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5</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+50 000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Tổng số tiền của Hương là: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3</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+74 000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Dotum" panose="020B0600000101010101" pitchFamily="34" charset="-127"/>
                    <a:cs typeface="Times New Roman" panose="02020603050405020304" pitchFamily="18" charset="0"/>
                  </a:rPr>
                  <a:t>Phương trình biểu thị:</a:t>
                </a:r>
                <a:r>
                  <a:rPr lang="en-US" sz="19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5</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+50 000=3</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+74 000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Dotum" panose="020B0600000101010101" pitchFamily="34" charset="-127"/>
                    <a:cs typeface="Times New Roman" panose="02020603050405020304" pitchFamily="18" charset="0"/>
                  </a:rPr>
                  <a:t>b) Giải phương trình:</a:t>
                </a:r>
                <a:r>
                  <a:rPr lang="en-US" sz="19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5</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+50 000=3</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+74 000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smtClean="0">
                    <a:effectLst/>
                    <a:ea typeface="Arial" panose="020B0604020202020204" pitchFamily="34" charset="0"/>
                    <a:cs typeface="Times New Roman" panose="02020603050405020304" pitchFamily="18" charset="0"/>
                  </a:rPr>
                  <a:t>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2</m:t>
                    </m:r>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=24 000</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smtClean="0">
                    <a:effectLst/>
                    <a:ea typeface="Arial" panose="020B0604020202020204" pitchFamily="34" charset="0"/>
                    <a:cs typeface="Times New Roman" panose="02020603050405020304" pitchFamily="18" charset="0"/>
                  </a:rPr>
                  <a:t>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𝑥</m:t>
                    </m:r>
                    <m:r>
                      <a:rPr lang="en-US" sz="1900" i="1">
                        <a:effectLst/>
                        <a:latin typeface="+mn-lt"/>
                        <a:ea typeface="Arial" panose="020B0604020202020204" pitchFamily="34" charset="0"/>
                        <a:cs typeface="Times New Roman" panose="02020603050405020304" pitchFamily="18" charset="0"/>
                      </a:rPr>
                      <m:t>=12 000</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Vậy giá tiền của mỗi quyển vở là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12 000</m:t>
                    </m:r>
                  </m:oMath>
                </a14:m>
                <a:r>
                  <a:rPr lang="en-US" sz="1900">
                    <a:effectLst/>
                    <a:latin typeface="+mn-lt"/>
                    <a:ea typeface="Dotum" panose="020B0600000101010101" pitchFamily="34" charset="-127"/>
                    <a:cs typeface="Times New Roman" panose="02020603050405020304" pitchFamily="18" charset="0"/>
                  </a:rPr>
                  <a:t> (đồng)</a:t>
                </a:r>
                <a:endParaRPr lang="en-US" sz="1900">
                  <a:effectLst/>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682496" y="856248"/>
                <a:ext cx="6408741" cy="4139595"/>
              </a:xfrm>
              <a:prstGeom prst="rect">
                <a:avLst/>
              </a:prstGeom>
              <a:blipFill>
                <a:blip r:embed="rId5"/>
                <a:stretch>
                  <a:fillRect l="-856" b="-147"/>
                </a:stretch>
              </a:blipFill>
            </p:spPr>
            <p:txBody>
              <a:bodyPr/>
              <a:lstStyle/>
              <a:p>
                <a:r>
                  <a:rPr lang="en-US">
                    <a:noFill/>
                  </a:rPr>
                  <a:t> </a:t>
                </a:r>
              </a:p>
            </p:txBody>
          </p:sp>
        </mc:Fallback>
      </mc:AlternateContent>
    </p:spTree>
    <p:extLst>
      <p:ext uri="{BB962C8B-B14F-4D97-AF65-F5344CB8AC3E}">
        <p14:creationId xmlns:p14="http://schemas.microsoft.com/office/powerpoint/2010/main" val="3263585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arn(inVertic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down)">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wipe(left)">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79"/>
        <p:cNvGrpSpPr/>
        <p:nvPr/>
      </p:nvGrpSpPr>
      <p:grpSpPr>
        <a:xfrm>
          <a:off x="0" y="0"/>
          <a:ext cx="0" cy="0"/>
          <a:chOff x="0" y="0"/>
          <a:chExt cx="0" cy="0"/>
        </a:xfrm>
      </p:grpSpPr>
      <p:sp>
        <p:nvSpPr>
          <p:cNvPr id="12" name="Google Shape;4080;p41"/>
          <p:cNvSpPr txBox="1">
            <a:spLocks noGrp="1"/>
          </p:cNvSpPr>
          <p:nvPr>
            <p:ph type="title"/>
          </p:nvPr>
        </p:nvSpPr>
        <p:spPr>
          <a:xfrm>
            <a:off x="-2" y="770474"/>
            <a:ext cx="7804404" cy="1511400"/>
          </a:xfrm>
          <a:prstGeom prst="rect">
            <a:avLst/>
          </a:prstGeom>
        </p:spPr>
        <p:txBody>
          <a:bodyPr spcFirstLastPara="1" wrap="square" lIns="91425" tIns="91425" rIns="91425" bIns="91425" anchor="b" anchorCtr="0">
            <a:noAutofit/>
          </a:bodyPr>
          <a:lstStyle/>
          <a:p>
            <a:pPr lvl="0" algn="ctr">
              <a:lnSpc>
                <a:spcPct val="150000"/>
              </a:lnSpc>
            </a:pPr>
            <a:r>
              <a:rPr lang="en-US" sz="6000" i="0" smtClean="0">
                <a:latin typeface="+mn-lt"/>
              </a:rPr>
              <a:t>LUYỆN TẬP</a:t>
            </a:r>
            <a:endParaRPr sz="6000" i="0">
              <a:latin typeface="+mn-lt"/>
            </a:endParaRPr>
          </a:p>
        </p:txBody>
      </p:sp>
      <p:pic>
        <p:nvPicPr>
          <p:cNvPr id="4" name="Picture 3"/>
          <p:cNvPicPr>
            <a:picLocks noChangeAspect="1"/>
          </p:cNvPicPr>
          <p:nvPr/>
        </p:nvPicPr>
        <p:blipFill>
          <a:blip r:embed="rId3"/>
          <a:stretch>
            <a:fillRect/>
          </a:stretch>
        </p:blipFill>
        <p:spPr>
          <a:xfrm>
            <a:off x="2771286" y="3046449"/>
            <a:ext cx="2261827" cy="1454843"/>
          </a:xfrm>
          <a:prstGeom prst="rect">
            <a:avLst/>
          </a:prstGeom>
        </p:spPr>
      </p:pic>
      <p:pic>
        <p:nvPicPr>
          <p:cNvPr id="5" name="Picture 4"/>
          <p:cNvPicPr>
            <a:picLocks noChangeAspect="1"/>
          </p:cNvPicPr>
          <p:nvPr/>
        </p:nvPicPr>
        <p:blipFill>
          <a:blip r:embed="rId4"/>
          <a:stretch>
            <a:fillRect/>
          </a:stretch>
        </p:blipFill>
        <p:spPr>
          <a:xfrm>
            <a:off x="338313" y="4242038"/>
            <a:ext cx="634866" cy="67941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4581598" y="500640"/>
            <a:ext cx="5538349" cy="3692232"/>
          </a:xfrm>
          <a:prstGeom prst="rect">
            <a:avLst/>
          </a:prstGeom>
        </p:spPr>
      </p:pic>
      <p:pic>
        <p:nvPicPr>
          <p:cNvPr id="11" name="Picture 10">
            <a:extLst>
              <a:ext uri="{FF2B5EF4-FFF2-40B4-BE49-F238E27FC236}">
                <a16:creationId xmlns:a16="http://schemas.microsoft.com/office/drawing/2014/main" id="{403FD1CF-FD45-4F04-9447-4A0B19B39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117" y="1510265"/>
            <a:ext cx="7068438" cy="2122972"/>
          </a:xfrm>
          <a:prstGeom prst="rect">
            <a:avLst/>
          </a:prstGeom>
        </p:spPr>
      </p:pic>
      <p:pic>
        <p:nvPicPr>
          <p:cNvPr id="9" name="Picture 8">
            <a:extLst>
              <a:ext uri="{FF2B5EF4-FFF2-40B4-BE49-F238E27FC236}">
                <a16:creationId xmlns:a16="http://schemas.microsoft.com/office/drawing/2014/main" id="{238241AB-06CA-4D2F-95FB-A01257A13E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819" y="2636044"/>
            <a:ext cx="2286000" cy="2286000"/>
          </a:xfrm>
          <a:prstGeom prst="rect">
            <a:avLst/>
          </a:prstGeom>
        </p:spPr>
      </p:pic>
      <p:pic>
        <p:nvPicPr>
          <p:cNvPr id="15" name="Picture 14">
            <a:extLst>
              <a:ext uri="{FF2B5EF4-FFF2-40B4-BE49-F238E27FC236}">
                <a16:creationId xmlns:a16="http://schemas.microsoft.com/office/drawing/2014/main" id="{DCA65CF3-2EA3-4F3A-A93D-254FB8F30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11" y="91271"/>
            <a:ext cx="4572000" cy="2286000"/>
          </a:xfrm>
          <a:prstGeom prst="rect">
            <a:avLst/>
          </a:prstGeom>
        </p:spPr>
      </p:pic>
      <p:sp>
        <p:nvSpPr>
          <p:cNvPr id="10" name="Rectangle 9">
            <a:extLst>
              <a:ext uri="{FF2B5EF4-FFF2-40B4-BE49-F238E27FC236}">
                <a16:creationId xmlns:a16="http://schemas.microsoft.com/office/drawing/2014/main" id="{D71A05A6-1E70-453A-A673-F5D2DBF0B9B5}"/>
              </a:ext>
            </a:extLst>
          </p:cNvPr>
          <p:cNvSpPr/>
          <p:nvPr/>
        </p:nvSpPr>
        <p:spPr>
          <a:xfrm>
            <a:off x="1572221" y="1179997"/>
            <a:ext cx="2755113" cy="692497"/>
          </a:xfrm>
          <a:prstGeom prst="rect">
            <a:avLst/>
          </a:prstGeom>
          <a:noFill/>
        </p:spPr>
        <p:txBody>
          <a:bodyPr wrap="none" lIns="68580" tIns="34290" rIns="68580" bIns="34290">
            <a:spAutoFit/>
          </a:bodyPr>
          <a:lstStyle/>
          <a:p>
            <a:pPr algn="ctr" defTabSz="685835">
              <a:buClrTx/>
            </a:pP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TRÒ CH</a:t>
            </a:r>
            <a:r>
              <a:rPr lang="vi-VN"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Ơ</a:t>
            </a: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I</a:t>
            </a:r>
          </a:p>
        </p:txBody>
      </p:sp>
      <p:pic>
        <p:nvPicPr>
          <p:cNvPr id="29" name="Picture 28">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0488" y="2293145"/>
            <a:ext cx="371475" cy="328613"/>
          </a:xfrm>
          <a:prstGeom prst="rect">
            <a:avLst/>
          </a:prstGeom>
        </p:spPr>
      </p:pic>
      <p:pic>
        <p:nvPicPr>
          <p:cNvPr id="30" name="Picture 29">
            <a:extLst>
              <a:ext uri="{FF2B5EF4-FFF2-40B4-BE49-F238E27FC236}">
                <a16:creationId xmlns:a16="http://schemas.microsoft.com/office/drawing/2014/main" id="{4F808D0E-1F6C-40AA-917F-E3527E720B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3361" y="2449743"/>
            <a:ext cx="371475" cy="328613"/>
          </a:xfrm>
          <a:prstGeom prst="rect">
            <a:avLst/>
          </a:prstGeom>
        </p:spPr>
      </p:pic>
      <p:pic>
        <p:nvPicPr>
          <p:cNvPr id="31" name="Picture 30">
            <a:extLst>
              <a:ext uri="{FF2B5EF4-FFF2-40B4-BE49-F238E27FC236}">
                <a16:creationId xmlns:a16="http://schemas.microsoft.com/office/drawing/2014/main" id="{14836D63-18B9-4B0B-AB3A-928F51CD1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9743" y="2023091"/>
            <a:ext cx="371475" cy="328613"/>
          </a:xfrm>
          <a:prstGeom prst="rect">
            <a:avLst/>
          </a:prstGeom>
        </p:spPr>
      </p:pic>
      <p:pic>
        <p:nvPicPr>
          <p:cNvPr id="32" name="Picture 31">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0306" y="2285438"/>
            <a:ext cx="371475" cy="328613"/>
          </a:xfrm>
          <a:prstGeom prst="rect">
            <a:avLst/>
          </a:prstGeom>
        </p:spPr>
      </p:pic>
      <p:pic>
        <p:nvPicPr>
          <p:cNvPr id="33" name="Picture 32">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6613" y="2135982"/>
            <a:ext cx="371475" cy="328613"/>
          </a:xfrm>
          <a:prstGeom prst="rect">
            <a:avLst/>
          </a:prstGeom>
        </p:spPr>
      </p:pic>
      <p:pic>
        <p:nvPicPr>
          <p:cNvPr id="34" name="Picture 33">
            <a:extLst>
              <a:ext uri="{FF2B5EF4-FFF2-40B4-BE49-F238E27FC236}">
                <a16:creationId xmlns:a16="http://schemas.microsoft.com/office/drawing/2014/main" id="{5D08869C-455D-4DBB-A471-23878FD98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2261" y="2070561"/>
            <a:ext cx="371475" cy="328613"/>
          </a:xfrm>
          <a:prstGeom prst="rect">
            <a:avLst/>
          </a:prstGeom>
        </p:spPr>
      </p:pic>
      <p:pic>
        <p:nvPicPr>
          <p:cNvPr id="35" name="Picture 34">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6225" y="2427558"/>
            <a:ext cx="371475" cy="328613"/>
          </a:xfrm>
          <a:prstGeom prst="rect">
            <a:avLst/>
          </a:prstGeom>
        </p:spPr>
      </p:pic>
      <p:pic>
        <p:nvPicPr>
          <p:cNvPr id="36" name="Picture 35">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3458" y="2070561"/>
            <a:ext cx="371475" cy="328613"/>
          </a:xfrm>
          <a:prstGeom prst="rect">
            <a:avLst/>
          </a:prstGeom>
        </p:spPr>
      </p:pic>
      <p:pic>
        <p:nvPicPr>
          <p:cNvPr id="37" name="Picture 36">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331" y="2293145"/>
            <a:ext cx="371475" cy="328613"/>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9"/>
          <a:stretch>
            <a:fillRect/>
          </a:stretch>
        </p:blipFill>
        <p:spPr>
          <a:xfrm>
            <a:off x="9435190" y="1992543"/>
            <a:ext cx="457200" cy="457200"/>
          </a:xfrm>
          <a:prstGeom prst="rect">
            <a:avLst/>
          </a:prstGeom>
        </p:spPr>
      </p:pic>
    </p:spTree>
    <p:extLst>
      <p:ext uri="{BB962C8B-B14F-4D97-AF65-F5344CB8AC3E}">
        <p14:creationId xmlns:p14="http://schemas.microsoft.com/office/powerpoint/2010/main" val="2499006872"/>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186786" y="2504114"/>
            <a:ext cx="2214812" cy="231319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4A237FD-083F-4210-9D5F-09A7A775E8D5}"/>
                    </a:ext>
                  </a:extLst>
                </p:cNvPr>
                <p:cNvSpPr txBox="1"/>
                <p:nvPr/>
              </p:nvSpPr>
              <p:spPr>
                <a:xfrm>
                  <a:off x="964851" y="4172386"/>
                  <a:ext cx="1456395" cy="959600"/>
                </a:xfrm>
                <a:prstGeom prst="rect">
                  <a:avLst/>
                </a:prstGeom>
                <a:noFill/>
              </p:spPr>
              <p:txBody>
                <a:bodyPr wrap="square" rtlCol="0">
                  <a:spAutoFit/>
                </a:bodyPr>
                <a:lstStyle/>
                <a:p>
                  <a:pPr algn="ctr" defTabSz="457223">
                    <a:spcBef>
                      <a:spcPts val="50"/>
                    </a:spcBef>
                    <a:spcAft>
                      <a:spcPts val="50"/>
                    </a:spcAft>
                    <a:buClrTx/>
                    <a:defRPr/>
                  </a:pPr>
                  <a:r>
                    <a:rPr lang="en-US" sz="1800" smtClean="0">
                      <a:solidFill>
                        <a:srgbClr val="FFFF00"/>
                      </a:solidFill>
                      <a:latin typeface="Arial" panose="020B0604020202020204" pitchFamily="34" charset="0"/>
                      <a:ea typeface="Calibri" panose="020F0502020204030204" pitchFamily="34" charset="0"/>
                      <a:cs typeface="Arial" panose="020B0604020202020204" pitchFamily="34" charset="0"/>
                    </a:rPr>
                    <a:t>A. </a:t>
                  </a:r>
                </a:p>
                <a:p>
                  <a:pPr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𝑎𝑥</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𝑏</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=0</m:t>
                        </m:r>
                      </m:oMath>
                    </m:oMathPara>
                  </a14:m>
                  <a:endParaRPr lang="en-US" sz="1800" smtClean="0">
                    <a:solidFill>
                      <a:srgbClr val="FFFF00"/>
                    </a:solidFill>
                    <a:latin typeface="Arial" panose="020B0604020202020204" pitchFamily="34" charset="0"/>
                    <a:ea typeface="Calibri" panose="020F0502020204030204" pitchFamily="34" charset="0"/>
                    <a:cs typeface="Arial" panose="020B0604020202020204" pitchFamily="34" charset="0"/>
                  </a:endParaRPr>
                </a:p>
                <a:p>
                  <a:pPr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1800" i="1">
                            <a:solidFill>
                              <a:srgbClr val="FFFF00"/>
                            </a:solidFill>
                            <a:latin typeface="Cambria Math" panose="02040503050406030204" pitchFamily="18" charset="0"/>
                            <a:ea typeface="Calibri" panose="020F0502020204030204" pitchFamily="34" charset="0"/>
                            <a:cs typeface="Arial" panose="020B0604020202020204" pitchFamily="34" charset="0"/>
                          </a:rPr>
                          <m:t>𝑎</m:t>
                        </m:r>
                        <m:r>
                          <a:rPr lang="en-US" sz="1800" i="1">
                            <a:solidFill>
                              <a:srgbClr val="FFFF00"/>
                            </a:solidFill>
                            <a:latin typeface="Cambria Math" panose="02040503050406030204" pitchFamily="18" charset="0"/>
                            <a:ea typeface="Calibri" panose="020F0502020204030204" pitchFamily="34" charset="0"/>
                            <a:cs typeface="Arial" panose="020B0604020202020204" pitchFamily="34" charset="0"/>
                          </a:rPr>
                          <m:t>≠0	</m:t>
                        </m:r>
                      </m:oMath>
                    </m:oMathPara>
                  </a14:m>
                  <a:endParaRPr lang="en-US" sz="18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964851" y="4172386"/>
                  <a:ext cx="1456395" cy="959600"/>
                </a:xfrm>
                <a:prstGeom prst="rect">
                  <a:avLst/>
                </a:prstGeom>
                <a:blipFill>
                  <a:blip r:embed="rId4"/>
                  <a:stretch>
                    <a:fillRect t="-3333"/>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587434" y="2504114"/>
            <a:ext cx="2214812" cy="231319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E310D3BB-53C7-4199-89B6-3B8E57183A4D}"/>
                    </a:ext>
                  </a:extLst>
                </p:cNvPr>
                <p:cNvSpPr txBox="1"/>
                <p:nvPr/>
              </p:nvSpPr>
              <p:spPr>
                <a:xfrm>
                  <a:off x="947699" y="4334027"/>
                  <a:ext cx="1500852" cy="647685"/>
                </a:xfrm>
                <a:prstGeom prst="rect">
                  <a:avLst/>
                </a:prstGeom>
                <a:noFill/>
              </p:spPr>
              <p:txBody>
                <a:bodyPr wrap="square" rtlCol="0">
                  <a:spAutoFit/>
                </a:bodyPr>
                <a:lstStyle/>
                <a:p>
                  <a:pPr algn="ctr" defTabSz="457223">
                    <a:spcBef>
                      <a:spcPts val="50"/>
                    </a:spcBef>
                    <a:spcAft>
                      <a:spcPts val="50"/>
                    </a:spcAft>
                    <a:buClrTx/>
                  </a:pPr>
                  <a:r>
                    <a:rPr lang="fr-FR" sz="1800" smtClean="0">
                      <a:solidFill>
                        <a:srgbClr val="FFFF00"/>
                      </a:solidFill>
                      <a:latin typeface="+mn-lt"/>
                      <a:ea typeface="Arial" panose="020B0604020202020204" pitchFamily="34" charset="0"/>
                    </a:rPr>
                    <a:t>C. </a:t>
                  </a:r>
                </a:p>
                <a:p>
                  <a:pPr algn="ctr" defTabSz="457223">
                    <a:spcBef>
                      <a:spcPts val="50"/>
                    </a:spcBef>
                    <a:spcAft>
                      <a:spcPts val="50"/>
                    </a:spcAft>
                    <a:buClrTx/>
                  </a:pPr>
                  <a14:m>
                    <m:oMathPara xmlns:m="http://schemas.openxmlformats.org/officeDocument/2006/math">
                      <m:oMathParaPr>
                        <m:jc m:val="centerGroup"/>
                      </m:oMathParaPr>
                      <m:oMath xmlns:m="http://schemas.openxmlformats.org/officeDocument/2006/math">
                        <m:r>
                          <a:rPr lang="fr-FR" sz="1800" i="1">
                            <a:solidFill>
                              <a:srgbClr val="FFFF00"/>
                            </a:solidFill>
                            <a:effectLst/>
                            <a:latin typeface="+mn-lt"/>
                            <a:ea typeface="Arial" panose="020B0604020202020204" pitchFamily="34" charset="0"/>
                            <a:cs typeface="Times New Roman" panose="02020603050405020304" pitchFamily="18" charset="0"/>
                          </a:rPr>
                          <m:t>𝑎</m:t>
                        </m:r>
                        <m:sSup>
                          <m:sSupPr>
                            <m:ctrlPr>
                              <a:rPr lang="en-US" sz="1800" i="1">
                                <a:solidFill>
                                  <a:srgbClr val="FFFF00"/>
                                </a:solidFill>
                                <a:effectLst/>
                                <a:latin typeface="+mn-lt"/>
                                <a:cs typeface="Times New Roman" panose="02020603050405020304" pitchFamily="18" charset="0"/>
                              </a:rPr>
                            </m:ctrlPr>
                          </m:sSupPr>
                          <m:e>
                            <m:r>
                              <a:rPr lang="fr-FR" sz="1800" i="1">
                                <a:solidFill>
                                  <a:srgbClr val="FFFF00"/>
                                </a:solidFill>
                                <a:effectLst/>
                                <a:latin typeface="+mn-lt"/>
                                <a:ea typeface="Arial" panose="020B0604020202020204" pitchFamily="34" charset="0"/>
                                <a:cs typeface="Times New Roman" panose="02020603050405020304" pitchFamily="18" charset="0"/>
                              </a:rPr>
                              <m:t>𝑥</m:t>
                            </m:r>
                          </m:e>
                          <m:sup>
                            <m:r>
                              <a:rPr lang="fr-FR" sz="1800" i="1">
                                <a:solidFill>
                                  <a:srgbClr val="FFFF00"/>
                                </a:solidFill>
                                <a:effectLst/>
                                <a:latin typeface="+mn-lt"/>
                                <a:ea typeface="Arial" panose="020B0604020202020204" pitchFamily="34" charset="0"/>
                                <a:cs typeface="Times New Roman" panose="02020603050405020304" pitchFamily="18" charset="0"/>
                              </a:rPr>
                              <m:t>2</m:t>
                            </m:r>
                          </m:sup>
                        </m:sSup>
                        <m:r>
                          <a:rPr lang="fr-FR" sz="1800" i="1">
                            <a:solidFill>
                              <a:srgbClr val="FFFF00"/>
                            </a:solidFill>
                            <a:effectLst/>
                            <a:latin typeface="+mn-lt"/>
                            <a:ea typeface="Arial" panose="020B0604020202020204" pitchFamily="34" charset="0"/>
                            <a:cs typeface="Times New Roman" panose="02020603050405020304" pitchFamily="18" charset="0"/>
                          </a:rPr>
                          <m:t>+</m:t>
                        </m:r>
                        <m:r>
                          <a:rPr lang="fr-FR" sz="1800" i="1">
                            <a:solidFill>
                              <a:srgbClr val="FFFF00"/>
                            </a:solidFill>
                            <a:effectLst/>
                            <a:latin typeface="+mn-lt"/>
                            <a:ea typeface="Arial" panose="020B0604020202020204" pitchFamily="34" charset="0"/>
                            <a:cs typeface="Times New Roman" panose="02020603050405020304" pitchFamily="18" charset="0"/>
                          </a:rPr>
                          <m:t>𝑏</m:t>
                        </m:r>
                        <m:r>
                          <a:rPr lang="fr-FR" sz="1800" i="1">
                            <a:solidFill>
                              <a:srgbClr val="FFFF00"/>
                            </a:solidFill>
                            <a:effectLst/>
                            <a:latin typeface="+mn-lt"/>
                            <a:ea typeface="Arial" panose="020B0604020202020204" pitchFamily="34" charset="0"/>
                            <a:cs typeface="Times New Roman" panose="02020603050405020304" pitchFamily="18" charset="0"/>
                          </a:rPr>
                          <m:t>=0</m:t>
                        </m:r>
                      </m:oMath>
                    </m:oMathPara>
                  </a14:m>
                  <a:endParaRPr lang="en-US" sz="1800" b="1" kern="1200">
                    <a:solidFill>
                      <a:srgbClr val="FFFF00"/>
                    </a:solidFill>
                    <a:latin typeface="+mn-lt"/>
                    <a:ea typeface="Arial" panose="020B0604020202020204" pitchFamily="34" charset="0"/>
                    <a:cs typeface="Arial" panose="020B0604020202020204" pitchFamily="34" charset="0"/>
                  </a:endParaRPr>
                </a:p>
              </p:txBody>
            </p:sp>
          </mc:Choice>
          <mc:Fallback>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947699" y="4334027"/>
                  <a:ext cx="1500852" cy="647685"/>
                </a:xfrm>
                <a:prstGeom prst="rect">
                  <a:avLst/>
                </a:prstGeom>
                <a:blipFill>
                  <a:blip r:embed="rId5"/>
                  <a:stretch>
                    <a:fillRect t="-4098"/>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2365144" y="2519154"/>
            <a:ext cx="2214812" cy="2313197"/>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BD1A5D7A-21FC-468A-BEE5-9ABC9DA7EA13}"/>
                    </a:ext>
                  </a:extLst>
                </p:cNvPr>
                <p:cNvSpPr txBox="1"/>
                <p:nvPr/>
              </p:nvSpPr>
              <p:spPr>
                <a:xfrm>
                  <a:off x="980540" y="4324855"/>
                  <a:ext cx="1438291" cy="647685"/>
                </a:xfrm>
                <a:prstGeom prst="rect">
                  <a:avLst/>
                </a:prstGeom>
                <a:noFill/>
              </p:spPr>
              <p:txBody>
                <a:bodyPr wrap="square" rtlCol="0">
                  <a:spAutoFit/>
                </a:bodyPr>
                <a:lstStyle/>
                <a:p>
                  <a:pPr algn="ctr" defTabSz="457223">
                    <a:spcBef>
                      <a:spcPts val="50"/>
                    </a:spcBef>
                    <a:spcAft>
                      <a:spcPts val="50"/>
                    </a:spcAft>
                    <a:buClrTx/>
                    <a:defRPr/>
                  </a:pPr>
                  <a:r>
                    <a:rPr lang="en-US" sz="1800">
                      <a:solidFill>
                        <a:srgbClr val="FFFF00"/>
                      </a:solidFill>
                      <a:latin typeface="Arial" panose="020B0604020202020204" pitchFamily="34" charset="0"/>
                      <a:ea typeface="Calibri" panose="020F0502020204030204" pitchFamily="34" charset="0"/>
                      <a:cs typeface="Arial" panose="020B0604020202020204" pitchFamily="34" charset="0"/>
                    </a:rPr>
                    <a:t>B. </a:t>
                  </a:r>
                  <a:endParaRPr lang="en-US" sz="1800" smtClean="0">
                    <a:solidFill>
                      <a:srgbClr val="FFFF00"/>
                    </a:solidFill>
                    <a:latin typeface="Arial" panose="020B0604020202020204" pitchFamily="34" charset="0"/>
                    <a:ea typeface="Calibri" panose="020F0502020204030204" pitchFamily="34" charset="0"/>
                    <a:cs typeface="Arial" panose="020B0604020202020204" pitchFamily="34" charset="0"/>
                  </a:endParaRPr>
                </a:p>
                <a:p>
                  <a:pPr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𝑎𝑥</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𝑏</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=0</m:t>
                        </m:r>
                      </m:oMath>
                    </m:oMathPara>
                  </a14:m>
                  <a:endParaRPr lang="en-US" sz="18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980540" y="4324855"/>
                  <a:ext cx="1438291" cy="647685"/>
                </a:xfrm>
                <a:prstGeom prst="rect">
                  <a:avLst/>
                </a:prstGeom>
                <a:blipFill>
                  <a:blip r:embed="rId6"/>
                  <a:stretch>
                    <a:fillRect t="-4918"/>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817202" y="2504114"/>
            <a:ext cx="2214812" cy="231319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392E02B4-42AD-4A75-A715-FA99CF44E153}"/>
                    </a:ext>
                  </a:extLst>
                </p:cNvPr>
                <p:cNvSpPr txBox="1"/>
                <p:nvPr/>
              </p:nvSpPr>
              <p:spPr>
                <a:xfrm>
                  <a:off x="878472" y="4246513"/>
                  <a:ext cx="1639306" cy="842979"/>
                </a:xfrm>
                <a:prstGeom prst="rect">
                  <a:avLst/>
                </a:prstGeom>
                <a:noFill/>
              </p:spPr>
              <p:txBody>
                <a:bodyPr wrap="square" rtlCol="0">
                  <a:spAutoFit/>
                </a:bodyPr>
                <a:lstStyle/>
                <a:p>
                  <a:pPr algn="ctr" defTabSz="457223">
                    <a:spcBef>
                      <a:spcPts val="50"/>
                    </a:spcBef>
                    <a:spcAft>
                      <a:spcPts val="50"/>
                    </a:spcAft>
                    <a:buClrTx/>
                    <a:defRPr/>
                  </a:pPr>
                  <a:r>
                    <a:rPr lang="en-US" sz="1800" smtClean="0">
                      <a:solidFill>
                        <a:srgbClr val="FFFF00"/>
                      </a:solidFill>
                      <a:latin typeface="+mn-lt"/>
                      <a:ea typeface="Calibri" panose="020F0502020204030204" pitchFamily="34" charset="0"/>
                      <a:cs typeface="Arial" panose="020B0604020202020204" pitchFamily="34" charset="0"/>
                    </a:rPr>
                    <a:t>D. </a:t>
                  </a:r>
                  <a:endParaRPr lang="en-US" sz="1800" smtClean="0">
                    <a:solidFill>
                      <a:srgbClr val="FFFF00"/>
                    </a:solidFill>
                    <a:latin typeface="+mn-lt"/>
                    <a:ea typeface="Calibri" panose="020F0502020204030204" pitchFamily="34" charset="0"/>
                    <a:cs typeface="Arial" panose="020B0604020202020204" pitchFamily="34" charset="0"/>
                  </a:endParaRPr>
                </a:p>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800" b="0" i="1">
                            <a:solidFill>
                              <a:srgbClr val="FFFF00"/>
                            </a:solidFill>
                            <a:latin typeface="+mn-lt"/>
                            <a:ea typeface="Times New Roman" panose="02020603050405020304" pitchFamily="18" charset="0"/>
                            <a:cs typeface="Times New Roman" panose="02020603050405020304" pitchFamily="18" charset="0"/>
                          </a:rPr>
                          <m:t>𝑎𝑥</m:t>
                        </m:r>
                        <m:r>
                          <a:rPr lang="fr-FR" sz="1800" b="0" i="1">
                            <a:solidFill>
                              <a:srgbClr val="FFFF00"/>
                            </a:solidFill>
                            <a:latin typeface="+mn-lt"/>
                            <a:ea typeface="Times New Roman" panose="02020603050405020304" pitchFamily="18" charset="0"/>
                            <a:cs typeface="Times New Roman" panose="02020603050405020304" pitchFamily="18" charset="0"/>
                          </a:rPr>
                          <m:t>+</m:t>
                        </m:r>
                        <m:r>
                          <a:rPr lang="fr-FR" sz="1800" b="0" i="1">
                            <a:solidFill>
                              <a:srgbClr val="FFFF00"/>
                            </a:solidFill>
                            <a:latin typeface="+mn-lt"/>
                            <a:ea typeface="Times New Roman" panose="02020603050405020304" pitchFamily="18" charset="0"/>
                            <a:cs typeface="Times New Roman" panose="02020603050405020304" pitchFamily="18" charset="0"/>
                          </a:rPr>
                          <m:t>𝑏𝑦</m:t>
                        </m:r>
                        <m:r>
                          <a:rPr lang="fr-FR" sz="1800" b="0" i="1" smtClean="0">
                            <a:solidFill>
                              <a:srgbClr val="FFFF00"/>
                            </a:solidFill>
                            <a:latin typeface="+mn-lt"/>
                            <a:ea typeface="Times New Roman" panose="02020603050405020304" pitchFamily="18" charset="0"/>
                            <a:cs typeface="Times New Roman" panose="02020603050405020304" pitchFamily="18" charset="0"/>
                          </a:rPr>
                          <m:t>=</m:t>
                        </m:r>
                        <m:r>
                          <a:rPr lang="fr-FR" sz="1800" b="0" i="1">
                            <a:solidFill>
                              <a:srgbClr val="FFFF00"/>
                            </a:solidFill>
                            <a:latin typeface="+mn-lt"/>
                            <a:ea typeface="Times New Roman" panose="02020603050405020304" pitchFamily="18" charset="0"/>
                            <a:cs typeface="Times New Roman" panose="02020603050405020304" pitchFamily="18" charset="0"/>
                          </a:rPr>
                          <m:t>0</m:t>
                        </m:r>
                      </m:oMath>
                    </m:oMathPara>
                  </a14:m>
                  <a:endParaRPr lang="en-US" sz="1600">
                    <a:solidFill>
                      <a:srgbClr val="FFFF00"/>
                    </a:solidFill>
                    <a:effectLst/>
                    <a:latin typeface="+mn-lt"/>
                    <a:ea typeface="Times New Roman" panose="02020603050405020304" pitchFamily="18" charset="0"/>
                  </a:endParaRPr>
                </a:p>
              </p:txBody>
            </p:sp>
          </mc:Choice>
          <mc:Fallback>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878472" y="4246513"/>
                  <a:ext cx="1639306" cy="842979"/>
                </a:xfrm>
                <a:prstGeom prst="rect">
                  <a:avLst/>
                </a:prstGeom>
                <a:blipFill>
                  <a:blip r:embed="rId7"/>
                  <a:stretch>
                    <a:fillRect t="-3797"/>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459837"/>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1. Phương trình bậc nhất </a:t>
              </a:r>
              <a:r>
                <a:rPr lang="vi-VN" sz="2400" b="1" kern="1200">
                  <a:solidFill>
                    <a:srgbClr val="FFFF00"/>
                  </a:solidFill>
                  <a:ea typeface="Calibri" panose="020F0502020204030204" pitchFamily="34" charset="0"/>
                  <a:cs typeface="Arial" panose="020B0604020202020204" pitchFamily="34" charset="0"/>
                </a:rPr>
                <a:t>một </a:t>
              </a:r>
              <a:r>
                <a:rPr lang="vi-VN" sz="2400" b="1" kern="1200" smtClean="0">
                  <a:solidFill>
                    <a:srgbClr val="FFFF00"/>
                  </a:solidFill>
                  <a:ea typeface="Calibri" panose="020F0502020204030204" pitchFamily="34" charset="0"/>
                  <a:cs typeface="Arial" panose="020B0604020202020204" pitchFamily="34" charset="0"/>
                </a:rPr>
                <a:t>ẩn</a:t>
              </a:r>
              <a:endParaRPr lang="en-US" sz="2400" b="1" kern="1200" smtClean="0">
                <a:solidFill>
                  <a:srgbClr val="FFFF00"/>
                </a:solidFill>
                <a:ea typeface="Calibri" panose="020F0502020204030204" pitchFamily="34" charset="0"/>
                <a:cs typeface="Arial" panose="020B0604020202020204" pitchFamily="34" charset="0"/>
              </a:endParaRPr>
            </a:p>
            <a:p>
              <a:pPr algn="ctr" defTabSz="457200">
                <a:lnSpc>
                  <a:spcPct val="150000"/>
                </a:lnSpc>
                <a:spcBef>
                  <a:spcPts val="50"/>
                </a:spcBef>
                <a:spcAft>
                  <a:spcPts val="50"/>
                </a:spcAft>
                <a:buClrTx/>
              </a:pPr>
              <a:r>
                <a:rPr lang="vi-VN" sz="2400" b="1" kern="1200" smtClean="0">
                  <a:solidFill>
                    <a:srgbClr val="FFFF00"/>
                  </a:solidFill>
                  <a:ea typeface="Calibri" panose="020F0502020204030204" pitchFamily="34" charset="0"/>
                  <a:cs typeface="Arial" panose="020B0604020202020204" pitchFamily="34" charset="0"/>
                </a:rPr>
                <a:t>có dạng?</a:t>
              </a:r>
              <a:endParaRPr lang="en-US" sz="2400" kern="120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a:hlinkClick r:id="rId8"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028" y="185219"/>
            <a:ext cx="1447747" cy="1447747"/>
          </a:xfrm>
          <a:prstGeom prst="rect">
            <a:avLst/>
          </a:prstGeom>
        </p:spPr>
      </p:pic>
    </p:spTree>
    <p:extLst>
      <p:ext uri="{BB962C8B-B14F-4D97-AF65-F5344CB8AC3E}">
        <p14:creationId xmlns:p14="http://schemas.microsoft.com/office/powerpoint/2010/main" val="3193924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4637608" y="2739190"/>
            <a:ext cx="1931348" cy="2093160"/>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4A237FD-083F-4210-9D5F-09A7A775E8D5}"/>
                    </a:ext>
                  </a:extLst>
                </p:cNvPr>
                <p:cNvSpPr txBox="1"/>
                <p:nvPr/>
              </p:nvSpPr>
              <p:spPr>
                <a:xfrm>
                  <a:off x="1105504" y="4262562"/>
                  <a:ext cx="1208787" cy="707015"/>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endParaRPr kumimoji="0" lang="en-US" sz="2000" b="1" i="0" u="none" strike="noStrike" kern="0" cap="none" spc="0" normalizeH="0" baseline="0" noProof="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𝟒</m:t>
                        </m:r>
                      </m:oMath>
                    </m:oMathPara>
                  </a14:m>
                  <a:endParaRPr kumimoji="0" lang="en-US" sz="2000" b="0"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1105504" y="4262562"/>
                  <a:ext cx="1208787" cy="707015"/>
                </a:xfrm>
                <a:prstGeom prst="rect">
                  <a:avLst/>
                </a:prstGeom>
                <a:blipFill>
                  <a:blip r:embed="rId4"/>
                  <a:stretch>
                    <a:fillRect t="-3306"/>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19100" y="2739190"/>
            <a:ext cx="1931348" cy="2093160"/>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E310D3BB-53C7-4199-89B6-3B8E57183A4D}"/>
                    </a:ext>
                  </a:extLst>
                </p:cNvPr>
                <p:cNvSpPr txBox="1"/>
                <p:nvPr/>
              </p:nvSpPr>
              <p:spPr>
                <a:xfrm>
                  <a:off x="1119504" y="4262562"/>
                  <a:ext cx="1120238" cy="707015"/>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A. </a:t>
                  </a:r>
                  <a:endParaRPr kumimoji="0" lang="en-US" sz="2000" b="1" i="0" u="none" strike="noStrike" kern="0" cap="none" spc="0" normalizeH="0" baseline="0" noProof="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𝟎</m:t>
                        </m:r>
                      </m:oMath>
                    </m:oMathPara>
                  </a14:m>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1119504" y="4262562"/>
                  <a:ext cx="1120238" cy="707015"/>
                </a:xfrm>
                <a:prstGeom prst="rect">
                  <a:avLst/>
                </a:prstGeom>
                <a:blipFill>
                  <a:blip r:embed="rId5"/>
                  <a:stretch>
                    <a:fillRect t="-3306"/>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2527569" y="2739190"/>
            <a:ext cx="1931348" cy="2093161"/>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BD1A5D7A-21FC-468A-BEE5-9ABC9DA7EA13}"/>
                    </a:ext>
                  </a:extLst>
                </p:cNvPr>
                <p:cNvSpPr txBox="1"/>
                <p:nvPr/>
              </p:nvSpPr>
              <p:spPr>
                <a:xfrm>
                  <a:off x="1159891" y="4262561"/>
                  <a:ext cx="1047983" cy="707014"/>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endParaRPr kumimoji="0" lang="en-US" sz="2000" b="1" i="0" u="none" strike="noStrike" kern="0" cap="none" spc="0" normalizeH="0" baseline="0" noProof="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𝟑</m:t>
                        </m:r>
                      </m:oMath>
                    </m:oMathPara>
                  </a14:m>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1159891" y="4262561"/>
                  <a:ext cx="1047983" cy="707014"/>
                </a:xfrm>
                <a:prstGeom prst="rect">
                  <a:avLst/>
                </a:prstGeom>
                <a:blipFill>
                  <a:blip r:embed="rId6"/>
                  <a:stretch>
                    <a:fillRect t="-3306"/>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770437" y="2724150"/>
            <a:ext cx="1931348" cy="2093160"/>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392E02B4-42AD-4A75-A715-FA99CF44E153}"/>
                    </a:ext>
                  </a:extLst>
                </p:cNvPr>
                <p:cNvSpPr txBox="1"/>
                <p:nvPr/>
              </p:nvSpPr>
              <p:spPr>
                <a:xfrm>
                  <a:off x="1109672" y="4269480"/>
                  <a:ext cx="1176906" cy="707015"/>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endPar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endParaRP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𝟒</m:t>
                        </m:r>
                      </m:oMath>
                    </m:oMathPara>
                  </a14:m>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1109672" y="4269480"/>
                  <a:ext cx="1176906" cy="707015"/>
                </a:xfrm>
                <a:prstGeom prst="rect">
                  <a:avLst/>
                </a:prstGeom>
                <a:blipFill>
                  <a:blip r:embed="rId7"/>
                  <a:stretch>
                    <a:fillRect t="-4167"/>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560421"/>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2. Nghiệm của phương trình </a:t>
                  </a:r>
                  <a:endParaRPr lang="en-US" sz="2400" b="1" kern="1200" smtClean="0">
                    <a:solidFill>
                      <a:srgbClr val="FFFF00"/>
                    </a:solidFill>
                    <a:ea typeface="Calibri" panose="020F0502020204030204" pitchFamily="34" charset="0"/>
                    <a:cs typeface="Arial" panose="020B0604020202020204" pitchFamily="34" charset="0"/>
                  </a:endParaRPr>
                </a:p>
                <a:p>
                  <a:pPr lvl="0" algn="ctr" defTabSz="457200">
                    <a:lnSpc>
                      <a:spcPct val="150000"/>
                    </a:lnSpc>
                    <a:spcBef>
                      <a:spcPts val="50"/>
                    </a:spcBef>
                    <a:spcAft>
                      <a:spcPts val="50"/>
                    </a:spcAft>
                    <a:buClrTx/>
                  </a:pPr>
                  <a14:m>
                    <m:oMath xmlns:m="http://schemas.openxmlformats.org/officeDocument/2006/math">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𝟐</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𝟏</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𝟕</m:t>
                      </m:r>
                    </m:oMath>
                  </a14:m>
                  <a:r>
                    <a:rPr lang="vi-VN" sz="2400" b="1" kern="1200">
                      <a:solidFill>
                        <a:srgbClr val="FFFF00"/>
                      </a:solidFill>
                      <a:ea typeface="Calibri" panose="020F0502020204030204" pitchFamily="34" charset="0"/>
                      <a:cs typeface="Arial" panose="020B0604020202020204" pitchFamily="34" charset="0"/>
                    </a:rPr>
                    <a:t> </a:t>
                  </a:r>
                  <a:r>
                    <a:rPr lang="vi-VN" sz="2400" b="1" kern="1200" smtClean="0">
                      <a:solidFill>
                        <a:srgbClr val="FFFF00"/>
                      </a:solidFill>
                      <a:ea typeface="Calibri" panose="020F0502020204030204" pitchFamily="34" charset="0"/>
                      <a:cs typeface="Arial" panose="020B0604020202020204" pitchFamily="34" charset="0"/>
                    </a:rPr>
                    <a:t>là?</a:t>
                  </a:r>
                  <a:endParaRPr kumimoji="0" lang="en-US" sz="2400" b="0"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26" name="Rectangle 25">
                  <a:extLst>
                    <a:ext uri="{FF2B5EF4-FFF2-40B4-BE49-F238E27FC236}">
                      <a16:creationId xmlns:a16="http://schemas.microsoft.com/office/drawing/2014/main" id="{BD53F101-3E09-48A7-9C1A-D241DC18E2BC}"/>
                    </a:ext>
                  </a:extLst>
                </p:cNvPr>
                <p:cNvSpPr>
                  <a:spLocks noRot="1" noChangeAspect="1" noMove="1" noResize="1" noEditPoints="1" noAdjustHandles="1" noChangeArrowheads="1" noChangeShapeType="1" noTextEdit="1"/>
                </p:cNvSpPr>
                <p:nvPr/>
              </p:nvSpPr>
              <p:spPr>
                <a:xfrm>
                  <a:off x="2089599" y="794613"/>
                  <a:ext cx="8781599" cy="1756228"/>
                </a:xfrm>
                <a:prstGeom prst="rect">
                  <a:avLst/>
                </a:prstGeom>
                <a:blipFill>
                  <a:blip r:embed="rId8"/>
                  <a:stretch>
                    <a:fillRect/>
                  </a:stretch>
                </a:blipFill>
                <a:ln w="76200">
                  <a:solidFill>
                    <a:srgbClr val="FFFF00"/>
                  </a:solidFill>
                </a:ln>
              </p:spPr>
              <p:txBody>
                <a:bodyPr/>
                <a:lstStyle/>
                <a:p>
                  <a:r>
                    <a:rPr lang="en-US">
                      <a:noFill/>
                    </a:rPr>
                    <a:t> </a:t>
                  </a:r>
                </a:p>
              </p:txBody>
            </p:sp>
          </mc:Fallback>
        </mc:AlternateContent>
      </p:grpSp>
      <p:pic>
        <p:nvPicPr>
          <p:cNvPr id="27" name="Picture 26">
            <a:hlinkClick r:id="rId9"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7028" y="285803"/>
            <a:ext cx="1447747" cy="1447747"/>
          </a:xfrm>
          <a:prstGeom prst="rect">
            <a:avLst/>
          </a:prstGeom>
        </p:spPr>
      </p:pic>
    </p:spTree>
    <p:extLst>
      <p:ext uri="{BB962C8B-B14F-4D97-AF65-F5344CB8AC3E}">
        <p14:creationId xmlns:p14="http://schemas.microsoft.com/office/powerpoint/2010/main" val="3580261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4637608" y="2739190"/>
            <a:ext cx="1931348" cy="2093160"/>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077867" y="4423247"/>
              <a:ext cx="1208787" cy="385645"/>
            </a:xfrm>
            <a:prstGeom prst="rect">
              <a:avLst/>
            </a:prstGeom>
            <a:noFill/>
          </p:spPr>
          <p:txBody>
            <a:bodyPr wrap="square" rtlCol="0">
              <a:spAutoFit/>
            </a:bodyPr>
            <a:lstStyle/>
            <a:p>
              <a:pPr algn="ctr" defTabSz="457223">
                <a:spcBef>
                  <a:spcPts val="50"/>
                </a:spcBef>
                <a:spcAft>
                  <a:spcPts val="50"/>
                </a:spcAft>
                <a:buClrTx/>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C. </a:t>
              </a:r>
              <a:r>
                <a:rPr lang="en-US" sz="2000" b="1" smtClean="0">
                  <a:solidFill>
                    <a:srgbClr val="FFFF00"/>
                  </a:solidFill>
                  <a:latin typeface="Arial" panose="020B0604020202020204" pitchFamily="34" charset="0"/>
                  <a:ea typeface="Calibri" panose="020F0502020204030204" pitchFamily="34" charset="0"/>
                  <a:cs typeface="Arial" panose="020B0604020202020204" pitchFamily="34" charset="0"/>
                </a:rPr>
                <a:t>3</a:t>
              </a:r>
              <a:endParaRPr lang="en-US" sz="20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419100" y="2739190"/>
            <a:ext cx="1931348" cy="2093160"/>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38006" y="4437743"/>
              <a:ext cx="1120238"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000" b="1" smtClean="0">
                  <a:solidFill>
                    <a:srgbClr val="FFFF00"/>
                  </a:solidFill>
                  <a:latin typeface="Arial" panose="020B0604020202020204" pitchFamily="34" charset="0"/>
                  <a:ea typeface="Calibri" panose="020F0502020204030204" pitchFamily="34" charset="0"/>
                  <a:cs typeface="Arial" panose="020B0604020202020204" pitchFamily="34" charset="0"/>
                </a:rPr>
                <a:t>-1</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2527569" y="2739190"/>
            <a:ext cx="1931348" cy="2093161"/>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123809" y="4423247"/>
              <a:ext cx="1047983"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B. </a:t>
              </a:r>
              <a:r>
                <a:rPr lang="en-US" sz="2000" b="1" smtClean="0">
                  <a:solidFill>
                    <a:srgbClr val="FFFF00"/>
                  </a:solidFill>
                  <a:latin typeface="Arial" panose="020B0604020202020204" pitchFamily="34" charset="0"/>
                  <a:ea typeface="Calibri" panose="020F0502020204030204" pitchFamily="34" charset="0"/>
                  <a:cs typeface="Arial" panose="020B0604020202020204" pitchFamily="34" charset="0"/>
                </a:rPr>
                <a:t>1</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770437" y="2724150"/>
            <a:ext cx="1931348" cy="2093160"/>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16777" y="4437743"/>
              <a:ext cx="1176906"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D. </a:t>
              </a:r>
              <a:r>
                <a:rPr lang="en-US" sz="2000" b="1" smtClean="0">
                  <a:solidFill>
                    <a:srgbClr val="FFFF00"/>
                  </a:solidFill>
                  <a:latin typeface="Arial" panose="020B0604020202020204" pitchFamily="34" charset="0"/>
                  <a:ea typeface="Calibri" panose="020F0502020204030204" pitchFamily="34" charset="0"/>
                  <a:cs typeface="Arial" panose="020B0604020202020204" pitchFamily="34" charset="0"/>
                </a:rPr>
                <a:t>6</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560421"/>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2400" b="1" smtClean="0">
                      <a:solidFill>
                        <a:srgbClr val="FFFF00"/>
                      </a:solidFill>
                      <a:ea typeface="Times New Roman" panose="02020603050405020304" pitchFamily="18" charset="0"/>
                      <a:cs typeface="Times New Roman" panose="02020603050405020304" pitchFamily="18" charset="0"/>
                    </a:rPr>
                    <a:t>Câu 3.</a:t>
                  </a:r>
                  <a:r>
                    <a:rPr lang="fr-FR" sz="2400" b="1">
                      <a:solidFill>
                        <a:srgbClr val="FFFF00"/>
                      </a:solidFill>
                      <a:effectLst/>
                      <a:ea typeface="Times New Roman" panose="02020603050405020304" pitchFamily="18" charset="0"/>
                      <a:cs typeface="Times New Roman" panose="02020603050405020304" pitchFamily="18" charset="0"/>
                    </a:rPr>
                    <a:t> Cho biết </a:t>
                  </a:r>
                  <a14:m>
                    <m:oMath xmlns:m="http://schemas.openxmlformats.org/officeDocument/2006/math">
                      <m:r>
                        <a:rPr lang="fr-FR" sz="2400" b="1" i="1">
                          <a:solidFill>
                            <a:srgbClr val="FFFF00"/>
                          </a:solidFill>
                          <a:effectLst/>
                          <a:ea typeface="Times New Roman" panose="02020603050405020304" pitchFamily="18" charset="0"/>
                          <a:cs typeface="Times New Roman" panose="02020603050405020304" pitchFamily="18" charset="0"/>
                        </a:rPr>
                        <m:t>𝟐</m:t>
                      </m:r>
                      <m:r>
                        <a:rPr lang="fr-FR" sz="2400" b="1" i="1">
                          <a:solidFill>
                            <a:srgbClr val="FFFF00"/>
                          </a:solidFill>
                          <a:effectLst/>
                          <a:ea typeface="Times New Roman" panose="02020603050405020304" pitchFamily="18" charset="0"/>
                          <a:cs typeface="Times New Roman" panose="02020603050405020304" pitchFamily="18" charset="0"/>
                        </a:rPr>
                        <m:t>𝒙</m:t>
                      </m:r>
                      <m:r>
                        <a:rPr lang="fr-FR" sz="2400" b="1" i="1">
                          <a:solidFill>
                            <a:srgbClr val="FFFF00"/>
                          </a:solidFill>
                          <a:effectLst/>
                          <a:ea typeface="Times New Roman" panose="02020603050405020304" pitchFamily="18" charset="0"/>
                          <a:cs typeface="Times New Roman" panose="02020603050405020304" pitchFamily="18" charset="0"/>
                        </a:rPr>
                        <m:t>−</m:t>
                      </m:r>
                      <m:r>
                        <a:rPr lang="fr-FR" sz="2400" b="1" i="1">
                          <a:solidFill>
                            <a:srgbClr val="FFFF00"/>
                          </a:solidFill>
                          <a:effectLst/>
                          <a:ea typeface="Times New Roman" panose="02020603050405020304" pitchFamily="18" charset="0"/>
                          <a:cs typeface="Times New Roman" panose="02020603050405020304" pitchFamily="18" charset="0"/>
                        </a:rPr>
                        <m:t>𝟐</m:t>
                      </m:r>
                      <m:r>
                        <a:rPr lang="fr-FR" sz="2400" b="1" i="1">
                          <a:solidFill>
                            <a:srgbClr val="FFFF00"/>
                          </a:solidFill>
                          <a:effectLst/>
                          <a:ea typeface="Times New Roman" panose="02020603050405020304" pitchFamily="18" charset="0"/>
                          <a:cs typeface="Times New Roman" panose="02020603050405020304" pitchFamily="18" charset="0"/>
                        </a:rPr>
                        <m:t>=</m:t>
                      </m:r>
                      <m:r>
                        <a:rPr lang="fr-FR" sz="2400" b="1" i="1">
                          <a:solidFill>
                            <a:srgbClr val="FFFF00"/>
                          </a:solidFill>
                          <a:effectLst/>
                          <a:ea typeface="Times New Roman" panose="02020603050405020304" pitchFamily="18" charset="0"/>
                          <a:cs typeface="Times New Roman" panose="02020603050405020304" pitchFamily="18" charset="0"/>
                        </a:rPr>
                        <m:t>𝟎</m:t>
                      </m:r>
                    </m:oMath>
                  </a14:m>
                  <a:r>
                    <a:rPr lang="fr-FR" sz="2400" b="1">
                      <a:solidFill>
                        <a:srgbClr val="FFFF00"/>
                      </a:solidFill>
                      <a:effectLst/>
                      <a:ea typeface="Times New Roman" panose="02020603050405020304" pitchFamily="18" charset="0"/>
                      <a:cs typeface="Times New Roman" panose="02020603050405020304" pitchFamily="18" charset="0"/>
                    </a:rPr>
                    <a:t>. Tính giá trị của </a:t>
                  </a:r>
                  <a14:m>
                    <m:oMath xmlns:m="http://schemas.openxmlformats.org/officeDocument/2006/math">
                      <m:r>
                        <a:rPr lang="fr-FR" sz="2400" b="1" i="1">
                          <a:solidFill>
                            <a:srgbClr val="FFFF00"/>
                          </a:solidFill>
                          <a:effectLst/>
                          <a:ea typeface="Times New Roman" panose="02020603050405020304" pitchFamily="18" charset="0"/>
                          <a:cs typeface="Times New Roman" panose="02020603050405020304" pitchFamily="18" charset="0"/>
                        </a:rPr>
                        <m:t>𝟓</m:t>
                      </m:r>
                      <m:sSup>
                        <m:sSupPr>
                          <m:ctrlPr>
                            <a:rPr lang="en-US" sz="2400" b="1" i="1">
                              <a:solidFill>
                                <a:srgbClr val="FFFF00"/>
                              </a:solidFill>
                              <a:effectLst/>
                              <a:ea typeface="Times New Roman" panose="02020603050405020304" pitchFamily="18" charset="0"/>
                              <a:cs typeface="Times New Roman" panose="02020603050405020304" pitchFamily="18" charset="0"/>
                            </a:rPr>
                          </m:ctrlPr>
                        </m:sSupPr>
                        <m:e>
                          <m:r>
                            <a:rPr lang="fr-FR" sz="2400" b="1" i="1">
                              <a:solidFill>
                                <a:srgbClr val="FFFF00"/>
                              </a:solidFill>
                              <a:effectLst/>
                              <a:ea typeface="Times New Roman" panose="02020603050405020304" pitchFamily="18" charset="0"/>
                              <a:cs typeface="Times New Roman" panose="02020603050405020304" pitchFamily="18" charset="0"/>
                            </a:rPr>
                            <m:t>𝒙</m:t>
                          </m:r>
                        </m:e>
                        <m:sup>
                          <m:r>
                            <a:rPr lang="fr-FR" sz="2400" b="1" i="1">
                              <a:solidFill>
                                <a:srgbClr val="FFFF00"/>
                              </a:solidFill>
                              <a:effectLst/>
                              <a:ea typeface="Times New Roman" panose="02020603050405020304" pitchFamily="18" charset="0"/>
                              <a:cs typeface="Times New Roman" panose="02020603050405020304" pitchFamily="18" charset="0"/>
                            </a:rPr>
                            <m:t>𝟐</m:t>
                          </m:r>
                        </m:sup>
                      </m:sSup>
                      <m:r>
                        <a:rPr lang="fr-FR" sz="2400" b="1" i="1">
                          <a:solidFill>
                            <a:srgbClr val="FFFF00"/>
                          </a:solidFill>
                          <a:effectLst/>
                          <a:ea typeface="Times New Roman" panose="02020603050405020304" pitchFamily="18" charset="0"/>
                          <a:cs typeface="Times New Roman" panose="02020603050405020304" pitchFamily="18" charset="0"/>
                        </a:rPr>
                        <m:t>−</m:t>
                      </m:r>
                      <m:r>
                        <a:rPr lang="fr-FR" sz="2400" b="1" i="1">
                          <a:solidFill>
                            <a:srgbClr val="FFFF00"/>
                          </a:solidFill>
                          <a:effectLst/>
                          <a:ea typeface="Times New Roman" panose="02020603050405020304" pitchFamily="18" charset="0"/>
                          <a:cs typeface="Times New Roman" panose="02020603050405020304" pitchFamily="18" charset="0"/>
                        </a:rPr>
                        <m:t>𝟐</m:t>
                      </m:r>
                    </m:oMath>
                  </a14:m>
                  <a:endParaRPr lang="en-US" sz="2000" b="1">
                    <a:solidFill>
                      <a:srgbClr val="FFFF00"/>
                    </a:solidFill>
                    <a:effectLst/>
                    <a:ea typeface="Times New Roman" panose="02020603050405020304" pitchFamily="18" charset="0"/>
                  </a:endParaRPr>
                </a:p>
              </p:txBody>
            </p:sp>
          </mc:Choice>
          <mc:Fallback>
            <p:sp>
              <p:nvSpPr>
                <p:cNvPr id="26" name="Rectangle 25">
                  <a:extLst>
                    <a:ext uri="{FF2B5EF4-FFF2-40B4-BE49-F238E27FC236}">
                      <a16:creationId xmlns:a16="http://schemas.microsoft.com/office/drawing/2014/main" id="{BD53F101-3E09-48A7-9C1A-D241DC18E2BC}"/>
                    </a:ext>
                  </a:extLst>
                </p:cNvPr>
                <p:cNvSpPr>
                  <a:spLocks noRot="1" noChangeAspect="1" noMove="1" noResize="1" noEditPoints="1" noAdjustHandles="1" noChangeArrowheads="1" noChangeShapeType="1" noTextEdit="1"/>
                </p:cNvSpPr>
                <p:nvPr/>
              </p:nvSpPr>
              <p:spPr>
                <a:xfrm>
                  <a:off x="2089599" y="794613"/>
                  <a:ext cx="8781599" cy="1756228"/>
                </a:xfrm>
                <a:prstGeom prst="rect">
                  <a:avLst/>
                </a:prstGeom>
                <a:blipFill>
                  <a:blip r:embed="rId4"/>
                  <a:stretch>
                    <a:fillRect l="-900" r="-270"/>
                  </a:stretch>
                </a:blipFill>
                <a:ln w="76200">
                  <a:solidFill>
                    <a:srgbClr val="FFFF00"/>
                  </a:solidFill>
                </a:ln>
              </p:spPr>
              <p:txBody>
                <a:bodyPr/>
                <a:lstStyle/>
                <a:p>
                  <a:r>
                    <a:rPr lang="en-US">
                      <a:noFill/>
                    </a:rPr>
                    <a:t> </a:t>
                  </a:r>
                </a:p>
              </p:txBody>
            </p:sp>
          </mc:Fallback>
        </mc:AlternateContent>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28" y="285803"/>
            <a:ext cx="1447747" cy="1447747"/>
          </a:xfrm>
          <a:prstGeom prst="rect">
            <a:avLst/>
          </a:prstGeom>
        </p:spPr>
      </p:pic>
    </p:spTree>
    <p:extLst>
      <p:ext uri="{BB962C8B-B14F-4D97-AF65-F5344CB8AC3E}">
        <p14:creationId xmlns:p14="http://schemas.microsoft.com/office/powerpoint/2010/main" val="2167176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186786" y="2504114"/>
            <a:ext cx="2214812" cy="231319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4A237FD-083F-4210-9D5F-09A7A775E8D5}"/>
                    </a:ext>
                  </a:extLst>
                </p:cNvPr>
                <p:cNvSpPr txBox="1"/>
                <p:nvPr/>
              </p:nvSpPr>
              <p:spPr>
                <a:xfrm>
                  <a:off x="964851" y="4172386"/>
                  <a:ext cx="1456395" cy="822128"/>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en-US" sz="1800" b="0" i="0" u="none" strike="noStrike" kern="0" cap="none" spc="0" normalizeH="0" baseline="0" noProof="0" smtClean="0">
                      <a:ln>
                        <a:noFill/>
                      </a:ln>
                      <a:solidFill>
                        <a:srgbClr val="FFFF00"/>
                      </a:solidFill>
                      <a:effectLst/>
                      <a:uLnTx/>
                      <a:uFillTx/>
                      <a:latin typeface="+mn-lt"/>
                      <a:ea typeface="Calibri" panose="020F0502020204030204" pitchFamily="34" charset="0"/>
                      <a:cs typeface="Arial" panose="020B0604020202020204" pitchFamily="34" charset="0"/>
                      <a:sym typeface="Arial"/>
                    </a:rPr>
                    <a:t>A. </a:t>
                  </a: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fr-FR" sz="1800" i="1">
                            <a:solidFill>
                              <a:srgbClr val="FFFF00"/>
                            </a:solidFill>
                            <a:latin typeface="+mn-lt"/>
                            <a:ea typeface="Arial" panose="020B0604020202020204" pitchFamily="34" charset="0"/>
                            <a:cs typeface="Times New Roman" panose="02020603050405020304" pitchFamily="18" charset="0"/>
                          </a:rPr>
                          <m:t>2</m:t>
                        </m:r>
                        <m:r>
                          <a:rPr lang="fr-FR" sz="1800" i="1">
                            <a:solidFill>
                              <a:srgbClr val="FFFF00"/>
                            </a:solidFill>
                            <a:latin typeface="+mn-lt"/>
                            <a:ea typeface="Arial" panose="020B0604020202020204" pitchFamily="34" charset="0"/>
                            <a:cs typeface="Times New Roman" panose="02020603050405020304" pitchFamily="18" charset="0"/>
                          </a:rPr>
                          <m:t>𝑥</m:t>
                        </m:r>
                        <m:r>
                          <a:rPr lang="fr-FR" sz="1800" i="1">
                            <a:solidFill>
                              <a:srgbClr val="FFFF00"/>
                            </a:solidFill>
                            <a:latin typeface="+mn-lt"/>
                            <a:ea typeface="Arial" panose="020B0604020202020204" pitchFamily="34" charset="0"/>
                            <a:cs typeface="Times New Roman" panose="02020603050405020304" pitchFamily="18" charset="0"/>
                          </a:rPr>
                          <m:t>−3=2</m:t>
                        </m:r>
                        <m:r>
                          <a:rPr lang="fr-FR" sz="1800" i="1">
                            <a:solidFill>
                              <a:srgbClr val="FFFF00"/>
                            </a:solidFill>
                            <a:latin typeface="+mn-lt"/>
                            <a:ea typeface="Arial" panose="020B0604020202020204" pitchFamily="34" charset="0"/>
                            <a:cs typeface="Times New Roman" panose="02020603050405020304" pitchFamily="18" charset="0"/>
                          </a:rPr>
                          <m:t>𝑥</m:t>
                        </m:r>
                        <m:r>
                          <a:rPr lang="fr-FR" sz="1800" i="1">
                            <a:solidFill>
                              <a:srgbClr val="FFFF00"/>
                            </a:solidFill>
                            <a:latin typeface="+mn-lt"/>
                            <a:ea typeface="Arial" panose="020B0604020202020204" pitchFamily="34" charset="0"/>
                            <a:cs typeface="Times New Roman" panose="02020603050405020304" pitchFamily="18" charset="0"/>
                          </a:rPr>
                          <m:t>+1</m:t>
                        </m:r>
                      </m:oMath>
                    </m:oMathPara>
                  </a14:m>
                  <a:endParaRPr kumimoji="0" lang="en-US" sz="1800" b="0" i="0" u="none" strike="noStrike" kern="1200" cap="none" spc="0" normalizeH="0" baseline="0" noProof="0">
                    <a:ln>
                      <a:noFill/>
                    </a:ln>
                    <a:solidFill>
                      <a:srgbClr val="FFFF00"/>
                    </a:solidFill>
                    <a:effectLst/>
                    <a:uLnTx/>
                    <a:uFillTx/>
                    <a:latin typeface="+mn-lt"/>
                    <a:ea typeface="Arial" panose="020B0604020202020204" pitchFamily="34" charset="0"/>
                    <a:cs typeface="Arial" panose="020B0604020202020204" pitchFamily="34" charset="0"/>
                    <a:sym typeface="Arial"/>
                  </a:endParaRPr>
                </a:p>
              </p:txBody>
            </p:sp>
          </mc:Choice>
          <mc:Fallback>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964851" y="4172386"/>
                  <a:ext cx="1456395" cy="822128"/>
                </a:xfrm>
                <a:prstGeom prst="rect">
                  <a:avLst/>
                </a:prstGeom>
                <a:blipFill>
                  <a:blip r:embed="rId4"/>
                  <a:stretch>
                    <a:fillRect t="-3896"/>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587434" y="2504114"/>
            <a:ext cx="2214812" cy="231319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E310D3BB-53C7-4199-89B6-3B8E57183A4D}"/>
                    </a:ext>
                  </a:extLst>
                </p:cNvPr>
                <p:cNvSpPr txBox="1"/>
                <p:nvPr/>
              </p:nvSpPr>
              <p:spPr>
                <a:xfrm>
                  <a:off x="935425" y="4318506"/>
                  <a:ext cx="1500852" cy="615548"/>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fr-FR" sz="1800" b="0" i="0" u="none" strike="noStrike" kern="0" cap="none" spc="0" normalizeH="0" baseline="0" noProof="0" smtClean="0">
                      <a:ln>
                        <a:noFill/>
                      </a:ln>
                      <a:solidFill>
                        <a:srgbClr val="FFFF00"/>
                      </a:solidFill>
                      <a:effectLst/>
                      <a:uLnTx/>
                      <a:uFillTx/>
                      <a:latin typeface="Arial"/>
                      <a:ea typeface="Arial" panose="020B0604020202020204" pitchFamily="34" charset="0"/>
                      <a:cs typeface="Arial"/>
                      <a:sym typeface="Arial"/>
                    </a:rPr>
                    <a:t>C. </a:t>
                  </a:r>
                </a:p>
                <a:p>
                  <a:pPr lvl="0" algn="ctr" defTabSz="457223">
                    <a:spcBef>
                      <a:spcPts val="50"/>
                    </a:spcBef>
                    <a:spcAft>
                      <a:spcPts val="50"/>
                    </a:spcAft>
                    <a:buClrTx/>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5−</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=−4</m:t>
                        </m:r>
                        <m:r>
                          <m:rPr>
                            <m:nor/>
                          </m:rPr>
                          <a:rPr lang="fr-FR" sz="1800">
                            <a:solidFill>
                              <a:srgbClr val="FFFF00"/>
                            </a:solidFill>
                            <a:effectLst/>
                            <a:latin typeface="Times New Roman" panose="02020603050405020304" pitchFamily="18" charset="0"/>
                            <a:ea typeface="Arial" panose="020B0604020202020204" pitchFamily="34" charset="0"/>
                          </a:rPr>
                          <m:t>	</m:t>
                        </m:r>
                      </m:oMath>
                    </m:oMathPara>
                  </a14:m>
                  <a:endParaRPr kumimoji="0" lang="en-US" sz="1800" b="1" i="0" u="none" strike="noStrike" kern="1200" cap="none" spc="0" normalizeH="0" baseline="0" noProof="0">
                    <a:ln>
                      <a:noFill/>
                    </a:ln>
                    <a:solidFill>
                      <a:srgbClr val="FFFF00"/>
                    </a:solidFill>
                    <a:effectLst/>
                    <a:uLnTx/>
                    <a:uFillTx/>
                    <a:latin typeface="Arial"/>
                    <a:ea typeface="Arial" panose="020B0604020202020204" pitchFamily="34" charset="0"/>
                    <a:cs typeface="Arial" panose="020B0604020202020204" pitchFamily="34" charset="0"/>
                    <a:sym typeface="Arial"/>
                  </a:endParaRPr>
                </a:p>
              </p:txBody>
            </p:sp>
          </mc:Choice>
          <mc:Fallback>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935425" y="4318506"/>
                  <a:ext cx="1500852" cy="615548"/>
                </a:xfrm>
                <a:prstGeom prst="rect">
                  <a:avLst/>
                </a:prstGeom>
                <a:blipFill>
                  <a:blip r:embed="rId5"/>
                  <a:stretch>
                    <a:fillRect t="-4310"/>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2365144" y="2519154"/>
            <a:ext cx="2214812" cy="2313197"/>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BD1A5D7A-21FC-468A-BEE5-9ABC9DA7EA13}"/>
                    </a:ext>
                  </a:extLst>
                </p:cNvPr>
                <p:cNvSpPr txBox="1"/>
                <p:nvPr/>
              </p:nvSpPr>
              <p:spPr>
                <a:xfrm>
                  <a:off x="933541" y="4273488"/>
                  <a:ext cx="1438291" cy="762792"/>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en-US" sz="1800" b="0" i="0" u="none" strike="noStrike" kern="0" cap="none" spc="0" normalizeH="0" baseline="0" noProof="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p>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+3=0</m:t>
                        </m:r>
                      </m:oMath>
                    </m:oMathPara>
                  </a14:m>
                  <a:endParaRPr lang="en-US" sz="1600">
                    <a:solidFill>
                      <a:srgbClr val="FFFF00"/>
                    </a:solidFill>
                    <a:effectLst/>
                    <a:latin typeface="Times New Roman" panose="02020603050405020304" pitchFamily="18" charset="0"/>
                    <a:ea typeface="Times New Roman" panose="02020603050405020304" pitchFamily="18" charset="0"/>
                  </a:endParaRPr>
                </a:p>
              </p:txBody>
            </p:sp>
          </mc:Choice>
          <mc:Fallback>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933541" y="4273488"/>
                  <a:ext cx="1438291" cy="762792"/>
                </a:xfrm>
                <a:prstGeom prst="rect">
                  <a:avLst/>
                </a:prstGeom>
                <a:blipFill>
                  <a:blip r:embed="rId6"/>
                  <a:stretch>
                    <a:fillRect t="-3472"/>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817202" y="2504114"/>
            <a:ext cx="2214812" cy="231319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392E02B4-42AD-4A75-A715-FA99CF44E153}"/>
                    </a:ext>
                  </a:extLst>
                </p:cNvPr>
                <p:cNvSpPr txBox="1"/>
                <p:nvPr/>
              </p:nvSpPr>
              <p:spPr>
                <a:xfrm>
                  <a:off x="1035586" y="4226570"/>
                  <a:ext cx="1325077" cy="882861"/>
                </a:xfrm>
                <a:prstGeom prst="rect">
                  <a:avLst/>
                </a:prstGeom>
                <a:noFill/>
              </p:spPr>
              <p:txBody>
                <a:bodyPr wrap="square" rtlCol="0">
                  <a:spAutoFit/>
                </a:bodyPr>
                <a:lstStyle/>
                <a:p>
                  <a:pPr marL="0" marR="0" lvl="0" indent="0" algn="ctr" defTabSz="457223" rtl="0" eaLnBrk="1" fontAlgn="auto" latinLnBrk="0" hangingPunct="1">
                    <a:spcBef>
                      <a:spcPts val="50"/>
                    </a:spcBef>
                    <a:spcAft>
                      <a:spcPts val="50"/>
                    </a:spcAft>
                    <a:buClrTx/>
                    <a:buSzTx/>
                    <a:buFont typeface="Arial"/>
                    <a:buNone/>
                    <a:tabLst/>
                    <a:defRPr/>
                  </a:pPr>
                  <a:r>
                    <a:rPr kumimoji="0" lang="en-US" sz="1800" b="0" i="0" u="none" strike="noStrike" kern="0" cap="none" spc="0" normalizeH="0" baseline="0" noProof="0" smtClean="0">
                      <a:ln>
                        <a:noFill/>
                      </a:ln>
                      <a:solidFill>
                        <a:srgbClr val="FFFF00"/>
                      </a:solidFill>
                      <a:effectLst/>
                      <a:uLnTx/>
                      <a:uFillTx/>
                      <a:latin typeface="Arial"/>
                      <a:ea typeface="Calibri" panose="020F0502020204030204" pitchFamily="34" charset="0"/>
                      <a:cs typeface="Arial" panose="020B0604020202020204" pitchFamily="34" charset="0"/>
                      <a:sym typeface="Arial"/>
                    </a:rPr>
                    <a:t>D. </a:t>
                  </a:r>
                </a:p>
                <a:p>
                  <a:pPr marR="30480" lvl="0" algn="just">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1800" i="1">
                                <a:solidFill>
                                  <a:srgbClr val="FFFF00"/>
                                </a:solidFill>
                                <a:latin typeface="Cambria Math" panose="02040503050406030204" pitchFamily="18" charset="0"/>
                                <a:cs typeface="Times New Roman" panose="02020603050405020304" pitchFamily="18" charset="0"/>
                              </a:rPr>
                            </m:ctrlPr>
                          </m:sSupPr>
                          <m:e>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solidFill>
                                  <a:srgbClr val="FFFF00"/>
                                </a:solidFill>
                                <a:effectLst/>
                                <a:latin typeface="Cambria Math" panose="02040503050406030204" pitchFamily="18" charset="0"/>
                                <a:cs typeface="Times New Roman" panose="02020603050405020304" pitchFamily="18" charset="0"/>
                              </a:rPr>
                            </m:ctrlPr>
                          </m:sSupPr>
                          <m:e>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m:oMathPara>
                  </a14:m>
                  <a:endParaRPr kumimoji="0" lang="en-US" sz="1600" b="0" i="0" u="none" strike="noStrike" kern="0" cap="none" spc="0" normalizeH="0" baseline="0" noProof="0">
                    <a:ln>
                      <a:noFill/>
                    </a:ln>
                    <a:solidFill>
                      <a:srgbClr val="FFFF00"/>
                    </a:solidFill>
                    <a:effectLst/>
                    <a:uLnTx/>
                    <a:uFillTx/>
                    <a:latin typeface="Arial"/>
                    <a:ea typeface="Times New Roman" panose="02020603050405020304" pitchFamily="18" charset="0"/>
                    <a:cs typeface="Arial"/>
                    <a:sym typeface="Arial"/>
                  </a:endParaRPr>
                </a:p>
              </p:txBody>
            </p:sp>
          </mc:Choice>
          <mc:Fallback>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1035586" y="4226570"/>
                  <a:ext cx="1325077" cy="882861"/>
                </a:xfrm>
                <a:prstGeom prst="rect">
                  <a:avLst/>
                </a:prstGeom>
                <a:blipFill>
                  <a:blip r:embed="rId7"/>
                  <a:stretch>
                    <a:fillRect t="-3614"/>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459837"/>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4. Phương trình nào sau đây không phải là phương trình bậc nhất?</a:t>
              </a:r>
              <a:endParaRPr kumimoji="0" lang="en-US" sz="2400" b="0"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pic>
        <p:nvPicPr>
          <p:cNvPr id="27" name="Picture 26">
            <a:hlinkClick r:id="rId8"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028" y="185219"/>
            <a:ext cx="1447747" cy="1447747"/>
          </a:xfrm>
          <a:prstGeom prst="rect">
            <a:avLst/>
          </a:prstGeom>
        </p:spPr>
      </p:pic>
    </p:spTree>
    <p:extLst>
      <p:ext uri="{BB962C8B-B14F-4D97-AF65-F5344CB8AC3E}">
        <p14:creationId xmlns:p14="http://schemas.microsoft.com/office/powerpoint/2010/main" val="29487905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BA3731C-3803-46C7-AE5D-EB872650DAB9}"/>
              </a:ext>
            </a:extLst>
          </p:cNvPr>
          <p:cNvGrpSpPr/>
          <p:nvPr/>
        </p:nvGrpSpPr>
        <p:grpSpPr>
          <a:xfrm>
            <a:off x="2308987" y="2323966"/>
            <a:ext cx="2335208" cy="2463307"/>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4A237FD-083F-4210-9D5F-09A7A775E8D5}"/>
                    </a:ext>
                  </a:extLst>
                </p:cNvPr>
                <p:cNvSpPr txBox="1"/>
                <p:nvPr/>
              </p:nvSpPr>
              <p:spPr>
                <a:xfrm>
                  <a:off x="952544" y="4325723"/>
                  <a:ext cx="1498877" cy="711042"/>
                </a:xfrm>
                <a:prstGeom prst="rect">
                  <a:avLst/>
                </a:prstGeom>
                <a:noFill/>
              </p:spPr>
              <p:txBody>
                <a:bodyPr wrap="square" rtlCol="0">
                  <a:spAutoFit/>
                </a:bodyPr>
                <a:lstStyle/>
                <a:p>
                  <a:pPr marR="30480" algn="ctr">
                    <a:spcBef>
                      <a:spcPts val="600"/>
                    </a:spcBef>
                    <a:spcAft>
                      <a:spcPts val="600"/>
                    </a:spcAft>
                  </a:pPr>
                  <a:r>
                    <a:rPr lang="en-US" sz="1800" b="1" smtClean="0">
                      <a:solidFill>
                        <a:srgbClr val="FFFF00"/>
                      </a:solidFill>
                      <a:latin typeface="+mn-lt"/>
                      <a:ea typeface="Calibri" panose="020F0502020204030204" pitchFamily="34" charset="0"/>
                      <a:cs typeface="Arial" panose="020B0604020202020204" pitchFamily="34" charset="0"/>
                    </a:rPr>
                    <a:t>B. </a:t>
                  </a:r>
                </a:p>
                <a:p>
                  <a:pPr marR="30480" algn="ctr">
                    <a:spcBef>
                      <a:spcPts val="600"/>
                    </a:spcBef>
                    <a:spcAft>
                      <a:spcPts val="600"/>
                    </a:spcAft>
                  </a:pPr>
                  <a14:m>
                    <m:oMathPara xmlns:m="http://schemas.openxmlformats.org/officeDocument/2006/math">
                      <m:oMathParaPr>
                        <m:jc m:val="centerGroup"/>
                      </m:oMathParaPr>
                      <m:oMath xmlns:m="http://schemas.openxmlformats.org/officeDocument/2006/math">
                        <m:r>
                          <a:rPr lang="fr-FR" sz="1800" i="1">
                            <a:solidFill>
                              <a:srgbClr val="FFFF00"/>
                            </a:solidFill>
                            <a:latin typeface="+mn-lt"/>
                            <a:ea typeface="Times New Roman" panose="02020603050405020304" pitchFamily="18" charset="0"/>
                            <a:cs typeface="Times New Roman" panose="02020603050405020304" pitchFamily="18" charset="0"/>
                          </a:rPr>
                          <m:t>0,5</m:t>
                        </m:r>
                        <m:r>
                          <a:rPr lang="fr-FR" sz="1800" i="1">
                            <a:solidFill>
                              <a:srgbClr val="FFFF00"/>
                            </a:solidFill>
                            <a:latin typeface="+mn-lt"/>
                            <a:ea typeface="Times New Roman" panose="02020603050405020304" pitchFamily="18" charset="0"/>
                            <a:cs typeface="Times New Roman" panose="02020603050405020304" pitchFamily="18" charset="0"/>
                          </a:rPr>
                          <m:t>𝑥</m:t>
                        </m:r>
                        <m:r>
                          <a:rPr lang="fr-FR" sz="1800" i="1">
                            <a:solidFill>
                              <a:srgbClr val="FFFF00"/>
                            </a:solidFill>
                            <a:latin typeface="+mn-lt"/>
                            <a:ea typeface="Times New Roman" panose="02020603050405020304" pitchFamily="18" charset="0"/>
                            <a:cs typeface="Times New Roman" panose="02020603050405020304" pitchFamily="18" charset="0"/>
                          </a:rPr>
                          <m:t>−3=0</m:t>
                        </m:r>
                      </m:oMath>
                    </m:oMathPara>
                  </a14:m>
                  <a:endParaRPr lang="en-US" sz="1800">
                    <a:solidFill>
                      <a:srgbClr val="FFFF00"/>
                    </a:solidFill>
                    <a:effectLst/>
                    <a:latin typeface="+mn-lt"/>
                    <a:ea typeface="Times New Roman" panose="02020603050405020304" pitchFamily="18" charset="0"/>
                  </a:endParaRPr>
                </a:p>
              </p:txBody>
            </p:sp>
          </mc:Choice>
          <mc:Fallback>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952544" y="4325723"/>
                  <a:ext cx="1498877" cy="711042"/>
                </a:xfrm>
                <a:prstGeom prst="rect">
                  <a:avLst/>
                </a:prstGeom>
                <a:blipFill>
                  <a:blip r:embed="rId4"/>
                  <a:stretch>
                    <a:fillRect t="-4225"/>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534592" y="2323966"/>
            <a:ext cx="2335208" cy="2463307"/>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E310D3BB-53C7-4199-89B6-3B8E57183A4D}"/>
                    </a:ext>
                  </a:extLst>
                </p:cNvPr>
                <p:cNvSpPr txBox="1"/>
                <p:nvPr/>
              </p:nvSpPr>
              <p:spPr>
                <a:xfrm>
                  <a:off x="1006115" y="4207307"/>
                  <a:ext cx="1325724" cy="837583"/>
                </a:xfrm>
                <a:prstGeom prst="rect">
                  <a:avLst/>
                </a:prstGeom>
                <a:noFill/>
              </p:spPr>
              <p:txBody>
                <a:bodyPr wrap="square" rtlCol="0">
                  <a:spAutoFit/>
                </a:bodyPr>
                <a:lstStyle/>
                <a:p>
                  <a:pPr algn="ctr" defTabSz="457223">
                    <a:spcBef>
                      <a:spcPts val="50"/>
                    </a:spcBef>
                    <a:spcAft>
                      <a:spcPts val="50"/>
                    </a:spcAft>
                    <a:buClrTx/>
                  </a:pPr>
                  <a:r>
                    <a:rPr lang="en-US" sz="1800" b="1" smtClean="0">
                      <a:solidFill>
                        <a:srgbClr val="FFFF00"/>
                      </a:solidFill>
                      <a:latin typeface="+mn-lt"/>
                      <a:ea typeface="Calibri" panose="020F0502020204030204" pitchFamily="34" charset="0"/>
                      <a:cs typeface="Arial" panose="020B0604020202020204" pitchFamily="34" charset="0"/>
                    </a:rPr>
                    <a:t>C. </a:t>
                  </a:r>
                  <a:endParaRPr lang="en-US" sz="1800" i="1" smtClean="0">
                    <a:solidFill>
                      <a:srgbClr val="FFFF00"/>
                    </a:solidFill>
                    <a:latin typeface="+mn-lt"/>
                    <a:ea typeface="Arial" panose="020B0604020202020204" pitchFamily="34" charset="0"/>
                    <a:cs typeface="Times New Roman" panose="02020603050405020304" pitchFamily="18" charset="0"/>
                  </a:endParaRPr>
                </a:p>
                <a:p>
                  <a:pPr algn="ctr" defTabSz="457223">
                    <a:spcBef>
                      <a:spcPts val="50"/>
                    </a:spcBef>
                    <a:spcAft>
                      <a:spcPts val="50"/>
                    </a:spcAft>
                    <a:buClrTx/>
                  </a:pPr>
                  <a14:m>
                    <m:oMath xmlns:m="http://schemas.openxmlformats.org/officeDocument/2006/math">
                      <m:r>
                        <a:rPr lang="fr-FR" sz="1800" i="1">
                          <a:solidFill>
                            <a:srgbClr val="FFFF00"/>
                          </a:solidFill>
                          <a:latin typeface="+mn-lt"/>
                          <a:ea typeface="Arial" panose="020B0604020202020204" pitchFamily="34" charset="0"/>
                          <a:cs typeface="Times New Roman" panose="02020603050405020304" pitchFamily="18" charset="0"/>
                        </a:rPr>
                        <m:t>3,24</m:t>
                      </m:r>
                      <m:r>
                        <a:rPr lang="fr-FR" sz="1800" i="1">
                          <a:solidFill>
                            <a:srgbClr val="FFFF00"/>
                          </a:solidFill>
                          <a:latin typeface="+mn-lt"/>
                          <a:ea typeface="Arial" panose="020B0604020202020204" pitchFamily="34" charset="0"/>
                          <a:cs typeface="Times New Roman" panose="02020603050405020304" pitchFamily="18" charset="0"/>
                        </a:rPr>
                        <m:t>𝑥</m:t>
                      </m:r>
                      <m:r>
                        <a:rPr lang="fr-FR" sz="1800" i="1">
                          <a:solidFill>
                            <a:srgbClr val="FFFF00"/>
                          </a:solidFill>
                          <a:latin typeface="+mn-lt"/>
                          <a:ea typeface="Arial" panose="020B0604020202020204" pitchFamily="34" charset="0"/>
                          <a:cs typeface="Times New Roman" panose="02020603050405020304" pitchFamily="18" charset="0"/>
                        </a:rPr>
                        <m:t>−9,72=0</m:t>
                      </m:r>
                    </m:oMath>
                  </a14:m>
                  <a:r>
                    <a:rPr lang="fr-FR" sz="1800">
                      <a:solidFill>
                        <a:srgbClr val="FFFF00"/>
                      </a:solidFill>
                      <a:effectLst/>
                      <a:latin typeface="+mn-lt"/>
                      <a:ea typeface="Arial" panose="020B0604020202020204" pitchFamily="34" charset="0"/>
                    </a:rPr>
                    <a:t>	</a:t>
                  </a:r>
                  <a:r>
                    <a:rPr lang="en-US" sz="1800" b="1">
                      <a:solidFill>
                        <a:srgbClr val="FFFF00"/>
                      </a:solidFill>
                      <a:latin typeface="+mn-lt"/>
                      <a:ea typeface="Calibri" panose="020F0502020204030204" pitchFamily="34" charset="0"/>
                      <a:cs typeface="Arial" panose="020B0604020202020204" pitchFamily="34" charset="0"/>
                    </a:rPr>
                    <a:t> </a:t>
                  </a:r>
                  <a:endParaRPr lang="en-US" sz="1800" kern="1200">
                    <a:solidFill>
                      <a:srgbClr val="FFFF00"/>
                    </a:solidFill>
                    <a:latin typeface="+mn-lt"/>
                    <a:ea typeface="Arial" panose="020B0604020202020204" pitchFamily="34" charset="0"/>
                    <a:cs typeface="Arial" panose="020B0604020202020204" pitchFamily="34" charset="0"/>
                  </a:endParaRPr>
                </a:p>
              </p:txBody>
            </p:sp>
          </mc:Choice>
          <mc:Fallback>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1006115" y="4207307"/>
                  <a:ext cx="1325724" cy="837583"/>
                </a:xfrm>
                <a:prstGeom prst="rect">
                  <a:avLst/>
                </a:prstGeom>
                <a:blipFill>
                  <a:blip r:embed="rId5"/>
                  <a:stretch>
                    <a:fillRect t="-2976"/>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146304" y="2323967"/>
            <a:ext cx="2335208" cy="2463308"/>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BD1A5D7A-21FC-468A-BEE5-9ABC9DA7EA13}"/>
                    </a:ext>
                  </a:extLst>
                </p:cNvPr>
                <p:cNvSpPr txBox="1"/>
                <p:nvPr/>
              </p:nvSpPr>
              <p:spPr>
                <a:xfrm>
                  <a:off x="969130" y="4325721"/>
                  <a:ext cx="1457991" cy="837583"/>
                </a:xfrm>
                <a:prstGeom prst="rect">
                  <a:avLst/>
                </a:prstGeom>
                <a:noFill/>
              </p:spPr>
              <p:txBody>
                <a:bodyPr wrap="square" rtlCol="0">
                  <a:spAutoFit/>
                </a:bodyPr>
                <a:lstStyle/>
                <a:p>
                  <a:pPr algn="ctr" defTabSz="457223">
                    <a:spcBef>
                      <a:spcPts val="50"/>
                    </a:spcBef>
                    <a:spcAft>
                      <a:spcPts val="50"/>
                    </a:spcAft>
                    <a:buClrTx/>
                  </a:pPr>
                  <a:r>
                    <a:rPr lang="en-US" sz="1800" b="1" smtClean="0">
                      <a:solidFill>
                        <a:srgbClr val="FFFF00"/>
                      </a:solidFill>
                      <a:latin typeface="Arial" panose="020B0604020202020204" pitchFamily="34" charset="0"/>
                      <a:ea typeface="Calibri" panose="020F0502020204030204" pitchFamily="34" charset="0"/>
                      <a:cs typeface="Arial" panose="020B0604020202020204" pitchFamily="34" charset="0"/>
                    </a:rPr>
                    <a:t>A. </a:t>
                  </a:r>
                  <a:endParaRPr lang="en-US" sz="1800" i="1" smtClean="0">
                    <a:solidFill>
                      <a:srgbClr val="FFFF00"/>
                    </a:solidFill>
                    <a:latin typeface="Cambria Math" panose="02040503050406030204" pitchFamily="18" charset="0"/>
                    <a:ea typeface="Arial" panose="020B0604020202020204" pitchFamily="34" charset="0"/>
                    <a:cs typeface="Times New Roman" panose="02020603050405020304" pitchFamily="18" charset="0"/>
                  </a:endParaRPr>
                </a:p>
                <a:p>
                  <a:pPr algn="ctr" defTabSz="457223">
                    <a:spcBef>
                      <a:spcPts val="50"/>
                    </a:spcBef>
                    <a:spcAft>
                      <a:spcPts val="50"/>
                    </a:spcAft>
                    <a:buClrTx/>
                  </a:pPr>
                  <a14:m>
                    <m:oMath xmlns:m="http://schemas.openxmlformats.org/officeDocument/2006/math">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−2</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+4=0</m:t>
                      </m:r>
                    </m:oMath>
                  </a14:m>
                  <a:r>
                    <a:rPr lang="fr-FR" sz="1800">
                      <a:solidFill>
                        <a:srgbClr val="FFFF00"/>
                      </a:solidFill>
                      <a:effectLst/>
                      <a:latin typeface="Times New Roman" panose="02020603050405020304" pitchFamily="18" charset="0"/>
                      <a:ea typeface="Arial" panose="020B0604020202020204" pitchFamily="34" charset="0"/>
                    </a:rPr>
                    <a:t>	</a:t>
                  </a:r>
                  <a:endParaRPr lang="en-US" sz="18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969130" y="4325721"/>
                  <a:ext cx="1457991" cy="837583"/>
                </a:xfrm>
                <a:prstGeom prst="rect">
                  <a:avLst/>
                </a:prstGeom>
                <a:blipFill>
                  <a:blip r:embed="rId6"/>
                  <a:stretch>
                    <a:fillRect t="-3571"/>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691971" y="2323966"/>
            <a:ext cx="2335208" cy="2463307"/>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392E02B4-42AD-4A75-A715-FA99CF44E153}"/>
                    </a:ext>
                  </a:extLst>
                </p:cNvPr>
                <p:cNvSpPr txBox="1"/>
                <p:nvPr/>
              </p:nvSpPr>
              <p:spPr>
                <a:xfrm>
                  <a:off x="1064411" y="4325722"/>
                  <a:ext cx="1310309" cy="711042"/>
                </a:xfrm>
                <a:prstGeom prst="rect">
                  <a:avLst/>
                </a:prstGeom>
                <a:noFill/>
              </p:spPr>
              <p:txBody>
                <a:bodyPr wrap="square" rtlCol="0">
                  <a:spAutoFit/>
                </a:bodyPr>
                <a:lstStyle/>
                <a:p>
                  <a:pPr marR="30480" algn="ctr">
                    <a:spcBef>
                      <a:spcPts val="600"/>
                    </a:spcBef>
                    <a:spcAft>
                      <a:spcPts val="600"/>
                    </a:spcAft>
                  </a:pPr>
                  <a:r>
                    <a:rPr lang="en-US" sz="1800" b="1" smtClean="0">
                      <a:solidFill>
                        <a:srgbClr val="FFFF00"/>
                      </a:solidFill>
                      <a:latin typeface="+mn-lt"/>
                      <a:ea typeface="Calibri" panose="020F0502020204030204" pitchFamily="34" charset="0"/>
                      <a:cs typeface="Arial" panose="020B0604020202020204" pitchFamily="34" charset="0"/>
                    </a:rPr>
                    <a:t>D. </a:t>
                  </a:r>
                  <a:endParaRPr lang="en-US" sz="1800" i="1" smtClean="0">
                    <a:solidFill>
                      <a:srgbClr val="FFFF00"/>
                    </a:solidFill>
                    <a:latin typeface="+mn-lt"/>
                    <a:ea typeface="Times New Roman" panose="02020603050405020304" pitchFamily="18" charset="0"/>
                    <a:cs typeface="Times New Roman" panose="02020603050405020304" pitchFamily="18" charset="0"/>
                  </a:endParaRPr>
                </a:p>
                <a:p>
                  <a:pPr marR="30480" algn="ctr">
                    <a:spcBef>
                      <a:spcPts val="600"/>
                    </a:spcBef>
                    <a:spcAft>
                      <a:spcPts val="600"/>
                    </a:spcAft>
                  </a:pPr>
                  <a14:m>
                    <m:oMathPara xmlns:m="http://schemas.openxmlformats.org/officeDocument/2006/math">
                      <m:oMathParaPr>
                        <m:jc m:val="centerGroup"/>
                      </m:oMathParaPr>
                      <m:oMath xmlns:m="http://schemas.openxmlformats.org/officeDocument/2006/math">
                        <m:r>
                          <a:rPr lang="fr-FR" sz="1800" i="1">
                            <a:solidFill>
                              <a:srgbClr val="FFFF00"/>
                            </a:solidFill>
                            <a:latin typeface="+mn-lt"/>
                            <a:ea typeface="Times New Roman" panose="02020603050405020304" pitchFamily="18" charset="0"/>
                            <a:cs typeface="Times New Roman" panose="02020603050405020304" pitchFamily="18" charset="0"/>
                          </a:rPr>
                          <m:t>5</m:t>
                        </m:r>
                        <m:r>
                          <a:rPr lang="fr-FR" sz="1800" i="1">
                            <a:solidFill>
                              <a:srgbClr val="FFFF00"/>
                            </a:solidFill>
                            <a:latin typeface="+mn-lt"/>
                            <a:ea typeface="Times New Roman" panose="02020603050405020304" pitchFamily="18" charset="0"/>
                            <a:cs typeface="Times New Roman" panose="02020603050405020304" pitchFamily="18" charset="0"/>
                          </a:rPr>
                          <m:t>𝑥</m:t>
                        </m:r>
                        <m:r>
                          <a:rPr lang="fr-FR" sz="1800" i="1">
                            <a:solidFill>
                              <a:srgbClr val="FFFF00"/>
                            </a:solidFill>
                            <a:latin typeface="+mn-lt"/>
                            <a:ea typeface="Times New Roman" panose="02020603050405020304" pitchFamily="18" charset="0"/>
                            <a:cs typeface="Times New Roman" panose="02020603050405020304" pitchFamily="18" charset="0"/>
                          </a:rPr>
                          <m:t>−1=0</m:t>
                        </m:r>
                      </m:oMath>
                    </m:oMathPara>
                  </a14:m>
                  <a:endParaRPr lang="en-US" sz="1800">
                    <a:solidFill>
                      <a:srgbClr val="FFFF00"/>
                    </a:solidFill>
                    <a:effectLst/>
                    <a:latin typeface="+mn-lt"/>
                    <a:ea typeface="Times New Roman" panose="02020603050405020304" pitchFamily="18" charset="0"/>
                  </a:endParaRPr>
                </a:p>
              </p:txBody>
            </p:sp>
          </mc:Choice>
          <mc:Fallback>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1064411" y="4325722"/>
                  <a:ext cx="1310309" cy="711042"/>
                </a:xfrm>
                <a:prstGeom prst="rect">
                  <a:avLst/>
                </a:prstGeom>
                <a:blipFill>
                  <a:blip r:embed="rId7"/>
                  <a:stretch>
                    <a:fillRect t="-4225"/>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447801" y="470556"/>
            <a:ext cx="6857314" cy="1513115"/>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5. </a:t>
                  </a:r>
                  <a14:m>
                    <m:oMath xmlns:m="http://schemas.openxmlformats.org/officeDocument/2006/math">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𝟔</m:t>
                      </m:r>
                    </m:oMath>
                  </a14:m>
                  <a:r>
                    <a:rPr lang="vi-VN" sz="2400" b="1" kern="1200">
                      <a:solidFill>
                        <a:srgbClr val="FFFF00"/>
                      </a:solidFill>
                      <a:ea typeface="Calibri" panose="020F0502020204030204" pitchFamily="34" charset="0"/>
                      <a:cs typeface="Arial" panose="020B0604020202020204" pitchFamily="34" charset="0"/>
                    </a:rPr>
                    <a:t> là nghiệm của phương tình nào sau đây ?</a:t>
                  </a:r>
                  <a:endParaRPr lang="en-US" sz="2400" kern="1200">
                    <a:solidFill>
                      <a:srgbClr val="FFFF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6" name="Rectangle 25">
                  <a:extLst>
                    <a:ext uri="{FF2B5EF4-FFF2-40B4-BE49-F238E27FC236}">
                      <a16:creationId xmlns:a16="http://schemas.microsoft.com/office/drawing/2014/main" id="{BD53F101-3E09-48A7-9C1A-D241DC18E2BC}"/>
                    </a:ext>
                  </a:extLst>
                </p:cNvPr>
                <p:cNvSpPr>
                  <a:spLocks noRot="1" noChangeAspect="1" noMove="1" noResize="1" noEditPoints="1" noAdjustHandles="1" noChangeArrowheads="1" noChangeShapeType="1" noTextEdit="1"/>
                </p:cNvSpPr>
                <p:nvPr/>
              </p:nvSpPr>
              <p:spPr>
                <a:xfrm>
                  <a:off x="2089599" y="794613"/>
                  <a:ext cx="8824686" cy="1756228"/>
                </a:xfrm>
                <a:prstGeom prst="rect">
                  <a:avLst/>
                </a:prstGeom>
                <a:blipFill>
                  <a:blip r:embed="rId8"/>
                  <a:stretch>
                    <a:fillRect l="-819" r="-728"/>
                  </a:stretch>
                </a:blipFill>
                <a:ln w="76200">
                  <a:solidFill>
                    <a:srgbClr val="FFFF00"/>
                  </a:solidFill>
                </a:ln>
              </p:spPr>
              <p:txBody>
                <a:bodyPr/>
                <a:lstStyle/>
                <a:p>
                  <a:r>
                    <a:rPr lang="en-US">
                      <a:noFill/>
                    </a:rPr>
                    <a:t> </a:t>
                  </a:r>
                </a:p>
              </p:txBody>
            </p:sp>
          </mc:Fallback>
        </mc:AlternateContent>
      </p:grpSp>
      <p:pic>
        <p:nvPicPr>
          <p:cNvPr id="27" name="Picture 26">
            <a:hlinkClick r:id="rId9"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4504" y="192543"/>
            <a:ext cx="1447747" cy="1447747"/>
          </a:xfrm>
          <a:prstGeom prst="rect">
            <a:avLst/>
          </a:prstGeom>
        </p:spPr>
      </p:pic>
    </p:spTree>
    <p:extLst>
      <p:ext uri="{BB962C8B-B14F-4D97-AF65-F5344CB8AC3E}">
        <p14:creationId xmlns:p14="http://schemas.microsoft.com/office/powerpoint/2010/main" val="158319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56"/>
        <p:cNvGrpSpPr/>
        <p:nvPr/>
      </p:nvGrpSpPr>
      <p:grpSpPr>
        <a:xfrm>
          <a:off x="0" y="0"/>
          <a:ext cx="0" cy="0"/>
          <a:chOff x="0" y="0"/>
          <a:chExt cx="0" cy="0"/>
        </a:xfrm>
      </p:grpSpPr>
      <p:sp>
        <p:nvSpPr>
          <p:cNvPr id="4062" name="Google Shape;4062;p39"/>
          <p:cNvSpPr txBox="1">
            <a:spLocks noGrp="1"/>
          </p:cNvSpPr>
          <p:nvPr>
            <p:ph type="title" idx="5"/>
          </p:nvPr>
        </p:nvSpPr>
        <p:spPr>
          <a:xfrm>
            <a:off x="1054047" y="1430570"/>
            <a:ext cx="769500" cy="4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n-lt"/>
              </a:rPr>
              <a:t>01</a:t>
            </a:r>
            <a:endParaRPr i="0">
              <a:latin typeface="+mn-lt"/>
            </a:endParaRPr>
          </a:p>
        </p:txBody>
      </p:sp>
      <p:sp>
        <p:nvSpPr>
          <p:cNvPr id="4063" name="Google Shape;4063;p39"/>
          <p:cNvSpPr txBox="1">
            <a:spLocks noGrp="1"/>
          </p:cNvSpPr>
          <p:nvPr>
            <p:ph type="title" idx="6"/>
          </p:nvPr>
        </p:nvSpPr>
        <p:spPr>
          <a:xfrm>
            <a:off x="1054047" y="3654547"/>
            <a:ext cx="769500" cy="4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n-lt"/>
              </a:rPr>
              <a:t>03</a:t>
            </a:r>
            <a:endParaRPr i="0">
              <a:latin typeface="+mn-lt"/>
            </a:endParaRPr>
          </a:p>
        </p:txBody>
      </p:sp>
      <p:sp>
        <p:nvSpPr>
          <p:cNvPr id="4064" name="Google Shape;4064;p39"/>
          <p:cNvSpPr txBox="1">
            <a:spLocks noGrp="1"/>
          </p:cNvSpPr>
          <p:nvPr>
            <p:ph type="title" idx="7"/>
          </p:nvPr>
        </p:nvSpPr>
        <p:spPr>
          <a:xfrm>
            <a:off x="1054047" y="2544779"/>
            <a:ext cx="769500" cy="4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n-lt"/>
              </a:rPr>
              <a:t>02</a:t>
            </a:r>
            <a:endParaRPr i="0">
              <a:latin typeface="+mn-lt"/>
            </a:endParaRPr>
          </a:p>
        </p:txBody>
      </p:sp>
      <p:sp>
        <p:nvSpPr>
          <p:cNvPr id="4066" name="Google Shape;4066;p39"/>
          <p:cNvSpPr txBox="1">
            <a:spLocks noGrp="1"/>
          </p:cNvSpPr>
          <p:nvPr>
            <p:ph type="subTitle" idx="9"/>
          </p:nvPr>
        </p:nvSpPr>
        <p:spPr>
          <a:xfrm>
            <a:off x="1823547" y="1167381"/>
            <a:ext cx="3579726" cy="812400"/>
          </a:xfrm>
          <a:prstGeom prst="rect">
            <a:avLst/>
          </a:prstGeom>
        </p:spPr>
        <p:txBody>
          <a:bodyPr spcFirstLastPara="1" wrap="square" lIns="91425" tIns="91425" rIns="91425" bIns="91425" anchor="b" anchorCtr="0">
            <a:noAutofit/>
          </a:bodyPr>
          <a:lstStyle/>
          <a:p>
            <a:pPr marL="0" lvl="0" indent="0"/>
            <a:r>
              <a:rPr lang="vi-VN" sz="2300" b="1">
                <a:latin typeface="+mn-lt"/>
              </a:rPr>
              <a:t>Phương trình một ẩn</a:t>
            </a:r>
            <a:endParaRPr sz="2300" b="1">
              <a:latin typeface="+mn-lt"/>
            </a:endParaRPr>
          </a:p>
        </p:txBody>
      </p:sp>
      <p:sp>
        <p:nvSpPr>
          <p:cNvPr id="4067" name="Google Shape;4067;p39"/>
          <p:cNvSpPr txBox="1">
            <a:spLocks noGrp="1"/>
          </p:cNvSpPr>
          <p:nvPr>
            <p:ph type="subTitle" idx="13"/>
          </p:nvPr>
        </p:nvSpPr>
        <p:spPr>
          <a:xfrm>
            <a:off x="1823547" y="2257899"/>
            <a:ext cx="6996232" cy="812400"/>
          </a:xfrm>
          <a:prstGeom prst="rect">
            <a:avLst/>
          </a:prstGeom>
        </p:spPr>
        <p:txBody>
          <a:bodyPr spcFirstLastPara="1" wrap="square" lIns="91425" tIns="91425" rIns="91425" bIns="91425" anchor="b" anchorCtr="0">
            <a:noAutofit/>
          </a:bodyPr>
          <a:lstStyle/>
          <a:p>
            <a:pPr marL="0" lvl="0" indent="0"/>
            <a:r>
              <a:rPr lang="vi-VN" sz="2300">
                <a:latin typeface="+mn-lt"/>
              </a:rPr>
              <a:t>Phương trình bậc </a:t>
            </a:r>
            <a:r>
              <a:rPr lang="vi-VN" sz="2300">
                <a:latin typeface="+mn-lt"/>
              </a:rPr>
              <a:t>nhất </a:t>
            </a:r>
            <a:r>
              <a:rPr lang="en-US" sz="2300" smtClean="0">
                <a:latin typeface="+mn-lt"/>
              </a:rPr>
              <a:t>một ẩn </a:t>
            </a:r>
            <a:r>
              <a:rPr lang="vi-VN" sz="2300" smtClean="0">
                <a:latin typeface="+mn-lt"/>
              </a:rPr>
              <a:t>và </a:t>
            </a:r>
            <a:r>
              <a:rPr lang="vi-VN" sz="2300">
                <a:latin typeface="+mn-lt"/>
              </a:rPr>
              <a:t>cách giải</a:t>
            </a:r>
            <a:endParaRPr sz="2300" b="0">
              <a:latin typeface="+mn-lt"/>
              <a:ea typeface="Vazirmatn SemiBold"/>
              <a:cs typeface="Vazirmatn SemiBold"/>
              <a:sym typeface="Vazirmatn SemiBold"/>
            </a:endParaRPr>
          </a:p>
        </p:txBody>
      </p:sp>
      <mc:AlternateContent xmlns:mc="http://schemas.openxmlformats.org/markup-compatibility/2006">
        <mc:Choice xmlns:a14="http://schemas.microsoft.com/office/drawing/2010/main" Requires="a14">
          <p:sp>
            <p:nvSpPr>
              <p:cNvPr id="4068" name="Google Shape;4068;p39"/>
              <p:cNvSpPr txBox="1">
                <a:spLocks noGrp="1"/>
              </p:cNvSpPr>
              <p:nvPr>
                <p:ph type="subTitle" idx="14"/>
              </p:nvPr>
            </p:nvSpPr>
            <p:spPr>
              <a:xfrm>
                <a:off x="1823547" y="3398295"/>
                <a:ext cx="6555682" cy="812400"/>
              </a:xfrm>
              <a:prstGeom prst="rect">
                <a:avLst/>
              </a:prstGeom>
            </p:spPr>
            <p:txBody>
              <a:bodyPr spcFirstLastPara="1" wrap="square" lIns="91425" tIns="91425" rIns="91425" bIns="91425" anchor="b" anchorCtr="0">
                <a:noAutofit/>
              </a:bodyPr>
              <a:lstStyle/>
              <a:p>
                <a:pPr marL="0" lvl="0" indent="0"/>
                <a:r>
                  <a:rPr lang="vi-VN" sz="2300" b="1">
                    <a:latin typeface="+mn-lt"/>
                  </a:rPr>
                  <a:t>Phương trình đưa được về dạng </a:t>
                </a:r>
                <a14:m>
                  <m:oMath xmlns:m="http://schemas.openxmlformats.org/officeDocument/2006/math">
                    <m:r>
                      <a:rPr lang="vi-VN" sz="2300" b="1" i="1" smtClean="0">
                        <a:latin typeface="Cambria Math" panose="02040503050406030204" pitchFamily="18" charset="0"/>
                      </a:rPr>
                      <m:t>𝒂𝒙</m:t>
                    </m:r>
                    <m:r>
                      <a:rPr lang="vi-VN" sz="2300" b="1" i="1" smtClean="0">
                        <a:latin typeface="Cambria Math" panose="02040503050406030204" pitchFamily="18" charset="0"/>
                      </a:rPr>
                      <m:t>+</m:t>
                    </m:r>
                    <m:r>
                      <a:rPr lang="vi-VN" sz="2300" b="1" i="1" smtClean="0">
                        <a:latin typeface="Cambria Math" panose="02040503050406030204" pitchFamily="18" charset="0"/>
                      </a:rPr>
                      <m:t>𝒃</m:t>
                    </m:r>
                    <m:r>
                      <a:rPr lang="vi-VN" sz="2300" b="1" i="1" smtClean="0">
                        <a:latin typeface="Cambria Math" panose="02040503050406030204" pitchFamily="18" charset="0"/>
                      </a:rPr>
                      <m:t>=</m:t>
                    </m:r>
                    <m:r>
                      <a:rPr lang="vi-VN" sz="2300" b="1" i="1" smtClean="0">
                        <a:latin typeface="Cambria Math" panose="02040503050406030204" pitchFamily="18" charset="0"/>
                      </a:rPr>
                      <m:t>𝟎</m:t>
                    </m:r>
                  </m:oMath>
                </a14:m>
                <a:endParaRPr sz="2300" b="1">
                  <a:latin typeface="+mn-lt"/>
                </a:endParaRPr>
              </a:p>
            </p:txBody>
          </p:sp>
        </mc:Choice>
        <mc:Fallback>
          <p:sp>
            <p:nvSpPr>
              <p:cNvPr id="4068" name="Google Shape;4068;p39"/>
              <p:cNvSpPr txBox="1">
                <a:spLocks noGrp="1" noRot="1" noChangeAspect="1" noMove="1" noResize="1" noEditPoints="1" noAdjustHandles="1" noChangeArrowheads="1" noChangeShapeType="1" noTextEdit="1"/>
              </p:cNvSpPr>
              <p:nvPr>
                <p:ph type="subTitle" idx="14"/>
              </p:nvPr>
            </p:nvSpPr>
            <p:spPr>
              <a:xfrm>
                <a:off x="1823547" y="3398295"/>
                <a:ext cx="6555682" cy="812400"/>
              </a:xfrm>
              <a:prstGeom prst="rect">
                <a:avLst/>
              </a:prstGeom>
              <a:blipFill>
                <a:blip r:embed="rId3"/>
                <a:stretch>
                  <a:fillRect l="-1301" b="-6716"/>
                </a:stretch>
              </a:blipFill>
            </p:spPr>
            <p:txBody>
              <a:bodyPr/>
              <a:lstStyle/>
              <a:p>
                <a:r>
                  <a:rPr lang="en-US">
                    <a:noFill/>
                  </a:rPr>
                  <a:t> </a:t>
                </a:r>
              </a:p>
            </p:txBody>
          </p:sp>
        </mc:Fallback>
      </mc:AlternateContent>
      <p:sp>
        <p:nvSpPr>
          <p:cNvPr id="16" name="Google Shape;4048;p38"/>
          <p:cNvSpPr txBox="1">
            <a:spLocks/>
          </p:cNvSpPr>
          <p:nvPr/>
        </p:nvSpPr>
        <p:spPr>
          <a:xfrm>
            <a:off x="1115779" y="345853"/>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1pPr>
            <a:lvl2pPr marR="0" lvl="1"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2pPr>
            <a:lvl3pPr marR="0" lvl="2"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3pPr>
            <a:lvl4pPr marR="0" lvl="3"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4pPr>
            <a:lvl5pPr marR="0" lvl="4"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5pPr>
            <a:lvl6pPr marR="0" lvl="5"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6pPr>
            <a:lvl7pPr marR="0" lvl="6"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7pPr>
            <a:lvl8pPr marR="0" lvl="7"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8pPr>
            <a:lvl9pPr marR="0" lvl="8"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9pPr>
          </a:lstStyle>
          <a:p>
            <a:r>
              <a:rPr lang="en-US">
                <a:solidFill>
                  <a:srgbClr val="C00000"/>
                </a:solidFill>
                <a:latin typeface="+mj-lt"/>
              </a:rPr>
              <a:t>NỘI DUNG BÀI HỌC</a:t>
            </a:r>
          </a:p>
        </p:txBody>
      </p:sp>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62"/>
                                        </p:tgtEl>
                                        <p:attrNameLst>
                                          <p:attrName>style.visibility</p:attrName>
                                        </p:attrNameLst>
                                      </p:cBhvr>
                                      <p:to>
                                        <p:strVal val="visible"/>
                                      </p:to>
                                    </p:set>
                                    <p:animEffect transition="in" filter="wipe(down)">
                                      <p:cBhvr>
                                        <p:cTn id="12" dur="500"/>
                                        <p:tgtEl>
                                          <p:spTgt spid="406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066">
                                            <p:txEl>
                                              <p:pRg st="0" end="0"/>
                                            </p:txEl>
                                          </p:spTgt>
                                        </p:tgtEl>
                                        <p:attrNameLst>
                                          <p:attrName>style.visibility</p:attrName>
                                        </p:attrNameLst>
                                      </p:cBhvr>
                                      <p:to>
                                        <p:strVal val="visible"/>
                                      </p:to>
                                    </p:set>
                                    <p:animEffect transition="in" filter="wipe(down)">
                                      <p:cBhvr>
                                        <p:cTn id="15" dur="500"/>
                                        <p:tgtEl>
                                          <p:spTgt spid="406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064"/>
                                        </p:tgtEl>
                                        <p:attrNameLst>
                                          <p:attrName>style.visibility</p:attrName>
                                        </p:attrNameLst>
                                      </p:cBhvr>
                                      <p:to>
                                        <p:strVal val="visible"/>
                                      </p:to>
                                    </p:set>
                                    <p:animEffect transition="in" filter="randombar(horizontal)">
                                      <p:cBhvr>
                                        <p:cTn id="20" dur="500"/>
                                        <p:tgtEl>
                                          <p:spTgt spid="406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067">
                                            <p:txEl>
                                              <p:pRg st="0" end="0"/>
                                            </p:txEl>
                                          </p:spTgt>
                                        </p:tgtEl>
                                        <p:attrNameLst>
                                          <p:attrName>style.visibility</p:attrName>
                                        </p:attrNameLst>
                                      </p:cBhvr>
                                      <p:to>
                                        <p:strVal val="visible"/>
                                      </p:to>
                                    </p:set>
                                    <p:animEffect transition="in" filter="randombar(horizontal)">
                                      <p:cBhvr>
                                        <p:cTn id="23" dur="500"/>
                                        <p:tgtEl>
                                          <p:spTgt spid="406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063"/>
                                        </p:tgtEl>
                                        <p:attrNameLst>
                                          <p:attrName>style.visibility</p:attrName>
                                        </p:attrNameLst>
                                      </p:cBhvr>
                                      <p:to>
                                        <p:strVal val="visible"/>
                                      </p:to>
                                    </p:set>
                                    <p:animEffect transition="in" filter="wipe(left)">
                                      <p:cBhvr>
                                        <p:cTn id="28" dur="500"/>
                                        <p:tgtEl>
                                          <p:spTgt spid="406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068">
                                            <p:txEl>
                                              <p:pRg st="0" end="0"/>
                                            </p:txEl>
                                          </p:spTgt>
                                        </p:tgtEl>
                                        <p:attrNameLst>
                                          <p:attrName>style.visibility</p:attrName>
                                        </p:attrNameLst>
                                      </p:cBhvr>
                                      <p:to>
                                        <p:strVal val="visible"/>
                                      </p:to>
                                    </p:set>
                                    <p:animEffect transition="in" filter="wipe(left)">
                                      <p:cBhvr>
                                        <p:cTn id="31" dur="500"/>
                                        <p:tgtEl>
                                          <p:spTgt spid="40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2" grpId="0"/>
      <p:bldP spid="4063" grpId="0"/>
      <p:bldP spid="4064" grpId="0"/>
      <p:bldP spid="4066" grpId="0" build="p"/>
      <p:bldP spid="4067" grpId="0" build="p"/>
      <p:bldP spid="4068" grpId="0" build="p"/>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01"/>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1"/>
              <p:cNvSpPr>
                <a:spLocks noChangeArrowheads="1"/>
              </p:cNvSpPr>
              <p:nvPr/>
            </p:nvSpPr>
            <p:spPr bwMode="auto">
              <a:xfrm>
                <a:off x="850370" y="787626"/>
                <a:ext cx="7665881" cy="393954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ea typeface="Open Sans"/>
                  </a:rPr>
                  <a:t>Hãy chỉ ra các phương trình bậc nhất trong các phương trình sau:</a:t>
                </a:r>
                <a:endParaRPr kumimoji="0" lang="en-US" altLang="en-US" sz="20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ea typeface="Open Sans"/>
                  </a:rPr>
                  <a:t>a)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+1=0</m:t>
                    </m:r>
                  </m:oMath>
                </a14:m>
                <a:r>
                  <a:rPr kumimoji="0" lang="en-US" altLang="en-US" sz="2000" b="0" i="0" u="none" strike="noStrike" cap="none" normalizeH="0" baseline="0" smtClean="0">
                    <a:ln>
                      <a:noFill/>
                    </a:ln>
                    <a:solidFill>
                      <a:srgbClr val="000000"/>
                    </a:solidFill>
                    <a:effectLst/>
                    <a:ea typeface="Open Sans"/>
                  </a:rPr>
                  <a:t>                        </a:t>
                </a:r>
                <a:r>
                  <a:rPr kumimoji="0" lang="en-US" altLang="en-US" sz="2000" b="0" i="0" u="none" strike="noStrike" cap="none" normalizeH="0" baseline="0" smtClean="0">
                    <a:ln>
                      <a:noFill/>
                    </a:ln>
                    <a:solidFill>
                      <a:srgbClr val="000000"/>
                    </a:solidFill>
                    <a:effectLst/>
                    <a:ea typeface="Open Sans"/>
                  </a:rPr>
                  <a:t> </a:t>
                </a:r>
                <a:endParaRPr lang="en-US" altLang="en-US" sz="2000">
                  <a:solidFill>
                    <a:srgbClr val="000000"/>
                  </a:solidFill>
                  <a:ea typeface="Open Sans"/>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ea typeface="Open Sans"/>
                  </a:rPr>
                  <a:t>b</a:t>
                </a:r>
                <a:r>
                  <a:rPr kumimoji="0" lang="en-US" altLang="en-US" sz="2000" b="0" i="0" u="none" strike="noStrike" cap="none" normalizeH="0" baseline="0" smtClean="0">
                    <a:ln>
                      <a:noFill/>
                    </a:ln>
                    <a:solidFill>
                      <a:srgbClr val="000000"/>
                    </a:solidFill>
                    <a:effectLst/>
                    <a:ea typeface="Open Sans"/>
                  </a:rPr>
                  <a:t>)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0</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 –2=0 </m:t>
                    </m:r>
                  </m:oMath>
                </a14:m>
                <a:r>
                  <a:rPr kumimoji="0" lang="en-US" altLang="en-US" sz="2000" b="0" i="0" u="none" strike="noStrike" cap="none" normalizeH="0" baseline="0" smtClean="0">
                    <a:ln>
                      <a:noFill/>
                    </a:ln>
                    <a:solidFill>
                      <a:srgbClr val="000000"/>
                    </a:solidFill>
                    <a:effectLst/>
                    <a:ea typeface="Open Sans"/>
                  </a:rPr>
                  <a:t>    </a:t>
                </a:r>
                <a:endParaRPr kumimoji="0" lang="en-US" altLang="en-US" sz="20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ea typeface="Open Sans"/>
                  </a:rPr>
                  <a:t>c)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2 –</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0</m:t>
                    </m:r>
                  </m:oMath>
                </a14:m>
                <a:r>
                  <a:rPr kumimoji="0" lang="en-US" altLang="en-US" sz="2000" b="0" i="0" u="none" strike="noStrike" cap="none" normalizeH="0" baseline="0" smtClean="0">
                    <a:ln>
                      <a:noFill/>
                    </a:ln>
                    <a:solidFill>
                      <a:srgbClr val="000000"/>
                    </a:solidFill>
                    <a:effectLst/>
                    <a:ea typeface="Open Sans"/>
                  </a:rPr>
                  <a:t>    </a:t>
                </a:r>
                <a:r>
                  <a:rPr kumimoji="0" lang="en-US" altLang="en-US" sz="2000" b="0" i="0" u="none" strike="noStrike" cap="none" normalizeH="0" baseline="0" smtClean="0">
                    <a:ln>
                      <a:noFill/>
                    </a:ln>
                    <a:solidFill>
                      <a:srgbClr val="000000"/>
                    </a:solidFill>
                    <a:effectLst/>
                    <a:ea typeface="Open Sans"/>
                  </a:rPr>
                  <a:t> </a:t>
                </a:r>
                <a:r>
                  <a:rPr kumimoji="0" lang="en-US" altLang="en-US" sz="2000" b="0" i="0" u="none" strike="noStrike" cap="none" normalizeH="0" baseline="0" smtClean="0">
                    <a:ln>
                      <a:noFill/>
                    </a:ln>
                    <a:solidFill>
                      <a:srgbClr val="000000"/>
                    </a:solidFill>
                    <a:effectLst/>
                    <a:ea typeface="Open Sans"/>
                  </a:rPr>
                  <a:t>                     </a:t>
                </a:r>
                <a:r>
                  <a:rPr kumimoji="0" lang="en-US" altLang="en-US" sz="2000" b="0" i="0" u="none" strike="noStrike" cap="none" normalizeH="0" baseline="0" smtClean="0">
                    <a:ln>
                      <a:noFill/>
                    </a:ln>
                    <a:solidFill>
                      <a:srgbClr val="000000"/>
                    </a:solidFill>
                    <a:effectLst/>
                    <a:ea typeface="Open Sans"/>
                  </a:rPr>
                  <a:t> </a:t>
                </a:r>
                <a:endParaRPr kumimoji="0" lang="en-US" altLang="en-US" sz="2000" b="0" i="0" u="none" strike="noStrike" cap="none" normalizeH="0" baseline="0" smtClean="0">
                  <a:ln>
                    <a:noFill/>
                  </a:ln>
                  <a:solidFill>
                    <a:srgbClr val="000000"/>
                  </a:solidFill>
                  <a:effectLst/>
                  <a:ea typeface="Open Sans"/>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ea typeface="Open Sans"/>
                  </a:rPr>
                  <a:t>d</a:t>
                </a:r>
                <a:r>
                  <a:rPr kumimoji="0" lang="en-US" altLang="en-US" sz="2000" b="0" i="0" u="none" strike="noStrike" cap="none" normalizeH="0" baseline="0" smtClean="0">
                    <a:ln>
                      <a:noFill/>
                    </a:ln>
                    <a:solidFill>
                      <a:srgbClr val="000000"/>
                    </a:solidFill>
                    <a:effectLst/>
                    <a:ea typeface="Open Sans"/>
                  </a:rPr>
                  <a:t>)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3</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0</m:t>
                    </m:r>
                  </m:oMath>
                </a14:m>
                <a:endParaRPr kumimoji="0" lang="en-US" altLang="en-US" sz="2000" b="0" i="0" u="none" strike="noStrike" cap="none" normalizeH="0" baseline="0" smtClean="0">
                  <a:ln>
                    <a:noFill/>
                  </a:ln>
                  <a:solidFill>
                    <a:schemeClr val="tx1"/>
                  </a:solidFill>
                  <a:effectLst/>
                </a:endParaRPr>
              </a:p>
            </p:txBody>
          </p:sp>
        </mc:Choice>
        <mc:Fallback>
          <p:sp>
            <p:nvSpPr>
              <p:cNvPr id="3" name="Rectangle 1"/>
              <p:cNvSpPr>
                <a:spLocks noRot="1" noChangeAspect="1" noMove="1" noResize="1" noEditPoints="1" noAdjustHandles="1" noChangeArrowheads="1" noChangeShapeType="1" noTextEdit="1"/>
              </p:cNvSpPr>
              <p:nvPr/>
            </p:nvSpPr>
            <p:spPr bwMode="auto">
              <a:xfrm>
                <a:off x="850370" y="787626"/>
                <a:ext cx="7665881" cy="3939540"/>
              </a:xfrm>
              <a:prstGeom prst="rect">
                <a:avLst/>
              </a:prstGeom>
              <a:blipFill>
                <a:blip r:embed="rId3"/>
                <a:stretch>
                  <a:fillRect l="-7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2490530" y="1793700"/>
                <a:ext cx="4839595" cy="496996"/>
              </a:xfrm>
              <a:prstGeom prst="rect">
                <a:avLst/>
              </a:prstGeom>
            </p:spPr>
            <p:txBody>
              <a:bodyPr wrap="none">
                <a:spAutoFit/>
              </a:bodyPr>
              <a:lstStyle/>
              <a:p>
                <a:pPr algn="just">
                  <a:lnSpc>
                    <a:spcPct val="150000"/>
                  </a:lnSpc>
                  <a:spcBef>
                    <a:spcPts val="600"/>
                  </a:spcBef>
                  <a:spcAft>
                    <a:spcPts val="600"/>
                  </a:spcAft>
                </a:pPr>
                <a:r>
                  <a:rPr lang="fr-FR" sz="2000" smtClean="0">
                    <a:solidFill>
                      <a:srgbClr val="C00000"/>
                    </a:solidFill>
                    <a:latin typeface="+mj-lt"/>
                    <a:ea typeface="Calibri" panose="020F0502020204030204" pitchFamily="34" charset="0"/>
                    <a:cs typeface="Times New Roman" panose="02020603050405020304" pitchFamily="18" charset="0"/>
                  </a:rPr>
                  <a:t>là phương trình bậc nhất với </a:t>
                </a:r>
                <a14:m>
                  <m:oMath xmlns:m="http://schemas.openxmlformats.org/officeDocument/2006/math">
                    <m:r>
                      <a:rPr lang="fr-FR" sz="2000" i="1">
                        <a:solidFill>
                          <a:srgbClr val="C00000"/>
                        </a:solidFill>
                        <a:effectLst/>
                        <a:latin typeface="+mj-lt"/>
                        <a:ea typeface="Calibri" panose="020F0502020204030204" pitchFamily="34" charset="0"/>
                        <a:cs typeface="Times New Roman" panose="02020603050405020304" pitchFamily="18" charset="0"/>
                      </a:rPr>
                      <m:t>𝑎</m:t>
                    </m:r>
                    <m:r>
                      <a:rPr lang="fr-FR" sz="2000" i="1">
                        <a:solidFill>
                          <a:srgbClr val="C00000"/>
                        </a:solidFill>
                        <a:effectLst/>
                        <a:latin typeface="+mj-lt"/>
                        <a:ea typeface="Calibri" panose="020F0502020204030204" pitchFamily="34" charset="0"/>
                        <a:cs typeface="Times New Roman" panose="02020603050405020304" pitchFamily="18" charset="0"/>
                      </a:rPr>
                      <m:t>=1, </m:t>
                    </m:r>
                    <m:r>
                      <a:rPr lang="fr-FR" sz="2000" i="1">
                        <a:solidFill>
                          <a:srgbClr val="C00000"/>
                        </a:solidFill>
                        <a:effectLst/>
                        <a:latin typeface="+mj-lt"/>
                        <a:ea typeface="Calibri" panose="020F0502020204030204" pitchFamily="34" charset="0"/>
                        <a:cs typeface="Times New Roman" panose="02020603050405020304" pitchFamily="18" charset="0"/>
                      </a:rPr>
                      <m:t>𝑏</m:t>
                    </m:r>
                    <m:r>
                      <a:rPr lang="fr-FR" sz="2000" i="1">
                        <a:solidFill>
                          <a:srgbClr val="C00000"/>
                        </a:solidFill>
                        <a:effectLst/>
                        <a:latin typeface="+mj-lt"/>
                        <a:ea typeface="Calibri" panose="020F0502020204030204" pitchFamily="34" charset="0"/>
                        <a:cs typeface="Times New Roman" panose="02020603050405020304" pitchFamily="18" charset="0"/>
                      </a:rPr>
                      <m:t>=1</m:t>
                    </m:r>
                  </m:oMath>
                </a14:m>
                <a:endParaRPr lang="en-US" sz="2000">
                  <a:solidFill>
                    <a:srgbClr val="C00000"/>
                  </a:solidFill>
                  <a:effectLst/>
                  <a:latin typeface="+mj-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490530" y="1793700"/>
                <a:ext cx="4839595" cy="496996"/>
              </a:xfrm>
              <a:prstGeom prst="rect">
                <a:avLst/>
              </a:prstGeom>
              <a:blipFill>
                <a:blip r:embed="rId4"/>
                <a:stretch>
                  <a:fillRect l="-1387" b="-207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Rectangle 35"/>
              <p:cNvSpPr/>
              <p:nvPr/>
            </p:nvSpPr>
            <p:spPr>
              <a:xfrm>
                <a:off x="2490530" y="2525257"/>
                <a:ext cx="5293116" cy="496996"/>
              </a:xfrm>
              <a:prstGeom prst="rect">
                <a:avLst/>
              </a:prstGeom>
            </p:spPr>
            <p:txBody>
              <a:bodyPr wrap="none">
                <a:spAutoFit/>
              </a:bodyPr>
              <a:lstStyle/>
              <a:p>
                <a:pPr algn="just">
                  <a:lnSpc>
                    <a:spcPct val="150000"/>
                  </a:lnSpc>
                  <a:spcBef>
                    <a:spcPts val="600"/>
                  </a:spcBef>
                  <a:spcAft>
                    <a:spcPts val="600"/>
                  </a:spcAft>
                </a:pPr>
                <a:r>
                  <a:rPr lang="fr-FR" sz="2000" smtClean="0">
                    <a:solidFill>
                      <a:srgbClr val="C00000"/>
                    </a:solidFill>
                    <a:latin typeface="+mn-lt"/>
                    <a:ea typeface="Calibri" panose="020F0502020204030204" pitchFamily="34" charset="0"/>
                    <a:cs typeface="Times New Roman" panose="02020603050405020304" pitchFamily="18" charset="0"/>
                  </a:rPr>
                  <a:t>không phải là phương trình bậc nhất vì </a:t>
                </a:r>
                <a14:m>
                  <m:oMath xmlns:m="http://schemas.openxmlformats.org/officeDocument/2006/math">
                    <m:r>
                      <a:rPr lang="fr-FR" sz="2000" i="1">
                        <a:solidFill>
                          <a:srgbClr val="C00000"/>
                        </a:solidFill>
                        <a:effectLst/>
                        <a:latin typeface="+mn-lt"/>
                        <a:ea typeface="Calibri" panose="020F0502020204030204" pitchFamily="34" charset="0"/>
                        <a:cs typeface="Times New Roman" panose="02020603050405020304" pitchFamily="18" charset="0"/>
                      </a:rPr>
                      <m:t>𝑎</m:t>
                    </m:r>
                    <m:r>
                      <a:rPr lang="fr-FR" sz="2000" i="1">
                        <a:solidFill>
                          <a:srgbClr val="C00000"/>
                        </a:solidFill>
                        <a:effectLst/>
                        <a:latin typeface="+mn-lt"/>
                        <a:ea typeface="Calibri" panose="020F0502020204030204" pitchFamily="34" charset="0"/>
                        <a:cs typeface="Times New Roman" panose="02020603050405020304" pitchFamily="18" charset="0"/>
                      </a:rPr>
                      <m:t>=0</m:t>
                    </m:r>
                  </m:oMath>
                </a14:m>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p:sp>
            <p:nvSpPr>
              <p:cNvPr id="36" name="Rectangle 35"/>
              <p:cNvSpPr>
                <a:spLocks noRot="1" noChangeAspect="1" noMove="1" noResize="1" noEditPoints="1" noAdjustHandles="1" noChangeArrowheads="1" noChangeShapeType="1" noTextEdit="1"/>
              </p:cNvSpPr>
              <p:nvPr/>
            </p:nvSpPr>
            <p:spPr>
              <a:xfrm>
                <a:off x="2490530" y="2525257"/>
                <a:ext cx="5293116" cy="496996"/>
              </a:xfrm>
              <a:prstGeom prst="rect">
                <a:avLst/>
              </a:prstGeom>
              <a:blipFill>
                <a:blip r:embed="rId5"/>
                <a:stretch>
                  <a:fillRect l="-1267" b="-207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2490530" y="3298507"/>
                <a:ext cx="5031955" cy="496996"/>
              </a:xfrm>
              <a:prstGeom prst="rect">
                <a:avLst/>
              </a:prstGeom>
            </p:spPr>
            <p:txBody>
              <a:bodyPr wrap="none">
                <a:spAutoFit/>
              </a:bodyPr>
              <a:lstStyle/>
              <a:p>
                <a:pPr algn="just">
                  <a:lnSpc>
                    <a:spcPct val="150000"/>
                  </a:lnSpc>
                  <a:spcBef>
                    <a:spcPts val="600"/>
                  </a:spcBef>
                  <a:spcAft>
                    <a:spcPts val="600"/>
                  </a:spcAft>
                </a:pPr>
                <a:r>
                  <a:rPr lang="fr-FR" sz="2000" smtClean="0">
                    <a:solidFill>
                      <a:srgbClr val="C00000"/>
                    </a:solidFill>
                    <a:latin typeface="+mn-lt"/>
                    <a:ea typeface="Calibri" panose="020F0502020204030204" pitchFamily="34" charset="0"/>
                    <a:cs typeface="Times New Roman" panose="02020603050405020304" pitchFamily="18" charset="0"/>
                  </a:rPr>
                  <a:t>là phương trình bậc nhất với </a:t>
                </a:r>
                <a14:m>
                  <m:oMath xmlns:m="http://schemas.openxmlformats.org/officeDocument/2006/math">
                    <m:r>
                      <a:rPr lang="fr-FR" sz="2000" i="1">
                        <a:solidFill>
                          <a:srgbClr val="C00000"/>
                        </a:solidFill>
                        <a:effectLst/>
                        <a:latin typeface="+mn-lt"/>
                        <a:ea typeface="Calibri" panose="020F0502020204030204" pitchFamily="34" charset="0"/>
                        <a:cs typeface="Times New Roman" panose="02020603050405020304" pitchFamily="18" charset="0"/>
                      </a:rPr>
                      <m:t>𝑎</m:t>
                    </m:r>
                    <m:r>
                      <a:rPr lang="fr-FR" sz="2000" i="1">
                        <a:solidFill>
                          <a:srgbClr val="C00000"/>
                        </a:solidFill>
                        <a:effectLst/>
                        <a:latin typeface="+mn-lt"/>
                        <a:ea typeface="Calibri" panose="020F0502020204030204" pitchFamily="34" charset="0"/>
                        <a:cs typeface="Times New Roman" panose="02020603050405020304" pitchFamily="18" charset="0"/>
                      </a:rPr>
                      <m:t>=−1, </m:t>
                    </m:r>
                    <m:r>
                      <a:rPr lang="fr-FR" sz="2000" i="1">
                        <a:solidFill>
                          <a:srgbClr val="C00000"/>
                        </a:solidFill>
                        <a:effectLst/>
                        <a:latin typeface="+mn-lt"/>
                        <a:ea typeface="Calibri" panose="020F0502020204030204" pitchFamily="34" charset="0"/>
                        <a:cs typeface="Times New Roman" panose="02020603050405020304" pitchFamily="18" charset="0"/>
                      </a:rPr>
                      <m:t>𝑏</m:t>
                    </m:r>
                    <m:r>
                      <a:rPr lang="fr-FR" sz="2000" i="1">
                        <a:solidFill>
                          <a:srgbClr val="C00000"/>
                        </a:solidFill>
                        <a:effectLst/>
                        <a:latin typeface="+mn-lt"/>
                        <a:ea typeface="Calibri" panose="020F0502020204030204" pitchFamily="34" charset="0"/>
                        <a:cs typeface="Times New Roman" panose="02020603050405020304" pitchFamily="18" charset="0"/>
                      </a:rPr>
                      <m:t>=2</m:t>
                    </m:r>
                  </m:oMath>
                </a14:m>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2490530" y="3298507"/>
                <a:ext cx="5031955" cy="496996"/>
              </a:xfrm>
              <a:prstGeom prst="rect">
                <a:avLst/>
              </a:prstGeom>
              <a:blipFill>
                <a:blip r:embed="rId6"/>
                <a:stretch>
                  <a:fillRect l="-1333" b="-207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8" name="Rectangle 37"/>
              <p:cNvSpPr/>
              <p:nvPr/>
            </p:nvSpPr>
            <p:spPr>
              <a:xfrm>
                <a:off x="2490530" y="4067867"/>
                <a:ext cx="4910127" cy="496996"/>
              </a:xfrm>
              <a:prstGeom prst="rect">
                <a:avLst/>
              </a:prstGeom>
            </p:spPr>
            <p:txBody>
              <a:bodyPr wrap="none">
                <a:spAutoFit/>
              </a:bodyPr>
              <a:lstStyle/>
              <a:p>
                <a:pPr algn="just">
                  <a:lnSpc>
                    <a:spcPct val="150000"/>
                  </a:lnSpc>
                  <a:spcBef>
                    <a:spcPts val="600"/>
                  </a:spcBef>
                  <a:spcAft>
                    <a:spcPts val="600"/>
                  </a:spcAft>
                </a:pPr>
                <a:r>
                  <a:rPr lang="fr-FR" sz="2000" smtClean="0">
                    <a:solidFill>
                      <a:srgbClr val="C00000"/>
                    </a:solidFill>
                    <a:latin typeface="+mn-lt"/>
                    <a:ea typeface="Calibri" panose="020F0502020204030204" pitchFamily="34" charset="0"/>
                    <a:cs typeface="Times New Roman" panose="02020603050405020304" pitchFamily="18" charset="0"/>
                  </a:rPr>
                  <a:t>là phương trình bậc nhất với </a:t>
                </a:r>
                <a14:m>
                  <m:oMath xmlns:m="http://schemas.openxmlformats.org/officeDocument/2006/math">
                    <m:r>
                      <a:rPr lang="fr-FR" sz="2000" i="1">
                        <a:solidFill>
                          <a:srgbClr val="C00000"/>
                        </a:solidFill>
                        <a:effectLst/>
                        <a:latin typeface="+mn-lt"/>
                        <a:ea typeface="Calibri" panose="020F0502020204030204" pitchFamily="34" charset="0"/>
                        <a:cs typeface="Times New Roman" panose="02020603050405020304" pitchFamily="18" charset="0"/>
                      </a:rPr>
                      <m:t>𝑎</m:t>
                    </m:r>
                    <m:r>
                      <a:rPr lang="fr-FR" sz="2000" i="1">
                        <a:solidFill>
                          <a:srgbClr val="C00000"/>
                        </a:solidFill>
                        <a:effectLst/>
                        <a:latin typeface="+mn-lt"/>
                        <a:ea typeface="Calibri" panose="020F0502020204030204" pitchFamily="34" charset="0"/>
                        <a:cs typeface="Times New Roman" panose="02020603050405020304" pitchFamily="18" charset="0"/>
                      </a:rPr>
                      <m:t>=3, </m:t>
                    </m:r>
                    <m:r>
                      <a:rPr lang="fr-FR" sz="2000" i="1">
                        <a:solidFill>
                          <a:srgbClr val="C00000"/>
                        </a:solidFill>
                        <a:effectLst/>
                        <a:latin typeface="+mn-lt"/>
                        <a:ea typeface="Calibri" panose="020F0502020204030204" pitchFamily="34" charset="0"/>
                        <a:cs typeface="Times New Roman" panose="02020603050405020304" pitchFamily="18" charset="0"/>
                      </a:rPr>
                      <m:t>𝑏</m:t>
                    </m:r>
                    <m:r>
                      <a:rPr lang="fr-FR" sz="2000" i="1">
                        <a:solidFill>
                          <a:srgbClr val="C00000"/>
                        </a:solidFill>
                        <a:effectLst/>
                        <a:latin typeface="+mn-lt"/>
                        <a:ea typeface="Calibri" panose="020F0502020204030204" pitchFamily="34" charset="0"/>
                        <a:cs typeface="Times New Roman" panose="02020603050405020304" pitchFamily="18" charset="0"/>
                      </a:rPr>
                      <m:t>=0</m:t>
                    </m:r>
                  </m:oMath>
                </a14:m>
                <a:r>
                  <a:rPr lang="fr-FR" sz="2000">
                    <a:solidFill>
                      <a:srgbClr val="C00000"/>
                    </a:solidFill>
                    <a:effectLst/>
                    <a:latin typeface="+mn-lt"/>
                    <a:ea typeface="Calibri" panose="020F0502020204030204" pitchFamily="34" charset="0"/>
                    <a:cs typeface="Times New Roman" panose="02020603050405020304" pitchFamily="18" charset="0"/>
                  </a:rPr>
                  <a:t>.</a:t>
                </a:r>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p:sp>
            <p:nvSpPr>
              <p:cNvPr id="38" name="Rectangle 37"/>
              <p:cNvSpPr>
                <a:spLocks noRot="1" noChangeAspect="1" noMove="1" noResize="1" noEditPoints="1" noAdjustHandles="1" noChangeArrowheads="1" noChangeShapeType="1" noTextEdit="1"/>
              </p:cNvSpPr>
              <p:nvPr/>
            </p:nvSpPr>
            <p:spPr>
              <a:xfrm>
                <a:off x="2490530" y="4067867"/>
                <a:ext cx="4910127" cy="496996"/>
              </a:xfrm>
              <a:prstGeom prst="rect">
                <a:avLst/>
              </a:prstGeom>
              <a:blipFill>
                <a:blip r:embed="rId7"/>
                <a:stretch>
                  <a:fillRect l="-1366" r="-373" b="-20732"/>
                </a:stretch>
              </a:blipFill>
            </p:spPr>
            <p:txBody>
              <a:bodyPr/>
              <a:lstStyle/>
              <a:p>
                <a:r>
                  <a:rPr lang="en-US">
                    <a:noFill/>
                  </a:rPr>
                  <a:t> </a:t>
                </a:r>
              </a:p>
            </p:txBody>
          </p:sp>
        </mc:Fallback>
      </mc:AlternateContent>
      <p:sp>
        <p:nvSpPr>
          <p:cNvPr id="39" name="Google Shape;5040;p69"/>
          <p:cNvSpPr txBox="1"/>
          <p:nvPr/>
        </p:nvSpPr>
        <p:spPr>
          <a:xfrm>
            <a:off x="949338" y="421132"/>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buClrTx/>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7.1 (SGK – tr.32)</a:t>
            </a:r>
            <a:endParaRPr lang="en-US" sz="20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6" grpId="0"/>
      <p:bldP spid="5" grpId="0"/>
      <p:bldP spid="38" grpId="0"/>
      <p:bldP spid="3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19" name="Google Shape;5040;p69"/>
          <p:cNvSpPr txBox="1"/>
          <p:nvPr/>
        </p:nvSpPr>
        <p:spPr>
          <a:xfrm>
            <a:off x="949338" y="421132"/>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buClrTx/>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7.2 </a:t>
            </a: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 tr.32)</a:t>
            </a:r>
            <a:endParaRPr lang="en-US" sz="20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809266" y="519622"/>
            <a:ext cx="3228769" cy="400110"/>
          </a:xfrm>
          <a:prstGeom prst="rect">
            <a:avLst/>
          </a:prstGeom>
        </p:spPr>
        <p:txBody>
          <a:bodyPr wrap="none">
            <a:spAutoFit/>
          </a:bodyPr>
          <a:lstStyle/>
          <a:p>
            <a:r>
              <a:rPr lang="vi-VN" sz="2000">
                <a:latin typeface="+mn-lt"/>
              </a:rPr>
              <a:t>Giải các phương trình sau:</a:t>
            </a:r>
            <a:endParaRPr lang="en-US" sz="2000">
              <a:latin typeface="+mn-lt"/>
            </a:endParaRPr>
          </a:p>
        </p:txBody>
      </p:sp>
      <mc:AlternateContent xmlns:mc="http://schemas.openxmlformats.org/markup-compatibility/2006">
        <mc:Choice xmlns:a14="http://schemas.microsoft.com/office/drawing/2010/main" Requires="a14">
          <p:sp>
            <p:nvSpPr>
              <p:cNvPr id="4" name="Rectangle 3"/>
              <p:cNvSpPr/>
              <p:nvPr/>
            </p:nvSpPr>
            <p:spPr>
              <a:xfrm>
                <a:off x="1051049" y="2650842"/>
                <a:ext cx="4572000" cy="1169551"/>
              </a:xfrm>
              <a:prstGeom prst="rect">
                <a:avLst/>
              </a:prstGeom>
            </p:spPr>
            <p:txBody>
              <a:bodyPr>
                <a:spAutoFit/>
              </a:bodyPr>
              <a:lstStyle/>
              <a:p>
                <a:pPr>
                  <a:lnSpc>
                    <a:spcPct val="350000"/>
                  </a:lnSpc>
                  <a:spcBef>
                    <a:spcPts val="600"/>
                  </a:spcBef>
                  <a:spcAft>
                    <a:spcPts val="600"/>
                  </a:spcAft>
                </a:pPr>
                <a14:m>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𝑏</m:t>
                    </m:r>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2000" i="1">
                        <a:effectLst/>
                        <a:latin typeface="+mn-lt"/>
                        <a:ea typeface="Calibri" panose="020F0502020204030204" pitchFamily="34" charset="0"/>
                        <a:cs typeface="Times New Roman" panose="02020603050405020304" pitchFamily="18" charset="0"/>
                      </a:rPr>
                      <m:t>3+2</m:t>
                    </m:r>
                    <m:r>
                      <a:rPr lang="fr-FR" sz="2000" i="1">
                        <a:effectLst/>
                        <a:latin typeface="+mn-lt"/>
                        <a:ea typeface="Calibri" panose="020F0502020204030204" pitchFamily="34" charset="0"/>
                        <a:cs typeface="Times New Roman" panose="02020603050405020304" pitchFamily="18" charset="0"/>
                      </a:rPr>
                      <m:t>𝑥</m:t>
                    </m:r>
                    <m:r>
                      <a:rPr lang="fr-FR" sz="2000" i="1">
                        <a:effectLst/>
                        <a:latin typeface="+mn-lt"/>
                        <a:ea typeface="Calibri" panose="020F0502020204030204" pitchFamily="34" charset="0"/>
                        <a:cs typeface="Times New Roman" panose="02020603050405020304" pitchFamily="18" charset="0"/>
                      </a:rPr>
                      <m:t>=0</m:t>
                    </m:r>
                  </m:oMath>
                </a14:m>
                <a:r>
                  <a:rPr lang="fr-FR" sz="2000">
                    <a:effectLst/>
                    <a:latin typeface="+mn-lt"/>
                    <a:ea typeface="Calibri" panose="020F0502020204030204" pitchFamily="34" charset="0"/>
                    <a:cs typeface="Times New Roman" panose="02020603050405020304" pitchFamily="18" charset="0"/>
                  </a:rPr>
                  <a:t> </a:t>
                </a:r>
                <a:endParaRPr lang="fr-FR" sz="2000">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51049" y="2650842"/>
                <a:ext cx="4572000" cy="116955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2669395" y="1168996"/>
                <a:ext cx="1170769" cy="1323439"/>
              </a:xfrm>
              <a:prstGeom prst="rect">
                <a:avLst/>
              </a:prstGeom>
            </p:spPr>
            <p:txBody>
              <a:bodyPr wrap="none">
                <a:spAutoFit/>
              </a:bodyPr>
              <a:lstStyle/>
              <a:p>
                <a:pPr lvl="0">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fr-FR" sz="2000">
                  <a:solidFill>
                    <a:srgbClr val="C00000"/>
                  </a:solidFill>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2669395" y="1168996"/>
                <a:ext cx="1170769" cy="132343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2668482" y="3059366"/>
                <a:ext cx="1405898" cy="66851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a:solidFill>
                    <a:srgbClr val="C00000"/>
                  </a:solidFill>
                </a:endParaRPr>
              </a:p>
            </p:txBody>
          </p:sp>
        </mc:Choice>
        <mc:Fallback>
          <p:sp>
            <p:nvSpPr>
              <p:cNvPr id="6" name="Rectangle 5"/>
              <p:cNvSpPr>
                <a:spLocks noRot="1" noChangeAspect="1" noMove="1" noResize="1" noEditPoints="1" noAdjustHandles="1" noChangeArrowheads="1" noChangeShapeType="1" noTextEdit="1"/>
              </p:cNvSpPr>
              <p:nvPr/>
            </p:nvSpPr>
            <p:spPr>
              <a:xfrm>
                <a:off x="2668482" y="3059366"/>
                <a:ext cx="1405898" cy="6685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6491682" y="1587514"/>
                <a:ext cx="1170769" cy="66851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7</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a:solidFill>
                    <a:srgbClr val="C00000"/>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6491682" y="1587514"/>
                <a:ext cx="1170769" cy="66851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6550061" y="2606205"/>
                <a:ext cx="1548565" cy="1325748"/>
              </a:xfrm>
              <a:prstGeom prst="rect">
                <a:avLst/>
              </a:prstGeom>
            </p:spPr>
            <p:txBody>
              <a:bodyPr wrap="none">
                <a:spAutoFit/>
              </a:bodyPr>
              <a:lstStyle/>
              <a:p>
                <a:pPr lvl="0" algn="just">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9</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10</m:t>
                          </m:r>
                        </m:den>
                      </m:f>
                    </m:oMath>
                  </m:oMathPara>
                </a14:m>
                <a:endParaRPr lang="en-US" sz="2000">
                  <a:solidFill>
                    <a:srgbClr val="C00000"/>
                  </a:solidFill>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6550061" y="2606205"/>
                <a:ext cx="1548565" cy="132574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4864192" y="1951023"/>
                <a:ext cx="4572000" cy="2138149"/>
              </a:xfrm>
              <a:prstGeom prst="rect">
                <a:avLst/>
              </a:prstGeom>
            </p:spPr>
            <p:txBody>
              <a:bodyPr>
                <a:spAutoFit/>
              </a:bodyPr>
              <a:lstStyle/>
              <a:p>
                <a:pPr lvl="0" algn="just">
                  <a:lnSpc>
                    <a:spcPct val="350000"/>
                  </a:lnSpc>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𝑑</m:t>
                      </m:r>
                      <m:r>
                        <a:rPr lang="en-US" sz="2000" i="1">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3</m:t>
                          </m:r>
                        </m:num>
                        <m:den>
                          <m:r>
                            <a:rPr lang="fr-FR" sz="2000" i="1">
                              <a:latin typeface="Cambria Math" panose="02040503050406030204" pitchFamily="18" charset="0"/>
                              <a:ea typeface="Calibri" panose="020F0502020204030204" pitchFamily="34" charset="0"/>
                              <a:cs typeface="Times New Roman" panose="02020603050405020304" pitchFamily="18" charset="0"/>
                            </a:rPr>
                            <m:t>2</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num>
                        <m:den>
                          <m:r>
                            <a:rPr lang="fr-FR" sz="2000" i="1">
                              <a:latin typeface="Cambria Math" panose="02040503050406030204" pitchFamily="18" charset="0"/>
                              <a:ea typeface="Calibri" panose="020F0502020204030204" pitchFamily="34" charset="0"/>
                              <a:cs typeface="Times New Roman" panose="02020603050405020304" pitchFamily="18" charset="0"/>
                            </a:rPr>
                            <m:t>3</m:t>
                          </m:r>
                        </m:den>
                      </m:f>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2000">
                  <a:ea typeface="Arial" panose="020B060402020202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4864192" y="1951023"/>
                <a:ext cx="4572000" cy="213814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960867" y="1201053"/>
                <a:ext cx="1779270" cy="1169551"/>
              </a:xfrm>
              <a:prstGeom prst="rect">
                <a:avLst/>
              </a:prstGeom>
            </p:spPr>
            <p:txBody>
              <a:bodyPr wrap="none">
                <a:spAutoFit/>
              </a:bodyPr>
              <a:lstStyle/>
              <a:p>
                <a:pPr lvl="0">
                  <a:lnSpc>
                    <a:spcPct val="350000"/>
                  </a:lnSpc>
                  <a:spcBef>
                    <a:spcPts val="600"/>
                  </a:spcBef>
                  <a:spcAft>
                    <a:spcPts val="600"/>
                  </a:spcAft>
                </a:pP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𝑎</m:t>
                    </m:r>
                    <m:r>
                      <a:rPr lang="en-US" sz="2000" i="1">
                        <a:latin typeface="Cambria Math" panose="02040503050406030204" pitchFamily="18" charset="0"/>
                        <a:ea typeface="Calibri" panose="020F0502020204030204" pitchFamily="34" charset="0"/>
                        <a:cs typeface="Times New Roman" panose="02020603050405020304" pitchFamily="18" charset="0"/>
                      </a:rPr>
                      <m:t>) 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−4=0</m:t>
                    </m:r>
                  </m:oMath>
                </a14:m>
                <a:r>
                  <a:rPr lang="fr-FR" sz="2000">
                    <a:ea typeface="Calibri" panose="020F0502020204030204" pitchFamily="34" charset="0"/>
                    <a:cs typeface="Times New Roman" panose="02020603050405020304" pitchFamily="18" charset="0"/>
                  </a:rPr>
                  <a:t> </a:t>
                </a:r>
                <a:endParaRPr lang="en-US" sz="2000" i="1">
                  <a:latin typeface="Cambria Math" panose="02040503050406030204" pitchFamily="18"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960867" y="1201053"/>
                <a:ext cx="1779270" cy="116955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4855048" y="1201053"/>
                <a:ext cx="2031325" cy="1169551"/>
              </a:xfrm>
              <a:prstGeom prst="rect">
                <a:avLst/>
              </a:prstGeom>
            </p:spPr>
            <p:txBody>
              <a:bodyPr wrap="none">
                <a:spAutoFit/>
              </a:bodyPr>
              <a:lstStyle/>
              <a:p>
                <a:pPr lvl="0">
                  <a:lnSpc>
                    <a:spcPct val="350000"/>
                  </a:lnSpc>
                </a:pP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𝑐</m:t>
                    </m:r>
                    <m:r>
                      <a:rPr lang="en-US" sz="2000" i="1">
                        <a:latin typeface="Cambria Math" panose="02040503050406030204" pitchFamily="18" charset="0"/>
                        <a:ea typeface="Calibri" panose="020F0502020204030204" pitchFamily="34" charset="0"/>
                        <a:cs typeface="Times New Roman" panose="02020603050405020304" pitchFamily="18" charset="0"/>
                      </a:rPr>
                      <m:t>) 7−5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=0</m:t>
                    </m:r>
                  </m:oMath>
                </a14:m>
                <a:r>
                  <a:rPr lang="fr-FR" sz="2000">
                    <a:ea typeface="Calibri" panose="020F0502020204030204" pitchFamily="34" charset="0"/>
                    <a:cs typeface="Times New Roman" panose="02020603050405020304" pitchFamily="18" charset="0"/>
                  </a:rPr>
                  <a:t> 	</a:t>
                </a:r>
              </a:p>
            </p:txBody>
          </p:sp>
        </mc:Choice>
        <mc:Fallback>
          <p:sp>
            <p:nvSpPr>
              <p:cNvPr id="11" name="Rectangle 10"/>
              <p:cNvSpPr>
                <a:spLocks noRot="1" noChangeAspect="1" noMove="1" noResize="1" noEditPoints="1" noAdjustHandles="1" noChangeArrowheads="1" noChangeShapeType="1" noTextEdit="1"/>
              </p:cNvSpPr>
              <p:nvPr/>
            </p:nvSpPr>
            <p:spPr>
              <a:xfrm>
                <a:off x="4855048" y="1201053"/>
                <a:ext cx="2031325" cy="1169551"/>
              </a:xfrm>
              <a:prstGeom prst="rect">
                <a:avLst/>
              </a:prstGeom>
              <a:blipFill>
                <a:blip r:embed="rId10"/>
                <a:stretch>
                  <a:fillRect/>
                </a:stretch>
              </a:blipFill>
            </p:spPr>
            <p:txBody>
              <a:bodyPr/>
              <a:lstStyle/>
              <a:p>
                <a:r>
                  <a:rPr lang="en-US">
                    <a:noFill/>
                  </a:rPr>
                  <a:t> </a:t>
                </a:r>
              </a:p>
            </p:txBody>
          </p:sp>
        </mc:Fallback>
      </mc:AlternateContent>
      <p:pic>
        <p:nvPicPr>
          <p:cNvPr id="29" name="Picture 28"/>
          <p:cNvPicPr>
            <a:picLocks noChangeAspect="1"/>
          </p:cNvPicPr>
          <p:nvPr/>
        </p:nvPicPr>
        <p:blipFill>
          <a:blip r:embed="rId11"/>
          <a:stretch>
            <a:fillRect/>
          </a:stretch>
        </p:blipFill>
        <p:spPr>
          <a:xfrm>
            <a:off x="661327" y="4327455"/>
            <a:ext cx="389722" cy="5314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4" grpId="0"/>
      <p:bldP spid="5" grpId="0"/>
      <p:bldP spid="6" grpId="0"/>
      <p:bldP spid="7" grpId="0"/>
      <p:bldP spid="8"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44"/>
        <p:cNvGrpSpPr/>
        <p:nvPr/>
      </p:nvGrpSpPr>
      <p:grpSpPr>
        <a:xfrm>
          <a:off x="0" y="0"/>
          <a:ext cx="0" cy="0"/>
          <a:chOff x="0" y="0"/>
          <a:chExt cx="0" cy="0"/>
        </a:xfrm>
      </p:grpSpPr>
      <p:sp>
        <p:nvSpPr>
          <p:cNvPr id="423" name="Google Shape;5040;p69"/>
          <p:cNvSpPr txBox="1"/>
          <p:nvPr/>
        </p:nvSpPr>
        <p:spPr>
          <a:xfrm>
            <a:off x="949338" y="421132"/>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7.3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424" name="Rectangle 423"/>
          <p:cNvSpPr/>
          <p:nvPr/>
        </p:nvSpPr>
        <p:spPr>
          <a:xfrm>
            <a:off x="3809266" y="501334"/>
            <a:ext cx="32287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 các phương trình sau:</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976770" y="1878493"/>
                <a:ext cx="3064878" cy="1646605"/>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7</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−3−5</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+10=0</m:t>
                    </m:r>
                  </m:oMath>
                </a14:m>
                <a:r>
                  <a:rPr kumimoji="0" lang="fr-FR" sz="1800" b="0" i="0"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 </a:t>
                </a:r>
                <a:endParaRPr kumimoji="0" lang="en-US" sz="1800" b="0" i="0" u="none" strike="noStrike" kern="0" cap="none" spc="0" normalizeH="0" baseline="0" noProof="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 xmlns:m="http://schemas.openxmlformats.org/officeDocument/2006/math">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0</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m:t>+7=0</m:t>
                    </m:r>
                  </m:oMath>
                </a14:m>
                <a:r>
                  <a:rPr kumimoji="0" lang="fr-FR" sz="1800" b="0" i="0"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 (Vô lý)</a:t>
                </a:r>
                <a:endParaRPr kumimoji="0" lang="en-US" sz="1800" b="0" i="0" u="none" strike="noStrike" kern="0" cap="none" spc="0" normalizeH="0" baseline="0" noProof="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fr-FR" sz="1800" b="0" i="0"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Phương trình vô nghiệm</a:t>
                </a:r>
                <a:r>
                  <a:rPr kumimoji="0" lang="fr-FR" sz="1800" b="0" i="0" u="none" strike="noStrike" kern="0" cap="none" spc="0" normalizeH="0" baseline="0" noProof="0" smtClean="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a:t>
                </a:r>
                <a:endParaRPr kumimoji="0" lang="en-US" sz="1800" b="0" i="0" u="none" strike="noStrike" kern="0" cap="none" spc="0" normalizeH="0" baseline="0" noProof="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976770" y="1878493"/>
                <a:ext cx="3064878" cy="1646605"/>
              </a:xfrm>
              <a:prstGeom prst="rect">
                <a:avLst/>
              </a:prstGeom>
              <a:blipFill>
                <a:blip r:embed="rId3"/>
                <a:stretch>
                  <a:fillRect l="-1590" b="-22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666896" y="1215372"/>
                <a:ext cx="3075073" cy="584775"/>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𝑎</m:t>
                      </m:r>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7</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latin typeface="Cambria Math" panose="02040503050406030204" pitchFamily="18" charset="0"/>
                              <a:ea typeface="Times New Roman" panose="02020603050405020304" pitchFamily="18" charset="0"/>
                              <a:cs typeface="Times New Roman" panose="02020603050405020304" pitchFamily="18" charset="0"/>
                            </a:rPr>
                            <m:t>2</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+3</m:t>
                          </m:r>
                        </m:e>
                      </m:d>
                      <m:r>
                        <a:rPr lang="fr-FR" sz="1800" i="1">
                          <a:latin typeface="Cambria Math" panose="02040503050406030204" pitchFamily="18" charset="0"/>
                          <a:ea typeface="Times New Roman" panose="02020603050405020304" pitchFamily="18" charset="0"/>
                          <a:cs typeface="Times New Roman" panose="02020603050405020304" pitchFamily="18" charset="0"/>
                        </a:rPr>
                        <m:t>=5(</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US" sz="1800">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666896" y="1215372"/>
                <a:ext cx="3075073"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5074539" y="933821"/>
                <a:ext cx="2828403" cy="950004"/>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𝑏</m:t>
                      </m:r>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2</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−1</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5</m:t>
                          </m:r>
                        </m:den>
                      </m:f>
                      <m:r>
                        <a:rPr lang="fr-FR" sz="1800" i="1">
                          <a:latin typeface="Cambria Math" panose="02040503050406030204" pitchFamily="18" charset="0"/>
                          <a:ea typeface="Times New Roman" panose="02020603050405020304" pitchFamily="18" charset="0"/>
                          <a:cs typeface="Times New Roman" panose="02020603050405020304" pitchFamily="18" charset="0"/>
                        </a:rPr>
                        <m:t>=3+</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3−</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4</m:t>
                          </m:r>
                        </m:den>
                      </m:f>
                    </m:oMath>
                  </m:oMathPara>
                </a14:m>
                <a:endParaRPr lang="en-US" sz="1800">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5074539" y="933821"/>
                <a:ext cx="2828403" cy="950004"/>
              </a:xfrm>
              <a:prstGeom prst="rect">
                <a:avLst/>
              </a:prstGeom>
              <a:blipFill>
                <a:blip r:embed="rId5"/>
                <a:stretch>
                  <a:fillRect/>
                </a:stretch>
              </a:blipFill>
            </p:spPr>
            <p:txBody>
              <a:bodyPr/>
              <a:lstStyle/>
              <a:p>
                <a:r>
                  <a:rPr lang="en-US">
                    <a:noFill/>
                  </a:rPr>
                  <a:t> </a:t>
                </a:r>
              </a:p>
            </p:txBody>
          </p:sp>
        </mc:Fallback>
      </mc:AlternateContent>
      <p:cxnSp>
        <p:nvCxnSpPr>
          <p:cNvPr id="6" name="Straight Connector 5"/>
          <p:cNvCxnSpPr/>
          <p:nvPr/>
        </p:nvCxnSpPr>
        <p:spPr>
          <a:xfrm>
            <a:off x="4224528" y="1215372"/>
            <a:ext cx="9144" cy="385040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 name="Rectangle 6"/>
              <p:cNvSpPr/>
              <p:nvPr/>
            </p:nvSpPr>
            <p:spPr>
              <a:xfrm>
                <a:off x="4398264" y="1682618"/>
                <a:ext cx="4572000" cy="2664127"/>
              </a:xfrm>
              <a:prstGeom prst="rect">
                <a:avLst/>
              </a:prstGeom>
            </p:spPr>
            <p:txBody>
              <a:bodyPr>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smtClean="0">
                              <a:latin typeface="+mn-lt"/>
                              <a:ea typeface="Times New Roman" panose="02020603050405020304" pitchFamily="18" charset="0"/>
                              <a:cs typeface="Times New Roman" panose="02020603050405020304" pitchFamily="18" charset="0"/>
                            </a:rPr>
                          </m:ctrlPr>
                        </m:fPr>
                        <m:num>
                          <m:r>
                            <a:rPr lang="fr-FR" sz="1800" i="1">
                              <a:latin typeface="+mn-lt"/>
                              <a:ea typeface="Times New Roman" panose="02020603050405020304" pitchFamily="18" charset="0"/>
                              <a:cs typeface="Times New Roman" panose="02020603050405020304" pitchFamily="18" charset="0"/>
                            </a:rPr>
                            <m:t>20</m:t>
                          </m:r>
                          <m:r>
                            <a:rPr lang="fr-FR" sz="1800" i="1">
                              <a:latin typeface="+mn-lt"/>
                              <a:ea typeface="Times New Roman" panose="02020603050405020304" pitchFamily="18" charset="0"/>
                              <a:cs typeface="Times New Roman" panose="02020603050405020304" pitchFamily="18" charset="0"/>
                            </a:rPr>
                            <m:t>𝑥</m:t>
                          </m:r>
                          <m:r>
                            <a:rPr lang="fr-FR" sz="1800" i="1">
                              <a:latin typeface="+mn-lt"/>
                              <a:ea typeface="Times New Roman" panose="02020603050405020304" pitchFamily="18" charset="0"/>
                              <a:cs typeface="Times New Roman" panose="02020603050405020304" pitchFamily="18" charset="0"/>
                            </a:rPr>
                            <m:t>+4</m:t>
                          </m:r>
                          <m:d>
                            <m:dPr>
                              <m:ctrlPr>
                                <a:rPr lang="en-US" sz="1800" i="1">
                                  <a:latin typeface="+mn-lt"/>
                                  <a:ea typeface="Times New Roman" panose="02020603050405020304" pitchFamily="18" charset="0"/>
                                  <a:cs typeface="Times New Roman" panose="02020603050405020304" pitchFamily="18" charset="0"/>
                                </a:rPr>
                              </m:ctrlPr>
                            </m:dPr>
                            <m:e>
                              <m:r>
                                <a:rPr lang="fr-FR" sz="1800" i="1">
                                  <a:latin typeface="+mn-lt"/>
                                  <a:ea typeface="Times New Roman" panose="02020603050405020304" pitchFamily="18" charset="0"/>
                                  <a:cs typeface="Times New Roman" panose="02020603050405020304" pitchFamily="18" charset="0"/>
                                </a:rPr>
                                <m:t>2</m:t>
                              </m:r>
                              <m:r>
                                <a:rPr lang="fr-FR" sz="1800" i="1">
                                  <a:latin typeface="+mn-lt"/>
                                  <a:ea typeface="Times New Roman" panose="02020603050405020304" pitchFamily="18" charset="0"/>
                                  <a:cs typeface="Times New Roman" panose="02020603050405020304" pitchFamily="18" charset="0"/>
                                </a:rPr>
                                <m:t>𝑥</m:t>
                              </m:r>
                              <m:r>
                                <a:rPr lang="fr-FR" sz="1800" i="1">
                                  <a:latin typeface="+mn-lt"/>
                                  <a:ea typeface="Times New Roman" panose="02020603050405020304" pitchFamily="18" charset="0"/>
                                  <a:cs typeface="Times New Roman" panose="02020603050405020304" pitchFamily="18" charset="0"/>
                                </a:rPr>
                                <m:t>−1</m:t>
                              </m:r>
                            </m:e>
                          </m:d>
                        </m:num>
                        <m:den>
                          <m:r>
                            <a:rPr lang="fr-FR" sz="1800" i="1">
                              <a:latin typeface="+mn-lt"/>
                              <a:ea typeface="Times New Roman" panose="02020603050405020304" pitchFamily="18" charset="0"/>
                              <a:cs typeface="Times New Roman" panose="02020603050405020304" pitchFamily="18" charset="0"/>
                            </a:rPr>
                            <m:t>20</m:t>
                          </m:r>
                        </m:den>
                      </m:f>
                      <m:r>
                        <a:rPr lang="fr-FR" sz="1800" i="1">
                          <a:latin typeface="+mn-lt"/>
                          <a:ea typeface="Times New Roman" panose="02020603050405020304" pitchFamily="18" charset="0"/>
                          <a:cs typeface="Times New Roman" panose="02020603050405020304" pitchFamily="18" charset="0"/>
                        </a:rPr>
                        <m:t>=</m:t>
                      </m:r>
                      <m:f>
                        <m:fPr>
                          <m:ctrlPr>
                            <a:rPr lang="en-US" sz="1800" i="1">
                              <a:latin typeface="+mn-lt"/>
                              <a:ea typeface="Times New Roman" panose="02020603050405020304" pitchFamily="18" charset="0"/>
                              <a:cs typeface="Times New Roman" panose="02020603050405020304" pitchFamily="18" charset="0"/>
                            </a:rPr>
                          </m:ctrlPr>
                        </m:fPr>
                        <m:num>
                          <m:r>
                            <a:rPr lang="fr-FR" sz="1800" i="1">
                              <a:latin typeface="+mn-lt"/>
                              <a:ea typeface="Times New Roman" panose="02020603050405020304" pitchFamily="18" charset="0"/>
                              <a:cs typeface="Times New Roman" panose="02020603050405020304" pitchFamily="18" charset="0"/>
                            </a:rPr>
                            <m:t>3.20+5</m:t>
                          </m:r>
                          <m:d>
                            <m:dPr>
                              <m:ctrlPr>
                                <a:rPr lang="en-US" sz="1800" i="1">
                                  <a:latin typeface="+mn-lt"/>
                                  <a:ea typeface="Times New Roman" panose="02020603050405020304" pitchFamily="18" charset="0"/>
                                  <a:cs typeface="Times New Roman" panose="02020603050405020304" pitchFamily="18" charset="0"/>
                                </a:rPr>
                              </m:ctrlPr>
                            </m:dPr>
                            <m:e>
                              <m:r>
                                <a:rPr lang="fr-FR" sz="1800" i="1">
                                  <a:latin typeface="+mn-lt"/>
                                  <a:ea typeface="Times New Roman" panose="02020603050405020304" pitchFamily="18" charset="0"/>
                                  <a:cs typeface="Times New Roman" panose="02020603050405020304" pitchFamily="18" charset="0"/>
                                </a:rPr>
                                <m:t>3−</m:t>
                              </m:r>
                              <m:r>
                                <a:rPr lang="fr-FR" sz="1800" i="1">
                                  <a:latin typeface="+mn-lt"/>
                                  <a:ea typeface="Times New Roman" panose="02020603050405020304" pitchFamily="18" charset="0"/>
                                  <a:cs typeface="Times New Roman" panose="02020603050405020304" pitchFamily="18" charset="0"/>
                                </a:rPr>
                                <m:t>𝑥</m:t>
                              </m:r>
                            </m:e>
                          </m:d>
                        </m:num>
                        <m:den>
                          <m:r>
                            <a:rPr lang="fr-FR" sz="1800" i="1">
                              <a:latin typeface="+mn-lt"/>
                              <a:ea typeface="Times New Roman" panose="02020603050405020304" pitchFamily="18" charset="0"/>
                              <a:cs typeface="Times New Roman" panose="02020603050405020304" pitchFamily="18" charset="0"/>
                            </a:rPr>
                            <m:t>20</m:t>
                          </m:r>
                        </m:den>
                      </m:f>
                    </m:oMath>
                  </m:oMathPara>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800" i="1">
                          <a:latin typeface="+mn-lt"/>
                          <a:ea typeface="Times New Roman" panose="02020603050405020304" pitchFamily="18" charset="0"/>
                          <a:cs typeface="Times New Roman" panose="02020603050405020304" pitchFamily="18" charset="0"/>
                        </a:rPr>
                        <m:t>20</m:t>
                      </m:r>
                      <m:r>
                        <a:rPr lang="fr-FR" sz="1800" i="1">
                          <a:latin typeface="+mn-lt"/>
                          <a:ea typeface="Times New Roman" panose="02020603050405020304" pitchFamily="18" charset="0"/>
                          <a:cs typeface="Times New Roman" panose="02020603050405020304" pitchFamily="18" charset="0"/>
                        </a:rPr>
                        <m:t>𝑥</m:t>
                      </m:r>
                      <m:r>
                        <a:rPr lang="fr-FR" sz="1800" i="1">
                          <a:latin typeface="+mn-lt"/>
                          <a:ea typeface="Times New Roman" panose="02020603050405020304" pitchFamily="18" charset="0"/>
                          <a:cs typeface="Times New Roman" panose="02020603050405020304" pitchFamily="18" charset="0"/>
                        </a:rPr>
                        <m:t>+8</m:t>
                      </m:r>
                      <m:r>
                        <a:rPr lang="fr-FR" sz="1800" i="1">
                          <a:latin typeface="+mn-lt"/>
                          <a:ea typeface="Times New Roman" panose="02020603050405020304" pitchFamily="18" charset="0"/>
                          <a:cs typeface="Times New Roman" panose="02020603050405020304" pitchFamily="18" charset="0"/>
                        </a:rPr>
                        <m:t>𝑥</m:t>
                      </m:r>
                      <m:r>
                        <a:rPr lang="fr-FR" sz="1800" i="1">
                          <a:latin typeface="+mn-lt"/>
                          <a:ea typeface="Times New Roman" panose="02020603050405020304" pitchFamily="18" charset="0"/>
                          <a:cs typeface="Times New Roman" panose="02020603050405020304" pitchFamily="18" charset="0"/>
                        </a:rPr>
                        <m:t>−4=60+15−5</m:t>
                      </m:r>
                      <m:r>
                        <a:rPr lang="fr-FR" sz="1800" i="1">
                          <a:latin typeface="+mn-lt"/>
                          <a:ea typeface="Times New Roman" panose="02020603050405020304" pitchFamily="18" charset="0"/>
                          <a:cs typeface="Times New Roman" panose="02020603050405020304" pitchFamily="18" charset="0"/>
                        </a:rPr>
                        <m:t>𝑥</m:t>
                      </m:r>
                    </m:oMath>
                  </m:oMathPara>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1800" i="1">
                          <a:latin typeface="+mn-lt"/>
                          <a:ea typeface="Times New Roman" panose="02020603050405020304" pitchFamily="18" charset="0"/>
                          <a:cs typeface="Times New Roman" panose="02020603050405020304" pitchFamily="18" charset="0"/>
                        </a:rPr>
                        <m:t>33</m:t>
                      </m:r>
                      <m:r>
                        <a:rPr lang="fr-FR" sz="1800" i="1">
                          <a:latin typeface="+mn-lt"/>
                          <a:ea typeface="Times New Roman" panose="02020603050405020304" pitchFamily="18" charset="0"/>
                          <a:cs typeface="Times New Roman" panose="02020603050405020304" pitchFamily="18" charset="0"/>
                        </a:rPr>
                        <m:t>𝑥</m:t>
                      </m:r>
                      <m:r>
                        <a:rPr lang="fr-FR" sz="1800" i="1">
                          <a:latin typeface="+mn-lt"/>
                          <a:ea typeface="Times New Roman" panose="02020603050405020304" pitchFamily="18" charset="0"/>
                          <a:cs typeface="Times New Roman" panose="02020603050405020304" pitchFamily="18" charset="0"/>
                        </a:rPr>
                        <m:t>=79</m:t>
                      </m:r>
                    </m:oMath>
                  </m:oMathPara>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800" i="1">
                          <a:latin typeface="+mn-lt"/>
                          <a:ea typeface="Times New Roman" panose="02020603050405020304" pitchFamily="18" charset="0"/>
                          <a:cs typeface="Times New Roman" panose="02020603050405020304" pitchFamily="18" charset="0"/>
                        </a:rPr>
                        <m:t>𝑥</m:t>
                      </m:r>
                      <m:r>
                        <a:rPr lang="fr-FR" sz="1800" i="1">
                          <a:latin typeface="+mn-lt"/>
                          <a:ea typeface="Times New Roman" panose="02020603050405020304" pitchFamily="18" charset="0"/>
                          <a:cs typeface="Times New Roman" panose="02020603050405020304" pitchFamily="18" charset="0"/>
                        </a:rPr>
                        <m:t>=</m:t>
                      </m:r>
                      <m:f>
                        <m:fPr>
                          <m:ctrlPr>
                            <a:rPr lang="en-US" sz="1800" i="1">
                              <a:latin typeface="+mn-lt"/>
                              <a:ea typeface="Times New Roman" panose="02020603050405020304" pitchFamily="18" charset="0"/>
                              <a:cs typeface="Times New Roman" panose="02020603050405020304" pitchFamily="18" charset="0"/>
                            </a:rPr>
                          </m:ctrlPr>
                        </m:fPr>
                        <m:num>
                          <m:r>
                            <a:rPr lang="fr-FR" sz="1800" i="1">
                              <a:latin typeface="+mn-lt"/>
                              <a:ea typeface="Times New Roman" panose="02020603050405020304" pitchFamily="18" charset="0"/>
                              <a:cs typeface="Times New Roman" panose="02020603050405020304" pitchFamily="18" charset="0"/>
                            </a:rPr>
                            <m:t>79</m:t>
                          </m:r>
                        </m:num>
                        <m:den>
                          <m:r>
                            <a:rPr lang="fr-FR" sz="1800" i="1">
                              <a:latin typeface="+mn-lt"/>
                              <a:ea typeface="Times New Roman" panose="02020603050405020304" pitchFamily="18" charset="0"/>
                              <a:cs typeface="Times New Roman" panose="02020603050405020304" pitchFamily="18" charset="0"/>
                            </a:rPr>
                            <m:t>33</m:t>
                          </m:r>
                        </m:den>
                      </m:f>
                    </m:oMath>
                  </m:oMathPara>
                </a14:m>
                <a:endParaRPr lang="en-US" sz="1800">
                  <a:latin typeface="+mn-l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4398264" y="1682618"/>
                <a:ext cx="4572000" cy="2664127"/>
              </a:xfrm>
              <a:prstGeom prst="rect">
                <a:avLst/>
              </a:prstGeom>
              <a:blipFill>
                <a:blip r:embed="rId6"/>
                <a:stretch>
                  <a:fillRect/>
                </a:stretch>
              </a:blipFill>
            </p:spPr>
            <p:txBody>
              <a:bodyPr/>
              <a:lstStyle/>
              <a:p>
                <a:r>
                  <a:rPr lang="en-US">
                    <a:noFill/>
                  </a:rPr>
                  <a:t> </a:t>
                </a:r>
              </a:p>
            </p:txBody>
          </p:sp>
        </mc:Fallback>
      </mc:AlternateContent>
      <p:grpSp>
        <p:nvGrpSpPr>
          <p:cNvPr id="11" name="Group 10"/>
          <p:cNvGrpSpPr/>
          <p:nvPr/>
        </p:nvGrpSpPr>
        <p:grpSpPr>
          <a:xfrm>
            <a:off x="4940519" y="4055635"/>
            <a:ext cx="3865152" cy="911403"/>
            <a:chOff x="5150831" y="3927619"/>
            <a:chExt cx="3865152" cy="911403"/>
          </a:xfrm>
        </p:grpSpPr>
        <p:sp>
          <p:nvSpPr>
            <p:cNvPr id="9" name="Rectangle 8"/>
            <p:cNvSpPr/>
            <p:nvPr/>
          </p:nvSpPr>
          <p:spPr>
            <a:xfrm>
              <a:off x="5150831" y="4196687"/>
              <a:ext cx="3066865" cy="507831"/>
            </a:xfrm>
            <a:prstGeom prst="rect">
              <a:avLst/>
            </a:prstGeom>
          </p:spPr>
          <p:txBody>
            <a:bodyPr wrap="none">
              <a:spAutoFit/>
            </a:bodyPr>
            <a:lstStyle/>
            <a:p>
              <a:pPr lvl="0" algn="just">
                <a:lnSpc>
                  <a:spcPct val="150000"/>
                </a:lnSpc>
                <a:spcBef>
                  <a:spcPts val="300"/>
                </a:spcBef>
                <a:spcAft>
                  <a:spcPts val="300"/>
                </a:spcAft>
              </a:pPr>
              <a:r>
                <a:rPr lang="fr-FR" sz="1800">
                  <a:ea typeface="Times New Roman" panose="02020603050405020304" pitchFamily="18" charset="0"/>
                  <a:cs typeface="Times New Roman" panose="02020603050405020304" pitchFamily="18" charset="0"/>
                </a:rPr>
                <a:t>Nghiệm của phương </a:t>
              </a:r>
              <a:r>
                <a:rPr lang="fr-FR" sz="1800">
                  <a:ea typeface="Times New Roman" panose="02020603050405020304" pitchFamily="18" charset="0"/>
                  <a:cs typeface="Times New Roman" panose="02020603050405020304" pitchFamily="18" charset="0"/>
                </a:rPr>
                <a:t>trình </a:t>
              </a:r>
              <a:r>
                <a:rPr lang="fr-FR" sz="1800" smtClean="0">
                  <a:ea typeface="Times New Roman" panose="02020603050405020304" pitchFamily="18" charset="0"/>
                  <a:cs typeface="Times New Roman" panose="02020603050405020304" pitchFamily="18" charset="0"/>
                </a:rPr>
                <a:t>là</a:t>
              </a:r>
              <a:endParaRPr lang="en-US" sz="1800">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0" name="Rectangle 9"/>
                <p:cNvSpPr/>
                <p:nvPr/>
              </p:nvSpPr>
              <p:spPr>
                <a:xfrm>
                  <a:off x="8078932" y="3927619"/>
                  <a:ext cx="937051" cy="911403"/>
                </a:xfrm>
                <a:prstGeom prst="rect">
                  <a:avLst/>
                </a:prstGeom>
              </p:spPr>
              <p:txBody>
                <a:bodyPr wrap="none">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79</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33</m:t>
                            </m:r>
                          </m:den>
                        </m:f>
                      </m:oMath>
                    </m:oMathPara>
                  </a14:m>
                  <a:endParaRPr lang="en-US" sz="1800">
                    <a:ea typeface="Arial" panose="020B060402020202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8078932" y="3927619"/>
                  <a:ext cx="937051" cy="911403"/>
                </a:xfrm>
                <a:prstGeom prst="rect">
                  <a:avLst/>
                </a:prstGeom>
                <a:blipFill>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786760459"/>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500"/>
                                        <p:tgtEl>
                                          <p:spTgt spid="423"/>
                                        </p:tgtEl>
                                      </p:cBhvr>
                                    </p:animEffect>
                                    <p:anim calcmode="lin" valueType="num">
                                      <p:cBhvr>
                                        <p:cTn id="8" dur="500" fill="hold"/>
                                        <p:tgtEl>
                                          <p:spTgt spid="423"/>
                                        </p:tgtEl>
                                        <p:attrNameLst>
                                          <p:attrName>ppt_x</p:attrName>
                                        </p:attrNameLst>
                                      </p:cBhvr>
                                      <p:tavLst>
                                        <p:tav tm="0">
                                          <p:val>
                                            <p:strVal val="#ppt_x"/>
                                          </p:val>
                                        </p:tav>
                                        <p:tav tm="100000">
                                          <p:val>
                                            <p:strVal val="#ppt_x"/>
                                          </p:val>
                                        </p:tav>
                                      </p:tavLst>
                                    </p:anim>
                                    <p:anim calcmode="lin" valueType="num">
                                      <p:cBhvr>
                                        <p:cTn id="9" dur="500" fill="hold"/>
                                        <p:tgtEl>
                                          <p:spTgt spid="4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4"/>
                                        </p:tgtEl>
                                        <p:attrNameLst>
                                          <p:attrName>style.visibility</p:attrName>
                                        </p:attrNameLst>
                                      </p:cBhvr>
                                      <p:to>
                                        <p:strVal val="visible"/>
                                      </p:to>
                                    </p:set>
                                    <p:animEffect transition="in" filter="fade">
                                      <p:cBhvr>
                                        <p:cTn id="12" dur="500"/>
                                        <p:tgtEl>
                                          <p:spTgt spid="424"/>
                                        </p:tgtEl>
                                      </p:cBhvr>
                                    </p:animEffect>
                                    <p:anim calcmode="lin" valueType="num">
                                      <p:cBhvr>
                                        <p:cTn id="13" dur="500" fill="hold"/>
                                        <p:tgtEl>
                                          <p:spTgt spid="424"/>
                                        </p:tgtEl>
                                        <p:attrNameLst>
                                          <p:attrName>ppt_x</p:attrName>
                                        </p:attrNameLst>
                                      </p:cBhvr>
                                      <p:tavLst>
                                        <p:tav tm="0">
                                          <p:val>
                                            <p:strVal val="#ppt_x"/>
                                          </p:val>
                                        </p:tav>
                                        <p:tav tm="100000">
                                          <p:val>
                                            <p:strVal val="#ppt_x"/>
                                          </p:val>
                                        </p:tav>
                                      </p:tavLst>
                                    </p:anim>
                                    <p:anim calcmode="lin" valueType="num">
                                      <p:cBhvr>
                                        <p:cTn id="14" dur="500" fill="hold"/>
                                        <p:tgtEl>
                                          <p:spTgt spid="4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barn(inVertical)">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wipe(down)">
                                      <p:cBhvr>
                                        <p:cTn id="39" dur="500"/>
                                        <p:tgtEl>
                                          <p:spTgt spid="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44" dur="500"/>
                                        <p:tgtEl>
                                          <p:spTgt spid="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fade">
                                      <p:cBhvr>
                                        <p:cTn id="49" dur="500"/>
                                        <p:tgtEl>
                                          <p:spTgt spid="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7">
                                            <p:txEl>
                                              <p:pRg st="1" end="1"/>
                                            </p:txEl>
                                          </p:spTgt>
                                        </p:tgtEl>
                                        <p:attrNameLst>
                                          <p:attrName>style.visibility</p:attrName>
                                        </p:attrNameLst>
                                      </p:cBhvr>
                                      <p:to>
                                        <p:strVal val="visible"/>
                                      </p:to>
                                    </p:set>
                                    <p:animEffect transition="in" filter="barn(inVertical)">
                                      <p:cBhvr>
                                        <p:cTn id="54" dur="500"/>
                                        <p:tgtEl>
                                          <p:spTgt spid="7">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animEffect transition="in" filter="wipe(down)">
                                      <p:cBhvr>
                                        <p:cTn id="59" dur="500"/>
                                        <p:tgtEl>
                                          <p:spTgt spid="7">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7">
                                            <p:txEl>
                                              <p:pRg st="3" end="3"/>
                                            </p:txEl>
                                          </p:spTgt>
                                        </p:tgtEl>
                                        <p:attrNameLst>
                                          <p:attrName>style.visibility</p:attrName>
                                        </p:attrNameLst>
                                      </p:cBhvr>
                                      <p:to>
                                        <p:strVal val="visible"/>
                                      </p:to>
                                    </p:set>
                                    <p:animEffect transition="in" filter="randombar(horizontal)">
                                      <p:cBhvr>
                                        <p:cTn id="64" dur="500"/>
                                        <p:tgtEl>
                                          <p:spTgt spid="7">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animBg="1"/>
      <p:bldP spid="424" grpId="0"/>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79"/>
        <p:cNvGrpSpPr/>
        <p:nvPr/>
      </p:nvGrpSpPr>
      <p:grpSpPr>
        <a:xfrm>
          <a:off x="0" y="0"/>
          <a:ext cx="0" cy="0"/>
          <a:chOff x="0" y="0"/>
          <a:chExt cx="0" cy="0"/>
        </a:xfrm>
      </p:grpSpPr>
      <p:sp>
        <p:nvSpPr>
          <p:cNvPr id="12" name="Google Shape;4080;p41"/>
          <p:cNvSpPr txBox="1">
            <a:spLocks noGrp="1"/>
          </p:cNvSpPr>
          <p:nvPr>
            <p:ph type="title"/>
          </p:nvPr>
        </p:nvSpPr>
        <p:spPr>
          <a:xfrm>
            <a:off x="-2" y="770474"/>
            <a:ext cx="7804404" cy="1511400"/>
          </a:xfrm>
          <a:prstGeom prst="rect">
            <a:avLst/>
          </a:prstGeom>
        </p:spPr>
        <p:txBody>
          <a:bodyPr spcFirstLastPara="1" wrap="square" lIns="91425" tIns="91425" rIns="91425" bIns="91425" anchor="b" anchorCtr="0">
            <a:noAutofit/>
          </a:bodyPr>
          <a:lstStyle/>
          <a:p>
            <a:pPr lvl="0" algn="ctr">
              <a:lnSpc>
                <a:spcPct val="150000"/>
              </a:lnSpc>
            </a:pPr>
            <a:r>
              <a:rPr lang="en-US" sz="6000" i="0" smtClean="0">
                <a:latin typeface="+mn-lt"/>
              </a:rPr>
              <a:t>VẬN DỤNG</a:t>
            </a:r>
            <a:endParaRPr sz="6000" i="0">
              <a:latin typeface="+mn-lt"/>
            </a:endParaRPr>
          </a:p>
        </p:txBody>
      </p:sp>
      <p:pic>
        <p:nvPicPr>
          <p:cNvPr id="4" name="Picture 3"/>
          <p:cNvPicPr>
            <a:picLocks noChangeAspect="1"/>
          </p:cNvPicPr>
          <p:nvPr/>
        </p:nvPicPr>
        <p:blipFill>
          <a:blip r:embed="rId3"/>
          <a:stretch>
            <a:fillRect/>
          </a:stretch>
        </p:blipFill>
        <p:spPr>
          <a:xfrm>
            <a:off x="2771286" y="3046449"/>
            <a:ext cx="2261827" cy="1454843"/>
          </a:xfrm>
          <a:prstGeom prst="rect">
            <a:avLst/>
          </a:prstGeom>
        </p:spPr>
      </p:pic>
      <p:pic>
        <p:nvPicPr>
          <p:cNvPr id="5" name="Picture 4"/>
          <p:cNvPicPr>
            <a:picLocks noChangeAspect="1"/>
          </p:cNvPicPr>
          <p:nvPr/>
        </p:nvPicPr>
        <p:blipFill>
          <a:blip r:embed="rId4"/>
          <a:stretch>
            <a:fillRect/>
          </a:stretch>
        </p:blipFill>
        <p:spPr>
          <a:xfrm>
            <a:off x="338313" y="4242038"/>
            <a:ext cx="634866" cy="679418"/>
          </a:xfrm>
          <a:prstGeom prst="rect">
            <a:avLst/>
          </a:prstGeom>
        </p:spPr>
      </p:pic>
    </p:spTree>
    <p:extLst>
      <p:ext uri="{BB962C8B-B14F-4D97-AF65-F5344CB8AC3E}">
        <p14:creationId xmlns:p14="http://schemas.microsoft.com/office/powerpoint/2010/main" val="29611980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14"/>
        <p:cNvGrpSpPr/>
        <p:nvPr/>
      </p:nvGrpSpPr>
      <p:grpSpPr>
        <a:xfrm>
          <a:off x="0" y="0"/>
          <a:ext cx="0" cy="0"/>
          <a:chOff x="0" y="0"/>
          <a:chExt cx="0" cy="0"/>
        </a:xfrm>
      </p:grpSpPr>
      <p:sp>
        <p:nvSpPr>
          <p:cNvPr id="829" name="Google Shape;5040;p69"/>
          <p:cNvSpPr txBox="1"/>
          <p:nvPr/>
        </p:nvSpPr>
        <p:spPr>
          <a:xfrm>
            <a:off x="693306" y="196893"/>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7.4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830" name="Rectangle 1"/>
              <p:cNvSpPr>
                <a:spLocks noChangeArrowheads="1"/>
              </p:cNvSpPr>
              <p:nvPr/>
            </p:nvSpPr>
            <p:spPr bwMode="auto">
              <a:xfrm>
                <a:off x="620154" y="795802"/>
                <a:ext cx="8377542" cy="159832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kumimoji="0" lang="en-US" altLang="en-US" sz="1900" b="0" i="0" u="none" strike="noStrike" cap="none" normalizeH="0" baseline="0" smtClean="0">
                    <a:ln>
                      <a:noFill/>
                    </a:ln>
                    <a:solidFill>
                      <a:srgbClr val="000000"/>
                    </a:solidFill>
                    <a:effectLst/>
                    <a:ea typeface="Open Sans"/>
                  </a:rPr>
                  <a:t>Ở một số quốc gia, người ta dùng cả hai đơn vị đo nhiệt độ là độ Fahrenheit (°F) và độ Celcius (°C), liên hệ với nhau bởi công thức </a:t>
                </a:r>
                <a14:m>
                  <m:oMath xmlns:m="http://schemas.openxmlformats.org/officeDocument/2006/math">
                    <m:r>
                      <a:rPr lang="fr-FR" sz="1900" i="1">
                        <a:latin typeface="Cambria Math" panose="02040503050406030204" pitchFamily="18" charset="0"/>
                        <a:ea typeface="Calibri" panose="020F0502020204030204" pitchFamily="34" charset="0"/>
                        <a:cs typeface="Times New Roman" panose="02020603050405020304" pitchFamily="18" charset="0"/>
                      </a:rPr>
                      <m:t>𝐶</m:t>
                    </m:r>
                    <m:r>
                      <a:rPr lang="fr-FR"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9</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𝐹</m:t>
                    </m:r>
                    <m:r>
                      <a:rPr lang="fr-FR" sz="1900" i="1">
                        <a:effectLst/>
                        <a:latin typeface="Cambria Math" panose="02040503050406030204" pitchFamily="18" charset="0"/>
                        <a:ea typeface="Calibri" panose="020F0502020204030204" pitchFamily="34" charset="0"/>
                        <a:cs typeface="Times New Roman" panose="02020603050405020304" pitchFamily="18" charset="0"/>
                      </a:rPr>
                      <m:t>−32)</m:t>
                    </m:r>
                  </m:oMath>
                </a14:m>
                <a:r>
                  <a:rPr kumimoji="0" lang="en-US" altLang="en-US" sz="1900" b="0" i="0" u="none" strike="noStrike" cap="none" normalizeH="0" baseline="0" smtClean="0">
                    <a:ln>
                      <a:noFill/>
                    </a:ln>
                    <a:solidFill>
                      <a:srgbClr val="000000"/>
                    </a:solidFill>
                    <a:effectLst/>
                    <a:ea typeface="Open Sans"/>
                  </a:rPr>
                  <a:t>. </a:t>
                </a:r>
                <a:r>
                  <a:rPr kumimoji="0" lang="en-US" altLang="en-US" sz="1900" b="0" i="0" u="none" strike="noStrike" cap="none" normalizeH="0" baseline="0" smtClean="0">
                    <a:ln>
                      <a:noFill/>
                    </a:ln>
                    <a:solidFill>
                      <a:srgbClr val="000000"/>
                    </a:solidFill>
                    <a:effectLst/>
                    <a:ea typeface="Open Sans"/>
                  </a:rPr>
                  <a:t>      Hãy </a:t>
                </a:r>
                <a:r>
                  <a:rPr kumimoji="0" lang="en-US" altLang="en-US" sz="1900" b="0" i="0" u="none" strike="noStrike" cap="none" normalizeH="0" baseline="0" smtClean="0">
                    <a:ln>
                      <a:noFill/>
                    </a:ln>
                    <a:solidFill>
                      <a:srgbClr val="000000"/>
                    </a:solidFill>
                    <a:effectLst/>
                    <a:ea typeface="Open Sans"/>
                  </a:rPr>
                  <a:t>tính độ Fahrenheit tương ứng với 10 °</a:t>
                </a:r>
                <a:r>
                  <a:rPr kumimoji="0" lang="en-US" altLang="en-US" sz="1900" b="0" i="0" u="none" strike="noStrike" cap="none" normalizeH="0" baseline="0" smtClean="0">
                    <a:ln>
                      <a:noFill/>
                    </a:ln>
                    <a:solidFill>
                      <a:srgbClr val="000000"/>
                    </a:solidFill>
                    <a:effectLst/>
                    <a:ea typeface="Open Sans"/>
                  </a:rPr>
                  <a:t>C</a:t>
                </a:r>
                <a:r>
                  <a:rPr kumimoji="0" lang="en-US" altLang="en-US" sz="1900" b="0" i="0" u="none" strike="noStrike" cap="none" normalizeH="0" baseline="0" smtClean="0">
                    <a:ln>
                      <a:noFill/>
                    </a:ln>
                    <a:solidFill>
                      <a:srgbClr val="000000"/>
                    </a:solidFill>
                    <a:effectLst/>
                    <a:ea typeface="Open Sans"/>
                  </a:rPr>
                  <a:t>.</a:t>
                </a:r>
                <a:endParaRPr kumimoji="0" lang="en-US" altLang="en-US" sz="1900" b="0" i="0" u="none" strike="noStrike" cap="none" normalizeH="0" baseline="0" smtClean="0">
                  <a:ln>
                    <a:noFill/>
                  </a:ln>
                  <a:solidFill>
                    <a:schemeClr val="tx1"/>
                  </a:solidFill>
                  <a:effectLst/>
                </a:endParaRPr>
              </a:p>
            </p:txBody>
          </p:sp>
        </mc:Choice>
        <mc:Fallback>
          <p:sp>
            <p:nvSpPr>
              <p:cNvPr id="830" name="Rectangle 1"/>
              <p:cNvSpPr>
                <a:spLocks noRot="1" noChangeAspect="1" noMove="1" noResize="1" noEditPoints="1" noAdjustHandles="1" noChangeArrowheads="1" noChangeShapeType="1" noTextEdit="1"/>
              </p:cNvSpPr>
              <p:nvPr/>
            </p:nvSpPr>
            <p:spPr bwMode="auto">
              <a:xfrm>
                <a:off x="620154" y="795802"/>
                <a:ext cx="8377542" cy="1598323"/>
              </a:xfrm>
              <a:prstGeom prst="rect">
                <a:avLst/>
              </a:prstGeom>
              <a:blipFill>
                <a:blip r:embed="rId3"/>
                <a:stretch>
                  <a:fillRect l="-728" r="-655" b="-267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831" name="Group 830"/>
          <p:cNvGrpSpPr/>
          <p:nvPr/>
        </p:nvGrpSpPr>
        <p:grpSpPr>
          <a:xfrm>
            <a:off x="4333237" y="2520790"/>
            <a:ext cx="878224" cy="441690"/>
            <a:chOff x="1468481" y="4796551"/>
            <a:chExt cx="789170" cy="390909"/>
          </a:xfrm>
        </p:grpSpPr>
        <p:sp>
          <p:nvSpPr>
            <p:cNvPr id="832" name="Oval Callout 831"/>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833" name="TextBox 832"/>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3" name="Rectangle 2"/>
              <p:cNvSpPr/>
              <p:nvPr/>
            </p:nvSpPr>
            <p:spPr>
              <a:xfrm>
                <a:off x="693306" y="3052569"/>
                <a:ext cx="7527150" cy="1863074"/>
              </a:xfrm>
              <a:prstGeom prst="rect">
                <a:avLst/>
              </a:prstGeom>
            </p:spPr>
            <p:txBody>
              <a:bodyPr wrap="square">
                <a:spAutoFit/>
              </a:bodyPr>
              <a:lstStyle/>
              <a:p>
                <a:pPr>
                  <a:lnSpc>
                    <a:spcPct val="150000"/>
                  </a:lnSpc>
                  <a:spcBef>
                    <a:spcPts val="600"/>
                  </a:spcBef>
                  <a:spcAft>
                    <a:spcPts val="600"/>
                  </a:spcAft>
                </a:pPr>
                <a:r>
                  <a:rPr lang="fr-FR" sz="1900">
                    <a:latin typeface="+mn-lt"/>
                    <a:ea typeface="Calibri" panose="020F0502020204030204" pitchFamily="34" charset="0"/>
                    <a:cs typeface="Times New Roman" panose="02020603050405020304" pitchFamily="18" charset="0"/>
                  </a:rPr>
                  <a:t>Thay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𝐶</m:t>
                    </m:r>
                    <m:r>
                      <a:rPr lang="fr-FR" sz="1900" i="1">
                        <a:effectLst/>
                        <a:latin typeface="+mn-lt"/>
                        <a:ea typeface="Calibri" panose="020F0502020204030204" pitchFamily="34" charset="0"/>
                        <a:cs typeface="Times New Roman" panose="02020603050405020304" pitchFamily="18" charset="0"/>
                      </a:rPr>
                      <m:t>=10</m:t>
                    </m:r>
                  </m:oMath>
                </a14:m>
                <a:r>
                  <a:rPr lang="fr-FR" sz="1900">
                    <a:effectLst/>
                    <a:latin typeface="+mn-lt"/>
                    <a:ea typeface="Calibri" panose="020F0502020204030204" pitchFamily="34" charset="0"/>
                    <a:cs typeface="Times New Roman" panose="02020603050405020304" pitchFamily="18" charset="0"/>
                  </a:rPr>
                  <a:t> vào công thức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𝐶</m:t>
                    </m:r>
                    <m:r>
                      <a:rPr lang="fr-FR" sz="1900" i="1">
                        <a:effectLst/>
                        <a:latin typeface="+mn-lt"/>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5</m:t>
                        </m:r>
                      </m:num>
                      <m:den>
                        <m:r>
                          <a:rPr lang="fr-FR" sz="1900" i="1">
                            <a:effectLst/>
                            <a:latin typeface="+mn-lt"/>
                            <a:ea typeface="Calibri" panose="020F0502020204030204" pitchFamily="34" charset="0"/>
                            <a:cs typeface="Times New Roman" panose="02020603050405020304" pitchFamily="18" charset="0"/>
                          </a:rPr>
                          <m:t>9</m:t>
                        </m:r>
                      </m:den>
                    </m:f>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𝐹</m:t>
                    </m:r>
                    <m:r>
                      <a:rPr lang="fr-FR" sz="1900" i="1">
                        <a:effectLst/>
                        <a:latin typeface="+mn-lt"/>
                        <a:ea typeface="Calibri" panose="020F0502020204030204" pitchFamily="34" charset="0"/>
                        <a:cs typeface="Times New Roman" panose="02020603050405020304" pitchFamily="18" charset="0"/>
                      </a:rPr>
                      <m:t>−32)</m:t>
                    </m:r>
                  </m:oMath>
                </a14:m>
                <a:r>
                  <a:rPr lang="fr-FR" sz="1900">
                    <a:effectLst/>
                    <a:latin typeface="+mn-lt"/>
                    <a:ea typeface="Calibri" panose="020F0502020204030204" pitchFamily="34" charset="0"/>
                    <a:cs typeface="Times New Roman" panose="02020603050405020304" pitchFamily="18" charset="0"/>
                  </a:rPr>
                  <a:t>, ta được:</a:t>
                </a:r>
                <a:r>
                  <a:rPr lang="fr-FR" sz="19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10=</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5</m:t>
                        </m:r>
                      </m:num>
                      <m:den>
                        <m:r>
                          <a:rPr lang="fr-FR" sz="1900" i="1">
                            <a:effectLst/>
                            <a:latin typeface="+mn-lt"/>
                            <a:ea typeface="Calibri" panose="020F0502020204030204" pitchFamily="34" charset="0"/>
                            <a:cs typeface="Times New Roman" panose="02020603050405020304" pitchFamily="18" charset="0"/>
                          </a:rPr>
                          <m:t>9</m:t>
                        </m:r>
                      </m:den>
                    </m:f>
                    <m:d>
                      <m:dPr>
                        <m:ctrlPr>
                          <a:rPr lang="en-US" sz="1900" i="1">
                            <a:effectLst/>
                            <a:latin typeface="+mn-lt"/>
                            <a:ea typeface="Calibri" panose="020F0502020204030204" pitchFamily="34" charset="0"/>
                            <a:cs typeface="Times New Roman" panose="02020603050405020304" pitchFamily="18" charset="0"/>
                          </a:rPr>
                        </m:ctrlPr>
                      </m:dPr>
                      <m:e>
                        <m:r>
                          <a:rPr lang="fr-FR" sz="1900" i="1">
                            <a:effectLst/>
                            <a:latin typeface="+mn-lt"/>
                            <a:ea typeface="Calibri" panose="020F0502020204030204" pitchFamily="34" charset="0"/>
                            <a:cs typeface="Times New Roman" panose="02020603050405020304" pitchFamily="18" charset="0"/>
                          </a:rPr>
                          <m:t>𝐹</m:t>
                        </m:r>
                        <m:r>
                          <a:rPr lang="fr-FR" sz="1900" i="1">
                            <a:effectLst/>
                            <a:latin typeface="+mn-lt"/>
                            <a:ea typeface="Calibri" panose="020F0502020204030204" pitchFamily="34" charset="0"/>
                            <a:cs typeface="Times New Roman" panose="02020603050405020304" pitchFamily="18" charset="0"/>
                          </a:rPr>
                          <m:t>−32</m:t>
                        </m:r>
                      </m:e>
                    </m:d>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Giải phương trình này ta được </a:t>
                </a:r>
                <a14:m>
                  <m:oMath xmlns:m="http://schemas.openxmlformats.org/officeDocument/2006/math">
                    <m:r>
                      <a:rPr lang="fr-FR" sz="1900" i="1" smtClean="0">
                        <a:effectLst/>
                        <a:latin typeface="+mn-lt"/>
                        <a:ea typeface="Calibri" panose="020F0502020204030204" pitchFamily="34" charset="0"/>
                        <a:cs typeface="Times New Roman" panose="02020603050405020304" pitchFamily="18" charset="0"/>
                      </a:rPr>
                      <m:t>𝐹</m:t>
                    </m:r>
                    <m:r>
                      <a:rPr lang="fr-FR" sz="1900" i="1">
                        <a:effectLst/>
                        <a:latin typeface="+mn-lt"/>
                        <a:ea typeface="Calibri" panose="020F0502020204030204" pitchFamily="34" charset="0"/>
                        <a:cs typeface="Times New Roman" panose="02020603050405020304" pitchFamily="18" charset="0"/>
                      </a:rPr>
                      <m:t>=50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Vậy độ Fahrenheit ứng với </a:t>
                </a:r>
                <a14:m>
                  <m:oMath xmlns:m="http://schemas.openxmlformats.org/officeDocument/2006/math">
                    <m:sSup>
                      <m:sSupPr>
                        <m:ctrlPr>
                          <a:rPr lang="en-US" sz="1900" i="1">
                            <a:effectLst/>
                            <a:latin typeface="+mn-lt"/>
                            <a:ea typeface="Calibri" panose="020F0502020204030204" pitchFamily="34" charset="0"/>
                            <a:cs typeface="Times New Roman" panose="02020603050405020304" pitchFamily="18" charset="0"/>
                          </a:rPr>
                        </m:ctrlPr>
                      </m:sSupPr>
                      <m:e>
                        <m:r>
                          <a:rPr lang="fr-FR" sz="1900" i="1">
                            <a:effectLst/>
                            <a:latin typeface="+mn-lt"/>
                            <a:ea typeface="Calibri" panose="020F0502020204030204" pitchFamily="34" charset="0"/>
                            <a:cs typeface="Times New Roman" panose="02020603050405020304" pitchFamily="18" charset="0"/>
                          </a:rPr>
                          <m:t>10</m:t>
                        </m:r>
                      </m:e>
                      <m:sup>
                        <m:r>
                          <a:rPr lang="fr-FR" sz="1900" i="1">
                            <a:effectLst/>
                            <a:latin typeface="+mn-lt"/>
                            <a:ea typeface="Calibri" panose="020F0502020204030204" pitchFamily="34" charset="0"/>
                            <a:cs typeface="Times New Roman" panose="02020603050405020304" pitchFamily="18" charset="0"/>
                          </a:rPr>
                          <m:t>𝑜</m:t>
                        </m:r>
                      </m:sup>
                    </m:sSup>
                    <m:r>
                      <a:rPr lang="fr-FR" sz="1900" i="1">
                        <a:effectLst/>
                        <a:latin typeface="+mn-lt"/>
                        <a:ea typeface="Calibri" panose="020F0502020204030204" pitchFamily="34" charset="0"/>
                        <a:cs typeface="Times New Roman" panose="02020603050405020304" pitchFamily="18" charset="0"/>
                      </a:rPr>
                      <m:t>𝐶</m:t>
                    </m:r>
                  </m:oMath>
                </a14:m>
                <a:r>
                  <a:rPr lang="fr-FR" sz="1900">
                    <a:effectLst/>
                    <a:latin typeface="+mn-lt"/>
                    <a:ea typeface="Calibri" panose="020F0502020204030204" pitchFamily="34" charset="0"/>
                    <a:cs typeface="Times New Roman" panose="02020603050405020304" pitchFamily="18" charset="0"/>
                  </a:rPr>
                  <a:t> là </a:t>
                </a:r>
                <a14:m>
                  <m:oMath xmlns:m="http://schemas.openxmlformats.org/officeDocument/2006/math">
                    <m:sSup>
                      <m:sSupPr>
                        <m:ctrlPr>
                          <a:rPr lang="en-US" sz="1900" i="1">
                            <a:effectLst/>
                            <a:latin typeface="+mn-lt"/>
                            <a:ea typeface="Calibri" panose="020F0502020204030204" pitchFamily="34" charset="0"/>
                            <a:cs typeface="Times New Roman" panose="02020603050405020304" pitchFamily="18" charset="0"/>
                          </a:rPr>
                        </m:ctrlPr>
                      </m:sSupPr>
                      <m:e>
                        <m:r>
                          <a:rPr lang="fr-FR" sz="1900" i="1">
                            <a:effectLst/>
                            <a:latin typeface="+mn-lt"/>
                            <a:ea typeface="Calibri" panose="020F0502020204030204" pitchFamily="34" charset="0"/>
                            <a:cs typeface="Times New Roman" panose="02020603050405020304" pitchFamily="18" charset="0"/>
                          </a:rPr>
                          <m:t>50</m:t>
                        </m:r>
                      </m:e>
                      <m:sup>
                        <m:r>
                          <a:rPr lang="fr-FR" sz="1900" i="1">
                            <a:effectLst/>
                            <a:latin typeface="+mn-lt"/>
                            <a:ea typeface="Calibri" panose="020F0502020204030204" pitchFamily="34" charset="0"/>
                            <a:cs typeface="Times New Roman" panose="02020603050405020304" pitchFamily="18" charset="0"/>
                          </a:rPr>
                          <m:t>𝑜</m:t>
                        </m:r>
                      </m:sup>
                    </m:sSup>
                    <m:r>
                      <a:rPr lang="fr-FR" sz="1900" i="1">
                        <a:effectLst/>
                        <a:latin typeface="+mn-lt"/>
                        <a:ea typeface="Calibri" panose="020F0502020204030204" pitchFamily="34" charset="0"/>
                        <a:cs typeface="Times New Roman" panose="02020603050405020304" pitchFamily="18" charset="0"/>
                      </a:rPr>
                      <m:t>𝐹</m:t>
                    </m:r>
                  </m:oMath>
                </a14:m>
                <a:endParaRPr lang="en-US" sz="19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693306" y="3052569"/>
                <a:ext cx="7527150" cy="1863074"/>
              </a:xfrm>
              <a:prstGeom prst="rect">
                <a:avLst/>
              </a:prstGeom>
              <a:blipFill>
                <a:blip r:embed="rId4"/>
                <a:stretch>
                  <a:fillRect l="-810" b="-4918"/>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9"/>
                                        </p:tgtEl>
                                        <p:attrNameLst>
                                          <p:attrName>style.visibility</p:attrName>
                                        </p:attrNameLst>
                                      </p:cBhvr>
                                      <p:to>
                                        <p:strVal val="visible"/>
                                      </p:to>
                                    </p:set>
                                    <p:animEffect transition="in" filter="barn(inVertical)">
                                      <p:cBhvr>
                                        <p:cTn id="7" dur="500"/>
                                        <p:tgtEl>
                                          <p:spTgt spid="8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30"/>
                                        </p:tgtEl>
                                        <p:attrNameLst>
                                          <p:attrName>style.visibility</p:attrName>
                                        </p:attrNameLst>
                                      </p:cBhvr>
                                      <p:to>
                                        <p:strVal val="visible"/>
                                      </p:to>
                                    </p:set>
                                    <p:animEffect transition="in" filter="barn(inVertical)">
                                      <p:cBhvr>
                                        <p:cTn id="10" dur="500"/>
                                        <p:tgtEl>
                                          <p:spTgt spid="8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31"/>
                                        </p:tgtEl>
                                        <p:attrNameLst>
                                          <p:attrName>style.visibility</p:attrName>
                                        </p:attrNameLst>
                                      </p:cBhvr>
                                      <p:to>
                                        <p:strVal val="visible"/>
                                      </p:to>
                                    </p:set>
                                    <p:animEffect transition="in" filter="wipe(up)">
                                      <p:cBhvr>
                                        <p:cTn id="15" dur="500"/>
                                        <p:tgtEl>
                                          <p:spTgt spid="8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 grpId="0" animBg="1"/>
      <p:bldP spid="8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541227" y="4590074"/>
            <a:ext cx="418991" cy="433194"/>
          </a:xfrm>
          <a:prstGeom prst="rect">
            <a:avLst/>
          </a:prstGeom>
        </p:spPr>
      </p:pic>
      <p:pic>
        <p:nvPicPr>
          <p:cNvPr id="9" name="Picture 8"/>
          <p:cNvPicPr>
            <a:picLocks noChangeAspect="1"/>
          </p:cNvPicPr>
          <p:nvPr/>
        </p:nvPicPr>
        <p:blipFill>
          <a:blip r:embed="rId4"/>
          <a:stretch>
            <a:fillRect/>
          </a:stretch>
        </p:blipFill>
        <p:spPr>
          <a:xfrm rot="20250425">
            <a:off x="8471825" y="145860"/>
            <a:ext cx="557797" cy="708867"/>
          </a:xfrm>
          <a:prstGeom prst="rect">
            <a:avLst/>
          </a:prstGeom>
        </p:spPr>
      </p:pic>
      <p:sp>
        <p:nvSpPr>
          <p:cNvPr id="11" name="Google Shape;5040;p69"/>
          <p:cNvSpPr txBox="1"/>
          <p:nvPr/>
        </p:nvSpPr>
        <p:spPr>
          <a:xfrm>
            <a:off x="611010" y="217458"/>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7.5 (SGK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10" name="Rectangle 1"/>
              <p:cNvSpPr>
                <a:spLocks noChangeArrowheads="1"/>
              </p:cNvSpPr>
              <p:nvPr/>
            </p:nvSpPr>
            <p:spPr bwMode="auto">
              <a:xfrm>
                <a:off x="508826" y="775951"/>
                <a:ext cx="8121510" cy="424731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smtClean="0">
                    <a:ln>
                      <a:noFill/>
                    </a:ln>
                    <a:solidFill>
                      <a:schemeClr val="tx1">
                        <a:lumMod val="50000"/>
                      </a:schemeClr>
                    </a:solidFill>
                    <a:effectLst/>
                    <a:ea typeface="Open Sans"/>
                  </a:rPr>
                  <a:t>Hiện nay tuổi của bố bạn Nam gấp 3 lần tuổi của Nam. Sau 10 năm nữa thì tổng số tuổi của Nam và bố là 76 tuổi. Gọi </a:t>
                </a:r>
                <a14:m>
                  <m:oMath xmlns:m="http://schemas.openxmlformats.org/officeDocument/2006/math">
                    <m:r>
                      <a:rPr kumimoji="0" lang="en-US" altLang="en-US" sz="2000" b="0" i="1" u="none" strike="noStrike" cap="none" normalizeH="0" baseline="0" smtClean="0">
                        <a:ln>
                          <a:noFill/>
                        </a:ln>
                        <a:solidFill>
                          <a:schemeClr val="tx1">
                            <a:lumMod val="50000"/>
                          </a:schemeClr>
                        </a:solidFill>
                        <a:effectLst/>
                        <a:latin typeface="Cambria Math" panose="02040503050406030204" pitchFamily="18" charset="0"/>
                        <a:ea typeface="Open Sans"/>
                      </a:rPr>
                      <m:t>𝑥</m:t>
                    </m:r>
                  </m:oMath>
                </a14:m>
                <a:r>
                  <a:rPr kumimoji="0" lang="en-US" altLang="en-US" sz="2000" b="0" i="0" u="none" strike="noStrike" cap="none" normalizeH="0" baseline="0" smtClean="0">
                    <a:ln>
                      <a:noFill/>
                    </a:ln>
                    <a:solidFill>
                      <a:schemeClr val="tx1">
                        <a:lumMod val="50000"/>
                      </a:schemeClr>
                    </a:solidFill>
                    <a:effectLst/>
                    <a:ea typeface="Open Sans"/>
                  </a:rPr>
                  <a:t> là số tuổi hiện nay của Nam.</a:t>
                </a:r>
                <a:endParaRPr kumimoji="0" lang="en-US" altLang="en-US" sz="2000" b="0" i="0" u="none" strike="noStrike" cap="none" normalizeH="0" baseline="0" smtClean="0">
                  <a:ln>
                    <a:noFill/>
                  </a:ln>
                  <a:solidFill>
                    <a:schemeClr val="tx1">
                      <a:lumMod val="50000"/>
                    </a:schemeClr>
                  </a:solidFill>
                  <a:effectLs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smtClean="0">
                    <a:ln>
                      <a:noFill/>
                    </a:ln>
                    <a:solidFill>
                      <a:schemeClr val="tx1">
                        <a:lumMod val="50000"/>
                      </a:schemeClr>
                    </a:solidFill>
                    <a:effectLst/>
                    <a:ea typeface="Open Sans"/>
                  </a:rPr>
                  <a:t>a) Biểu thị tuổi hiện nay của bố bạn Nam theo tuổi hiện tại của bạn Nam.</a:t>
                </a:r>
                <a:endParaRPr kumimoji="0" lang="en-US" altLang="en-US" sz="2000" b="0" i="0" u="none" strike="noStrike" cap="none" normalizeH="0" baseline="0" smtClean="0">
                  <a:ln>
                    <a:noFill/>
                  </a:ln>
                  <a:solidFill>
                    <a:schemeClr val="tx1">
                      <a:lumMod val="50000"/>
                    </a:schemeClr>
                  </a:solidFill>
                  <a:effectLs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smtClean="0">
                    <a:ln>
                      <a:noFill/>
                    </a:ln>
                    <a:solidFill>
                      <a:schemeClr val="tx1">
                        <a:lumMod val="50000"/>
                      </a:schemeClr>
                    </a:solidFill>
                    <a:effectLst/>
                    <a:ea typeface="Open Sans"/>
                  </a:rPr>
                  <a:t>b) Viết phương trình biểu thị sự kiện sau 10 năm nữa thì tổng số tuổi của Nam và bố là 76 tuổi.</a:t>
                </a:r>
              </a:p>
              <a:p>
                <a:pPr lvl="0" algn="just">
                  <a:lnSpc>
                    <a:spcPct val="150000"/>
                  </a:lnSpc>
                  <a:buClrTx/>
                </a:pPr>
                <a:r>
                  <a:rPr lang="vi-VN" altLang="en-US" sz="2000">
                    <a:solidFill>
                      <a:schemeClr val="tx1">
                        <a:lumMod val="50000"/>
                      </a:schemeClr>
                    </a:solidFill>
                  </a:rPr>
                  <a:t>c) Giải phương trình nhận được ở câu b để tính tuổi của Nam và bố hiện nay.</a:t>
                </a:r>
                <a:endParaRPr kumimoji="0" lang="en-US" altLang="en-US" sz="2000" b="0" i="0" u="none" strike="noStrike" cap="none" normalizeH="0" baseline="0" smtClean="0">
                  <a:ln>
                    <a:noFill/>
                  </a:ln>
                  <a:solidFill>
                    <a:schemeClr val="tx1">
                      <a:lumMod val="50000"/>
                    </a:schemeClr>
                  </a:solidFill>
                  <a:effectLst/>
                </a:endParaRPr>
              </a:p>
            </p:txBody>
          </p:sp>
        </mc:Choice>
        <mc:Fallback>
          <p:sp>
            <p:nvSpPr>
              <p:cNvPr id="10" name="Rectangle 1"/>
              <p:cNvSpPr>
                <a:spLocks noRot="1" noChangeAspect="1" noMove="1" noResize="1" noEditPoints="1" noAdjustHandles="1" noChangeArrowheads="1" noChangeShapeType="1" noTextEdit="1"/>
              </p:cNvSpPr>
              <p:nvPr/>
            </p:nvSpPr>
            <p:spPr bwMode="auto">
              <a:xfrm>
                <a:off x="508826" y="775951"/>
                <a:ext cx="8121510" cy="4247317"/>
              </a:xfrm>
              <a:prstGeom prst="rect">
                <a:avLst/>
              </a:prstGeom>
              <a:blipFill>
                <a:blip r:embed="rId5"/>
                <a:stretch>
                  <a:fillRect l="-750" r="-750" b="-86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75669883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541227" y="4590074"/>
            <a:ext cx="418991" cy="433194"/>
          </a:xfrm>
          <a:prstGeom prst="rect">
            <a:avLst/>
          </a:prstGeom>
        </p:spPr>
      </p:pic>
      <p:pic>
        <p:nvPicPr>
          <p:cNvPr id="9" name="Picture 8"/>
          <p:cNvPicPr>
            <a:picLocks noChangeAspect="1"/>
          </p:cNvPicPr>
          <p:nvPr/>
        </p:nvPicPr>
        <p:blipFill>
          <a:blip r:embed="rId4"/>
          <a:stretch>
            <a:fillRect/>
          </a:stretch>
        </p:blipFill>
        <p:spPr>
          <a:xfrm rot="20250425">
            <a:off x="8123387" y="285781"/>
            <a:ext cx="641267" cy="814944"/>
          </a:xfrm>
          <a:prstGeom prst="rect">
            <a:avLst/>
          </a:prstGeom>
        </p:spPr>
      </p:pic>
      <mc:AlternateContent xmlns:mc="http://schemas.openxmlformats.org/markup-compatibility/2006">
        <mc:Choice xmlns:a14="http://schemas.microsoft.com/office/drawing/2010/main" Requires="a14">
          <p:sp>
            <p:nvSpPr>
              <p:cNvPr id="10" name="Rectangle 1"/>
              <p:cNvSpPr>
                <a:spLocks noChangeArrowheads="1"/>
              </p:cNvSpPr>
              <p:nvPr/>
            </p:nvSpPr>
            <p:spPr bwMode="auto">
              <a:xfrm>
                <a:off x="346862" y="907373"/>
                <a:ext cx="8724283" cy="408573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600"/>
                  </a:spcBef>
                  <a:spcAft>
                    <a:spcPts val="600"/>
                  </a:spcAft>
                </a:pPr>
                <a:r>
                  <a:rPr lang="fr-FR" sz="1900">
                    <a:latin typeface="+mn-lt"/>
                    <a:ea typeface="Calibri" panose="020F0502020204030204" pitchFamily="34" charset="0"/>
                    <a:cs typeface="Times New Roman" panose="02020603050405020304" pitchFamily="18" charset="0"/>
                  </a:rPr>
                  <a:t>a) Số tuổi hiện tại của bố Nam là: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3</m:t>
                    </m:r>
                    <m:r>
                      <a:rPr lang="fr-FR" sz="1900" i="1">
                        <a:effectLst/>
                        <a:latin typeface="+mn-lt"/>
                        <a:ea typeface="Calibri" panose="020F0502020204030204" pitchFamily="34" charset="0"/>
                        <a:cs typeface="Times New Roman" panose="02020603050405020304" pitchFamily="18" charset="0"/>
                      </a:rPr>
                      <m:t>𝑥</m:t>
                    </m:r>
                  </m:oMath>
                </a14:m>
                <a:r>
                  <a:rPr lang="fr-FR" sz="1900">
                    <a:effectLst/>
                    <a:latin typeface="+mn-lt"/>
                    <a:ea typeface="Calibri" panose="020F0502020204030204" pitchFamily="34" charset="0"/>
                    <a:cs typeface="Times New Roman" panose="02020603050405020304" pitchFamily="18" charset="0"/>
                  </a:rPr>
                  <a:t> (tuổi)</a:t>
                </a:r>
                <a:endParaRPr lang="en-US" sz="1900" b="1">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b) Sau 10 năm nữa tuổi của Nam là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+10</m:t>
                    </m:r>
                  </m:oMath>
                </a14:m>
                <a:r>
                  <a:rPr lang="fr-FR" sz="1900">
                    <a:effectLst/>
                    <a:latin typeface="+mn-lt"/>
                    <a:ea typeface="Calibri" panose="020F0502020204030204" pitchFamily="34" charset="0"/>
                    <a:cs typeface="Times New Roman" panose="02020603050405020304" pitchFamily="18" charset="0"/>
                  </a:rPr>
                  <a:t> (tuổi)</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Sau 10 năm nữa tuổi của bố Nam là: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3</m:t>
                    </m:r>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+10</m:t>
                    </m:r>
                  </m:oMath>
                </a14:m>
                <a:r>
                  <a:rPr lang="fr-FR" sz="1900">
                    <a:effectLst/>
                    <a:latin typeface="+mn-lt"/>
                    <a:ea typeface="Calibri" panose="020F0502020204030204" pitchFamily="34" charset="0"/>
                    <a:cs typeface="Times New Roman" panose="02020603050405020304" pitchFamily="18" charset="0"/>
                  </a:rPr>
                  <a:t> (tuổi)</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Theo đề bài, ta có </a:t>
                </a:r>
                <a:r>
                  <a:rPr lang="fr-FR" sz="1900">
                    <a:effectLst/>
                    <a:latin typeface="+mn-lt"/>
                    <a:ea typeface="Calibri" panose="020F0502020204030204" pitchFamily="34" charset="0"/>
                    <a:cs typeface="Times New Roman" panose="02020603050405020304" pitchFamily="18" charset="0"/>
                  </a:rPr>
                  <a:t>phương </a:t>
                </a:r>
                <a:r>
                  <a:rPr lang="fr-FR" sz="1900" smtClean="0">
                    <a:effectLst/>
                    <a:latin typeface="+mn-lt"/>
                    <a:ea typeface="Calibri" panose="020F0502020204030204" pitchFamily="34" charset="0"/>
                    <a:cs typeface="Times New Roman" panose="02020603050405020304" pitchFamily="18" charset="0"/>
                  </a:rPr>
                  <a:t>trình: </a:t>
                </a:r>
                <a14:m>
                  <m:oMath xmlns:m="http://schemas.openxmlformats.org/officeDocument/2006/math">
                    <m:d>
                      <m:dPr>
                        <m:ctrlPr>
                          <a:rPr lang="en-US" sz="1900" i="1">
                            <a:effectLst/>
                            <a:latin typeface="+mn-lt"/>
                            <a:ea typeface="Calibri" panose="020F0502020204030204" pitchFamily="34" charset="0"/>
                            <a:cs typeface="Times New Roman" panose="02020603050405020304" pitchFamily="18" charset="0"/>
                          </a:rPr>
                        </m:ctrlPr>
                      </m:dPr>
                      <m:e>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+10</m:t>
                        </m:r>
                      </m:e>
                    </m:d>
                    <m:r>
                      <a:rPr lang="fr-FR" sz="1900" i="1">
                        <a:effectLst/>
                        <a:latin typeface="+mn-lt"/>
                        <a:ea typeface="Calibri" panose="020F0502020204030204" pitchFamily="34" charset="0"/>
                        <a:cs typeface="Times New Roman" panose="02020603050405020304" pitchFamily="18" charset="0"/>
                      </a:rPr>
                      <m:t>+</m:t>
                    </m:r>
                    <m:d>
                      <m:dPr>
                        <m:ctrlPr>
                          <a:rPr lang="en-US" sz="1900" i="1">
                            <a:effectLst/>
                            <a:latin typeface="+mn-lt"/>
                            <a:ea typeface="Calibri" panose="020F0502020204030204" pitchFamily="34" charset="0"/>
                            <a:cs typeface="Times New Roman" panose="02020603050405020304" pitchFamily="18" charset="0"/>
                          </a:rPr>
                        </m:ctrlPr>
                      </m:dPr>
                      <m:e>
                        <m:r>
                          <a:rPr lang="fr-FR" sz="1900" i="1">
                            <a:effectLst/>
                            <a:latin typeface="+mn-lt"/>
                            <a:ea typeface="Calibri" panose="020F0502020204030204" pitchFamily="34" charset="0"/>
                            <a:cs typeface="Times New Roman" panose="02020603050405020304" pitchFamily="18" charset="0"/>
                          </a:rPr>
                          <m:t>3</m:t>
                        </m:r>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+10</m:t>
                        </m:r>
                      </m:e>
                    </m:d>
                    <m:r>
                      <a:rPr lang="fr-FR" sz="1900" i="1">
                        <a:effectLst/>
                        <a:latin typeface="+mn-lt"/>
                        <a:ea typeface="Calibri" panose="020F0502020204030204" pitchFamily="34" charset="0"/>
                        <a:cs typeface="Times New Roman" panose="02020603050405020304" pitchFamily="18" charset="0"/>
                      </a:rPr>
                      <m:t>=76</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c) Giải phương trình câu </a:t>
                </a:r>
                <a:r>
                  <a:rPr lang="fr-FR" sz="1900">
                    <a:effectLst/>
                    <a:latin typeface="+mn-lt"/>
                    <a:ea typeface="Calibri" panose="020F0502020204030204" pitchFamily="34" charset="0"/>
                    <a:cs typeface="Times New Roman" panose="02020603050405020304" pitchFamily="18" charset="0"/>
                  </a:rPr>
                  <a:t>b</a:t>
                </a:r>
                <a:r>
                  <a:rPr lang="fr-FR" sz="1900" smtClean="0">
                    <a:effectLst/>
                    <a:latin typeface="+mn-lt"/>
                    <a:ea typeface="Calibri" panose="020F0502020204030204" pitchFamily="34" charset="0"/>
                    <a:cs typeface="Times New Roman" panose="02020603050405020304" pitchFamily="18" charset="0"/>
                  </a:rPr>
                  <a:t>)</a:t>
                </a:r>
                <a:r>
                  <a:rPr lang="en-US" sz="1900" smtClean="0">
                    <a:latin typeface="+mn-lt"/>
                    <a:ea typeface="Calibri" panose="020F0502020204030204" pitchFamily="34" charset="0"/>
                    <a:cs typeface="Times New Roman" panose="02020603050405020304" pitchFamily="18" charset="0"/>
                  </a:rPr>
                  <a:t> </a:t>
                </a:r>
                <a14:m>
                  <m:oMath xmlns:m="http://schemas.openxmlformats.org/officeDocument/2006/math">
                    <m:d>
                      <m:dPr>
                        <m:ctrlPr>
                          <a:rPr lang="en-US" sz="1900" i="1">
                            <a:effectLst/>
                            <a:latin typeface="+mn-lt"/>
                            <a:ea typeface="Calibri" panose="020F0502020204030204" pitchFamily="34" charset="0"/>
                            <a:cs typeface="Times New Roman" panose="02020603050405020304" pitchFamily="18" charset="0"/>
                          </a:rPr>
                        </m:ctrlPr>
                      </m:dPr>
                      <m:e>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+10</m:t>
                        </m:r>
                      </m:e>
                    </m:d>
                    <m:r>
                      <a:rPr lang="fr-FR" sz="1900" i="1">
                        <a:effectLst/>
                        <a:latin typeface="+mn-lt"/>
                        <a:ea typeface="Calibri" panose="020F0502020204030204" pitchFamily="34" charset="0"/>
                        <a:cs typeface="Times New Roman" panose="02020603050405020304" pitchFamily="18" charset="0"/>
                      </a:rPr>
                      <m:t>+</m:t>
                    </m:r>
                    <m:d>
                      <m:dPr>
                        <m:ctrlPr>
                          <a:rPr lang="en-US" sz="1900" i="1">
                            <a:effectLst/>
                            <a:latin typeface="+mn-lt"/>
                            <a:ea typeface="Calibri" panose="020F0502020204030204" pitchFamily="34" charset="0"/>
                            <a:cs typeface="Times New Roman" panose="02020603050405020304" pitchFamily="18" charset="0"/>
                          </a:rPr>
                        </m:ctrlPr>
                      </m:dPr>
                      <m:e>
                        <m:r>
                          <a:rPr lang="fr-FR" sz="1900" i="1">
                            <a:effectLst/>
                            <a:latin typeface="+mn-lt"/>
                            <a:ea typeface="Calibri" panose="020F0502020204030204" pitchFamily="34" charset="0"/>
                            <a:cs typeface="Times New Roman" panose="02020603050405020304" pitchFamily="18" charset="0"/>
                          </a:rPr>
                          <m:t>3</m:t>
                        </m:r>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+10</m:t>
                        </m:r>
                      </m:e>
                    </m:d>
                    <m:r>
                      <a:rPr lang="fr-FR" sz="1900" i="1">
                        <a:effectLst/>
                        <a:latin typeface="+mn-lt"/>
                        <a:ea typeface="Calibri" panose="020F0502020204030204" pitchFamily="34" charset="0"/>
                        <a:cs typeface="Times New Roman" panose="02020603050405020304" pitchFamily="18" charset="0"/>
                      </a:rPr>
                      <m:t>=76</m:t>
                    </m:r>
                  </m:oMath>
                </a14:m>
                <a:r>
                  <a:rPr lang="fr-FR"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a:latin typeface="Cambria Math" panose="02040503050406030204" pitchFamily="18" charset="0"/>
                      </a:rPr>
                      <m:t>⇔</m:t>
                    </m:r>
                    <m:r>
                      <a:rPr lang="fr-FR" sz="1900" i="1">
                        <a:effectLst/>
                        <a:latin typeface="+mn-lt"/>
                        <a:ea typeface="Calibri" panose="020F0502020204030204" pitchFamily="34" charset="0"/>
                        <a:cs typeface="Times New Roman" panose="02020603050405020304" pitchFamily="18" charset="0"/>
                      </a:rPr>
                      <m:t>4</m:t>
                    </m:r>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=56</m:t>
                    </m:r>
                    <m:r>
                      <a:rPr lang="en-US" sz="1900">
                        <a:latin typeface="Cambria Math" panose="02040503050406030204" pitchFamily="18" charset="0"/>
                      </a:rPr>
                      <m:t>⇔</m:t>
                    </m:r>
                    <m:r>
                      <a:rPr lang="fr-FR" sz="1900" i="1">
                        <a:effectLst/>
                        <a:latin typeface="+mn-lt"/>
                        <a:ea typeface="Calibri" panose="020F0502020204030204" pitchFamily="34" charset="0"/>
                        <a:cs typeface="Times New Roman" panose="02020603050405020304" pitchFamily="18" charset="0"/>
                      </a:rPr>
                      <m:t>𝑥</m:t>
                    </m:r>
                    <m:r>
                      <a:rPr lang="fr-FR" sz="1900" i="1">
                        <a:effectLst/>
                        <a:latin typeface="+mn-lt"/>
                        <a:ea typeface="Calibri" panose="020F0502020204030204" pitchFamily="34" charset="0"/>
                        <a:cs typeface="Times New Roman" panose="02020603050405020304" pitchFamily="18" charset="0"/>
                      </a:rPr>
                      <m:t>=14</m:t>
                    </m:r>
                  </m:oMath>
                </a14:m>
                <a:r>
                  <a:rPr lang="fr-FR" sz="1900">
                    <a:effectLst/>
                    <a:latin typeface="+mn-lt"/>
                    <a:ea typeface="Calibri" panose="020F0502020204030204" pitchFamily="34" charset="0"/>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Vậy tuổi của Nam hiện nay là 14 tuổi và tuổi của bố Nam hiện nay là </a:t>
                </a:r>
                <a:endParaRPr lang="fr-FR" sz="1900" smtClean="0">
                  <a:effectLst/>
                  <a:latin typeface="+mn-lt"/>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3 . 14=42</m:t>
                    </m:r>
                  </m:oMath>
                </a14:m>
                <a:r>
                  <a:rPr lang="fr-FR" sz="1900">
                    <a:effectLst/>
                    <a:latin typeface="+mn-lt"/>
                    <a:ea typeface="Calibri" panose="020F0502020204030204" pitchFamily="34" charset="0"/>
                    <a:cs typeface="Times New Roman" panose="02020603050405020304" pitchFamily="18" charset="0"/>
                  </a:rPr>
                  <a:t> </a:t>
                </a:r>
                <a:r>
                  <a:rPr lang="fr-FR" sz="1900" smtClean="0">
                    <a:effectLst/>
                    <a:latin typeface="+mn-lt"/>
                    <a:ea typeface="Calibri" panose="020F0502020204030204" pitchFamily="34" charset="0"/>
                    <a:cs typeface="Times New Roman" panose="02020603050405020304" pitchFamily="18" charset="0"/>
                  </a:rPr>
                  <a:t>tuổi</a:t>
                </a:r>
                <a:endParaRPr lang="en-US" sz="1900">
                  <a:effectLst/>
                  <a:latin typeface="+mn-lt"/>
                  <a:ea typeface="Arial" panose="020B0604020202020204" pitchFamily="34" charset="0"/>
                  <a:cs typeface="Times New Roman" panose="02020603050405020304" pitchFamily="18" charset="0"/>
                </a:endParaRPr>
              </a:p>
            </p:txBody>
          </p:sp>
        </mc:Choice>
        <mc:Fallback>
          <p:sp>
            <p:nvSpPr>
              <p:cNvPr id="10" name="Rectangle 1"/>
              <p:cNvSpPr>
                <a:spLocks noRot="1" noChangeAspect="1" noMove="1" noResize="1" noEditPoints="1" noAdjustHandles="1" noChangeArrowheads="1" noChangeShapeType="1" noTextEdit="1"/>
              </p:cNvSpPr>
              <p:nvPr/>
            </p:nvSpPr>
            <p:spPr bwMode="auto">
              <a:xfrm>
                <a:off x="346862" y="907373"/>
                <a:ext cx="8724283" cy="4085734"/>
              </a:xfrm>
              <a:prstGeom prst="rect">
                <a:avLst/>
              </a:prstGeom>
              <a:blipFill>
                <a:blip r:embed="rId5"/>
                <a:stretch>
                  <a:fillRect l="-699" b="-7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6" name="Group 5"/>
          <p:cNvGrpSpPr/>
          <p:nvPr/>
        </p:nvGrpSpPr>
        <p:grpSpPr>
          <a:xfrm>
            <a:off x="4232653" y="279448"/>
            <a:ext cx="878224" cy="441690"/>
            <a:chOff x="1468481" y="4796551"/>
            <a:chExt cx="789170" cy="390909"/>
          </a:xfrm>
        </p:grpSpPr>
        <p:sp>
          <p:nvSpPr>
            <p:cNvPr id="7" name="Oval Callout 6"/>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8" name="TextBox 7"/>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spTree>
    <p:extLst>
      <p:ext uri="{BB962C8B-B14F-4D97-AF65-F5344CB8AC3E}">
        <p14:creationId xmlns:p14="http://schemas.microsoft.com/office/powerpoint/2010/main" val="3358363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down)">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500"/>
                                        <p:tgtEl>
                                          <p:spTgt spid="10">
                                            <p:txEl>
                                              <p:pRg st="5" end="5"/>
                                            </p:txEl>
                                          </p:spTgt>
                                        </p:tgtEl>
                                      </p:cBhvr>
                                    </p:animEffect>
                                    <p:anim calcmode="lin" valueType="num">
                                      <p:cBhvr>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10">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fade">
                                      <p:cBhvr>
                                        <p:cTn id="42" dur="500"/>
                                        <p:tgtEl>
                                          <p:spTgt spid="10">
                                            <p:txEl>
                                              <p:pRg st="6" end="6"/>
                                            </p:txEl>
                                          </p:spTgt>
                                        </p:tgtEl>
                                      </p:cBhvr>
                                    </p:animEffect>
                                    <p:anim calcmode="lin" valueType="num">
                                      <p:cBhvr>
                                        <p:cTn id="4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16" name="Google Shape;5040;p69"/>
          <p:cNvSpPr txBox="1"/>
          <p:nvPr/>
        </p:nvSpPr>
        <p:spPr>
          <a:xfrm>
            <a:off x="876186" y="208314"/>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7.6 (SGK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5" name="Rectangle 4"/>
          <p:cNvSpPr/>
          <p:nvPr/>
        </p:nvSpPr>
        <p:spPr>
          <a:xfrm>
            <a:off x="776722" y="212397"/>
            <a:ext cx="8147821" cy="1408078"/>
          </a:xfrm>
          <a:prstGeom prst="rect">
            <a:avLst/>
          </a:prstGeom>
        </p:spPr>
        <p:txBody>
          <a:bodyPr wrap="square">
            <a:spAutoFit/>
          </a:bodyPr>
          <a:lstStyle/>
          <a:p>
            <a:pPr algn="just">
              <a:lnSpc>
                <a:spcPct val="150000"/>
              </a:lnSpc>
            </a:pPr>
            <a:r>
              <a:rPr lang="en-US" sz="1900" smtClean="0">
                <a:latin typeface="+mn-lt"/>
              </a:rPr>
              <a:t>                                           </a:t>
            </a:r>
            <a:r>
              <a:rPr lang="vi-VN" sz="1900" smtClean="0">
                <a:latin typeface="+mn-lt"/>
              </a:rPr>
              <a:t>Bạn </a:t>
            </a:r>
            <a:r>
              <a:rPr lang="vi-VN" sz="1900">
                <a:latin typeface="+mn-lt"/>
              </a:rPr>
              <a:t>Mai mua cả sách và vở hết 500 nghìn đồng. Biết rằng số tiền mua sách nhiều gấp rưỡi số tiền mua vở, hãy tính số tiền bạn Mai dùng để mua mỗi loại.</a:t>
            </a:r>
            <a:endParaRPr lang="en-US" sz="1900">
              <a:latin typeface="+mn-lt"/>
            </a:endParaRPr>
          </a:p>
        </p:txBody>
      </p:sp>
      <p:grpSp>
        <p:nvGrpSpPr>
          <p:cNvPr id="18" name="Group 17"/>
          <p:cNvGrpSpPr/>
          <p:nvPr/>
        </p:nvGrpSpPr>
        <p:grpSpPr>
          <a:xfrm>
            <a:off x="4301792" y="1775138"/>
            <a:ext cx="878224" cy="441690"/>
            <a:chOff x="1468481" y="4796551"/>
            <a:chExt cx="789170" cy="390909"/>
          </a:xfrm>
        </p:grpSpPr>
        <p:sp>
          <p:nvSpPr>
            <p:cNvPr id="20" name="Oval Callout 19"/>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sp>
          <p:nvSpPr>
            <p:cNvPr id="21" name="TextBox 20"/>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mc:Choice xmlns:a14="http://schemas.microsoft.com/office/drawing/2010/main" Requires="a14">
          <p:sp>
            <p:nvSpPr>
              <p:cNvPr id="9" name="Rectangle 8"/>
              <p:cNvSpPr/>
              <p:nvPr/>
            </p:nvSpPr>
            <p:spPr>
              <a:xfrm>
                <a:off x="776722" y="2389779"/>
                <a:ext cx="7289406" cy="2723823"/>
              </a:xfrm>
              <a:prstGeom prst="rect">
                <a:avLst/>
              </a:prstGeom>
            </p:spPr>
            <p:txBody>
              <a:bodyPr wrap="square">
                <a:spAutoFit/>
              </a:bodyPr>
              <a:lstStyle/>
              <a:p>
                <a:pPr algn="just">
                  <a:lnSpc>
                    <a:spcPct val="150000"/>
                  </a:lnSpc>
                </a:pPr>
                <a:r>
                  <a:rPr lang="fr-FR" sz="1900" smtClean="0">
                    <a:latin typeface="+mj-lt"/>
                    <a:ea typeface="Calibri" panose="020F0502020204030204" pitchFamily="34" charset="0"/>
                    <a:cs typeface="Times New Roman" panose="02020603050405020304" pitchFamily="18" charset="0"/>
                  </a:rPr>
                  <a:t>Gọi </a:t>
                </a: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𝑥</m:t>
                    </m:r>
                  </m:oMath>
                </a14:m>
                <a:r>
                  <a:rPr lang="fr-FR" sz="1900">
                    <a:effectLst/>
                    <a:latin typeface="+mj-lt"/>
                    <a:ea typeface="Calibri" panose="020F0502020204030204" pitchFamily="34" charset="0"/>
                    <a:cs typeface="Times New Roman" panose="02020603050405020304" pitchFamily="18" charset="0"/>
                  </a:rPr>
                  <a:t> (nghìn đồng) là số tiền mua vở.</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Số tiền mua sách là </a:t>
                </a: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1,5</m:t>
                    </m:r>
                    <m:r>
                      <a:rPr lang="fr-FR" sz="1900" i="1">
                        <a:effectLst/>
                        <a:latin typeface="+mj-lt"/>
                        <a:ea typeface="Calibri" panose="020F0502020204030204" pitchFamily="34" charset="0"/>
                        <a:cs typeface="Times New Roman" panose="02020603050405020304" pitchFamily="18" charset="0"/>
                      </a:rPr>
                      <m:t>𝑥</m:t>
                    </m:r>
                  </m:oMath>
                </a14:m>
                <a:r>
                  <a:rPr lang="fr-FR" sz="1900">
                    <a:effectLst/>
                    <a:latin typeface="+mj-lt"/>
                    <a:ea typeface="Calibri" panose="020F0502020204030204" pitchFamily="34" charset="0"/>
                    <a:cs typeface="Times New Roman" panose="02020603050405020304" pitchFamily="18" charset="0"/>
                  </a:rPr>
                  <a:t> (nghìn đồng).</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Theo đề bài, ta có phương trình: </a:t>
                </a: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𝑥</m:t>
                    </m:r>
                    <m:r>
                      <a:rPr lang="fr-FR" sz="1900" i="1">
                        <a:effectLst/>
                        <a:latin typeface="+mj-lt"/>
                        <a:ea typeface="Calibri" panose="020F0502020204030204" pitchFamily="34" charset="0"/>
                        <a:cs typeface="Times New Roman" panose="02020603050405020304" pitchFamily="18" charset="0"/>
                      </a:rPr>
                      <m:t>+1,5</m:t>
                    </m:r>
                    <m:r>
                      <a:rPr lang="fr-FR" sz="1900" i="1">
                        <a:effectLst/>
                        <a:latin typeface="+mj-lt"/>
                        <a:ea typeface="Calibri" panose="020F0502020204030204" pitchFamily="34" charset="0"/>
                        <a:cs typeface="Times New Roman" panose="02020603050405020304" pitchFamily="18" charset="0"/>
                      </a:rPr>
                      <m:t>𝑥</m:t>
                    </m:r>
                    <m:r>
                      <a:rPr lang="fr-FR" sz="1900" i="1">
                        <a:effectLst/>
                        <a:latin typeface="+mj-lt"/>
                        <a:ea typeface="Calibri" panose="020F0502020204030204" pitchFamily="34" charset="0"/>
                        <a:cs typeface="Times New Roman" panose="02020603050405020304" pitchFamily="18" charset="0"/>
                      </a:rPr>
                      <m:t>=500</m:t>
                    </m:r>
                  </m:oMath>
                </a14:m>
                <a:r>
                  <a:rPr lang="fr-FR" sz="1900">
                    <a:effectLst/>
                    <a:latin typeface="+mj-lt"/>
                    <a:ea typeface="Calibri" panose="020F0502020204030204" pitchFamily="34" charset="0"/>
                    <a:cs typeface="Times New Roman" panose="02020603050405020304" pitchFamily="18" charset="0"/>
                  </a:rPr>
                  <a:t> hay </a:t>
                </a: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2,5</m:t>
                    </m:r>
                    <m:r>
                      <a:rPr lang="fr-FR" sz="1900" i="1">
                        <a:effectLst/>
                        <a:latin typeface="+mj-lt"/>
                        <a:ea typeface="Calibri" panose="020F0502020204030204" pitchFamily="34" charset="0"/>
                        <a:cs typeface="Times New Roman" panose="02020603050405020304" pitchFamily="18" charset="0"/>
                      </a:rPr>
                      <m:t>𝑥</m:t>
                    </m:r>
                    <m:r>
                      <a:rPr lang="fr-FR" sz="1900" i="1">
                        <a:effectLst/>
                        <a:latin typeface="+mj-lt"/>
                        <a:ea typeface="Calibri" panose="020F0502020204030204" pitchFamily="34" charset="0"/>
                        <a:cs typeface="Times New Roman" panose="02020603050405020304" pitchFamily="18" charset="0"/>
                      </a:rPr>
                      <m:t>=500</m:t>
                    </m:r>
                  </m:oMath>
                </a14:m>
                <a:endParaRPr lang="en-US" sz="1900">
                  <a:effectLst/>
                  <a:latin typeface="+mj-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mj-lt"/>
                        <a:ea typeface="Calibri" panose="020F0502020204030204" pitchFamily="34" charset="0"/>
                        <a:cs typeface="Times New Roman" panose="02020603050405020304" pitchFamily="18" charset="0"/>
                      </a:rPr>
                      <m:t>𝑥</m:t>
                    </m:r>
                    <m:r>
                      <a:rPr lang="fr-FR" sz="1900" i="1">
                        <a:effectLst/>
                        <a:latin typeface="+mj-lt"/>
                        <a:ea typeface="Calibri" panose="020F0502020204030204" pitchFamily="34" charset="0"/>
                        <a:cs typeface="Times New Roman" panose="02020603050405020304" pitchFamily="18" charset="0"/>
                      </a:rPr>
                      <m:t>=200</m:t>
                    </m:r>
                  </m:oMath>
                </a14:m>
                <a:r>
                  <a:rPr lang="fr-FR" sz="1900">
                    <a:effectLst/>
                    <a:latin typeface="+mj-lt"/>
                    <a:ea typeface="Calibri" panose="020F0502020204030204" pitchFamily="34" charset="0"/>
                    <a:cs typeface="Times New Roman" panose="02020603050405020304" pitchFamily="18" charset="0"/>
                  </a:rPr>
                  <a:t> (</a:t>
                </a:r>
                <a:r>
                  <a:rPr lang="fr-FR" sz="1900">
                    <a:effectLst/>
                    <a:latin typeface="+mj-lt"/>
                    <a:ea typeface="Calibri" panose="020F0502020204030204" pitchFamily="34" charset="0"/>
                    <a:cs typeface="Times New Roman" panose="02020603050405020304" pitchFamily="18" charset="0"/>
                  </a:rPr>
                  <a:t>nghìn </a:t>
                </a:r>
                <a:r>
                  <a:rPr lang="fr-FR" sz="1900" smtClean="0">
                    <a:effectLst/>
                    <a:latin typeface="+mj-lt"/>
                    <a:ea typeface="Calibri" panose="020F0502020204030204" pitchFamily="34" charset="0"/>
                    <a:cs typeface="Times New Roman" panose="02020603050405020304" pitchFamily="18" charset="0"/>
                  </a:rPr>
                  <a:t>đồng)</a:t>
                </a:r>
                <a:endParaRPr lang="en-US" sz="1900" smtClean="0">
                  <a:latin typeface="+mj-lt"/>
                  <a:ea typeface="Calibri" panose="020F0502020204030204" pitchFamily="34" charset="0"/>
                  <a:cs typeface="Times New Roman" panose="02020603050405020304" pitchFamily="18" charset="0"/>
                </a:endParaRPr>
              </a:p>
              <a:p>
                <a:pPr algn="just">
                  <a:lnSpc>
                    <a:spcPct val="150000"/>
                  </a:lnSpc>
                </a:pPr>
                <a:r>
                  <a:rPr lang="fr-FR" sz="1900" smtClean="0">
                    <a:effectLst/>
                    <a:latin typeface="+mj-lt"/>
                    <a:ea typeface="Calibri" panose="020F0502020204030204" pitchFamily="34" charset="0"/>
                    <a:cs typeface="Times New Roman" panose="02020603050405020304" pitchFamily="18" charset="0"/>
                  </a:rPr>
                  <a:t>Vậy </a:t>
                </a:r>
                <a:r>
                  <a:rPr lang="fr-FR" sz="1900">
                    <a:effectLst/>
                    <a:latin typeface="+mj-lt"/>
                    <a:ea typeface="Calibri" panose="020F0502020204030204" pitchFamily="34" charset="0"/>
                    <a:cs typeface="Times New Roman" panose="02020603050405020304" pitchFamily="18" charset="0"/>
                  </a:rPr>
                  <a:t>số tiền mua vở là 200 nghìn đồng và số tiền mua sách là </a:t>
                </a:r>
                <a:endParaRPr lang="fr-FR" sz="1900" smtClean="0">
                  <a:effectLst/>
                  <a:latin typeface="+mj-l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1,5 . 200=300</m:t>
                    </m:r>
                  </m:oMath>
                </a14:m>
                <a:r>
                  <a:rPr lang="fr-FR" sz="1900">
                    <a:effectLst/>
                    <a:latin typeface="+mj-lt"/>
                    <a:ea typeface="Calibri" panose="020F0502020204030204" pitchFamily="34" charset="0"/>
                    <a:cs typeface="Times New Roman" panose="02020603050405020304" pitchFamily="18" charset="0"/>
                  </a:rPr>
                  <a:t> (nghìn đồng)</a:t>
                </a:r>
                <a:endParaRPr lang="en-US" sz="1900">
                  <a:effectLst/>
                  <a:latin typeface="+mj-lt"/>
                  <a:ea typeface="Arial" panose="020B060402020202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776722" y="2389779"/>
                <a:ext cx="7289406" cy="2723823"/>
              </a:xfrm>
              <a:prstGeom prst="rect">
                <a:avLst/>
              </a:prstGeom>
              <a:blipFill>
                <a:blip r:embed="rId3"/>
                <a:stretch>
                  <a:fillRect l="-753" b="-895"/>
                </a:stretch>
              </a:blipFill>
            </p:spPr>
            <p:txBody>
              <a:bodyPr/>
              <a:lstStyle/>
              <a:p>
                <a:r>
                  <a:rPr lang="en-US">
                    <a:noFill/>
                  </a:rPr>
                  <a:t> </a:t>
                </a:r>
              </a:p>
            </p:txBody>
          </p:sp>
        </mc:Fallback>
      </mc:AlternateContent>
    </p:spTree>
    <p:extLst>
      <p:ext uri="{BB962C8B-B14F-4D97-AF65-F5344CB8AC3E}">
        <p14:creationId xmlns:p14="http://schemas.microsoft.com/office/powerpoint/2010/main" val="68852456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down)">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0" dur="500"/>
                                        <p:tgtEl>
                                          <p:spTgt spid="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wipe(left)">
                                      <p:cBhvr>
                                        <p:cTn id="35" dur="500"/>
                                        <p:tgtEl>
                                          <p:spTgt spid="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xEl>
                                              <p:pRg st="4" end="4"/>
                                            </p:txEl>
                                          </p:spTgt>
                                        </p:tgtEl>
                                        <p:attrNameLst>
                                          <p:attrName>style.visibility</p:attrName>
                                        </p:attrNameLst>
                                      </p:cBhvr>
                                      <p:to>
                                        <p:strVal val="visible"/>
                                      </p:to>
                                    </p:set>
                                    <p:animEffect transition="in" filter="fade">
                                      <p:cBhvr>
                                        <p:cTn id="40" dur="500"/>
                                        <p:tgtEl>
                                          <p:spTgt spid="9">
                                            <p:txEl>
                                              <p:pRg st="4" end="4"/>
                                            </p:txEl>
                                          </p:spTgt>
                                        </p:tgtEl>
                                      </p:cBhvr>
                                    </p:animEffect>
                                    <p:anim calcmode="lin" valueType="num">
                                      <p:cBhvr>
                                        <p:cTn id="4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9">
                                            <p:txEl>
                                              <p:pRg st="4" end="4"/>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9">
                                            <p:txEl>
                                              <p:pRg st="5" end="5"/>
                                            </p:txEl>
                                          </p:spTgt>
                                        </p:tgtEl>
                                        <p:attrNameLst>
                                          <p:attrName>style.visibility</p:attrName>
                                        </p:attrNameLst>
                                      </p:cBhvr>
                                      <p:to>
                                        <p:strVal val="visible"/>
                                      </p:to>
                                    </p:set>
                                    <p:animEffect transition="in" filter="fade">
                                      <p:cBhvr>
                                        <p:cTn id="45" dur="500"/>
                                        <p:tgtEl>
                                          <p:spTgt spid="9">
                                            <p:txEl>
                                              <p:pRg st="5" end="5"/>
                                            </p:txEl>
                                          </p:spTgt>
                                        </p:tgtEl>
                                      </p:cBhvr>
                                    </p:animEffect>
                                    <p:anim calcmode="lin" valueType="num">
                                      <p:cBhvr>
                                        <p:cTn id="46"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7" dur="5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67"/>
        <p:cNvGrpSpPr/>
        <p:nvPr/>
      </p:nvGrpSpPr>
      <p:grpSpPr>
        <a:xfrm>
          <a:off x="0" y="0"/>
          <a:ext cx="0" cy="0"/>
          <a:chOff x="0" y="0"/>
          <a:chExt cx="0" cy="0"/>
        </a:xfrm>
      </p:grpSpPr>
      <p:grpSp>
        <p:nvGrpSpPr>
          <p:cNvPr id="9" name="Group 8"/>
          <p:cNvGrpSpPr/>
          <p:nvPr/>
        </p:nvGrpSpPr>
        <p:grpSpPr>
          <a:xfrm>
            <a:off x="623492" y="1685866"/>
            <a:ext cx="2307160" cy="2620954"/>
            <a:chOff x="918432" y="3568797"/>
            <a:chExt cx="5422223" cy="5569822"/>
          </a:xfrm>
          <a:solidFill>
            <a:srgbClr val="AA6FCF">
              <a:lumMod val="40000"/>
              <a:lumOff val="60000"/>
            </a:srgbClr>
          </a:solidFill>
        </p:grpSpPr>
        <p:grpSp>
          <p:nvGrpSpPr>
            <p:cNvPr id="10" name="Group 3"/>
            <p:cNvGrpSpPr/>
            <p:nvPr/>
          </p:nvGrpSpPr>
          <p:grpSpPr>
            <a:xfrm>
              <a:off x="918432" y="3568797"/>
              <a:ext cx="5422223" cy="5569822"/>
              <a:chOff x="-3810" y="0"/>
              <a:chExt cx="3189543" cy="4073211"/>
            </a:xfrm>
            <a:grpFill/>
          </p:grpSpPr>
          <p:sp>
            <p:nvSpPr>
              <p:cNvPr id="12" name="Freeform 4"/>
              <p:cNvSpPr/>
              <p:nvPr/>
            </p:nvSpPr>
            <p:spPr>
              <a:xfrm>
                <a:off x="10159" y="16509"/>
                <a:ext cx="3160334" cy="405670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3"/>
              </a:fillRef>
              <a:effectRef idx="1">
                <a:schemeClr val="accent3"/>
              </a:effectRef>
              <a:fontRef idx="minor">
                <a:schemeClr val="lt1"/>
              </a:fontRef>
            </p:style>
          </p:sp>
          <p:sp>
            <p:nvSpPr>
              <p:cNvPr id="13" name="Freeform 5"/>
              <p:cNvSpPr/>
              <p:nvPr/>
            </p:nvSpPr>
            <p:spPr>
              <a:xfrm>
                <a:off x="-3810" y="0"/>
                <a:ext cx="3189543" cy="4073211"/>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3"/>
              </a:fillRef>
              <a:effectRef idx="1">
                <a:schemeClr val="accent3"/>
              </a:effectRef>
              <a:fontRef idx="minor">
                <a:schemeClr val="lt1"/>
              </a:fontRef>
            </p:style>
          </p:sp>
        </p:grpSp>
        <p:sp>
          <p:nvSpPr>
            <p:cNvPr id="11" name="Rectangle 10"/>
            <p:cNvSpPr/>
            <p:nvPr/>
          </p:nvSpPr>
          <p:spPr>
            <a:xfrm>
              <a:off x="1316262" y="4769530"/>
              <a:ext cx="4616826" cy="3139488"/>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Ghi </a:t>
              </a:r>
              <a:r>
                <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nhớ </a:t>
              </a: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kiến </a:t>
              </a: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thức </a:t>
              </a:r>
              <a:endParaRPr kumimoji="0" lang="pt-BR" sz="20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endParaRP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20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rPr>
                <a:t>trong bài </a:t>
              </a:r>
              <a:endPar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grpSp>
        <p:nvGrpSpPr>
          <p:cNvPr id="14" name="Group 13"/>
          <p:cNvGrpSpPr/>
          <p:nvPr/>
        </p:nvGrpSpPr>
        <p:grpSpPr>
          <a:xfrm>
            <a:off x="3402987" y="1676322"/>
            <a:ext cx="2290174" cy="2630499"/>
            <a:chOff x="6840639" y="3553163"/>
            <a:chExt cx="5422223" cy="6532132"/>
          </a:xfrm>
          <a:solidFill>
            <a:srgbClr val="AA6FCF">
              <a:lumMod val="40000"/>
              <a:lumOff val="60000"/>
            </a:srgbClr>
          </a:solidFill>
        </p:grpSpPr>
        <p:grpSp>
          <p:nvGrpSpPr>
            <p:cNvPr id="15" name="Group 3"/>
            <p:cNvGrpSpPr/>
            <p:nvPr/>
          </p:nvGrpSpPr>
          <p:grpSpPr>
            <a:xfrm>
              <a:off x="6840639" y="3553163"/>
              <a:ext cx="5422223" cy="6532132"/>
              <a:chOff x="-3810" y="-3"/>
              <a:chExt cx="3189543" cy="4776950"/>
            </a:xfrm>
            <a:grpFill/>
          </p:grpSpPr>
          <p:sp>
            <p:nvSpPr>
              <p:cNvPr id="17" name="Freeform 4"/>
              <p:cNvSpPr/>
              <p:nvPr/>
            </p:nvSpPr>
            <p:spPr>
              <a:xfrm>
                <a:off x="10160" y="16510"/>
                <a:ext cx="3160332" cy="4760437"/>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3"/>
              </a:fillRef>
              <a:effectRef idx="1">
                <a:schemeClr val="accent3"/>
              </a:effectRef>
              <a:fontRef idx="minor">
                <a:schemeClr val="lt1"/>
              </a:fontRef>
            </p:style>
          </p:sp>
          <p:sp>
            <p:nvSpPr>
              <p:cNvPr id="18" name="Freeform 5"/>
              <p:cNvSpPr/>
              <p:nvPr/>
            </p:nvSpPr>
            <p:spPr>
              <a:xfrm>
                <a:off x="-3810" y="-3"/>
                <a:ext cx="3189543" cy="4776950"/>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3"/>
              </a:fillRef>
              <a:effectRef idx="1">
                <a:schemeClr val="accent3"/>
              </a:effectRef>
              <a:fontRef idx="minor">
                <a:schemeClr val="lt1"/>
              </a:fontRef>
            </p:style>
          </p:sp>
        </p:grpSp>
        <p:sp>
          <p:nvSpPr>
            <p:cNvPr id="16" name="Rectangle 15"/>
            <p:cNvSpPr/>
            <p:nvPr/>
          </p:nvSpPr>
          <p:spPr>
            <a:xfrm>
              <a:off x="7346634" y="5021986"/>
              <a:ext cx="4360209" cy="3668544"/>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457200" eaLnBrk="1" fontAlgn="auto" latinLnBrk="0" hangingPunct="1">
                <a:lnSpc>
                  <a:spcPct val="150000"/>
                </a:lnSpc>
                <a:spcBef>
                  <a:spcPts val="300"/>
                </a:spcBef>
                <a:spcAft>
                  <a:spcPts val="300"/>
                </a:spcAft>
                <a:buClrTx/>
                <a:buSzTx/>
                <a:buFontTx/>
                <a:buNone/>
                <a:tabLst/>
                <a:defRPr/>
              </a:pP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Hoàn thành các bài tập trong </a:t>
              </a:r>
              <a:r>
                <a:rPr kumimoji="0" lang="pt-BR" sz="20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rPr>
                <a:t>SBT </a:t>
              </a:r>
              <a:endPar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grpSp>
        <p:nvGrpSpPr>
          <p:cNvPr id="19" name="Group 18"/>
          <p:cNvGrpSpPr/>
          <p:nvPr/>
        </p:nvGrpSpPr>
        <p:grpSpPr>
          <a:xfrm>
            <a:off x="6165496" y="1696489"/>
            <a:ext cx="2307161" cy="2610334"/>
            <a:chOff x="12644694" y="3479843"/>
            <a:chExt cx="5422223" cy="6103503"/>
          </a:xfrm>
          <a:solidFill>
            <a:srgbClr val="AA6FCF">
              <a:lumMod val="40000"/>
              <a:lumOff val="60000"/>
            </a:srgbClr>
          </a:solidFill>
        </p:grpSpPr>
        <p:grpSp>
          <p:nvGrpSpPr>
            <p:cNvPr id="20" name="Group 3"/>
            <p:cNvGrpSpPr/>
            <p:nvPr/>
          </p:nvGrpSpPr>
          <p:grpSpPr>
            <a:xfrm>
              <a:off x="12644694" y="3479843"/>
              <a:ext cx="5422223" cy="6103503"/>
              <a:chOff x="-3810" y="-2"/>
              <a:chExt cx="3189543" cy="4463492"/>
            </a:xfrm>
            <a:grpFill/>
          </p:grpSpPr>
          <p:sp>
            <p:nvSpPr>
              <p:cNvPr id="22" name="Freeform 4"/>
              <p:cNvSpPr/>
              <p:nvPr/>
            </p:nvSpPr>
            <p:spPr>
              <a:xfrm>
                <a:off x="10160" y="16508"/>
                <a:ext cx="3160333" cy="444698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3"/>
              </a:fillRef>
              <a:effectRef idx="1">
                <a:schemeClr val="accent3"/>
              </a:effectRef>
              <a:fontRef idx="minor">
                <a:schemeClr val="lt1"/>
              </a:fontRef>
            </p:style>
          </p:sp>
          <p:sp>
            <p:nvSpPr>
              <p:cNvPr id="23" name="Freeform 5"/>
              <p:cNvSpPr/>
              <p:nvPr/>
            </p:nvSpPr>
            <p:spPr>
              <a:xfrm>
                <a:off x="-3810" y="-2"/>
                <a:ext cx="3189543" cy="4463490"/>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3"/>
              </a:fillRef>
              <a:effectRef idx="1">
                <a:schemeClr val="accent3"/>
              </a:effectRef>
              <a:fontRef idx="minor">
                <a:schemeClr val="lt1"/>
              </a:fontRef>
            </p:style>
          </p:sp>
        </p:grpSp>
        <p:sp>
          <p:nvSpPr>
            <p:cNvPr id="21" name="Rectangle 20"/>
            <p:cNvSpPr/>
            <p:nvPr/>
          </p:nvSpPr>
          <p:spPr>
            <a:xfrm>
              <a:off x="12962996" y="3696675"/>
              <a:ext cx="4783456" cy="5613234"/>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Chuẩn </a:t>
              </a:r>
              <a:r>
                <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bị trước </a:t>
              </a:r>
              <a:endParaRPr kumimoji="0" lang="en-US"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a:p>
              <a:pPr lvl="0" algn="ctr" defTabSz="457200">
                <a:lnSpc>
                  <a:spcPct val="150000"/>
                </a:lnSpc>
                <a:buClrTx/>
              </a:pPr>
              <a:r>
                <a:rPr lang="en-US" sz="2000" b="1" i="1" smtClean="0">
                  <a:solidFill>
                    <a:prstClr val="black"/>
                  </a:solidFill>
                  <a:ea typeface="Calibri" panose="020F0502020204030204" pitchFamily="34" charset="0"/>
                  <a:cs typeface="Times New Roman" panose="02020603050405020304" pitchFamily="18" charset="0"/>
                </a:rPr>
                <a:t>Bài 26: </a:t>
              </a:r>
              <a:r>
                <a:rPr lang="vi-VN" sz="2000" b="1" i="1" smtClean="0">
                  <a:solidFill>
                    <a:prstClr val="black"/>
                  </a:solidFill>
                  <a:ea typeface="Calibri" panose="020F0502020204030204" pitchFamily="34" charset="0"/>
                  <a:cs typeface="Times New Roman" panose="02020603050405020304" pitchFamily="18" charset="0"/>
                </a:rPr>
                <a:t>Giải </a:t>
              </a:r>
              <a:r>
                <a:rPr lang="vi-VN" sz="2000" b="1" i="1">
                  <a:solidFill>
                    <a:prstClr val="black"/>
                  </a:solidFill>
                  <a:ea typeface="Calibri" panose="020F0502020204030204" pitchFamily="34" charset="0"/>
                  <a:cs typeface="Times New Roman" panose="02020603050405020304" pitchFamily="18" charset="0"/>
                </a:rPr>
                <a:t>bài toán bằng cách lập phương trình</a:t>
              </a:r>
              <a:endParaRPr kumimoji="0" lang="pt-BR" sz="2000" b="1" i="1" u="none" strike="noStrike" kern="0" cap="none" spc="0" normalizeH="0" baseline="0" noProof="0" dirty="0" smtClean="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
        <p:nvSpPr>
          <p:cNvPr id="24" name="Google Shape;4048;p38"/>
          <p:cNvSpPr txBox="1">
            <a:spLocks/>
          </p:cNvSpPr>
          <p:nvPr/>
        </p:nvSpPr>
        <p:spPr>
          <a:xfrm>
            <a:off x="1274170" y="483013"/>
            <a:ext cx="654689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1pPr>
            <a:lvl2pPr marR="0" lvl="1"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2pPr>
            <a:lvl3pPr marR="0" lvl="2"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3pPr>
            <a:lvl4pPr marR="0" lvl="3"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4pPr>
            <a:lvl5pPr marR="0" lvl="4"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5pPr>
            <a:lvl6pPr marR="0" lvl="5"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6pPr>
            <a:lvl7pPr marR="0" lvl="6"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7pPr>
            <a:lvl8pPr marR="0" lvl="7"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8pPr>
            <a:lvl9pPr marR="0" lvl="8"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9pPr>
          </a:lstStyle>
          <a:p>
            <a:pPr algn="ctr"/>
            <a:r>
              <a:rPr lang="vi-VN">
                <a:solidFill>
                  <a:srgbClr val="C00000"/>
                </a:solidFill>
                <a:latin typeface="+mn-lt"/>
              </a:rPr>
              <a:t>HƯỚNG DẪN VỀ NHÀ</a:t>
            </a:r>
          </a:p>
        </p:txBody>
      </p:sp>
    </p:spTree>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44"/>
        <p:cNvGrpSpPr/>
        <p:nvPr/>
      </p:nvGrpSpPr>
      <p:grpSpPr>
        <a:xfrm>
          <a:off x="0" y="0"/>
          <a:ext cx="0" cy="0"/>
          <a:chOff x="0" y="0"/>
          <a:chExt cx="0" cy="0"/>
        </a:xfrm>
      </p:grpSpPr>
      <p:sp>
        <p:nvSpPr>
          <p:cNvPr id="12" name="Title 1"/>
          <p:cNvSpPr txBox="1">
            <a:spLocks/>
          </p:cNvSpPr>
          <p:nvPr/>
        </p:nvSpPr>
        <p:spPr>
          <a:xfrm>
            <a:off x="1071019" y="1045076"/>
            <a:ext cx="7250021" cy="180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1pPr>
            <a:lvl2pPr marR="0" lvl="1"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2pPr>
            <a:lvl3pPr marR="0" lvl="2"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3pPr>
            <a:lvl4pPr marR="0" lvl="3"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4pPr>
            <a:lvl5pPr marR="0" lvl="4"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5pPr>
            <a:lvl6pPr marR="0" lvl="5"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6pPr>
            <a:lvl7pPr marR="0" lvl="6"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7pPr>
            <a:lvl8pPr marR="0" lvl="7"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8pPr>
            <a:lvl9pPr marR="0" lvl="8"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9pPr>
          </a:lstStyle>
          <a:p>
            <a:pPr algn="ctr">
              <a:lnSpc>
                <a:spcPct val="150000"/>
              </a:lnSpc>
            </a:pPr>
            <a:r>
              <a:rPr lang="en-US" sz="4500" smtClean="0">
                <a:latin typeface="+mj-lt"/>
              </a:rPr>
              <a:t>CẢM ƠN CÁC EM </a:t>
            </a:r>
          </a:p>
          <a:p>
            <a:pPr algn="ctr">
              <a:lnSpc>
                <a:spcPct val="150000"/>
              </a:lnSpc>
            </a:pPr>
            <a:r>
              <a:rPr lang="en-US" sz="4500" smtClean="0">
                <a:latin typeface="+mj-lt"/>
              </a:rPr>
              <a:t>ĐÃ THAM GIA TIẾT HỌC!</a:t>
            </a:r>
            <a:endParaRPr lang="en-US" sz="4500">
              <a:latin typeface="+mj-lt"/>
            </a:endParaRPr>
          </a:p>
        </p:txBody>
      </p:sp>
    </p:spTree>
  </p:cSld>
  <p:clrMapOvr>
    <a:masterClrMapping/>
  </p:clrMapOvr>
  <p:transition spd="slow">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79"/>
        <p:cNvGrpSpPr/>
        <p:nvPr/>
      </p:nvGrpSpPr>
      <p:grpSpPr>
        <a:xfrm>
          <a:off x="0" y="0"/>
          <a:ext cx="0" cy="0"/>
          <a:chOff x="0" y="0"/>
          <a:chExt cx="0" cy="0"/>
        </a:xfrm>
      </p:grpSpPr>
      <p:sp>
        <p:nvSpPr>
          <p:cNvPr id="4080" name="Google Shape;4080;p41"/>
          <p:cNvSpPr txBox="1">
            <a:spLocks noGrp="1"/>
          </p:cNvSpPr>
          <p:nvPr>
            <p:ph type="title"/>
          </p:nvPr>
        </p:nvSpPr>
        <p:spPr>
          <a:xfrm>
            <a:off x="2395228" y="2790027"/>
            <a:ext cx="5447010" cy="1511400"/>
          </a:xfrm>
          <a:prstGeom prst="rect">
            <a:avLst/>
          </a:prstGeom>
        </p:spPr>
        <p:txBody>
          <a:bodyPr spcFirstLastPara="1" wrap="square" lIns="91425" tIns="91425" rIns="91425" bIns="91425" anchor="b" anchorCtr="0">
            <a:noAutofit/>
          </a:bodyPr>
          <a:lstStyle/>
          <a:p>
            <a:pPr marL="0" lvl="0" indent="0" algn="r" rtl="0">
              <a:lnSpc>
                <a:spcPct val="150000"/>
              </a:lnSpc>
              <a:spcBef>
                <a:spcPts val="0"/>
              </a:spcBef>
              <a:spcAft>
                <a:spcPts val="0"/>
              </a:spcAft>
              <a:buNone/>
            </a:pPr>
            <a:r>
              <a:rPr lang="en" smtClean="0">
                <a:latin typeface="+mj-lt"/>
              </a:rPr>
              <a:t>PHƯƠNG TRÌNH MỘT ẨN</a:t>
            </a:r>
            <a:endParaRPr>
              <a:latin typeface="+mj-lt"/>
            </a:endParaRPr>
          </a:p>
        </p:txBody>
      </p:sp>
      <p:sp>
        <p:nvSpPr>
          <p:cNvPr id="4081" name="Google Shape;4081;p41"/>
          <p:cNvSpPr txBox="1">
            <a:spLocks noGrp="1"/>
          </p:cNvSpPr>
          <p:nvPr>
            <p:ph type="title" idx="2"/>
          </p:nvPr>
        </p:nvSpPr>
        <p:spPr>
          <a:xfrm>
            <a:off x="6309408" y="793073"/>
            <a:ext cx="1652100"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j-lt"/>
              </a:rPr>
              <a:t>01</a:t>
            </a:r>
            <a:endParaRPr i="0">
              <a:latin typeface="+mj-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90"/>
        <p:cNvGrpSpPr/>
        <p:nvPr/>
      </p:nvGrpSpPr>
      <p:grpSpPr>
        <a:xfrm>
          <a:off x="0" y="0"/>
          <a:ext cx="0" cy="0"/>
          <a:chOff x="0" y="0"/>
          <a:chExt cx="0" cy="0"/>
        </a:xfrm>
      </p:grpSpPr>
      <p:sp>
        <p:nvSpPr>
          <p:cNvPr id="16" name="Rectangle 15"/>
          <p:cNvSpPr/>
          <p:nvPr/>
        </p:nvSpPr>
        <p:spPr>
          <a:xfrm>
            <a:off x="2519738" y="262399"/>
            <a:ext cx="4493309" cy="5171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Bef>
                <a:spcPts val="600"/>
              </a:spcBef>
              <a:spcAft>
                <a:spcPts val="600"/>
              </a:spcAft>
            </a:pPr>
            <a:r>
              <a:rPr lang="en-US" sz="2100" b="1">
                <a:solidFill>
                  <a:schemeClr val="accent2">
                    <a:lumMod val="10000"/>
                  </a:schemeClr>
                </a:solidFill>
                <a:latin typeface="+mn-lt"/>
                <a:ea typeface="Dotum" panose="020B0600000101010101" pitchFamily="34" charset="-127"/>
                <a:cs typeface="Times New Roman" panose="02020603050405020304" pitchFamily="18" charset="0"/>
              </a:rPr>
              <a:t>Nhận biết phương trình một ẩn</a:t>
            </a:r>
            <a:endParaRPr lang="en-US" sz="2100">
              <a:solidFill>
                <a:schemeClr val="accent2">
                  <a:lumMod val="10000"/>
                </a:schemeClr>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8" name="Rectangle 17"/>
              <p:cNvSpPr/>
              <p:nvPr/>
            </p:nvSpPr>
            <p:spPr>
              <a:xfrm>
                <a:off x="466615" y="1526765"/>
                <a:ext cx="8171011" cy="1420325"/>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pPr>
                <a:r>
                  <a:rPr lang="nl-NL" sz="2000" b="1" kern="1200">
                    <a:solidFill>
                      <a:srgbClr val="C00000"/>
                    </a:solidFill>
                    <a:latin typeface="Arial" panose="020B0604020202020204" pitchFamily="34" charset="0"/>
                    <a:ea typeface="+mn-ea"/>
                    <a:cs typeface="Arial" panose="020B0604020202020204" pitchFamily="34" charset="0"/>
                  </a:rPr>
                  <a:t>HĐ </a:t>
                </a:r>
                <a:r>
                  <a:rPr lang="nl-NL" sz="2000" b="1" kern="1200" smtClean="0">
                    <a:solidFill>
                      <a:srgbClr val="C00000"/>
                    </a:solidFill>
                    <a:latin typeface="Arial" panose="020B0604020202020204" pitchFamily="34" charset="0"/>
                    <a:ea typeface="+mn-ea"/>
                    <a:cs typeface="Arial" panose="020B0604020202020204" pitchFamily="34" charset="0"/>
                  </a:rPr>
                  <a:t>1: </a:t>
                </a:r>
                <a:r>
                  <a:rPr lang="vi-VN" sz="2000" smtClean="0">
                    <a:latin typeface="+mn-lt"/>
                  </a:rPr>
                  <a:t>Gọi </a:t>
                </a:r>
                <a14:m>
                  <m:oMath xmlns:m="http://schemas.openxmlformats.org/officeDocument/2006/math">
                    <m:r>
                      <a:rPr lang="vi-VN" sz="2000" i="1" smtClean="0">
                        <a:latin typeface="Cambria Math" panose="02040503050406030204" pitchFamily="18" charset="0"/>
                      </a:rPr>
                      <m:t>𝑥</m:t>
                    </m:r>
                  </m:oMath>
                </a14:m>
                <a:r>
                  <a:rPr lang="vi-VN" sz="2000">
                    <a:latin typeface="+mn-lt"/>
                  </a:rPr>
                  <a:t> (viết dưới dạng số thập phân) là lãi suất gửi tiết kiệm (tính theo năm) của bác An. Viết biểu thức tính số tiền lãi mà bác An nhận được sau 1 năm theo </a:t>
                </a:r>
                <a14:m>
                  <m:oMath xmlns:m="http://schemas.openxmlformats.org/officeDocument/2006/math">
                    <m:r>
                      <a:rPr lang="vi-VN" sz="2000" i="1">
                        <a:latin typeface="Cambria Math" panose="02040503050406030204" pitchFamily="18" charset="0"/>
                      </a:rPr>
                      <m:t>𝑥</m:t>
                    </m:r>
                  </m:oMath>
                </a14:m>
                <a:r>
                  <a:rPr lang="vi-VN" sz="2000">
                    <a:latin typeface="+mn-lt"/>
                  </a:rPr>
                  <a:t>.</a:t>
                </a:r>
                <a:endParaRPr lang="en-US" sz="2000">
                  <a:latin typeface="+mn-lt"/>
                </a:endParaRPr>
              </a:p>
            </p:txBody>
          </p:sp>
        </mc:Choice>
        <mc:Fallback>
          <p:sp>
            <p:nvSpPr>
              <p:cNvPr id="18" name="Rectangle 17"/>
              <p:cNvSpPr>
                <a:spLocks noRot="1" noChangeAspect="1" noMove="1" noResize="1" noEditPoints="1" noAdjustHandles="1" noChangeArrowheads="1" noChangeShapeType="1" noTextEdit="1"/>
              </p:cNvSpPr>
              <p:nvPr/>
            </p:nvSpPr>
            <p:spPr>
              <a:xfrm>
                <a:off x="466615" y="1526765"/>
                <a:ext cx="8171011" cy="1420325"/>
              </a:xfrm>
              <a:prstGeom prst="rect">
                <a:avLst/>
              </a:prstGeom>
              <a:blipFill>
                <a:blip r:embed="rId3"/>
                <a:stretch>
                  <a:fillRect l="-672" r="-746" b="-6867"/>
                </a:stretch>
              </a:blipFill>
            </p:spPr>
            <p:txBody>
              <a:bodyPr/>
              <a:lstStyle/>
              <a:p>
                <a:r>
                  <a:rPr lang="en-US">
                    <a:noFill/>
                  </a:rPr>
                  <a:t> </a:t>
                </a:r>
              </a:p>
            </p:txBody>
          </p:sp>
        </mc:Fallback>
      </mc:AlternateContent>
      <p:sp>
        <p:nvSpPr>
          <p:cNvPr id="19" name="Rectangle 18"/>
          <p:cNvSpPr/>
          <p:nvPr/>
        </p:nvSpPr>
        <p:spPr>
          <a:xfrm>
            <a:off x="3370819" y="1062548"/>
            <a:ext cx="2791149" cy="415498"/>
          </a:xfrm>
          <a:prstGeom prst="rect">
            <a:avLst/>
          </a:prstGeom>
        </p:spPr>
        <p:txBody>
          <a:bodyPr wrap="none">
            <a:spAutoFit/>
          </a:bodyPr>
          <a:lstStyle/>
          <a:p>
            <a:r>
              <a:rPr lang="en-US" sz="2100" b="1" i="1" smtClean="0">
                <a:solidFill>
                  <a:schemeClr val="bg2">
                    <a:lumMod val="75000"/>
                  </a:schemeClr>
                </a:solidFill>
                <a:latin typeface="Arial" panose="020B0604020202020204" pitchFamily="34" charset="0"/>
              </a:rPr>
              <a:t>Xét Bài toán mở đầu</a:t>
            </a:r>
            <a:endParaRPr lang="en-US" sz="2100" b="1" i="1">
              <a:solidFill>
                <a:schemeClr val="bg2">
                  <a:lumMod val="75000"/>
                </a:schemeClr>
              </a:solidFill>
            </a:endParaRPr>
          </a:p>
        </p:txBody>
      </p:sp>
      <mc:AlternateContent xmlns:mc="http://schemas.openxmlformats.org/markup-compatibility/2006">
        <mc:Choice xmlns:a14="http://schemas.microsoft.com/office/drawing/2010/main" Requires="a14">
          <p:sp>
            <p:nvSpPr>
              <p:cNvPr id="20" name="Rectangle 19"/>
              <p:cNvSpPr/>
              <p:nvPr/>
            </p:nvSpPr>
            <p:spPr>
              <a:xfrm>
                <a:off x="2067337" y="3194104"/>
                <a:ext cx="5693135" cy="1015663"/>
              </a:xfrm>
              <a:prstGeom prst="rect">
                <a:avLst/>
              </a:prstGeom>
            </p:spPr>
            <p:txBody>
              <a:bodyPr wrap="square">
                <a:spAutoFit/>
              </a:bodyPr>
              <a:lstStyle/>
              <a:p>
                <a:pPr algn="just">
                  <a:lnSpc>
                    <a:spcPct val="150000"/>
                  </a:lnSpc>
                  <a:spcBef>
                    <a:spcPts val="600"/>
                  </a:spcBef>
                  <a:spcAft>
                    <a:spcPts val="600"/>
                  </a:spcAft>
                </a:pPr>
                <a:r>
                  <a:rPr lang="en-US" sz="2000">
                    <a:latin typeface="+mn-lt"/>
                    <a:ea typeface="Dotum" panose="020B0600000101010101" pitchFamily="34" charset="-127"/>
                    <a:cs typeface="Times New Roman" panose="02020603050405020304" pitchFamily="18" charset="0"/>
                  </a:rPr>
                  <a:t>Biểu thức tính số tiền lãi mà bác An nhận được sau một năm là: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150.</m:t>
                    </m:r>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=9</m:t>
                    </m:r>
                  </m:oMath>
                </a14:m>
                <a:r>
                  <a:rPr lang="en-US" sz="2000">
                    <a:effectLst/>
                    <a:latin typeface="+mn-lt"/>
                    <a:ea typeface="Dotum" panose="020B0600000101010101" pitchFamily="34" charset="-127"/>
                    <a:cs typeface="Times New Roman" panose="02020603050405020304" pitchFamily="18" charset="0"/>
                  </a:rPr>
                  <a:t> (triệu đồng).</a:t>
                </a:r>
                <a:endParaRPr lang="en-US" sz="2000">
                  <a:effectLst/>
                  <a:latin typeface="+mn-lt"/>
                  <a:ea typeface="Arial" panose="020B060402020202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2067337" y="3194104"/>
                <a:ext cx="5693135" cy="1015663"/>
              </a:xfrm>
              <a:prstGeom prst="rect">
                <a:avLst/>
              </a:prstGeom>
              <a:blipFill>
                <a:blip r:embed="rId4"/>
                <a:stretch>
                  <a:fillRect l="-1071" r="-1178" b="-4192"/>
                </a:stretch>
              </a:blipFill>
            </p:spPr>
            <p:txBody>
              <a:bodyPr/>
              <a:lstStyle/>
              <a:p>
                <a:r>
                  <a:rPr lang="en-US">
                    <a:noFill/>
                  </a:rPr>
                  <a:t> </a:t>
                </a:r>
              </a:p>
            </p:txBody>
          </p:sp>
        </mc:Fallback>
      </mc:AlternateContent>
      <p:sp>
        <p:nvSpPr>
          <p:cNvPr id="22" name="Right Arrow 21"/>
          <p:cNvSpPr/>
          <p:nvPr/>
        </p:nvSpPr>
        <p:spPr>
          <a:xfrm>
            <a:off x="1709530" y="3368580"/>
            <a:ext cx="326003" cy="230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stretch>
            <a:fillRect/>
          </a:stretch>
        </p:blipFill>
        <p:spPr>
          <a:xfrm>
            <a:off x="7950823" y="4023361"/>
            <a:ext cx="997581" cy="101677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p:bldP spid="20"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90"/>
        <p:cNvGrpSpPr/>
        <p:nvPr/>
      </p:nvGrpSpPr>
      <p:grpSpPr>
        <a:xfrm>
          <a:off x="0" y="0"/>
          <a:ext cx="0" cy="0"/>
          <a:chOff x="0" y="0"/>
          <a:chExt cx="0" cy="0"/>
        </a:xfrm>
      </p:grpSpPr>
      <p:sp>
        <p:nvSpPr>
          <p:cNvPr id="16" name="Rectangle 15"/>
          <p:cNvSpPr/>
          <p:nvPr/>
        </p:nvSpPr>
        <p:spPr>
          <a:xfrm>
            <a:off x="2519738" y="262399"/>
            <a:ext cx="4493309" cy="5171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100" b="1" i="0" u="none" strike="noStrike" kern="0" cap="none" spc="0" normalizeH="0" baseline="0" noProof="0">
                <a:ln>
                  <a:noFill/>
                </a:ln>
                <a:solidFill>
                  <a:srgbClr val="EECCD6">
                    <a:lumMod val="10000"/>
                  </a:srgbClr>
                </a:solidFill>
                <a:effectLst/>
                <a:uLnTx/>
                <a:uFillTx/>
                <a:latin typeface="Arial"/>
                <a:ea typeface="Dotum" panose="020B0600000101010101" pitchFamily="34" charset="-127"/>
                <a:cs typeface="Times New Roman" panose="02020603050405020304" pitchFamily="18" charset="0"/>
                <a:sym typeface="Arial"/>
              </a:rPr>
              <a:t>Nhận biết phương trình một ẩn</a:t>
            </a:r>
            <a:endParaRPr kumimoji="0" lang="en-US" sz="2100" b="0" i="0" u="none" strike="noStrike" kern="0" cap="none" spc="0" normalizeH="0" baseline="0" noProof="0">
              <a:ln>
                <a:noFill/>
              </a:ln>
              <a:solidFill>
                <a:srgbClr val="EECCD6">
                  <a:lumMod val="10000"/>
                </a:srgbClr>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18" name="Rectangle 17"/>
              <p:cNvSpPr/>
              <p:nvPr/>
            </p:nvSpPr>
            <p:spPr>
              <a:xfrm>
                <a:off x="585062" y="1598324"/>
                <a:ext cx="8171011" cy="1420325"/>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pPr>
                <a:r>
                  <a:rPr kumimoji="0" lang="nl-NL" sz="2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HĐ </a:t>
                </a:r>
                <a:r>
                  <a:rPr kumimoji="0" lang="nl-NL" sz="2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sym typeface="Arial"/>
                  </a:rPr>
                  <a:t>2: </a:t>
                </a:r>
                <a:r>
                  <a:rPr lang="vi-VN" sz="2000">
                    <a:latin typeface="Arial" panose="020B0604020202020204" pitchFamily="34" charset="0"/>
                  </a:rPr>
                  <a:t>Số tiền bác An thu được sau 1 năm bao gồm cả số tiền vốn và số tiền lãi. Dựa vào kết quả của HĐ1, viết hệ thức chứa </a:t>
                </a:r>
                <a14:m>
                  <m:oMath xmlns:m="http://schemas.openxmlformats.org/officeDocument/2006/math">
                    <m:r>
                      <a:rPr lang="vi-VN" sz="2000" i="1" smtClean="0">
                        <a:latin typeface="Cambria Math" panose="02040503050406030204" pitchFamily="18" charset="0"/>
                      </a:rPr>
                      <m:t>𝑥</m:t>
                    </m:r>
                  </m:oMath>
                </a14:m>
                <a:r>
                  <a:rPr lang="vi-VN" sz="2000">
                    <a:latin typeface="Arial" panose="020B0604020202020204" pitchFamily="34" charset="0"/>
                  </a:rPr>
                  <a:t> biểu thị số tiền bác An thu được là 159 triệu đồng.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8" name="Rectangle 17"/>
              <p:cNvSpPr>
                <a:spLocks noRot="1" noChangeAspect="1" noMove="1" noResize="1" noEditPoints="1" noAdjustHandles="1" noChangeArrowheads="1" noChangeShapeType="1" noTextEdit="1"/>
              </p:cNvSpPr>
              <p:nvPr/>
            </p:nvSpPr>
            <p:spPr>
              <a:xfrm>
                <a:off x="585062" y="1598324"/>
                <a:ext cx="8171011" cy="1420325"/>
              </a:xfrm>
              <a:prstGeom prst="rect">
                <a:avLst/>
              </a:prstGeom>
              <a:blipFill>
                <a:blip r:embed="rId3"/>
                <a:stretch>
                  <a:fillRect l="-672" r="-746" b="-6867"/>
                </a:stretch>
              </a:blipFill>
            </p:spPr>
            <p:txBody>
              <a:bodyPr/>
              <a:lstStyle/>
              <a:p>
                <a:r>
                  <a:rPr lang="en-US">
                    <a:noFill/>
                  </a:rPr>
                  <a:t> </a:t>
                </a:r>
              </a:p>
            </p:txBody>
          </p:sp>
        </mc:Fallback>
      </mc:AlternateContent>
      <p:sp>
        <p:nvSpPr>
          <p:cNvPr id="19" name="Rectangle 18"/>
          <p:cNvSpPr/>
          <p:nvPr/>
        </p:nvSpPr>
        <p:spPr>
          <a:xfrm>
            <a:off x="3370819" y="1062548"/>
            <a:ext cx="2791149"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1" u="none" strike="noStrike" kern="0" cap="none" spc="0" normalizeH="0" baseline="0" noProof="0" smtClean="0">
                <a:ln>
                  <a:noFill/>
                </a:ln>
                <a:solidFill>
                  <a:srgbClr val="556A8E">
                    <a:lumMod val="75000"/>
                  </a:srgbClr>
                </a:solidFill>
                <a:effectLst/>
                <a:uLnTx/>
                <a:uFillTx/>
                <a:latin typeface="Arial" panose="020B0604020202020204" pitchFamily="34" charset="0"/>
                <a:cs typeface="Arial"/>
                <a:sym typeface="Arial"/>
              </a:rPr>
              <a:t>Xét Bài toán mở đầu</a:t>
            </a:r>
            <a:endParaRPr kumimoji="0" lang="en-US" sz="2100" b="1" i="1" u="none" strike="noStrike" kern="0" cap="none" spc="0" normalizeH="0" baseline="0" noProof="0">
              <a:ln>
                <a:noFill/>
              </a:ln>
              <a:solidFill>
                <a:srgbClr val="556A8E">
                  <a:lumMod val="75000"/>
                </a:srgbClr>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20" name="Rectangle 19"/>
              <p:cNvSpPr/>
              <p:nvPr/>
            </p:nvSpPr>
            <p:spPr>
              <a:xfrm>
                <a:off x="2519738" y="3120318"/>
                <a:ext cx="5693135" cy="496996"/>
              </a:xfrm>
              <a:prstGeom prst="rect">
                <a:avLst/>
              </a:prstGeom>
            </p:spPr>
            <p:txBody>
              <a:bodyPr wrap="square">
                <a:spAutoFit/>
              </a:bodyPr>
              <a:lstStyle/>
              <a:p>
                <a:pPr lvl="0"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Hệ thức: </a:t>
                </a:r>
                <a14:m>
                  <m:oMath xmlns:m="http://schemas.openxmlformats.org/officeDocument/2006/math">
                    <m:r>
                      <a:rPr lang="en-US" sz="2000" i="1" smtClean="0">
                        <a:latin typeface="Cambria Math" panose="02040503050406030204" pitchFamily="18" charset="0"/>
                        <a:ea typeface="Dotum" panose="020B0600000101010101" pitchFamily="34" charset="-127"/>
                        <a:cs typeface="Times New Roman" panose="02020603050405020304" pitchFamily="18" charset="0"/>
                      </a:rPr>
                      <m:t>150+150.</m:t>
                    </m:r>
                    <m:r>
                      <a:rPr lang="en-US" sz="2000" i="1" smtClean="0">
                        <a:latin typeface="Cambria Math" panose="02040503050406030204" pitchFamily="18" charset="0"/>
                        <a:ea typeface="Dotum" panose="020B0600000101010101" pitchFamily="34" charset="-127"/>
                        <a:cs typeface="Times New Roman" panose="02020603050405020304" pitchFamily="18" charset="0"/>
                      </a:rPr>
                      <m:t>𝑥</m:t>
                    </m:r>
                    <m:r>
                      <a:rPr lang="en-US" sz="2000" i="1" smtClean="0">
                        <a:latin typeface="Cambria Math" panose="02040503050406030204" pitchFamily="18" charset="0"/>
                        <a:ea typeface="Dotum" panose="020B0600000101010101" pitchFamily="34" charset="-127"/>
                        <a:cs typeface="Times New Roman" panose="02020603050405020304" pitchFamily="18" charset="0"/>
                      </a:rPr>
                      <m:t>=159</m:t>
                    </m:r>
                  </m:oMath>
                </a14:m>
                <a:r>
                  <a:rPr lang="en-US" sz="2000">
                    <a:ea typeface="Dotum" panose="020B0600000101010101" pitchFamily="34" charset="-127"/>
                    <a:cs typeface="Times New Roman" panose="02020603050405020304" pitchFamily="18" charset="0"/>
                  </a:rPr>
                  <a:t> (triệu đồng)</a:t>
                </a:r>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p:sp>
            <p:nvSpPr>
              <p:cNvPr id="20" name="Rectangle 19"/>
              <p:cNvSpPr>
                <a:spLocks noRot="1" noChangeAspect="1" noMove="1" noResize="1" noEditPoints="1" noAdjustHandles="1" noChangeArrowheads="1" noChangeShapeType="1" noTextEdit="1"/>
              </p:cNvSpPr>
              <p:nvPr/>
            </p:nvSpPr>
            <p:spPr>
              <a:xfrm>
                <a:off x="2519738" y="3120318"/>
                <a:ext cx="5693135" cy="496996"/>
              </a:xfrm>
              <a:prstGeom prst="rect">
                <a:avLst/>
              </a:prstGeom>
              <a:blipFill>
                <a:blip r:embed="rId4"/>
                <a:stretch>
                  <a:fillRect l="-1071" b="-22222"/>
                </a:stretch>
              </a:blipFill>
            </p:spPr>
            <p:txBody>
              <a:bodyPr/>
              <a:lstStyle/>
              <a:p>
                <a:r>
                  <a:rPr lang="en-US">
                    <a:noFill/>
                  </a:rPr>
                  <a:t> </a:t>
                </a:r>
              </a:p>
            </p:txBody>
          </p:sp>
        </mc:Fallback>
      </mc:AlternateContent>
      <p:sp>
        <p:nvSpPr>
          <p:cNvPr id="22" name="Right Arrow 21"/>
          <p:cNvSpPr/>
          <p:nvPr/>
        </p:nvSpPr>
        <p:spPr>
          <a:xfrm>
            <a:off x="2106271" y="3309179"/>
            <a:ext cx="326003" cy="230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F8E3"/>
              </a:solidFill>
              <a:effectLst/>
              <a:uLnTx/>
              <a:uFillTx/>
              <a:latin typeface="Arial"/>
              <a:ea typeface="+mn-ea"/>
              <a:cs typeface="+mn-cs"/>
              <a:sym typeface="Arial"/>
            </a:endParaRPr>
          </a:p>
        </p:txBody>
      </p:sp>
      <p:pic>
        <p:nvPicPr>
          <p:cNvPr id="23" name="Picture 22"/>
          <p:cNvPicPr>
            <a:picLocks noChangeAspect="1"/>
          </p:cNvPicPr>
          <p:nvPr/>
        </p:nvPicPr>
        <p:blipFill>
          <a:blip r:embed="rId5"/>
          <a:stretch>
            <a:fillRect/>
          </a:stretch>
        </p:blipFill>
        <p:spPr>
          <a:xfrm>
            <a:off x="7950823" y="4023361"/>
            <a:ext cx="997581" cy="1016773"/>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957596" y="3907845"/>
                <a:ext cx="6762639" cy="1015663"/>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spcBef>
                    <a:spcPts val="600"/>
                  </a:spcBef>
                  <a:spcAft>
                    <a:spcPts val="600"/>
                  </a:spcAft>
                </a:pPr>
                <a:r>
                  <a:rPr lang="en-US" sz="2000" i="1" smtClean="0">
                    <a:solidFill>
                      <a:schemeClr val="bg2">
                        <a:lumMod val="75000"/>
                      </a:schemeClr>
                    </a:solidFill>
                    <a:latin typeface="+mj-lt"/>
                    <a:ea typeface="Calibri" panose="020F0502020204030204" pitchFamily="34" charset="0"/>
                    <a:cs typeface="Times New Roman" panose="02020603050405020304" pitchFamily="18" charset="0"/>
                  </a:rPr>
                  <a:t>Hệ thức chứa </a:t>
                </a:r>
                <a14:m>
                  <m:oMath xmlns:m="http://schemas.openxmlformats.org/officeDocument/2006/math">
                    <m:r>
                      <a:rPr lang="en-US" sz="2000" i="1">
                        <a:solidFill>
                          <a:schemeClr val="bg2">
                            <a:lumMod val="75000"/>
                          </a:schemeClr>
                        </a:solidFill>
                        <a:latin typeface="+mj-lt"/>
                        <a:ea typeface="Calibri" panose="020F0502020204030204" pitchFamily="34" charset="0"/>
                        <a:cs typeface="Times New Roman" panose="02020603050405020304" pitchFamily="18" charset="0"/>
                      </a:rPr>
                      <m:t>𝑥</m:t>
                    </m:r>
                  </m:oMath>
                </a14:m>
                <a:r>
                  <a:rPr lang="en-US" sz="2000" i="1">
                    <a:solidFill>
                      <a:schemeClr val="bg2">
                        <a:lumMod val="75000"/>
                      </a:schemeClr>
                    </a:solidFill>
                    <a:latin typeface="+mj-lt"/>
                    <a:ea typeface="Calibri" panose="020F0502020204030204" pitchFamily="34" charset="0"/>
                    <a:cs typeface="Times New Roman" panose="02020603050405020304" pitchFamily="18" charset="0"/>
                  </a:rPr>
                  <a:t> nhận được ở </a:t>
                </a:r>
                <a:r>
                  <a:rPr lang="en-US" sz="2000" i="1">
                    <a:solidFill>
                      <a:schemeClr val="bg2">
                        <a:lumMod val="75000"/>
                      </a:schemeClr>
                    </a:solidFill>
                    <a:latin typeface="+mj-lt"/>
                    <a:ea typeface="Calibri" panose="020F0502020204030204" pitchFamily="34" charset="0"/>
                    <a:cs typeface="Times New Roman" panose="02020603050405020304" pitchFamily="18" charset="0"/>
                  </a:rPr>
                  <a:t>HĐ2 </a:t>
                </a:r>
                <a:r>
                  <a:rPr lang="en-US" sz="2000" i="1" smtClean="0">
                    <a:solidFill>
                      <a:schemeClr val="bg2">
                        <a:lumMod val="75000"/>
                      </a:schemeClr>
                    </a:solidFill>
                    <a:latin typeface="+mj-lt"/>
                    <a:ea typeface="Calibri" panose="020F0502020204030204" pitchFamily="34" charset="0"/>
                    <a:cs typeface="Times New Roman" panose="02020603050405020304" pitchFamily="18" charset="0"/>
                  </a:rPr>
                  <a:t>gọi </a:t>
                </a:r>
                <a:r>
                  <a:rPr lang="en-US" sz="2000" i="1">
                    <a:solidFill>
                      <a:schemeClr val="bg2">
                        <a:lumMod val="75000"/>
                      </a:schemeClr>
                    </a:solidFill>
                    <a:latin typeface="+mj-lt"/>
                    <a:ea typeface="Calibri" panose="020F0502020204030204" pitchFamily="34" charset="0"/>
                    <a:cs typeface="Times New Roman" panose="02020603050405020304" pitchFamily="18" charset="0"/>
                  </a:rPr>
                  <a:t>là một phương trình với ẩn số là </a:t>
                </a:r>
                <a14:m>
                  <m:oMath xmlns:m="http://schemas.openxmlformats.org/officeDocument/2006/math">
                    <m:r>
                      <a:rPr lang="en-US" sz="2000" i="1">
                        <a:solidFill>
                          <a:schemeClr val="bg2">
                            <a:lumMod val="75000"/>
                          </a:schemeClr>
                        </a:solidFill>
                        <a:latin typeface="+mj-lt"/>
                        <a:ea typeface="Calibri" panose="020F0502020204030204" pitchFamily="34" charset="0"/>
                        <a:cs typeface="Times New Roman" panose="02020603050405020304" pitchFamily="18" charset="0"/>
                      </a:rPr>
                      <m:t>𝑥</m:t>
                    </m:r>
                  </m:oMath>
                </a14:m>
                <a:r>
                  <a:rPr lang="en-US" sz="2000" smtClean="0">
                    <a:solidFill>
                      <a:schemeClr val="bg2">
                        <a:lumMod val="75000"/>
                      </a:schemeClr>
                    </a:solidFill>
                    <a:effectLst/>
                    <a:latin typeface="+mj-lt"/>
                    <a:ea typeface="Arial" panose="020B0604020202020204" pitchFamily="34" charset="0"/>
                    <a:cs typeface="Times New Roman" panose="02020603050405020304" pitchFamily="18" charset="0"/>
                  </a:rPr>
                  <a:t> (</a:t>
                </a:r>
                <a:r>
                  <a:rPr lang="en-US" sz="2000" smtClean="0">
                    <a:solidFill>
                      <a:schemeClr val="bg2">
                        <a:lumMod val="75000"/>
                      </a:schemeClr>
                    </a:solidFill>
                    <a:effectLst/>
                    <a:latin typeface="+mj-lt"/>
                    <a:ea typeface="Arial" panose="020B0604020202020204" pitchFamily="34" charset="0"/>
                    <a:cs typeface="Times New Roman" panose="02020603050405020304" pitchFamily="18" charset="0"/>
                  </a:rPr>
                  <a:t>hay ẩn</a:t>
                </a:r>
                <a:r>
                  <a:rPr lang="en-US" sz="2000">
                    <a:solidFill>
                      <a:schemeClr val="bg2">
                        <a:lumMod val="75000"/>
                      </a:schemeClr>
                    </a:solidFill>
                    <a:ea typeface="Calibri" panose="020F0502020204030204" pitchFamily="34" charset="0"/>
                    <a:cs typeface="Times New Roman" panose="02020603050405020304" pitchFamily="18" charset="0"/>
                  </a:rPr>
                  <a:t> </a:t>
                </a:r>
                <a14:m>
                  <m:oMath xmlns:m="http://schemas.openxmlformats.org/officeDocument/2006/math">
                    <m:r>
                      <a:rPr lang="en-US" sz="2000" i="1">
                        <a:solidFill>
                          <a:schemeClr val="bg2">
                            <a:lumMod val="75000"/>
                          </a:schemeClr>
                        </a:solidFill>
                        <a:latin typeface="Cambria Math" panose="02040503050406030204" pitchFamily="18" charset="0"/>
                        <a:ea typeface="Calibri" panose="020F0502020204030204" pitchFamily="34" charset="0"/>
                        <a:cs typeface="Times New Roman" panose="02020603050405020304" pitchFamily="18" charset="0"/>
                      </a:rPr>
                      <m:t>𝑥</m:t>
                    </m:r>
                    <m:r>
                      <a:rPr lang="en-US" sz="2000" b="0" i="0" smtClean="0">
                        <a:solidFill>
                          <a:schemeClr val="bg2">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a:solidFill>
                    <a:schemeClr val="bg2">
                      <a:lumMod val="75000"/>
                    </a:schemeClr>
                  </a:solidFill>
                  <a:effectLst/>
                  <a:latin typeface="+mj-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957596" y="3907845"/>
                <a:ext cx="6762639" cy="1015663"/>
              </a:xfrm>
              <a:prstGeom prst="rect">
                <a:avLst/>
              </a:prstGeom>
              <a:blipFill>
                <a:blip r:embed="rId6"/>
                <a:stretch>
                  <a:fillRect l="-719" r="-809" b="-2924"/>
                </a:stretch>
              </a:blipFill>
            </p:spPr>
            <p:txBody>
              <a:bodyPr/>
              <a:lstStyle/>
              <a:p>
                <a:r>
                  <a:rPr lang="en-US">
                    <a:noFill/>
                  </a:rPr>
                  <a:t> </a:t>
                </a:r>
              </a:p>
            </p:txBody>
          </p:sp>
        </mc:Fallback>
      </mc:AlternateContent>
    </p:spTree>
    <p:extLst>
      <p:ext uri="{BB962C8B-B14F-4D97-AF65-F5344CB8AC3E}">
        <p14:creationId xmlns:p14="http://schemas.microsoft.com/office/powerpoint/2010/main" val="1407311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86"/>
        <p:cNvGrpSpPr/>
        <p:nvPr/>
      </p:nvGrpSpPr>
      <p:grpSpPr>
        <a:xfrm>
          <a:off x="0" y="0"/>
          <a:ext cx="0" cy="0"/>
          <a:chOff x="0" y="0"/>
          <a:chExt cx="0" cy="0"/>
        </a:xfrm>
      </p:grpSpPr>
      <p:sp>
        <p:nvSpPr>
          <p:cNvPr id="4087" name="Google Shape;4087;p42"/>
          <p:cNvSpPr txBox="1">
            <a:spLocks noGrp="1"/>
          </p:cNvSpPr>
          <p:nvPr>
            <p:ph type="title"/>
          </p:nvPr>
        </p:nvSpPr>
        <p:spPr>
          <a:xfrm>
            <a:off x="2217759" y="1073262"/>
            <a:ext cx="4819800" cy="53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smtClean="0">
                <a:solidFill>
                  <a:srgbClr val="C00000"/>
                </a:solidFill>
                <a:latin typeface="+mj-lt"/>
              </a:rPr>
              <a:t>KẾT LUẬN</a:t>
            </a:r>
            <a:endParaRPr sz="4000">
              <a:solidFill>
                <a:srgbClr val="C00000"/>
              </a:solidFill>
              <a:latin typeface="+mj-lt"/>
            </a:endParaRPr>
          </a:p>
        </p:txBody>
      </p:sp>
      <mc:AlternateContent xmlns:mc="http://schemas.openxmlformats.org/markup-compatibility/2006">
        <mc:Choice xmlns:a14="http://schemas.microsoft.com/office/drawing/2010/main" Requires="a14">
          <p:sp>
            <p:nvSpPr>
              <p:cNvPr id="3" name="Rectangle 2"/>
              <p:cNvSpPr/>
              <p:nvPr/>
            </p:nvSpPr>
            <p:spPr>
              <a:xfrm>
                <a:off x="1242888" y="1889759"/>
                <a:ext cx="6769542" cy="178581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75000"/>
                  </a:lnSpc>
                  <a:spcBef>
                    <a:spcPts val="600"/>
                  </a:spcBef>
                  <a:spcAft>
                    <a:spcPts val="600"/>
                  </a:spcAft>
                </a:pPr>
                <a:r>
                  <a:rPr lang="en-US" sz="2200">
                    <a:latin typeface="+mn-lt"/>
                    <a:ea typeface="Dotum" panose="020B0600000101010101" pitchFamily="34" charset="-127"/>
                    <a:cs typeface="Times New Roman" panose="02020603050405020304" pitchFamily="18" charset="0"/>
                  </a:rPr>
                  <a:t>Một phương trình với ẩn </a:t>
                </a:r>
                <a14:m>
                  <m:oMath xmlns:m="http://schemas.openxmlformats.org/officeDocument/2006/math">
                    <m:r>
                      <a:rPr lang="en-US" sz="2200" i="1">
                        <a:latin typeface="+mn-lt"/>
                        <a:ea typeface="Dotum" panose="020B0600000101010101" pitchFamily="34" charset="-127"/>
                        <a:cs typeface="Times New Roman" panose="02020603050405020304" pitchFamily="18" charset="0"/>
                      </a:rPr>
                      <m:t>𝑥</m:t>
                    </m:r>
                  </m:oMath>
                </a14:m>
                <a:r>
                  <a:rPr lang="en-US" sz="2200">
                    <a:latin typeface="+mn-lt"/>
                    <a:ea typeface="Dotum" panose="020B0600000101010101" pitchFamily="34" charset="-127"/>
                    <a:cs typeface="Times New Roman" panose="02020603050405020304" pitchFamily="18" charset="0"/>
                  </a:rPr>
                  <a:t> có dạng </a:t>
                </a:r>
                <a14:m>
                  <m:oMath xmlns:m="http://schemas.openxmlformats.org/officeDocument/2006/math">
                    <m:r>
                      <a:rPr lang="en-US" sz="2200" i="1">
                        <a:latin typeface="+mn-lt"/>
                        <a:ea typeface="Dotum" panose="020B0600000101010101" pitchFamily="34" charset="-127"/>
                        <a:cs typeface="Times New Roman" panose="02020603050405020304" pitchFamily="18" charset="0"/>
                      </a:rPr>
                      <m:t>𝐴</m:t>
                    </m:r>
                    <m:d>
                      <m:dPr>
                        <m:ctrlPr>
                          <a:rPr lang="en-US" sz="2200" i="1">
                            <a:latin typeface="+mn-lt"/>
                            <a:ea typeface="Dotum" panose="020B0600000101010101" pitchFamily="34" charset="-127"/>
                            <a:cs typeface="Times New Roman" panose="02020603050405020304" pitchFamily="18" charset="0"/>
                          </a:rPr>
                        </m:ctrlPr>
                      </m:dPr>
                      <m:e>
                        <m:r>
                          <a:rPr lang="en-US" sz="2200" i="1">
                            <a:latin typeface="+mn-lt"/>
                            <a:ea typeface="Dotum" panose="020B0600000101010101" pitchFamily="34" charset="-127"/>
                            <a:cs typeface="Times New Roman" panose="02020603050405020304" pitchFamily="18" charset="0"/>
                          </a:rPr>
                          <m:t>𝑥</m:t>
                        </m:r>
                      </m:e>
                    </m:d>
                    <m:r>
                      <a:rPr lang="en-US" sz="2200" i="1">
                        <a:latin typeface="+mn-lt"/>
                        <a:ea typeface="Dotum" panose="020B0600000101010101" pitchFamily="34" charset="-127"/>
                        <a:cs typeface="Times New Roman" panose="02020603050405020304" pitchFamily="18" charset="0"/>
                      </a:rPr>
                      <m:t>=</m:t>
                    </m:r>
                    <m:r>
                      <a:rPr lang="en-US" sz="2200" i="1">
                        <a:latin typeface="+mn-lt"/>
                        <a:ea typeface="Dotum" panose="020B0600000101010101" pitchFamily="34" charset="-127"/>
                        <a:cs typeface="Times New Roman" panose="02020603050405020304" pitchFamily="18" charset="0"/>
                      </a:rPr>
                      <m:t>𝐵</m:t>
                    </m:r>
                    <m:d>
                      <m:dPr>
                        <m:ctrlPr>
                          <a:rPr lang="en-US" sz="2200" i="1">
                            <a:latin typeface="+mn-lt"/>
                            <a:ea typeface="Dotum" panose="020B0600000101010101" pitchFamily="34" charset="-127"/>
                            <a:cs typeface="Times New Roman" panose="02020603050405020304" pitchFamily="18" charset="0"/>
                          </a:rPr>
                        </m:ctrlPr>
                      </m:dPr>
                      <m:e>
                        <m:r>
                          <a:rPr lang="en-US" sz="2200" i="1">
                            <a:latin typeface="+mn-lt"/>
                            <a:ea typeface="Dotum" panose="020B0600000101010101" pitchFamily="34" charset="-127"/>
                            <a:cs typeface="Times New Roman" panose="02020603050405020304" pitchFamily="18" charset="0"/>
                          </a:rPr>
                          <m:t>𝑥</m:t>
                        </m:r>
                      </m:e>
                    </m:d>
                  </m:oMath>
                </a14:m>
                <a:r>
                  <a:rPr lang="en-US" sz="2200">
                    <a:latin typeface="+mn-lt"/>
                    <a:ea typeface="Dotum" panose="020B0600000101010101" pitchFamily="34" charset="-127"/>
                    <a:cs typeface="Times New Roman" panose="02020603050405020304" pitchFamily="18" charset="0"/>
                  </a:rPr>
                  <a:t>, trong đó vế trái </a:t>
                </a:r>
                <a14:m>
                  <m:oMath xmlns:m="http://schemas.openxmlformats.org/officeDocument/2006/math">
                    <m:r>
                      <a:rPr lang="en-US" sz="2200" i="1">
                        <a:latin typeface="+mn-lt"/>
                        <a:ea typeface="Dotum" panose="020B0600000101010101" pitchFamily="34" charset="-127"/>
                        <a:cs typeface="Times New Roman" panose="02020603050405020304" pitchFamily="18" charset="0"/>
                      </a:rPr>
                      <m:t>𝐴</m:t>
                    </m:r>
                    <m:d>
                      <m:dPr>
                        <m:ctrlPr>
                          <a:rPr lang="en-US" sz="2200" i="1">
                            <a:latin typeface="+mn-lt"/>
                            <a:ea typeface="Dotum" panose="020B0600000101010101" pitchFamily="34" charset="-127"/>
                            <a:cs typeface="Times New Roman" panose="02020603050405020304" pitchFamily="18" charset="0"/>
                          </a:rPr>
                        </m:ctrlPr>
                      </m:dPr>
                      <m:e>
                        <m:r>
                          <a:rPr lang="en-US" sz="2200" i="1">
                            <a:latin typeface="+mn-lt"/>
                            <a:ea typeface="Dotum" panose="020B0600000101010101" pitchFamily="34" charset="-127"/>
                            <a:cs typeface="Times New Roman" panose="02020603050405020304" pitchFamily="18" charset="0"/>
                          </a:rPr>
                          <m:t>𝑥</m:t>
                        </m:r>
                      </m:e>
                    </m:d>
                  </m:oMath>
                </a14:m>
                <a:r>
                  <a:rPr lang="en-US" sz="2200">
                    <a:latin typeface="+mn-lt"/>
                    <a:ea typeface="Dotum" panose="020B0600000101010101" pitchFamily="34" charset="-127"/>
                    <a:cs typeface="Times New Roman" panose="02020603050405020304" pitchFamily="18" charset="0"/>
                  </a:rPr>
                  <a:t> và vế phải </a:t>
                </a:r>
                <a14:m>
                  <m:oMath xmlns:m="http://schemas.openxmlformats.org/officeDocument/2006/math">
                    <m:r>
                      <a:rPr lang="en-US" sz="2200" i="1">
                        <a:latin typeface="+mn-lt"/>
                        <a:ea typeface="Dotum" panose="020B0600000101010101" pitchFamily="34" charset="-127"/>
                        <a:cs typeface="Times New Roman" panose="02020603050405020304" pitchFamily="18" charset="0"/>
                      </a:rPr>
                      <m:t>𝐵</m:t>
                    </m:r>
                    <m:d>
                      <m:dPr>
                        <m:ctrlPr>
                          <a:rPr lang="en-US" sz="2200" i="1">
                            <a:latin typeface="+mn-lt"/>
                            <a:ea typeface="Dotum" panose="020B0600000101010101" pitchFamily="34" charset="-127"/>
                            <a:cs typeface="Times New Roman" panose="02020603050405020304" pitchFamily="18" charset="0"/>
                          </a:rPr>
                        </m:ctrlPr>
                      </m:dPr>
                      <m:e>
                        <m:r>
                          <a:rPr lang="en-US" sz="2200" i="1">
                            <a:latin typeface="+mn-lt"/>
                            <a:ea typeface="Dotum" panose="020B0600000101010101" pitchFamily="34" charset="-127"/>
                            <a:cs typeface="Times New Roman" panose="02020603050405020304" pitchFamily="18" charset="0"/>
                          </a:rPr>
                          <m:t>𝑥</m:t>
                        </m:r>
                      </m:e>
                    </m:d>
                  </m:oMath>
                </a14:m>
                <a:r>
                  <a:rPr lang="en-US" sz="2200">
                    <a:latin typeface="+mn-lt"/>
                    <a:ea typeface="Dotum" panose="020B0600000101010101" pitchFamily="34" charset="-127"/>
                    <a:cs typeface="Times New Roman" panose="02020603050405020304" pitchFamily="18" charset="0"/>
                  </a:rPr>
                  <a:t> là hai biểu thức cùng cùng một biến </a:t>
                </a:r>
                <a14:m>
                  <m:oMath xmlns:m="http://schemas.openxmlformats.org/officeDocument/2006/math">
                    <m:r>
                      <a:rPr lang="en-US" sz="2200" i="1">
                        <a:latin typeface="+mn-lt"/>
                        <a:ea typeface="Dotum" panose="020B0600000101010101" pitchFamily="34" charset="-127"/>
                        <a:cs typeface="Times New Roman" panose="02020603050405020304" pitchFamily="18" charset="0"/>
                      </a:rPr>
                      <m:t>𝑥</m:t>
                    </m:r>
                  </m:oMath>
                </a14:m>
                <a:r>
                  <a:rPr lang="en-US" sz="2200">
                    <a:latin typeface="+mn-lt"/>
                    <a:ea typeface="Dotum" panose="020B0600000101010101" pitchFamily="34" charset="-127"/>
                    <a:cs typeface="Times New Roman" panose="02020603050405020304" pitchFamily="18" charset="0"/>
                  </a:rPr>
                  <a:t>.</a:t>
                </a:r>
                <a:endParaRPr lang="en-US" sz="2200">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242888" y="1889759"/>
                <a:ext cx="6769542" cy="1785810"/>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87"/>
                                        </p:tgtEl>
                                        <p:attrNameLst>
                                          <p:attrName>style.visibility</p:attrName>
                                        </p:attrNameLst>
                                      </p:cBhvr>
                                      <p:to>
                                        <p:strVal val="visible"/>
                                      </p:to>
                                    </p:set>
                                    <p:animEffect transition="in" filter="barn(inVertical)">
                                      <p:cBhvr>
                                        <p:cTn id="7" dur="500"/>
                                        <p:tgtEl>
                                          <p:spTgt spid="408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7"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92"/>
        <p:cNvGrpSpPr/>
        <p:nvPr/>
      </p:nvGrpSpPr>
      <p:grpSpPr>
        <a:xfrm>
          <a:off x="0" y="0"/>
          <a:ext cx="0" cy="0"/>
          <a:chOff x="0" y="0"/>
          <a:chExt cx="0" cy="0"/>
        </a:xfrm>
      </p:grpSpPr>
      <p:sp>
        <p:nvSpPr>
          <p:cNvPr id="9" name="Rectangle 8"/>
          <p:cNvSpPr/>
          <p:nvPr/>
        </p:nvSpPr>
        <p:spPr>
          <a:xfrm>
            <a:off x="1385628" y="310104"/>
            <a:ext cx="6449333" cy="57708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Bef>
                <a:spcPts val="600"/>
              </a:spcBef>
              <a:spcAft>
                <a:spcPts val="600"/>
              </a:spcAft>
            </a:pPr>
            <a:r>
              <a:rPr lang="vi-VN" sz="2100" b="1">
                <a:solidFill>
                  <a:srgbClr val="EECCD6">
                    <a:lumMod val="10000"/>
                  </a:srgbClr>
                </a:solidFill>
                <a:latin typeface="Arial"/>
                <a:ea typeface="Dotum" panose="020B0600000101010101" pitchFamily="34" charset="-127"/>
                <a:cs typeface="Times New Roman" panose="02020603050405020304" pitchFamily="18" charset="0"/>
              </a:rPr>
              <a:t>Nhận biết khái niệm nghiệm của phương trình</a:t>
            </a:r>
            <a:endParaRPr kumimoji="0" lang="en-US" sz="2100" b="0" i="0" u="none" strike="noStrike" kern="0" cap="none" spc="0" normalizeH="0" baseline="0" noProof="0">
              <a:ln>
                <a:noFill/>
              </a:ln>
              <a:solidFill>
                <a:srgbClr val="EECCD6">
                  <a:lumMod val="10000"/>
                </a:srgbClr>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10" name="Rectangle 9"/>
              <p:cNvSpPr/>
              <p:nvPr/>
            </p:nvSpPr>
            <p:spPr>
              <a:xfrm>
                <a:off x="1094355" y="1097390"/>
                <a:ext cx="7159098" cy="3754874"/>
              </a:xfrm>
              <a:prstGeom prst="rect">
                <a:avLst/>
              </a:prstGeom>
            </p:spPr>
            <p:txBody>
              <a:bodyPr wrap="square">
                <a:spAutoFit/>
              </a:bodyPr>
              <a:lstStyle/>
              <a:p>
                <a:pPr marL="342900" lvl="0" indent="-342900" algn="just">
                  <a:lnSpc>
                    <a:spcPct val="170000"/>
                  </a:lnSpc>
                  <a:buClrTx/>
                  <a:buFont typeface="Wingdings" panose="05000000000000000000" pitchFamily="2" charset="2"/>
                  <a:buChar char="q"/>
                </a:pPr>
                <a:r>
                  <a:rPr kumimoji="0" lang="nl-NL" sz="2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HĐ </a:t>
                </a:r>
                <a:r>
                  <a:rPr kumimoji="0" lang="nl-NL" sz="2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sym typeface="Arial"/>
                  </a:rPr>
                  <a:t>3: </a:t>
                </a:r>
                <a:r>
                  <a:rPr lang="vi-VN" sz="2000">
                    <a:latin typeface="Arial" panose="020B0604020202020204" pitchFamily="34" charset="0"/>
                  </a:rPr>
                  <a:t>Xét phương trình </a:t>
                </a:r>
                <a14:m>
                  <m:oMath xmlns:m="http://schemas.openxmlformats.org/officeDocument/2006/math">
                    <m:r>
                      <a:rPr lang="vi-VN" sz="2000" i="1" smtClean="0">
                        <a:latin typeface="Cambria Math" panose="02040503050406030204" pitchFamily="18" charset="0"/>
                      </a:rPr>
                      <m:t>2</m:t>
                    </m:r>
                    <m:r>
                      <a:rPr lang="vi-VN" sz="2000" i="1" smtClean="0">
                        <a:latin typeface="Cambria Math" panose="02040503050406030204" pitchFamily="18" charset="0"/>
                      </a:rPr>
                      <m:t>𝑥</m:t>
                    </m:r>
                    <m:r>
                      <a:rPr lang="vi-VN" sz="2000" i="1" smtClean="0">
                        <a:latin typeface="Cambria Math" panose="02040503050406030204" pitchFamily="18" charset="0"/>
                      </a:rPr>
                      <m:t> + 9 = 3 – </m:t>
                    </m:r>
                    <m:r>
                      <a:rPr lang="vi-VN" sz="2000" i="1" smtClean="0">
                        <a:latin typeface="Cambria Math" panose="02040503050406030204" pitchFamily="18" charset="0"/>
                      </a:rPr>
                      <m:t>𝑥</m:t>
                    </m:r>
                  </m:oMath>
                </a14:m>
                <a:r>
                  <a:rPr lang="vi-VN" sz="2000">
                    <a:latin typeface="Arial" panose="020B0604020202020204" pitchFamily="34" charset="0"/>
                  </a:rPr>
                  <a:t>. (</a:t>
                </a:r>
                <a:r>
                  <a:rPr lang="vi-VN" sz="2000">
                    <a:latin typeface="Arial" panose="020B0604020202020204" pitchFamily="34" charset="0"/>
                  </a:rPr>
                  <a:t>1</a:t>
                </a:r>
                <a:r>
                  <a:rPr lang="vi-VN" sz="2000" smtClean="0">
                    <a:latin typeface="Arial" panose="020B0604020202020204" pitchFamily="34" charset="0"/>
                  </a:rPr>
                  <a:t>)</a:t>
                </a:r>
                <a:endParaRPr lang="en-US" sz="2000" smtClean="0">
                  <a:latin typeface="Arial" panose="020B0604020202020204" pitchFamily="34" charset="0"/>
                </a:endParaRPr>
              </a:p>
              <a:p>
                <a:pPr lvl="0" algn="just">
                  <a:lnSpc>
                    <a:spcPct val="170000"/>
                  </a:lnSpc>
                  <a:buClrTx/>
                </a:pPr>
                <a:r>
                  <a:rPr lang="vi-VN" sz="2000"/>
                  <a:t>a) Chứng minh rằng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 –2 </m:t>
                    </m:r>
                  </m:oMath>
                </a14:m>
                <a:r>
                  <a:rPr lang="vi-VN" sz="2000"/>
                  <a:t>thỏa mãn phương trình (1) (tức là hai vế của phương trình nhận cùng một giá trị khi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 = –2</m:t>
                    </m:r>
                  </m:oMath>
                </a14:m>
                <a:r>
                  <a:rPr lang="vi-VN" sz="2000" smtClean="0"/>
                  <a:t>).</a:t>
                </a:r>
                <a:endParaRPr lang="vi-VN" sz="2000"/>
              </a:p>
              <a:p>
                <a:pPr lvl="0" algn="just">
                  <a:lnSpc>
                    <a:spcPct val="170000"/>
                  </a:lnSpc>
                  <a:buClrTx/>
                </a:pPr>
                <a:r>
                  <a:rPr lang="vi-VN" sz="2000"/>
                  <a:t>Khi đó, ta nói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 = –2</m:t>
                    </m:r>
                  </m:oMath>
                </a14:m>
                <a:r>
                  <a:rPr lang="vi-VN" sz="2000"/>
                  <a:t> là một nghiệm của phương trình (</a:t>
                </a:r>
                <a:r>
                  <a:rPr lang="vi-VN" sz="2000"/>
                  <a:t>1</a:t>
                </a:r>
                <a:r>
                  <a:rPr lang="vi-VN" sz="2000" smtClean="0"/>
                  <a:t>).</a:t>
                </a:r>
                <a:endParaRPr lang="vi-VN" sz="2000"/>
              </a:p>
              <a:p>
                <a:pPr lvl="0" algn="just">
                  <a:lnSpc>
                    <a:spcPct val="170000"/>
                  </a:lnSpc>
                  <a:buClrTx/>
                </a:pPr>
                <a:r>
                  <a:rPr lang="vi-VN" sz="2000"/>
                  <a:t>b) Bằng cách thay trực tiếp vào hai vế của phương trình, hãy kiểm tra xem x = 1 có phải là một nghiệm của phương trình (1) không.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0" name="Rectangle 9"/>
              <p:cNvSpPr>
                <a:spLocks noRot="1" noChangeAspect="1" noMove="1" noResize="1" noEditPoints="1" noAdjustHandles="1" noChangeArrowheads="1" noChangeShapeType="1" noTextEdit="1"/>
              </p:cNvSpPr>
              <p:nvPr/>
            </p:nvSpPr>
            <p:spPr>
              <a:xfrm>
                <a:off x="1094355" y="1097390"/>
                <a:ext cx="7159098" cy="3754874"/>
              </a:xfrm>
              <a:prstGeom prst="rect">
                <a:avLst/>
              </a:prstGeom>
              <a:blipFill>
                <a:blip r:embed="rId3"/>
                <a:stretch>
                  <a:fillRect l="-937" r="-852" b="-162"/>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theme/theme1.xml><?xml version="1.0" encoding="utf-8"?>
<a:theme xmlns:a="http://schemas.openxmlformats.org/drawingml/2006/main" name="Linear Algebra - Mathematics - 12th Grade by Slidesgo">
  <a:themeElements>
    <a:clrScheme name="Simple Light">
      <a:dk1>
        <a:srgbClr val="303C50"/>
      </a:dk1>
      <a:lt1>
        <a:srgbClr val="FCF8E3"/>
      </a:lt1>
      <a:dk2>
        <a:srgbClr val="556A8E"/>
      </a:dk2>
      <a:lt2>
        <a:srgbClr val="BBC3D2"/>
      </a:lt2>
      <a:accent1>
        <a:srgbClr val="F4A4BE"/>
      </a:accent1>
      <a:accent2>
        <a:srgbClr val="EECCD6"/>
      </a:accent2>
      <a:accent3>
        <a:srgbClr val="FFE471"/>
      </a:accent3>
      <a:accent4>
        <a:srgbClr val="FFF3C0"/>
      </a:accent4>
      <a:accent5>
        <a:srgbClr val="FFFFFF"/>
      </a:accent5>
      <a:accent6>
        <a:srgbClr val="FFFFFF"/>
      </a:accent6>
      <a:hlink>
        <a:srgbClr val="303C5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1191</TotalTime>
  <Words>2614</Words>
  <PresentationFormat>On-screen Show (16:9)</PresentationFormat>
  <Paragraphs>339</Paragraphs>
  <Slides>49</Slides>
  <Notes>48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49</vt:i4>
      </vt:variant>
    </vt:vector>
  </HeadingPairs>
  <TitlesOfParts>
    <vt:vector size="63" baseType="lpstr">
      <vt:lpstr>Calibri</vt:lpstr>
      <vt:lpstr>Nunito Light</vt:lpstr>
      <vt:lpstr>Wingdings</vt:lpstr>
      <vt:lpstr>Dotum</vt:lpstr>
      <vt:lpstr>Arial</vt:lpstr>
      <vt:lpstr>Vazirmatn</vt:lpstr>
      <vt:lpstr>Cambria Math</vt:lpstr>
      <vt:lpstr>Times New Roman</vt:lpstr>
      <vt:lpstr>Open Sans</vt:lpstr>
      <vt:lpstr>Vazirmatn SemiBold</vt:lpstr>
      <vt:lpstr>Fira Sans</vt:lpstr>
      <vt:lpstr>Actor</vt:lpstr>
      <vt:lpstr>Anaheim</vt:lpstr>
      <vt:lpstr>Linear Algebra - Mathematics - 12th Grade by Slidesgo</vt:lpstr>
      <vt:lpstr>CHÀO MỪNG CÁC EM  ĐẾN VỚI TIẾT HỌC MÔN TOÁN!</vt:lpstr>
      <vt:lpstr>KHỞI ĐỘNG</vt:lpstr>
      <vt:lpstr>PowerPoint Presentation</vt:lpstr>
      <vt:lpstr>01</vt:lpstr>
      <vt:lpstr>PHƯƠNG TRÌNH MỘT ẨN</vt:lpstr>
      <vt:lpstr>PowerPoint Presentation</vt:lpstr>
      <vt:lpstr>PowerPoint Presentation</vt:lpstr>
      <vt:lpstr>KẾT LUẬN</vt:lpstr>
      <vt:lpstr>PowerPoint Presentation</vt:lpstr>
      <vt:lpstr>PowerPoint Presentation</vt:lpstr>
      <vt:lpstr>KẾT LUẬN</vt:lpstr>
      <vt:lpstr>PowerPoint Presentation</vt:lpstr>
      <vt:lpstr>PowerPoint Presentation</vt:lpstr>
      <vt:lpstr>PHƯƠNG TRÌNH BẬC NHẤT MỘT ẨN VÀ CÁCH GIẢI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1</vt:lpstr>
      <vt:lpstr>TRANH LUẬN</vt:lpstr>
      <vt:lpstr>PHƯƠNG TRÌNH ĐƯA ĐƯỢC VỀ DẠNG ax+b=0</vt:lpstr>
      <vt:lpstr>PowerPoint Presentation</vt:lpstr>
      <vt:lpstr>PowerPoint Presentation</vt:lpstr>
      <vt:lpstr>PowerPoint Presentation</vt:lpstr>
      <vt:lpstr>PowerPoint Presentation</vt:lpstr>
      <vt:lpstr>PowerPoint Presentation</vt:lpstr>
      <vt:lpstr>VẬN DỤNG 2</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modified xsi:type="dcterms:W3CDTF">2023-10-27T02:17:43Z</dcterms:modified>
</cp:coreProperties>
</file>