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2" r:id="rId4"/>
    <p:sldMasterId id="2147483694" r:id="rId5"/>
    <p:sldMasterId id="2147483706" r:id="rId6"/>
    <p:sldMasterId id="2147483718" r:id="rId7"/>
  </p:sldMasterIdLst>
  <p:notesMasterIdLst>
    <p:notesMasterId r:id="rId41"/>
  </p:notesMasterIdLst>
  <p:sldIdLst>
    <p:sldId id="340" r:id="rId8"/>
    <p:sldId id="331" r:id="rId9"/>
    <p:sldId id="341" r:id="rId10"/>
    <p:sldId id="342" r:id="rId11"/>
    <p:sldId id="343" r:id="rId12"/>
    <p:sldId id="344" r:id="rId13"/>
    <p:sldId id="271" r:id="rId14"/>
    <p:sldId id="314" r:id="rId15"/>
    <p:sldId id="388" r:id="rId16"/>
    <p:sldId id="332" r:id="rId17"/>
    <p:sldId id="333" r:id="rId18"/>
    <p:sldId id="317" r:id="rId19"/>
    <p:sldId id="318" r:id="rId20"/>
    <p:sldId id="325" r:id="rId21"/>
    <p:sldId id="394" r:id="rId22"/>
    <p:sldId id="395" r:id="rId23"/>
    <p:sldId id="319" r:id="rId24"/>
    <p:sldId id="396" r:id="rId25"/>
    <p:sldId id="393" r:id="rId26"/>
    <p:sldId id="389" r:id="rId27"/>
    <p:sldId id="397" r:id="rId28"/>
    <p:sldId id="390" r:id="rId29"/>
    <p:sldId id="398" r:id="rId30"/>
    <p:sldId id="330" r:id="rId31"/>
    <p:sldId id="285" r:id="rId32"/>
    <p:sldId id="291" r:id="rId33"/>
    <p:sldId id="399" r:id="rId34"/>
    <p:sldId id="400" r:id="rId35"/>
    <p:sldId id="401" r:id="rId36"/>
    <p:sldId id="402" r:id="rId37"/>
    <p:sldId id="403" r:id="rId38"/>
    <p:sldId id="404" r:id="rId39"/>
    <p:sldId id="405" r:id="rId40"/>
  </p:sldIdLst>
  <p:sldSz cx="18288000" cy="10287000"/>
  <p:notesSz cx="6858000" cy="9144000"/>
  <p:embeddedFontLst>
    <p:embeddedFont>
      <p:font typeface="#9Slide07 Pangolin" charset="0"/>
      <p:regular r:id="rId42"/>
    </p:embeddedFont>
    <p:embeddedFont>
      <p:font typeface="Roboto" charset="0"/>
      <p:regular r:id="rId43"/>
      <p:bold r:id="rId44"/>
      <p:italic r:id="rId45"/>
      <p:boldItalic r:id="rId46"/>
    </p:embeddedFont>
    <p:embeddedFont>
      <p:font typeface="Calibri" pitchFamily="34" charset="0"/>
      <p:regular r:id="rId47"/>
      <p:bold r:id="rId48"/>
      <p:italic r:id="rId49"/>
      <p:boldItalic r:id="rId50"/>
    </p:embeddedFont>
    <p:embeddedFont>
      <p:font typeface="#9Slide07 SVNGuerrilla" charset="0"/>
      <p:regular r:id="rId51"/>
    </p:embeddedFont>
    <p:embeddedFont>
      <p:font typeface="Cambria" pitchFamily="18"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34" d="100"/>
          <a:sy n="34" d="100"/>
        </p:scale>
        <p:origin x="-725"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Roboto" panose="02000000000000000000" pitchFamily="2" charset="0"/>
              </a:rPr>
              <a:t>Đ</a:t>
            </a:r>
            <a:r>
              <a:rPr lang="vi-VN" b="0" i="0" dirty="0">
                <a:solidFill>
                  <a:srgbClr val="222222"/>
                </a:solidFill>
                <a:effectLst/>
                <a:latin typeface="Roboto" panose="02000000000000000000" pitchFamily="2" charset="0"/>
              </a:rPr>
              <a:t>iền từ còn thiếu hoặc sắp xếp các từ bị xáo trộn</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thành</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câu</a:t>
            </a:r>
            <a:r>
              <a:rPr lang="en-US" b="0" i="0" dirty="0">
                <a:solidFill>
                  <a:srgbClr val="222222"/>
                </a:solidFill>
                <a:effectLst/>
                <a:latin typeface="Roboto" panose="02000000000000000000" pitchFamily="2" charset="0"/>
              </a:rPr>
              <a:t> ca </a:t>
            </a:r>
            <a:r>
              <a:rPr lang="en-US" b="0" i="0" dirty="0" err="1">
                <a:solidFill>
                  <a:srgbClr val="222222"/>
                </a:solidFill>
                <a:effectLst/>
                <a:latin typeface="Roboto" panose="02000000000000000000" pitchFamily="2" charset="0"/>
              </a:rPr>
              <a:t>dao</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tục</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ngữ</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có</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nghĩa</a:t>
            </a:r>
            <a:r>
              <a:rPr lang="en-US" b="0" i="0" dirty="0">
                <a:solidFill>
                  <a:srgbClr val="222222"/>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6123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346008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283244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288223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268622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391842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con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Gợi</a:t>
            </a:r>
            <a:r>
              <a:rPr lang="en-US" sz="1200" dirty="0">
                <a:latin typeface="Times New Roman" panose="02020603050405020304" pitchFamily="18" charset="0"/>
                <a:ea typeface="Cambria" panose="02040503050406030204" pitchFamily="18" charset="0"/>
                <a:cs typeface="Times New Roman" panose="02020603050405020304" pitchFamily="18" charset="0"/>
              </a:rPr>
              <a:t> ý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dùng</a:t>
            </a:r>
            <a:r>
              <a:rPr lang="en-US" sz="1200" i="1" dirty="0">
                <a:latin typeface="Times New Roman" panose="02020603050405020304" pitchFamily="18" charset="0"/>
                <a:ea typeface="Cambria" panose="02040503050406030204" pitchFamily="18" charset="0"/>
                <a:cs typeface="Times New Roman" panose="02020603050405020304" pitchFamily="18" charset="0"/>
              </a:rPr>
              <a:t> ở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i="1" dirty="0">
                <a:latin typeface="Times New Roman" panose="02020603050405020304" pitchFamily="18" charset="0"/>
                <a:ea typeface="Cambria" panose="02040503050406030204" pitchFamily="18" charset="0"/>
                <a:cs typeface="Times New Roman" panose="02020603050405020304" pitchFamily="18" charset="0"/>
              </a:rPr>
              <a:t> ca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i="1"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dịp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hay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mời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a:t>
            </a:r>
            <a:endParaRPr lang="vi-VN" sz="1200" i="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319697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khấn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dâng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tham</a:t>
            </a:r>
            <a:r>
              <a:rPr lang="en-US" sz="1200" dirty="0">
                <a:latin typeface="Times New Roman" panose="02020603050405020304" pitchFamily="18" charset="0"/>
                <a:ea typeface="Cambria" panose="02040503050406030204" pitchFamily="18" charset="0"/>
                <a:cs typeface="Times New Roman" panose="02020603050405020304" pitchFamily="18" charset="0"/>
              </a:rPr>
              <a:t> lam,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bịp</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0104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ca </a:t>
            </a:r>
            <a:r>
              <a:rPr lang="en-US" dirty="0" err="1"/>
              <a:t>dao</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ta </a:t>
            </a:r>
            <a:r>
              <a:rPr lang="en-US" dirty="0" err="1"/>
              <a:t>đây</a:t>
            </a:r>
            <a:r>
              <a:rPr lang="en-US" dirty="0"/>
              <a:t>, </a:t>
            </a:r>
            <a:r>
              <a:rPr lang="en-US" dirty="0" err="1"/>
              <a:t>thích</a:t>
            </a:r>
            <a:r>
              <a:rPr lang="en-US" dirty="0"/>
              <a:t> </a:t>
            </a:r>
            <a:r>
              <a:rPr lang="en-US" dirty="0" err="1"/>
              <a:t>tỏ</a:t>
            </a:r>
            <a:r>
              <a:rPr lang="en-US" dirty="0"/>
              <a:t> </a:t>
            </a:r>
            <a:r>
              <a:rPr lang="en-US" dirty="0" err="1"/>
              <a:t>vẻ</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50403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Cambria" panose="02040503050406030204" pitchFamily="18" charset="0"/>
                <a:cs typeface="Times New Roman" panose="02020603050405020304" pitchFamily="18" charset="0"/>
              </a:rPr>
              <a:t>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2,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chuyên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lùng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mồi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chửi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giỗ</a:t>
            </a:r>
            <a:r>
              <a:rPr lang="en-US" sz="1200" dirty="0">
                <a:latin typeface="Times New Roman" panose="02020603050405020304" pitchFamily="18" charset="0"/>
                <a:ea typeface="Cambria" panose="02040503050406030204" pitchFamily="18" charset="0"/>
                <a:cs typeface="Times New Roman" panose="02020603050405020304" pitchFamily="18" charset="0"/>
              </a:rPr>
              <a:t> cha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Quan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1200" dirty="0">
                <a:latin typeface="Times New Roman" panose="02020603050405020304" pitchFamily="18" charset="0"/>
                <a:ea typeface="Cambria" panose="02040503050406030204" pitchFamily="18" charset="0"/>
                <a:cs typeface="Times New Roman" panose="02020603050405020304" pitchFamily="18" charset="0"/>
              </a:rPr>
              <a:t> gay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71204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136495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4. Ở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xét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200" dirty="0">
                <a:latin typeface="Times New Roman" panose="02020603050405020304" pitchFamily="18" charset="0"/>
                <a:ea typeface="Cambria" panose="02040503050406030204" pitchFamily="18" charset="0"/>
                <a:cs typeface="Times New Roman" panose="02020603050405020304" pitchFamily="18" charset="0"/>
              </a:rPr>
              <a:t>HD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hữu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lụa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cau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chĩnh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cốm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quýt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Thậm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3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chồng</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bởi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nhằm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276445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28</a:t>
            </a:fld>
            <a:endParaRPr lang="en-US"/>
          </a:p>
        </p:txBody>
      </p:sp>
    </p:spTree>
    <p:extLst>
      <p:ext uri="{BB962C8B-B14F-4D97-AF65-F5344CB8AC3E}">
        <p14:creationId xmlns:p14="http://schemas.microsoft.com/office/powerpoint/2010/main" val="207133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29</a:t>
            </a:fld>
            <a:endParaRPr lang="en-US"/>
          </a:p>
        </p:txBody>
      </p:sp>
    </p:spTree>
    <p:extLst>
      <p:ext uri="{BB962C8B-B14F-4D97-AF65-F5344CB8AC3E}">
        <p14:creationId xmlns:p14="http://schemas.microsoft.com/office/powerpoint/2010/main" val="99920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chế</a:t>
            </a:r>
            <a:r>
              <a:rPr lang="en-US" dirty="0"/>
              <a:t> </a:t>
            </a:r>
            <a:r>
              <a:rPr lang="en-US" dirty="0" err="1"/>
              <a:t>giễu</a:t>
            </a:r>
            <a:r>
              <a:rPr lang="en-US" dirty="0"/>
              <a:t> </a:t>
            </a:r>
            <a:r>
              <a:rPr lang="en-US" dirty="0" err="1"/>
              <a:t>nhưng</a:t>
            </a:r>
            <a:r>
              <a:rPr lang="en-US" dirty="0"/>
              <a:t> </a:t>
            </a:r>
            <a:r>
              <a:rPr lang="en-US" dirty="0" err="1"/>
              <a:t>kẻ</a:t>
            </a:r>
            <a:r>
              <a:rPr lang="en-US" dirty="0"/>
              <a:t> </a:t>
            </a:r>
            <a:r>
              <a:rPr lang="en-US" dirty="0" err="1"/>
              <a:t>bất</a:t>
            </a:r>
            <a:r>
              <a:rPr lang="en-US" dirty="0"/>
              <a:t> </a:t>
            </a:r>
            <a:r>
              <a:rPr lang="en-US" dirty="0" err="1"/>
              <a:t>tài</a:t>
            </a:r>
            <a:r>
              <a:rPr lang="en-US" dirty="0"/>
              <a:t> </a:t>
            </a:r>
            <a:r>
              <a:rPr lang="en-US" dirty="0" err="1"/>
              <a:t>nhưng</a:t>
            </a:r>
            <a:r>
              <a:rPr lang="en-US" dirty="0"/>
              <a:t> hay </a:t>
            </a:r>
            <a:r>
              <a:rPr lang="en-US" dirty="0" err="1"/>
              <a:t>khoe</a:t>
            </a:r>
            <a:r>
              <a:rPr lang="en-US" dirty="0"/>
              <a:t> </a:t>
            </a:r>
            <a:r>
              <a:rPr lang="en-US" dirty="0" err="1"/>
              <a:t>khoang</a:t>
            </a:r>
            <a:r>
              <a:rPr lang="en-US" dirty="0"/>
              <a:t>, </a:t>
            </a:r>
            <a:r>
              <a:rPr lang="en-US" dirty="0" err="1"/>
              <a:t>khoác</a:t>
            </a:r>
            <a:r>
              <a:rPr lang="en-US" dirty="0"/>
              <a:t> </a:t>
            </a:r>
            <a:r>
              <a:rPr lang="en-US" dirty="0" err="1"/>
              <a:t>lác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8130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Times New Roman" panose="02020603050405020304" pitchFamily="18" charset="0"/>
              </a:rPr>
              <a:t>Tác giả thể hiện qua đoạn thơ với một thái độ vừa dỉ dỏm, vừa mỉa mai vì bà già đã có tuổi rồi mà còn đi xem bói lấy chồng.</a:t>
            </a:r>
            <a:endParaRPr lang="en-US" b="0" i="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324584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hay </a:t>
            </a:r>
            <a:r>
              <a:rPr lang="en-US" dirty="0" err="1"/>
              <a:t>nói</a:t>
            </a:r>
            <a:r>
              <a:rPr lang="en-US" dirty="0"/>
              <a:t> </a:t>
            </a:r>
            <a:r>
              <a:rPr lang="en-US" dirty="0" err="1"/>
              <a:t>chuyện</a:t>
            </a:r>
            <a:r>
              <a:rPr lang="en-US" dirty="0"/>
              <a:t> </a:t>
            </a:r>
            <a:r>
              <a:rPr lang="en-US" dirty="0" err="1"/>
              <a:t>viển</a:t>
            </a:r>
            <a:r>
              <a:rPr lang="en-US" dirty="0"/>
              <a:t> </a:t>
            </a:r>
            <a:r>
              <a:rPr lang="en-US" dirty="0" err="1"/>
              <a:t>vông</a:t>
            </a:r>
            <a:r>
              <a:rPr lang="en-US" dirty="0"/>
              <a:t>, </a:t>
            </a:r>
            <a:r>
              <a:rPr lang="en-US" dirty="0" err="1"/>
              <a:t>không</a:t>
            </a:r>
            <a:r>
              <a:rPr lang="en-US" dirty="0"/>
              <a:t> </a:t>
            </a:r>
            <a:r>
              <a:rPr lang="en-US" dirty="0" err="1"/>
              <a:t>có</a:t>
            </a:r>
            <a:r>
              <a:rPr lang="en-US" dirty="0"/>
              <a:t> </a:t>
            </a:r>
            <a:r>
              <a:rPr lang="en-US" dirty="0" err="1"/>
              <a:t>thật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7271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Roboto" panose="02000000000000000000" pitchFamily="2" charset="0"/>
              </a:rPr>
              <a:t> Câu ca dao “Đời người có một gang tay/ Ai hay ngủ ngày còn được nửa gang” muốn khuyên mọi người: hãy chăm chỉ, cần cù trong lao động và học tập; không nên lười nhác, lãng phí thời gian.</a:t>
            </a: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12837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93565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5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2/10/2025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38003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88901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2816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409210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84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203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198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92951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6"/>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869" indent="0" algn="ctr">
              <a:buNone/>
              <a:defRPr>
                <a:solidFill>
                  <a:schemeClr val="tx1">
                    <a:tint val="75000"/>
                  </a:schemeClr>
                </a:solidFill>
              </a:defRPr>
            </a:lvl2pPr>
            <a:lvl3pPr marL="1825920" indent="0" algn="ctr">
              <a:buNone/>
              <a:defRPr>
                <a:solidFill>
                  <a:schemeClr val="tx1">
                    <a:tint val="75000"/>
                  </a:schemeClr>
                </a:solidFill>
              </a:defRPr>
            </a:lvl3pPr>
            <a:lvl4pPr marL="2738847" indent="0" algn="ctr">
              <a:buNone/>
              <a:defRPr>
                <a:solidFill>
                  <a:schemeClr val="tx1">
                    <a:tint val="75000"/>
                  </a:schemeClr>
                </a:solidFill>
              </a:defRPr>
            </a:lvl4pPr>
            <a:lvl5pPr marL="3651837" indent="0" algn="ctr">
              <a:buNone/>
              <a:defRPr>
                <a:solidFill>
                  <a:schemeClr val="tx1">
                    <a:tint val="75000"/>
                  </a:schemeClr>
                </a:solidFill>
              </a:defRPr>
            </a:lvl5pPr>
            <a:lvl6pPr marL="4564704" indent="0" algn="ctr">
              <a:buNone/>
              <a:defRPr>
                <a:solidFill>
                  <a:schemeClr val="tx1">
                    <a:tint val="75000"/>
                  </a:schemeClr>
                </a:solidFill>
              </a:defRPr>
            </a:lvl6pPr>
            <a:lvl7pPr marL="5477573" indent="0" algn="ctr">
              <a:buNone/>
              <a:defRPr>
                <a:solidFill>
                  <a:schemeClr val="tx1">
                    <a:tint val="75000"/>
                  </a:schemeClr>
                </a:solidFill>
              </a:defRPr>
            </a:lvl7pPr>
            <a:lvl8pPr marL="6390560" indent="0" algn="ctr">
              <a:buNone/>
              <a:defRPr>
                <a:solidFill>
                  <a:schemeClr val="tx1">
                    <a:tint val="75000"/>
                  </a:schemeClr>
                </a:solidFill>
              </a:defRPr>
            </a:lvl8pPr>
            <a:lvl9pPr marL="73035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1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0337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869" indent="0">
              <a:buNone/>
              <a:defRPr sz="3600">
                <a:solidFill>
                  <a:schemeClr val="tx1">
                    <a:tint val="75000"/>
                  </a:schemeClr>
                </a:solidFill>
              </a:defRPr>
            </a:lvl2pPr>
            <a:lvl3pPr marL="1825920" indent="0">
              <a:buNone/>
              <a:defRPr sz="3150">
                <a:solidFill>
                  <a:schemeClr val="tx1">
                    <a:tint val="75000"/>
                  </a:schemeClr>
                </a:solidFill>
              </a:defRPr>
            </a:lvl3pPr>
            <a:lvl4pPr marL="2738847" indent="0">
              <a:buNone/>
              <a:defRPr sz="2850">
                <a:solidFill>
                  <a:schemeClr val="tx1">
                    <a:tint val="75000"/>
                  </a:schemeClr>
                </a:solidFill>
              </a:defRPr>
            </a:lvl4pPr>
            <a:lvl5pPr marL="3651837" indent="0">
              <a:buNone/>
              <a:defRPr sz="2850">
                <a:solidFill>
                  <a:schemeClr val="tx1">
                    <a:tint val="75000"/>
                  </a:schemeClr>
                </a:solidFill>
              </a:defRPr>
            </a:lvl5pPr>
            <a:lvl6pPr marL="4564704" indent="0">
              <a:buNone/>
              <a:defRPr sz="2850">
                <a:solidFill>
                  <a:schemeClr val="tx1">
                    <a:tint val="75000"/>
                  </a:schemeClr>
                </a:solidFill>
              </a:defRPr>
            </a:lvl6pPr>
            <a:lvl7pPr marL="5477573" indent="0">
              <a:buNone/>
              <a:defRPr sz="2850">
                <a:solidFill>
                  <a:schemeClr val="tx1">
                    <a:tint val="75000"/>
                  </a:schemeClr>
                </a:solidFill>
              </a:defRPr>
            </a:lvl7pPr>
            <a:lvl8pPr marL="6390560" indent="0">
              <a:buNone/>
              <a:defRPr sz="2850">
                <a:solidFill>
                  <a:schemeClr val="tx1">
                    <a:tint val="75000"/>
                  </a:schemeClr>
                </a:solidFill>
              </a:defRPr>
            </a:lvl8pPr>
            <a:lvl9pPr marL="7303524"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121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299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80" y="2302670"/>
            <a:ext cx="8083550"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80"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5941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518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5586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705"/>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5182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869" indent="0">
              <a:buNone/>
              <a:defRPr sz="5550"/>
            </a:lvl2pPr>
            <a:lvl3pPr marL="1825920" indent="0">
              <a:buNone/>
              <a:defRPr sz="4800"/>
            </a:lvl3pPr>
            <a:lvl4pPr marL="2738847" indent="0">
              <a:buNone/>
              <a:defRPr sz="4050"/>
            </a:lvl4pPr>
            <a:lvl5pPr marL="3651837" indent="0">
              <a:buNone/>
              <a:defRPr sz="4050"/>
            </a:lvl5pPr>
            <a:lvl6pPr marL="4564704" indent="0">
              <a:buNone/>
              <a:defRPr sz="4050"/>
            </a:lvl6pPr>
            <a:lvl7pPr marL="5477573" indent="0">
              <a:buNone/>
              <a:defRPr sz="4050"/>
            </a:lvl7pPr>
            <a:lvl8pPr marL="6390560" indent="0">
              <a:buNone/>
              <a:defRPr sz="4050"/>
            </a:lvl8pPr>
            <a:lvl9pPr marL="7303524" indent="0">
              <a:buNone/>
              <a:defRPr sz="4050"/>
            </a:lvl9pPr>
          </a:lstStyle>
          <a:p>
            <a:endParaRPr lang="en-US"/>
          </a:p>
        </p:txBody>
      </p:sp>
      <p:sp>
        <p:nvSpPr>
          <p:cNvPr id="4" name="Text Placeholder 3"/>
          <p:cNvSpPr>
            <a:spLocks noGrp="1"/>
          </p:cNvSpPr>
          <p:nvPr>
            <p:ph type="body" sz="half" idx="2"/>
          </p:nvPr>
        </p:nvSpPr>
        <p:spPr>
          <a:xfrm>
            <a:off x="3584576" y="8051134"/>
            <a:ext cx="10972800" cy="12072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440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56513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72078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941" indent="0" algn="ctr">
              <a:buNone/>
              <a:defRPr>
                <a:solidFill>
                  <a:schemeClr val="tx1">
                    <a:tint val="75000"/>
                  </a:schemeClr>
                </a:solidFill>
              </a:defRPr>
            </a:lvl2pPr>
            <a:lvl3pPr marL="1826055" indent="0" algn="ctr">
              <a:buNone/>
              <a:defRPr>
                <a:solidFill>
                  <a:schemeClr val="tx1">
                    <a:tint val="75000"/>
                  </a:schemeClr>
                </a:solidFill>
              </a:defRPr>
            </a:lvl3pPr>
            <a:lvl4pPr marL="2739051" indent="0" algn="ctr">
              <a:buNone/>
              <a:defRPr>
                <a:solidFill>
                  <a:schemeClr val="tx1">
                    <a:tint val="75000"/>
                  </a:schemeClr>
                </a:solidFill>
              </a:defRPr>
            </a:lvl4pPr>
            <a:lvl5pPr marL="3652107" indent="0" algn="ctr">
              <a:buNone/>
              <a:defRPr>
                <a:solidFill>
                  <a:schemeClr val="tx1">
                    <a:tint val="75000"/>
                  </a:schemeClr>
                </a:solidFill>
              </a:defRPr>
            </a:lvl5pPr>
            <a:lvl6pPr marL="4565046" indent="0" algn="ctr">
              <a:buNone/>
              <a:defRPr>
                <a:solidFill>
                  <a:schemeClr val="tx1">
                    <a:tint val="75000"/>
                  </a:schemeClr>
                </a:solidFill>
              </a:defRPr>
            </a:lvl6pPr>
            <a:lvl7pPr marL="5477987" indent="0" algn="ctr">
              <a:buNone/>
              <a:defRPr>
                <a:solidFill>
                  <a:schemeClr val="tx1">
                    <a:tint val="75000"/>
                  </a:schemeClr>
                </a:solidFill>
              </a:defRPr>
            </a:lvl7pPr>
            <a:lvl8pPr marL="6391040" indent="0" algn="ctr">
              <a:buNone/>
              <a:defRPr>
                <a:solidFill>
                  <a:schemeClr val="tx1">
                    <a:tint val="75000"/>
                  </a:schemeClr>
                </a:solidFill>
              </a:defRPr>
            </a:lvl8pPr>
            <a:lvl9pPr marL="73040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65441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956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941" indent="0">
              <a:buNone/>
              <a:defRPr sz="3600">
                <a:solidFill>
                  <a:schemeClr val="tx1">
                    <a:tint val="75000"/>
                  </a:schemeClr>
                </a:solidFill>
              </a:defRPr>
            </a:lvl2pPr>
            <a:lvl3pPr marL="1826055" indent="0">
              <a:buNone/>
              <a:defRPr sz="3150">
                <a:solidFill>
                  <a:schemeClr val="tx1">
                    <a:tint val="75000"/>
                  </a:schemeClr>
                </a:solidFill>
              </a:defRPr>
            </a:lvl3pPr>
            <a:lvl4pPr marL="2739051" indent="0">
              <a:buNone/>
              <a:defRPr sz="2850">
                <a:solidFill>
                  <a:schemeClr val="tx1">
                    <a:tint val="75000"/>
                  </a:schemeClr>
                </a:solidFill>
              </a:defRPr>
            </a:lvl4pPr>
            <a:lvl5pPr marL="3652107" indent="0">
              <a:buNone/>
              <a:defRPr sz="2850">
                <a:solidFill>
                  <a:schemeClr val="tx1">
                    <a:tint val="75000"/>
                  </a:schemeClr>
                </a:solidFill>
              </a:defRPr>
            </a:lvl5pPr>
            <a:lvl6pPr marL="4565046" indent="0">
              <a:buNone/>
              <a:defRPr sz="2850">
                <a:solidFill>
                  <a:schemeClr val="tx1">
                    <a:tint val="75000"/>
                  </a:schemeClr>
                </a:solidFill>
              </a:defRPr>
            </a:lvl6pPr>
            <a:lvl7pPr marL="5477987" indent="0">
              <a:buNone/>
              <a:defRPr sz="2850">
                <a:solidFill>
                  <a:schemeClr val="tx1">
                    <a:tint val="75000"/>
                  </a:schemeClr>
                </a:solidFill>
              </a:defRPr>
            </a:lvl7pPr>
            <a:lvl8pPr marL="6391040" indent="0">
              <a:buNone/>
              <a:defRPr sz="2850">
                <a:solidFill>
                  <a:schemeClr val="tx1">
                    <a:tint val="75000"/>
                  </a:schemeClr>
                </a:solidFill>
              </a:defRPr>
            </a:lvl8pPr>
            <a:lvl9pPr marL="7304070"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70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5734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74" y="2302670"/>
            <a:ext cx="8083550"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7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6628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6106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811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9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047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941" indent="0">
              <a:buNone/>
              <a:defRPr sz="5550"/>
            </a:lvl2pPr>
            <a:lvl3pPr marL="1826055" indent="0">
              <a:buNone/>
              <a:defRPr sz="4800"/>
            </a:lvl3pPr>
            <a:lvl4pPr marL="2739051" indent="0">
              <a:buNone/>
              <a:defRPr sz="4050"/>
            </a:lvl4pPr>
            <a:lvl5pPr marL="3652107" indent="0">
              <a:buNone/>
              <a:defRPr sz="4050"/>
            </a:lvl5pPr>
            <a:lvl6pPr marL="4565046" indent="0">
              <a:buNone/>
              <a:defRPr sz="4050"/>
            </a:lvl6pPr>
            <a:lvl7pPr marL="5477987" indent="0">
              <a:buNone/>
              <a:defRPr sz="4050"/>
            </a:lvl7pPr>
            <a:lvl8pPr marL="6391040" indent="0">
              <a:buNone/>
              <a:defRPr sz="4050"/>
            </a:lvl8pPr>
            <a:lvl9pPr marL="7304070" indent="0">
              <a:buNone/>
              <a:defRPr sz="4050"/>
            </a:lvl9pPr>
          </a:lstStyle>
          <a:p>
            <a:endParaRPr lang="en-US"/>
          </a:p>
        </p:txBody>
      </p:sp>
      <p:sp>
        <p:nvSpPr>
          <p:cNvPr id="4" name="Text Placeholder 3"/>
          <p:cNvSpPr>
            <a:spLocks noGrp="1"/>
          </p:cNvSpPr>
          <p:nvPr>
            <p:ph type="body" sz="half" idx="2"/>
          </p:nvPr>
        </p:nvSpPr>
        <p:spPr>
          <a:xfrm>
            <a:off x="3584576" y="8051128"/>
            <a:ext cx="10972800" cy="12072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455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0915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922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52"/>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037" indent="0" algn="ctr">
              <a:buNone/>
              <a:defRPr>
                <a:solidFill>
                  <a:schemeClr val="tx1">
                    <a:tint val="75000"/>
                  </a:schemeClr>
                </a:solidFill>
              </a:defRPr>
            </a:lvl2pPr>
            <a:lvl3pPr marL="1826235" indent="0" algn="ctr">
              <a:buNone/>
              <a:defRPr>
                <a:solidFill>
                  <a:schemeClr val="tx1">
                    <a:tint val="75000"/>
                  </a:schemeClr>
                </a:solidFill>
              </a:defRPr>
            </a:lvl3pPr>
            <a:lvl4pPr marL="2739324" indent="0" algn="ctr">
              <a:buNone/>
              <a:defRPr>
                <a:solidFill>
                  <a:schemeClr val="tx1">
                    <a:tint val="75000"/>
                  </a:schemeClr>
                </a:solidFill>
              </a:defRPr>
            </a:lvl4pPr>
            <a:lvl5pPr marL="3652467" indent="0" algn="ctr">
              <a:buNone/>
              <a:defRPr>
                <a:solidFill>
                  <a:schemeClr val="tx1">
                    <a:tint val="75000"/>
                  </a:schemeClr>
                </a:solidFill>
              </a:defRPr>
            </a:lvl5pPr>
            <a:lvl6pPr marL="4565502" indent="0" algn="ctr">
              <a:buNone/>
              <a:defRPr>
                <a:solidFill>
                  <a:schemeClr val="tx1">
                    <a:tint val="75000"/>
                  </a:schemeClr>
                </a:solidFill>
              </a:defRPr>
            </a:lvl6pPr>
            <a:lvl7pPr marL="5478539" indent="0" algn="ctr">
              <a:buNone/>
              <a:defRPr>
                <a:solidFill>
                  <a:schemeClr val="tx1">
                    <a:tint val="75000"/>
                  </a:schemeClr>
                </a:solidFill>
              </a:defRPr>
            </a:lvl7pPr>
            <a:lvl8pPr marL="6391680" indent="0" algn="ctr">
              <a:buNone/>
              <a:defRPr>
                <a:solidFill>
                  <a:schemeClr val="tx1">
                    <a:tint val="75000"/>
                  </a:schemeClr>
                </a:solidFill>
              </a:defRPr>
            </a:lvl8pPr>
            <a:lvl9pPr marL="73047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651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1056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037" indent="0">
              <a:buNone/>
              <a:defRPr sz="3600">
                <a:solidFill>
                  <a:schemeClr val="tx1">
                    <a:tint val="75000"/>
                  </a:schemeClr>
                </a:solidFill>
              </a:defRPr>
            </a:lvl2pPr>
            <a:lvl3pPr marL="1826235" indent="0">
              <a:buNone/>
              <a:defRPr sz="3150">
                <a:solidFill>
                  <a:schemeClr val="tx1">
                    <a:tint val="75000"/>
                  </a:schemeClr>
                </a:solidFill>
              </a:defRPr>
            </a:lvl3pPr>
            <a:lvl4pPr marL="2739324" indent="0">
              <a:buNone/>
              <a:defRPr sz="2850">
                <a:solidFill>
                  <a:schemeClr val="tx1">
                    <a:tint val="75000"/>
                  </a:schemeClr>
                </a:solidFill>
              </a:defRPr>
            </a:lvl4pPr>
            <a:lvl5pPr marL="3652467" indent="0">
              <a:buNone/>
              <a:defRPr sz="2850">
                <a:solidFill>
                  <a:schemeClr val="tx1">
                    <a:tint val="75000"/>
                  </a:schemeClr>
                </a:solidFill>
              </a:defRPr>
            </a:lvl5pPr>
            <a:lvl6pPr marL="4565502" indent="0">
              <a:buNone/>
              <a:defRPr sz="2850">
                <a:solidFill>
                  <a:schemeClr val="tx1">
                    <a:tint val="75000"/>
                  </a:schemeClr>
                </a:solidFill>
              </a:defRPr>
            </a:lvl6pPr>
            <a:lvl7pPr marL="5478539" indent="0">
              <a:buNone/>
              <a:defRPr sz="2850">
                <a:solidFill>
                  <a:schemeClr val="tx1">
                    <a:tint val="75000"/>
                  </a:schemeClr>
                </a:solidFill>
              </a:defRPr>
            </a:lvl7pPr>
            <a:lvl8pPr marL="6391680" indent="0">
              <a:buNone/>
              <a:defRPr sz="2850">
                <a:solidFill>
                  <a:schemeClr val="tx1">
                    <a:tint val="75000"/>
                  </a:schemeClr>
                </a:solidFill>
              </a:defRPr>
            </a:lvl8pPr>
            <a:lvl9pPr marL="7304798"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4330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320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67" y="2302670"/>
            <a:ext cx="8083550"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67"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6676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5778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449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90"/>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1096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037" indent="0">
              <a:buNone/>
              <a:defRPr sz="5550"/>
            </a:lvl2pPr>
            <a:lvl3pPr marL="1826235" indent="0">
              <a:buNone/>
              <a:defRPr sz="4800"/>
            </a:lvl3pPr>
            <a:lvl4pPr marL="2739324" indent="0">
              <a:buNone/>
              <a:defRPr sz="4050"/>
            </a:lvl4pPr>
            <a:lvl5pPr marL="3652467" indent="0">
              <a:buNone/>
              <a:defRPr sz="4050"/>
            </a:lvl5pPr>
            <a:lvl6pPr marL="4565502" indent="0">
              <a:buNone/>
              <a:defRPr sz="4050"/>
            </a:lvl6pPr>
            <a:lvl7pPr marL="5478539" indent="0">
              <a:buNone/>
              <a:defRPr sz="4050"/>
            </a:lvl7pPr>
            <a:lvl8pPr marL="6391680" indent="0">
              <a:buNone/>
              <a:defRPr sz="4050"/>
            </a:lvl8pPr>
            <a:lvl9pPr marL="7304798" indent="0">
              <a:buNone/>
              <a:defRPr sz="4050"/>
            </a:lvl9pPr>
          </a:lstStyle>
          <a:p>
            <a:endParaRPr lang="en-US"/>
          </a:p>
        </p:txBody>
      </p:sp>
      <p:sp>
        <p:nvSpPr>
          <p:cNvPr id="4" name="Text Placeholder 3"/>
          <p:cNvSpPr>
            <a:spLocks noGrp="1"/>
          </p:cNvSpPr>
          <p:nvPr>
            <p:ph type="body" sz="half" idx="2"/>
          </p:nvPr>
        </p:nvSpPr>
        <p:spPr>
          <a:xfrm>
            <a:off x="3584576" y="8051120"/>
            <a:ext cx="10972800" cy="12072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0740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402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777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42"/>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157" indent="0" algn="ctr">
              <a:buNone/>
              <a:defRPr>
                <a:solidFill>
                  <a:schemeClr val="tx1">
                    <a:tint val="75000"/>
                  </a:schemeClr>
                </a:solidFill>
              </a:defRPr>
            </a:lvl2pPr>
            <a:lvl3pPr marL="1826460" indent="0" algn="ctr">
              <a:buNone/>
              <a:defRPr>
                <a:solidFill>
                  <a:schemeClr val="tx1">
                    <a:tint val="75000"/>
                  </a:schemeClr>
                </a:solidFill>
              </a:defRPr>
            </a:lvl3pPr>
            <a:lvl4pPr marL="2739663" indent="0" algn="ctr">
              <a:buNone/>
              <a:defRPr>
                <a:solidFill>
                  <a:schemeClr val="tx1">
                    <a:tint val="75000"/>
                  </a:schemeClr>
                </a:solidFill>
              </a:defRPr>
            </a:lvl4pPr>
            <a:lvl5pPr marL="3652917" indent="0" algn="ctr">
              <a:buNone/>
              <a:defRPr>
                <a:solidFill>
                  <a:schemeClr val="tx1">
                    <a:tint val="75000"/>
                  </a:schemeClr>
                </a:solidFill>
              </a:defRPr>
            </a:lvl5pPr>
            <a:lvl6pPr marL="4566072" indent="0" algn="ctr">
              <a:buNone/>
              <a:defRPr>
                <a:solidFill>
                  <a:schemeClr val="tx1">
                    <a:tint val="75000"/>
                  </a:schemeClr>
                </a:solidFill>
              </a:defRPr>
            </a:lvl6pPr>
            <a:lvl7pPr marL="5479229" indent="0" algn="ctr">
              <a:buNone/>
              <a:defRPr>
                <a:solidFill>
                  <a:schemeClr val="tx1">
                    <a:tint val="75000"/>
                  </a:schemeClr>
                </a:solidFill>
              </a:defRPr>
            </a:lvl7pPr>
            <a:lvl8pPr marL="6392480" indent="0" algn="ctr">
              <a:buNone/>
              <a:defRPr>
                <a:solidFill>
                  <a:schemeClr val="tx1">
                    <a:tint val="75000"/>
                  </a:schemeClr>
                </a:solidFill>
              </a:defRPr>
            </a:lvl8pPr>
            <a:lvl9pPr marL="73057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7860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268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157" indent="0">
              <a:buNone/>
              <a:defRPr sz="3600">
                <a:solidFill>
                  <a:schemeClr val="tx1">
                    <a:tint val="75000"/>
                  </a:schemeClr>
                </a:solidFill>
              </a:defRPr>
            </a:lvl2pPr>
            <a:lvl3pPr marL="1826460" indent="0">
              <a:buNone/>
              <a:defRPr sz="3150">
                <a:solidFill>
                  <a:schemeClr val="tx1">
                    <a:tint val="75000"/>
                  </a:schemeClr>
                </a:solidFill>
              </a:defRPr>
            </a:lvl3pPr>
            <a:lvl4pPr marL="2739663" indent="0">
              <a:buNone/>
              <a:defRPr sz="2850">
                <a:solidFill>
                  <a:schemeClr val="tx1">
                    <a:tint val="75000"/>
                  </a:schemeClr>
                </a:solidFill>
              </a:defRPr>
            </a:lvl4pPr>
            <a:lvl5pPr marL="3652917" indent="0">
              <a:buNone/>
              <a:defRPr sz="2850">
                <a:solidFill>
                  <a:schemeClr val="tx1">
                    <a:tint val="75000"/>
                  </a:schemeClr>
                </a:solidFill>
              </a:defRPr>
            </a:lvl5pPr>
            <a:lvl6pPr marL="4566072" indent="0">
              <a:buNone/>
              <a:defRPr sz="2850">
                <a:solidFill>
                  <a:schemeClr val="tx1">
                    <a:tint val="75000"/>
                  </a:schemeClr>
                </a:solidFill>
              </a:defRPr>
            </a:lvl6pPr>
            <a:lvl7pPr marL="5479229" indent="0">
              <a:buNone/>
              <a:defRPr sz="2850">
                <a:solidFill>
                  <a:schemeClr val="tx1">
                    <a:tint val="75000"/>
                  </a:schemeClr>
                </a:solidFill>
              </a:defRPr>
            </a:lvl7pPr>
            <a:lvl8pPr marL="6392480" indent="0">
              <a:buNone/>
              <a:defRPr sz="2850">
                <a:solidFill>
                  <a:schemeClr val="tx1">
                    <a:tint val="75000"/>
                  </a:schemeClr>
                </a:solidFill>
              </a:defRPr>
            </a:lvl8pPr>
            <a:lvl9pPr marL="7305708"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5174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6588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56" y="2302670"/>
            <a:ext cx="8083550"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56"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31102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0378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601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81"/>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8852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157" indent="0">
              <a:buNone/>
              <a:defRPr sz="5550"/>
            </a:lvl2pPr>
            <a:lvl3pPr marL="1826460" indent="0">
              <a:buNone/>
              <a:defRPr sz="4800"/>
            </a:lvl3pPr>
            <a:lvl4pPr marL="2739663" indent="0">
              <a:buNone/>
              <a:defRPr sz="4050"/>
            </a:lvl4pPr>
            <a:lvl5pPr marL="3652917" indent="0">
              <a:buNone/>
              <a:defRPr sz="4050"/>
            </a:lvl5pPr>
            <a:lvl6pPr marL="4566072" indent="0">
              <a:buNone/>
              <a:defRPr sz="4050"/>
            </a:lvl6pPr>
            <a:lvl7pPr marL="5479229" indent="0">
              <a:buNone/>
              <a:defRPr sz="4050"/>
            </a:lvl7pPr>
            <a:lvl8pPr marL="6392480" indent="0">
              <a:buNone/>
              <a:defRPr sz="4050"/>
            </a:lvl8pPr>
            <a:lvl9pPr marL="7305708" indent="0">
              <a:buNone/>
              <a:defRPr sz="4050"/>
            </a:lvl9pPr>
          </a:lstStyle>
          <a:p>
            <a:endParaRPr lang="en-US"/>
          </a:p>
        </p:txBody>
      </p:sp>
      <p:sp>
        <p:nvSpPr>
          <p:cNvPr id="4" name="Text Placeholder 3"/>
          <p:cNvSpPr>
            <a:spLocks noGrp="1"/>
          </p:cNvSpPr>
          <p:nvPr>
            <p:ph type="body" sz="half" idx="2"/>
          </p:nvPr>
        </p:nvSpPr>
        <p:spPr>
          <a:xfrm>
            <a:off x="3584576" y="8051110"/>
            <a:ext cx="10972800" cy="12072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4358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72590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58057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3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301" indent="0" algn="ctr">
              <a:buNone/>
              <a:defRPr>
                <a:solidFill>
                  <a:schemeClr val="tx1">
                    <a:tint val="75000"/>
                  </a:schemeClr>
                </a:solidFill>
              </a:defRPr>
            </a:lvl2pPr>
            <a:lvl3pPr marL="1826730" indent="0" algn="ctr">
              <a:buNone/>
              <a:defRPr>
                <a:solidFill>
                  <a:schemeClr val="tx1">
                    <a:tint val="75000"/>
                  </a:schemeClr>
                </a:solidFill>
              </a:defRPr>
            </a:lvl3pPr>
            <a:lvl4pPr marL="2740071" indent="0" algn="ctr">
              <a:buNone/>
              <a:defRPr>
                <a:solidFill>
                  <a:schemeClr val="tx1">
                    <a:tint val="75000"/>
                  </a:schemeClr>
                </a:solidFill>
              </a:defRPr>
            </a:lvl4pPr>
            <a:lvl5pPr marL="3653457" indent="0" algn="ctr">
              <a:buNone/>
              <a:defRPr>
                <a:solidFill>
                  <a:schemeClr val="tx1">
                    <a:tint val="75000"/>
                  </a:schemeClr>
                </a:solidFill>
              </a:defRPr>
            </a:lvl5pPr>
            <a:lvl6pPr marL="4566756" indent="0" algn="ctr">
              <a:buNone/>
              <a:defRPr>
                <a:solidFill>
                  <a:schemeClr val="tx1">
                    <a:tint val="75000"/>
                  </a:schemeClr>
                </a:solidFill>
              </a:defRPr>
            </a:lvl6pPr>
            <a:lvl7pPr marL="5480057" indent="0" algn="ctr">
              <a:buNone/>
              <a:defRPr>
                <a:solidFill>
                  <a:schemeClr val="tx1">
                    <a:tint val="75000"/>
                  </a:schemeClr>
                </a:solidFill>
              </a:defRPr>
            </a:lvl7pPr>
            <a:lvl8pPr marL="6393440" indent="0" algn="ctr">
              <a:buNone/>
              <a:defRPr>
                <a:solidFill>
                  <a:schemeClr val="tx1">
                    <a:tint val="75000"/>
                  </a:schemeClr>
                </a:solidFill>
              </a:defRPr>
            </a:lvl8pPr>
            <a:lvl9pPr marL="7306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318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6652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301" indent="0">
              <a:buNone/>
              <a:defRPr sz="3600">
                <a:solidFill>
                  <a:schemeClr val="tx1">
                    <a:tint val="75000"/>
                  </a:schemeClr>
                </a:solidFill>
              </a:defRPr>
            </a:lvl2pPr>
            <a:lvl3pPr marL="1826730" indent="0">
              <a:buNone/>
              <a:defRPr sz="3150">
                <a:solidFill>
                  <a:schemeClr val="tx1">
                    <a:tint val="75000"/>
                  </a:schemeClr>
                </a:solidFill>
              </a:defRPr>
            </a:lvl3pPr>
            <a:lvl4pPr marL="2740071" indent="0">
              <a:buNone/>
              <a:defRPr sz="2850">
                <a:solidFill>
                  <a:schemeClr val="tx1">
                    <a:tint val="75000"/>
                  </a:schemeClr>
                </a:solidFill>
              </a:defRPr>
            </a:lvl4pPr>
            <a:lvl5pPr marL="3653457" indent="0">
              <a:buNone/>
              <a:defRPr sz="2850">
                <a:solidFill>
                  <a:schemeClr val="tx1">
                    <a:tint val="75000"/>
                  </a:schemeClr>
                </a:solidFill>
              </a:defRPr>
            </a:lvl5pPr>
            <a:lvl6pPr marL="4566756" indent="0">
              <a:buNone/>
              <a:defRPr sz="2850">
                <a:solidFill>
                  <a:schemeClr val="tx1">
                    <a:tint val="75000"/>
                  </a:schemeClr>
                </a:solidFill>
              </a:defRPr>
            </a:lvl6pPr>
            <a:lvl7pPr marL="5480057" indent="0">
              <a:buNone/>
              <a:defRPr sz="2850">
                <a:solidFill>
                  <a:schemeClr val="tx1">
                    <a:tint val="75000"/>
                  </a:schemeClr>
                </a:solidFill>
              </a:defRPr>
            </a:lvl7pPr>
            <a:lvl8pPr marL="6393440" indent="0">
              <a:buNone/>
              <a:defRPr sz="2850">
                <a:solidFill>
                  <a:schemeClr val="tx1">
                    <a:tint val="75000"/>
                  </a:schemeClr>
                </a:solidFill>
              </a:defRPr>
            </a:lvl8pPr>
            <a:lvl9pPr marL="7306800"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8526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7968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44" y="2302670"/>
            <a:ext cx="8083550"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4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245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5915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98913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6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6316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301" indent="0">
              <a:buNone/>
              <a:defRPr sz="5550"/>
            </a:lvl2pPr>
            <a:lvl3pPr marL="1826730" indent="0">
              <a:buNone/>
              <a:defRPr sz="4800"/>
            </a:lvl3pPr>
            <a:lvl4pPr marL="2740071" indent="0">
              <a:buNone/>
              <a:defRPr sz="4050"/>
            </a:lvl4pPr>
            <a:lvl5pPr marL="3653457" indent="0">
              <a:buNone/>
              <a:defRPr sz="4050"/>
            </a:lvl5pPr>
            <a:lvl6pPr marL="4566756" indent="0">
              <a:buNone/>
              <a:defRPr sz="4050"/>
            </a:lvl6pPr>
            <a:lvl7pPr marL="5480057" indent="0">
              <a:buNone/>
              <a:defRPr sz="4050"/>
            </a:lvl7pPr>
            <a:lvl8pPr marL="6393440" indent="0">
              <a:buNone/>
              <a:defRPr sz="4050"/>
            </a:lvl8pPr>
            <a:lvl9pPr marL="7306800" indent="0">
              <a:buNone/>
              <a:defRPr sz="4050"/>
            </a:lvl9pPr>
          </a:lstStyle>
          <a:p>
            <a:endParaRPr lang="en-US"/>
          </a:p>
        </p:txBody>
      </p:sp>
      <p:sp>
        <p:nvSpPr>
          <p:cNvPr id="4" name="Text Placeholder 3"/>
          <p:cNvSpPr>
            <a:spLocks noGrp="1"/>
          </p:cNvSpPr>
          <p:nvPr>
            <p:ph type="body" sz="half" idx="2"/>
          </p:nvPr>
        </p:nvSpPr>
        <p:spPr>
          <a:xfrm>
            <a:off x="3584576" y="8051098"/>
            <a:ext cx="10972800" cy="12072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97319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240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158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15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49" tIns="60874" rIns="121749" bIns="608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49" tIns="60874" rIns="121749" bIns="608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49" tIns="60874" rIns="121749" bIns="60874" rtlCol="0" anchor="ctr"/>
          <a:lstStyle>
            <a:lvl1pPr algn="l">
              <a:defRPr sz="2400">
                <a:solidFill>
                  <a:schemeClr val="tx1">
                    <a:tint val="75000"/>
                  </a:schemeClr>
                </a:solidFill>
              </a:defRPr>
            </a:lvl1pPr>
          </a:lstStyle>
          <a:p>
            <a:pPr defTabSz="1825920"/>
            <a:fld id="{B1CF2E77-4E87-4338-A6B2-93E833A84A3C}" type="datetimeFigureOut">
              <a:rPr lang="en-US" smtClean="0">
                <a:solidFill>
                  <a:prstClr val="black">
                    <a:tint val="75000"/>
                  </a:prstClr>
                </a:solidFill>
              </a:rPr>
              <a:pPr defTabSz="1825920"/>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49" tIns="60874" rIns="121749" bIns="60874" rtlCol="0" anchor="ctr"/>
          <a:lstStyle>
            <a:lvl1pPr algn="ctr">
              <a:defRPr sz="2400">
                <a:solidFill>
                  <a:schemeClr val="tx1">
                    <a:tint val="75000"/>
                  </a:schemeClr>
                </a:solidFill>
              </a:defRPr>
            </a:lvl1pPr>
          </a:lstStyle>
          <a:p>
            <a:pPr defTabSz="182592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49" tIns="60874" rIns="121749" bIns="60874" rtlCol="0" anchor="ctr"/>
          <a:lstStyle>
            <a:lvl1pPr algn="r">
              <a:defRPr sz="2400">
                <a:solidFill>
                  <a:schemeClr val="tx1">
                    <a:tint val="75000"/>
                  </a:schemeClr>
                </a:solidFill>
              </a:defRPr>
            </a:lvl1pPr>
          </a:lstStyle>
          <a:p>
            <a:pPr defTabSz="1825920"/>
            <a:fld id="{796E19DA-92E0-4635-8627-DEB5FDE3EBA8}" type="slidenum">
              <a:rPr lang="en-US" smtClean="0">
                <a:solidFill>
                  <a:prstClr val="black">
                    <a:tint val="75000"/>
                  </a:prstClr>
                </a:solidFill>
              </a:rPr>
              <a:pPr defTabSz="1825920"/>
              <a:t>‹#›</a:t>
            </a:fld>
            <a:endParaRPr lang="en-US">
              <a:solidFill>
                <a:prstClr val="black">
                  <a:tint val="75000"/>
                </a:prstClr>
              </a:solidFill>
            </a:endParaRPr>
          </a:p>
        </p:txBody>
      </p:sp>
    </p:spTree>
    <p:extLst>
      <p:ext uri="{BB962C8B-B14F-4D97-AF65-F5344CB8AC3E}">
        <p14:creationId xmlns:p14="http://schemas.microsoft.com/office/powerpoint/2010/main" val="35468749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825920" rtl="0" eaLnBrk="1" latinLnBrk="0" hangingPunct="1">
        <a:spcBef>
          <a:spcPct val="0"/>
        </a:spcBef>
        <a:buNone/>
        <a:defRPr sz="8850" kern="1200">
          <a:solidFill>
            <a:schemeClr val="tx1"/>
          </a:solidFill>
          <a:latin typeface="+mj-lt"/>
          <a:ea typeface="+mj-ea"/>
          <a:cs typeface="+mj-cs"/>
        </a:defRPr>
      </a:lvl1pPr>
    </p:titleStyle>
    <p:bodyStyle>
      <a:lvl1pPr marL="684653" indent="-684653" algn="l" defTabSz="182592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593" indent="-570603" algn="l" defTabSz="182592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354" indent="-456432" algn="l" defTabSz="182592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281"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269"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136"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12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05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59985"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5920" rtl="0" eaLnBrk="1" latinLnBrk="0" hangingPunct="1">
        <a:defRPr sz="3600" kern="1200">
          <a:solidFill>
            <a:schemeClr val="tx1"/>
          </a:solidFill>
          <a:latin typeface="+mn-lt"/>
          <a:ea typeface="+mn-ea"/>
          <a:cs typeface="+mn-cs"/>
        </a:defRPr>
      </a:lvl1pPr>
      <a:lvl2pPr marL="912869" algn="l" defTabSz="1825920" rtl="0" eaLnBrk="1" latinLnBrk="0" hangingPunct="1">
        <a:defRPr sz="3600" kern="1200">
          <a:solidFill>
            <a:schemeClr val="tx1"/>
          </a:solidFill>
          <a:latin typeface="+mn-lt"/>
          <a:ea typeface="+mn-ea"/>
          <a:cs typeface="+mn-cs"/>
        </a:defRPr>
      </a:lvl2pPr>
      <a:lvl3pPr marL="1825920" algn="l" defTabSz="1825920" rtl="0" eaLnBrk="1" latinLnBrk="0" hangingPunct="1">
        <a:defRPr sz="3600" kern="1200">
          <a:solidFill>
            <a:schemeClr val="tx1"/>
          </a:solidFill>
          <a:latin typeface="+mn-lt"/>
          <a:ea typeface="+mn-ea"/>
          <a:cs typeface="+mn-cs"/>
        </a:defRPr>
      </a:lvl3pPr>
      <a:lvl4pPr marL="2738847" algn="l" defTabSz="1825920" rtl="0" eaLnBrk="1" latinLnBrk="0" hangingPunct="1">
        <a:defRPr sz="3600" kern="1200">
          <a:solidFill>
            <a:schemeClr val="tx1"/>
          </a:solidFill>
          <a:latin typeface="+mn-lt"/>
          <a:ea typeface="+mn-ea"/>
          <a:cs typeface="+mn-cs"/>
        </a:defRPr>
      </a:lvl4pPr>
      <a:lvl5pPr marL="3651837" algn="l" defTabSz="1825920" rtl="0" eaLnBrk="1" latinLnBrk="0" hangingPunct="1">
        <a:defRPr sz="3600" kern="1200">
          <a:solidFill>
            <a:schemeClr val="tx1"/>
          </a:solidFill>
          <a:latin typeface="+mn-lt"/>
          <a:ea typeface="+mn-ea"/>
          <a:cs typeface="+mn-cs"/>
        </a:defRPr>
      </a:lvl5pPr>
      <a:lvl6pPr marL="4564704" algn="l" defTabSz="1825920" rtl="0" eaLnBrk="1" latinLnBrk="0" hangingPunct="1">
        <a:defRPr sz="3600" kern="1200">
          <a:solidFill>
            <a:schemeClr val="tx1"/>
          </a:solidFill>
          <a:latin typeface="+mn-lt"/>
          <a:ea typeface="+mn-ea"/>
          <a:cs typeface="+mn-cs"/>
        </a:defRPr>
      </a:lvl6pPr>
      <a:lvl7pPr marL="5477573" algn="l" defTabSz="1825920" rtl="0" eaLnBrk="1" latinLnBrk="0" hangingPunct="1">
        <a:defRPr sz="3600" kern="1200">
          <a:solidFill>
            <a:schemeClr val="tx1"/>
          </a:solidFill>
          <a:latin typeface="+mn-lt"/>
          <a:ea typeface="+mn-ea"/>
          <a:cs typeface="+mn-cs"/>
        </a:defRPr>
      </a:lvl7pPr>
      <a:lvl8pPr marL="6390560" algn="l" defTabSz="1825920" rtl="0" eaLnBrk="1" latinLnBrk="0" hangingPunct="1">
        <a:defRPr sz="3600" kern="1200">
          <a:solidFill>
            <a:schemeClr val="tx1"/>
          </a:solidFill>
          <a:latin typeface="+mn-lt"/>
          <a:ea typeface="+mn-ea"/>
          <a:cs typeface="+mn-cs"/>
        </a:defRPr>
      </a:lvl8pPr>
      <a:lvl9pPr marL="7303524" algn="l" defTabSz="182592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57" tIns="60878" rIns="121757" bIns="608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57" tIns="60878" rIns="121757" bIns="608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57" tIns="60878" rIns="121757" bIns="60878" rtlCol="0" anchor="ctr"/>
          <a:lstStyle>
            <a:lvl1pPr algn="l">
              <a:defRPr sz="2400">
                <a:solidFill>
                  <a:schemeClr val="tx1">
                    <a:tint val="75000"/>
                  </a:schemeClr>
                </a:solidFill>
              </a:defRPr>
            </a:lvl1pPr>
          </a:lstStyle>
          <a:p>
            <a:pPr defTabSz="1826055"/>
            <a:fld id="{B1CF2E77-4E87-4338-A6B2-93E833A84A3C}" type="datetimeFigureOut">
              <a:rPr lang="en-US" smtClean="0">
                <a:solidFill>
                  <a:prstClr val="black">
                    <a:tint val="75000"/>
                  </a:prstClr>
                </a:solidFill>
              </a:rPr>
              <a:pPr defTabSz="1826055"/>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57" tIns="60878" rIns="121757" bIns="60878" rtlCol="0" anchor="ctr"/>
          <a:lstStyle>
            <a:lvl1pPr algn="ctr">
              <a:defRPr sz="2400">
                <a:solidFill>
                  <a:schemeClr val="tx1">
                    <a:tint val="75000"/>
                  </a:schemeClr>
                </a:solidFill>
              </a:defRPr>
            </a:lvl1pPr>
          </a:lstStyle>
          <a:p>
            <a:pPr defTabSz="182605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57" tIns="60878" rIns="121757" bIns="60878" rtlCol="0" anchor="ctr"/>
          <a:lstStyle>
            <a:lvl1pPr algn="r">
              <a:defRPr sz="2400">
                <a:solidFill>
                  <a:schemeClr val="tx1">
                    <a:tint val="75000"/>
                  </a:schemeClr>
                </a:solidFill>
              </a:defRPr>
            </a:lvl1pPr>
          </a:lstStyle>
          <a:p>
            <a:pPr defTabSz="1826055"/>
            <a:fld id="{796E19DA-92E0-4635-8627-DEB5FDE3EBA8}" type="slidenum">
              <a:rPr lang="en-US" smtClean="0">
                <a:solidFill>
                  <a:prstClr val="black">
                    <a:tint val="75000"/>
                  </a:prstClr>
                </a:solidFill>
              </a:rPr>
              <a:pPr defTabSz="1826055"/>
              <a:t>‹#›</a:t>
            </a:fld>
            <a:endParaRPr lang="en-US">
              <a:solidFill>
                <a:prstClr val="black">
                  <a:tint val="75000"/>
                </a:prstClr>
              </a:solidFill>
            </a:endParaRPr>
          </a:p>
        </p:txBody>
      </p:sp>
    </p:spTree>
    <p:extLst>
      <p:ext uri="{BB962C8B-B14F-4D97-AF65-F5344CB8AC3E}">
        <p14:creationId xmlns:p14="http://schemas.microsoft.com/office/powerpoint/2010/main" val="22373341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1826055" rtl="0" eaLnBrk="1" latinLnBrk="0" hangingPunct="1">
        <a:spcBef>
          <a:spcPct val="0"/>
        </a:spcBef>
        <a:buNone/>
        <a:defRPr sz="8850" kern="1200">
          <a:solidFill>
            <a:schemeClr val="tx1"/>
          </a:solidFill>
          <a:latin typeface="+mj-lt"/>
          <a:ea typeface="+mj-ea"/>
          <a:cs typeface="+mj-cs"/>
        </a:defRPr>
      </a:lvl1pPr>
    </p:titleStyle>
    <p:bodyStyle>
      <a:lvl1pPr marL="684707" indent="-684707" algn="l" defTabSz="182605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701" indent="-570645" algn="l" defTabSz="182605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525" indent="-456468" algn="l" defTabSz="182605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52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575"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514"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572"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57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0567"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055" rtl="0" eaLnBrk="1" latinLnBrk="0" hangingPunct="1">
        <a:defRPr sz="3600" kern="1200">
          <a:solidFill>
            <a:schemeClr val="tx1"/>
          </a:solidFill>
          <a:latin typeface="+mn-lt"/>
          <a:ea typeface="+mn-ea"/>
          <a:cs typeface="+mn-cs"/>
        </a:defRPr>
      </a:lvl1pPr>
      <a:lvl2pPr marL="912941" algn="l" defTabSz="1826055" rtl="0" eaLnBrk="1" latinLnBrk="0" hangingPunct="1">
        <a:defRPr sz="3600" kern="1200">
          <a:solidFill>
            <a:schemeClr val="tx1"/>
          </a:solidFill>
          <a:latin typeface="+mn-lt"/>
          <a:ea typeface="+mn-ea"/>
          <a:cs typeface="+mn-cs"/>
        </a:defRPr>
      </a:lvl2pPr>
      <a:lvl3pPr marL="1826055" algn="l" defTabSz="1826055" rtl="0" eaLnBrk="1" latinLnBrk="0" hangingPunct="1">
        <a:defRPr sz="3600" kern="1200">
          <a:solidFill>
            <a:schemeClr val="tx1"/>
          </a:solidFill>
          <a:latin typeface="+mn-lt"/>
          <a:ea typeface="+mn-ea"/>
          <a:cs typeface="+mn-cs"/>
        </a:defRPr>
      </a:lvl3pPr>
      <a:lvl4pPr marL="2739051" algn="l" defTabSz="1826055" rtl="0" eaLnBrk="1" latinLnBrk="0" hangingPunct="1">
        <a:defRPr sz="3600" kern="1200">
          <a:solidFill>
            <a:schemeClr val="tx1"/>
          </a:solidFill>
          <a:latin typeface="+mn-lt"/>
          <a:ea typeface="+mn-ea"/>
          <a:cs typeface="+mn-cs"/>
        </a:defRPr>
      </a:lvl4pPr>
      <a:lvl5pPr marL="3652107" algn="l" defTabSz="1826055" rtl="0" eaLnBrk="1" latinLnBrk="0" hangingPunct="1">
        <a:defRPr sz="3600" kern="1200">
          <a:solidFill>
            <a:schemeClr val="tx1"/>
          </a:solidFill>
          <a:latin typeface="+mn-lt"/>
          <a:ea typeface="+mn-ea"/>
          <a:cs typeface="+mn-cs"/>
        </a:defRPr>
      </a:lvl5pPr>
      <a:lvl6pPr marL="4565046" algn="l" defTabSz="1826055" rtl="0" eaLnBrk="1" latinLnBrk="0" hangingPunct="1">
        <a:defRPr sz="3600" kern="1200">
          <a:solidFill>
            <a:schemeClr val="tx1"/>
          </a:solidFill>
          <a:latin typeface="+mn-lt"/>
          <a:ea typeface="+mn-ea"/>
          <a:cs typeface="+mn-cs"/>
        </a:defRPr>
      </a:lvl6pPr>
      <a:lvl7pPr marL="5477987" algn="l" defTabSz="1826055" rtl="0" eaLnBrk="1" latinLnBrk="0" hangingPunct="1">
        <a:defRPr sz="3600" kern="1200">
          <a:solidFill>
            <a:schemeClr val="tx1"/>
          </a:solidFill>
          <a:latin typeface="+mn-lt"/>
          <a:ea typeface="+mn-ea"/>
          <a:cs typeface="+mn-cs"/>
        </a:defRPr>
      </a:lvl7pPr>
      <a:lvl8pPr marL="6391040" algn="l" defTabSz="1826055" rtl="0" eaLnBrk="1" latinLnBrk="0" hangingPunct="1">
        <a:defRPr sz="3600" kern="1200">
          <a:solidFill>
            <a:schemeClr val="tx1"/>
          </a:solidFill>
          <a:latin typeface="+mn-lt"/>
          <a:ea typeface="+mn-ea"/>
          <a:cs typeface="+mn-cs"/>
        </a:defRPr>
      </a:lvl8pPr>
      <a:lvl9pPr marL="7304070" algn="l" defTabSz="1826055"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68" tIns="60884" rIns="121768" bIns="608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68" tIns="60884" rIns="121768" bIns="608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68" tIns="60884" rIns="121768" bIns="60884" rtlCol="0" anchor="ctr"/>
          <a:lstStyle>
            <a:lvl1pPr algn="l">
              <a:defRPr sz="2400">
                <a:solidFill>
                  <a:schemeClr val="tx1">
                    <a:tint val="75000"/>
                  </a:schemeClr>
                </a:solidFill>
              </a:defRPr>
            </a:lvl1pPr>
          </a:lstStyle>
          <a:p>
            <a:pPr defTabSz="1826235"/>
            <a:fld id="{B1CF2E77-4E87-4338-A6B2-93E833A84A3C}" type="datetimeFigureOut">
              <a:rPr lang="en-US" smtClean="0">
                <a:solidFill>
                  <a:prstClr val="black">
                    <a:tint val="75000"/>
                  </a:prstClr>
                </a:solidFill>
              </a:rPr>
              <a:pPr defTabSz="1826235"/>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68" tIns="60884" rIns="121768" bIns="60884" rtlCol="0" anchor="ctr"/>
          <a:lstStyle>
            <a:lvl1pPr algn="ctr">
              <a:defRPr sz="2400">
                <a:solidFill>
                  <a:schemeClr val="tx1">
                    <a:tint val="75000"/>
                  </a:schemeClr>
                </a:solidFill>
              </a:defRPr>
            </a:lvl1pPr>
          </a:lstStyle>
          <a:p>
            <a:pPr defTabSz="182623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68" tIns="60884" rIns="121768" bIns="60884" rtlCol="0" anchor="ctr"/>
          <a:lstStyle>
            <a:lvl1pPr algn="r">
              <a:defRPr sz="2400">
                <a:solidFill>
                  <a:schemeClr val="tx1">
                    <a:tint val="75000"/>
                  </a:schemeClr>
                </a:solidFill>
              </a:defRPr>
            </a:lvl1pPr>
          </a:lstStyle>
          <a:p>
            <a:pPr defTabSz="1826235"/>
            <a:fld id="{796E19DA-92E0-4635-8627-DEB5FDE3EBA8}" type="slidenum">
              <a:rPr lang="en-US" smtClean="0">
                <a:solidFill>
                  <a:prstClr val="black">
                    <a:tint val="75000"/>
                  </a:prstClr>
                </a:solidFill>
              </a:rPr>
              <a:pPr defTabSz="1826235"/>
              <a:t>‹#›</a:t>
            </a:fld>
            <a:endParaRPr lang="en-US">
              <a:solidFill>
                <a:prstClr val="black">
                  <a:tint val="75000"/>
                </a:prstClr>
              </a:solidFill>
            </a:endParaRPr>
          </a:p>
        </p:txBody>
      </p:sp>
    </p:spTree>
    <p:extLst>
      <p:ext uri="{BB962C8B-B14F-4D97-AF65-F5344CB8AC3E}">
        <p14:creationId xmlns:p14="http://schemas.microsoft.com/office/powerpoint/2010/main" val="35326221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1826235" rtl="0" eaLnBrk="1" latinLnBrk="0" hangingPunct="1">
        <a:spcBef>
          <a:spcPct val="0"/>
        </a:spcBef>
        <a:buNone/>
        <a:defRPr sz="8850" kern="1200">
          <a:solidFill>
            <a:schemeClr val="tx1"/>
          </a:solidFill>
          <a:latin typeface="+mj-lt"/>
          <a:ea typeface="+mj-ea"/>
          <a:cs typeface="+mj-cs"/>
        </a:defRPr>
      </a:lvl1pPr>
    </p:titleStyle>
    <p:bodyStyle>
      <a:lvl1pPr marL="684779" indent="-684779" algn="l" defTabSz="182623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845" indent="-570702" algn="l" defTabSz="182623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753" indent="-456516" algn="l" defTabSz="182623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840"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983"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018"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164"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8255"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1342"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235" rtl="0" eaLnBrk="1" latinLnBrk="0" hangingPunct="1">
        <a:defRPr sz="3600" kern="1200">
          <a:solidFill>
            <a:schemeClr val="tx1"/>
          </a:solidFill>
          <a:latin typeface="+mn-lt"/>
          <a:ea typeface="+mn-ea"/>
          <a:cs typeface="+mn-cs"/>
        </a:defRPr>
      </a:lvl1pPr>
      <a:lvl2pPr marL="913037" algn="l" defTabSz="1826235" rtl="0" eaLnBrk="1" latinLnBrk="0" hangingPunct="1">
        <a:defRPr sz="3600" kern="1200">
          <a:solidFill>
            <a:schemeClr val="tx1"/>
          </a:solidFill>
          <a:latin typeface="+mn-lt"/>
          <a:ea typeface="+mn-ea"/>
          <a:cs typeface="+mn-cs"/>
        </a:defRPr>
      </a:lvl2pPr>
      <a:lvl3pPr marL="1826235" algn="l" defTabSz="1826235" rtl="0" eaLnBrk="1" latinLnBrk="0" hangingPunct="1">
        <a:defRPr sz="3600" kern="1200">
          <a:solidFill>
            <a:schemeClr val="tx1"/>
          </a:solidFill>
          <a:latin typeface="+mn-lt"/>
          <a:ea typeface="+mn-ea"/>
          <a:cs typeface="+mn-cs"/>
        </a:defRPr>
      </a:lvl3pPr>
      <a:lvl4pPr marL="2739324" algn="l" defTabSz="1826235" rtl="0" eaLnBrk="1" latinLnBrk="0" hangingPunct="1">
        <a:defRPr sz="3600" kern="1200">
          <a:solidFill>
            <a:schemeClr val="tx1"/>
          </a:solidFill>
          <a:latin typeface="+mn-lt"/>
          <a:ea typeface="+mn-ea"/>
          <a:cs typeface="+mn-cs"/>
        </a:defRPr>
      </a:lvl4pPr>
      <a:lvl5pPr marL="3652467" algn="l" defTabSz="1826235" rtl="0" eaLnBrk="1" latinLnBrk="0" hangingPunct="1">
        <a:defRPr sz="3600" kern="1200">
          <a:solidFill>
            <a:schemeClr val="tx1"/>
          </a:solidFill>
          <a:latin typeface="+mn-lt"/>
          <a:ea typeface="+mn-ea"/>
          <a:cs typeface="+mn-cs"/>
        </a:defRPr>
      </a:lvl5pPr>
      <a:lvl6pPr marL="4565502" algn="l" defTabSz="1826235" rtl="0" eaLnBrk="1" latinLnBrk="0" hangingPunct="1">
        <a:defRPr sz="3600" kern="1200">
          <a:solidFill>
            <a:schemeClr val="tx1"/>
          </a:solidFill>
          <a:latin typeface="+mn-lt"/>
          <a:ea typeface="+mn-ea"/>
          <a:cs typeface="+mn-cs"/>
        </a:defRPr>
      </a:lvl6pPr>
      <a:lvl7pPr marL="5478539" algn="l" defTabSz="1826235" rtl="0" eaLnBrk="1" latinLnBrk="0" hangingPunct="1">
        <a:defRPr sz="3600" kern="1200">
          <a:solidFill>
            <a:schemeClr val="tx1"/>
          </a:solidFill>
          <a:latin typeface="+mn-lt"/>
          <a:ea typeface="+mn-ea"/>
          <a:cs typeface="+mn-cs"/>
        </a:defRPr>
      </a:lvl7pPr>
      <a:lvl8pPr marL="6391680" algn="l" defTabSz="1826235" rtl="0" eaLnBrk="1" latinLnBrk="0" hangingPunct="1">
        <a:defRPr sz="3600" kern="1200">
          <a:solidFill>
            <a:schemeClr val="tx1"/>
          </a:solidFill>
          <a:latin typeface="+mn-lt"/>
          <a:ea typeface="+mn-ea"/>
          <a:cs typeface="+mn-cs"/>
        </a:defRPr>
      </a:lvl8pPr>
      <a:lvl9pPr marL="7304798" algn="l" defTabSz="1826235"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81" tIns="60890" rIns="121781" bIns="608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81" tIns="60890" rIns="121781" bIns="608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81" tIns="60890" rIns="121781" bIns="60890" rtlCol="0" anchor="ctr"/>
          <a:lstStyle>
            <a:lvl1pPr algn="l">
              <a:defRPr sz="2400">
                <a:solidFill>
                  <a:schemeClr val="tx1">
                    <a:tint val="75000"/>
                  </a:schemeClr>
                </a:solidFill>
              </a:defRPr>
            </a:lvl1pPr>
          </a:lstStyle>
          <a:p>
            <a:pPr defTabSz="1826460"/>
            <a:fld id="{B1CF2E77-4E87-4338-A6B2-93E833A84A3C}" type="datetimeFigureOut">
              <a:rPr lang="en-US" smtClean="0">
                <a:solidFill>
                  <a:prstClr val="black">
                    <a:tint val="75000"/>
                  </a:prstClr>
                </a:solidFill>
              </a:rPr>
              <a:pPr defTabSz="1826460"/>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81" tIns="60890" rIns="121781" bIns="60890" rtlCol="0" anchor="ctr"/>
          <a:lstStyle>
            <a:lvl1pPr algn="ctr">
              <a:defRPr sz="2400">
                <a:solidFill>
                  <a:schemeClr val="tx1">
                    <a:tint val="75000"/>
                  </a:schemeClr>
                </a:solidFill>
              </a:defRPr>
            </a:lvl1pPr>
          </a:lstStyle>
          <a:p>
            <a:pPr defTabSz="182646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81" tIns="60890" rIns="121781" bIns="60890" rtlCol="0" anchor="ctr"/>
          <a:lstStyle>
            <a:lvl1pPr algn="r">
              <a:defRPr sz="2400">
                <a:solidFill>
                  <a:schemeClr val="tx1">
                    <a:tint val="75000"/>
                  </a:schemeClr>
                </a:solidFill>
              </a:defRPr>
            </a:lvl1pPr>
          </a:lstStyle>
          <a:p>
            <a:pPr defTabSz="1826460"/>
            <a:fld id="{796E19DA-92E0-4635-8627-DEB5FDE3EBA8}" type="slidenum">
              <a:rPr lang="en-US" smtClean="0">
                <a:solidFill>
                  <a:prstClr val="black">
                    <a:tint val="75000"/>
                  </a:prstClr>
                </a:solidFill>
              </a:rPr>
              <a:pPr defTabSz="1826460"/>
              <a:t>‹#›</a:t>
            </a:fld>
            <a:endParaRPr lang="en-US">
              <a:solidFill>
                <a:prstClr val="black">
                  <a:tint val="75000"/>
                </a:prstClr>
              </a:solidFill>
            </a:endParaRPr>
          </a:p>
        </p:txBody>
      </p:sp>
    </p:spTree>
    <p:extLst>
      <p:ext uri="{BB962C8B-B14F-4D97-AF65-F5344CB8AC3E}">
        <p14:creationId xmlns:p14="http://schemas.microsoft.com/office/powerpoint/2010/main" val="34129339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826460" rtl="0" eaLnBrk="1" latinLnBrk="0" hangingPunct="1">
        <a:spcBef>
          <a:spcPct val="0"/>
        </a:spcBef>
        <a:buNone/>
        <a:defRPr sz="8850" kern="1200">
          <a:solidFill>
            <a:schemeClr val="tx1"/>
          </a:solidFill>
          <a:latin typeface="+mj-lt"/>
          <a:ea typeface="+mj-ea"/>
          <a:cs typeface="+mj-cs"/>
        </a:defRPr>
      </a:lvl1pPr>
    </p:titleStyle>
    <p:bodyStyle>
      <a:lvl1pPr marL="684869" indent="-684869" algn="l" defTabSz="182646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025" indent="-570771" algn="l" defTabSz="182646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038" indent="-456576" algn="l" defTabSz="182646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241"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949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648"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904"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9110"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231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460" rtl="0" eaLnBrk="1" latinLnBrk="0" hangingPunct="1">
        <a:defRPr sz="3600" kern="1200">
          <a:solidFill>
            <a:schemeClr val="tx1"/>
          </a:solidFill>
          <a:latin typeface="+mn-lt"/>
          <a:ea typeface="+mn-ea"/>
          <a:cs typeface="+mn-cs"/>
        </a:defRPr>
      </a:lvl1pPr>
      <a:lvl2pPr marL="913157" algn="l" defTabSz="1826460" rtl="0" eaLnBrk="1" latinLnBrk="0" hangingPunct="1">
        <a:defRPr sz="3600" kern="1200">
          <a:solidFill>
            <a:schemeClr val="tx1"/>
          </a:solidFill>
          <a:latin typeface="+mn-lt"/>
          <a:ea typeface="+mn-ea"/>
          <a:cs typeface="+mn-cs"/>
        </a:defRPr>
      </a:lvl2pPr>
      <a:lvl3pPr marL="1826460" algn="l" defTabSz="1826460" rtl="0" eaLnBrk="1" latinLnBrk="0" hangingPunct="1">
        <a:defRPr sz="3600" kern="1200">
          <a:solidFill>
            <a:schemeClr val="tx1"/>
          </a:solidFill>
          <a:latin typeface="+mn-lt"/>
          <a:ea typeface="+mn-ea"/>
          <a:cs typeface="+mn-cs"/>
        </a:defRPr>
      </a:lvl3pPr>
      <a:lvl4pPr marL="2739663" algn="l" defTabSz="1826460" rtl="0" eaLnBrk="1" latinLnBrk="0" hangingPunct="1">
        <a:defRPr sz="3600" kern="1200">
          <a:solidFill>
            <a:schemeClr val="tx1"/>
          </a:solidFill>
          <a:latin typeface="+mn-lt"/>
          <a:ea typeface="+mn-ea"/>
          <a:cs typeface="+mn-cs"/>
        </a:defRPr>
      </a:lvl4pPr>
      <a:lvl5pPr marL="3652917" algn="l" defTabSz="1826460" rtl="0" eaLnBrk="1" latinLnBrk="0" hangingPunct="1">
        <a:defRPr sz="3600" kern="1200">
          <a:solidFill>
            <a:schemeClr val="tx1"/>
          </a:solidFill>
          <a:latin typeface="+mn-lt"/>
          <a:ea typeface="+mn-ea"/>
          <a:cs typeface="+mn-cs"/>
        </a:defRPr>
      </a:lvl5pPr>
      <a:lvl6pPr marL="4566072" algn="l" defTabSz="1826460" rtl="0" eaLnBrk="1" latinLnBrk="0" hangingPunct="1">
        <a:defRPr sz="3600" kern="1200">
          <a:solidFill>
            <a:schemeClr val="tx1"/>
          </a:solidFill>
          <a:latin typeface="+mn-lt"/>
          <a:ea typeface="+mn-ea"/>
          <a:cs typeface="+mn-cs"/>
        </a:defRPr>
      </a:lvl6pPr>
      <a:lvl7pPr marL="5479229" algn="l" defTabSz="1826460" rtl="0" eaLnBrk="1" latinLnBrk="0" hangingPunct="1">
        <a:defRPr sz="3600" kern="1200">
          <a:solidFill>
            <a:schemeClr val="tx1"/>
          </a:solidFill>
          <a:latin typeface="+mn-lt"/>
          <a:ea typeface="+mn-ea"/>
          <a:cs typeface="+mn-cs"/>
        </a:defRPr>
      </a:lvl7pPr>
      <a:lvl8pPr marL="6392480" algn="l" defTabSz="1826460" rtl="0" eaLnBrk="1" latinLnBrk="0" hangingPunct="1">
        <a:defRPr sz="3600" kern="1200">
          <a:solidFill>
            <a:schemeClr val="tx1"/>
          </a:solidFill>
          <a:latin typeface="+mn-lt"/>
          <a:ea typeface="+mn-ea"/>
          <a:cs typeface="+mn-cs"/>
        </a:defRPr>
      </a:lvl8pPr>
      <a:lvl9pPr marL="7305708" algn="l" defTabSz="182646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97" tIns="60898" rIns="121797" bIns="608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97" tIns="60898" rIns="121797" bIns="608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97" tIns="60898" rIns="121797" bIns="60898" rtlCol="0" anchor="ctr"/>
          <a:lstStyle>
            <a:lvl1pPr algn="l">
              <a:defRPr sz="2400">
                <a:solidFill>
                  <a:schemeClr val="tx1">
                    <a:tint val="75000"/>
                  </a:schemeClr>
                </a:solidFill>
              </a:defRPr>
            </a:lvl1pPr>
          </a:lstStyle>
          <a:p>
            <a:pPr defTabSz="1826730"/>
            <a:fld id="{B1CF2E77-4E87-4338-A6B2-93E833A84A3C}" type="datetimeFigureOut">
              <a:rPr lang="en-US" smtClean="0">
                <a:solidFill>
                  <a:prstClr val="black">
                    <a:tint val="75000"/>
                  </a:prstClr>
                </a:solidFill>
              </a:rPr>
              <a:pPr defTabSz="1826730"/>
              <a:t>2/10/2025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97" tIns="60898" rIns="121797" bIns="60898" rtlCol="0" anchor="ctr"/>
          <a:lstStyle>
            <a:lvl1pPr algn="ctr">
              <a:defRPr sz="2400">
                <a:solidFill>
                  <a:schemeClr val="tx1">
                    <a:tint val="75000"/>
                  </a:schemeClr>
                </a:solidFill>
              </a:defRPr>
            </a:lvl1pPr>
          </a:lstStyle>
          <a:p>
            <a:pPr defTabSz="182673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97" tIns="60898" rIns="121797" bIns="60898" rtlCol="0" anchor="ctr"/>
          <a:lstStyle>
            <a:lvl1pPr algn="r">
              <a:defRPr sz="2400">
                <a:solidFill>
                  <a:schemeClr val="tx1">
                    <a:tint val="75000"/>
                  </a:schemeClr>
                </a:solidFill>
              </a:defRPr>
            </a:lvl1pPr>
          </a:lstStyle>
          <a:p>
            <a:pPr defTabSz="1826730"/>
            <a:fld id="{796E19DA-92E0-4635-8627-DEB5FDE3EBA8}" type="slidenum">
              <a:rPr lang="en-US" smtClean="0">
                <a:solidFill>
                  <a:prstClr val="black">
                    <a:tint val="75000"/>
                  </a:prstClr>
                </a:solidFill>
              </a:rPr>
              <a:pPr defTabSz="1826730"/>
              <a:t>‹#›</a:t>
            </a:fld>
            <a:endParaRPr lang="en-US">
              <a:solidFill>
                <a:prstClr val="black">
                  <a:tint val="75000"/>
                </a:prstClr>
              </a:solidFill>
            </a:endParaRPr>
          </a:p>
        </p:txBody>
      </p:sp>
    </p:spTree>
    <p:extLst>
      <p:ext uri="{BB962C8B-B14F-4D97-AF65-F5344CB8AC3E}">
        <p14:creationId xmlns:p14="http://schemas.microsoft.com/office/powerpoint/2010/main" val="1161309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1826730" rtl="0" eaLnBrk="1" latinLnBrk="0" hangingPunct="1">
        <a:spcBef>
          <a:spcPct val="0"/>
        </a:spcBef>
        <a:buNone/>
        <a:defRPr sz="8850" kern="1200">
          <a:solidFill>
            <a:schemeClr val="tx1"/>
          </a:solidFill>
          <a:latin typeface="+mj-lt"/>
          <a:ea typeface="+mj-ea"/>
          <a:cs typeface="+mj-cs"/>
        </a:defRPr>
      </a:lvl1pPr>
    </p:titleStyle>
    <p:bodyStyle>
      <a:lvl1pPr marL="684977" indent="-684977" algn="l" defTabSz="182673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241" indent="-570855" algn="l" defTabSz="182673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380" indent="-456648" algn="l" defTabSz="182673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721"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10105"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340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6792"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5013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3477"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730" rtl="0" eaLnBrk="1" latinLnBrk="0" hangingPunct="1">
        <a:defRPr sz="3600" kern="1200">
          <a:solidFill>
            <a:schemeClr val="tx1"/>
          </a:solidFill>
          <a:latin typeface="+mn-lt"/>
          <a:ea typeface="+mn-ea"/>
          <a:cs typeface="+mn-cs"/>
        </a:defRPr>
      </a:lvl1pPr>
      <a:lvl2pPr marL="913301" algn="l" defTabSz="1826730" rtl="0" eaLnBrk="1" latinLnBrk="0" hangingPunct="1">
        <a:defRPr sz="3600" kern="1200">
          <a:solidFill>
            <a:schemeClr val="tx1"/>
          </a:solidFill>
          <a:latin typeface="+mn-lt"/>
          <a:ea typeface="+mn-ea"/>
          <a:cs typeface="+mn-cs"/>
        </a:defRPr>
      </a:lvl2pPr>
      <a:lvl3pPr marL="1826730" algn="l" defTabSz="1826730" rtl="0" eaLnBrk="1" latinLnBrk="0" hangingPunct="1">
        <a:defRPr sz="3600" kern="1200">
          <a:solidFill>
            <a:schemeClr val="tx1"/>
          </a:solidFill>
          <a:latin typeface="+mn-lt"/>
          <a:ea typeface="+mn-ea"/>
          <a:cs typeface="+mn-cs"/>
        </a:defRPr>
      </a:lvl3pPr>
      <a:lvl4pPr marL="2740071" algn="l" defTabSz="1826730" rtl="0" eaLnBrk="1" latinLnBrk="0" hangingPunct="1">
        <a:defRPr sz="3600" kern="1200">
          <a:solidFill>
            <a:schemeClr val="tx1"/>
          </a:solidFill>
          <a:latin typeface="+mn-lt"/>
          <a:ea typeface="+mn-ea"/>
          <a:cs typeface="+mn-cs"/>
        </a:defRPr>
      </a:lvl4pPr>
      <a:lvl5pPr marL="3653457" algn="l" defTabSz="1826730" rtl="0" eaLnBrk="1" latinLnBrk="0" hangingPunct="1">
        <a:defRPr sz="3600" kern="1200">
          <a:solidFill>
            <a:schemeClr val="tx1"/>
          </a:solidFill>
          <a:latin typeface="+mn-lt"/>
          <a:ea typeface="+mn-ea"/>
          <a:cs typeface="+mn-cs"/>
        </a:defRPr>
      </a:lvl5pPr>
      <a:lvl6pPr marL="4566756" algn="l" defTabSz="1826730" rtl="0" eaLnBrk="1" latinLnBrk="0" hangingPunct="1">
        <a:defRPr sz="3600" kern="1200">
          <a:solidFill>
            <a:schemeClr val="tx1"/>
          </a:solidFill>
          <a:latin typeface="+mn-lt"/>
          <a:ea typeface="+mn-ea"/>
          <a:cs typeface="+mn-cs"/>
        </a:defRPr>
      </a:lvl6pPr>
      <a:lvl7pPr marL="5480057" algn="l" defTabSz="1826730" rtl="0" eaLnBrk="1" latinLnBrk="0" hangingPunct="1">
        <a:defRPr sz="3600" kern="1200">
          <a:solidFill>
            <a:schemeClr val="tx1"/>
          </a:solidFill>
          <a:latin typeface="+mn-lt"/>
          <a:ea typeface="+mn-ea"/>
          <a:cs typeface="+mn-cs"/>
        </a:defRPr>
      </a:lvl7pPr>
      <a:lvl8pPr marL="6393440" algn="l" defTabSz="1826730" rtl="0" eaLnBrk="1" latinLnBrk="0" hangingPunct="1">
        <a:defRPr sz="3600" kern="1200">
          <a:solidFill>
            <a:schemeClr val="tx1"/>
          </a:solidFill>
          <a:latin typeface="+mn-lt"/>
          <a:ea typeface="+mn-ea"/>
          <a:cs typeface="+mn-cs"/>
        </a:defRPr>
      </a:lvl8pPr>
      <a:lvl9pPr marL="7306800" algn="l" defTabSz="182673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3.png"/><Relationship Id="rId12" Type="http://schemas.microsoft.com/office/2007/relationships/hdphoto" Target="../media/hdphoto2.wdp"/><Relationship Id="rId2" Type="http://schemas.openxmlformats.org/officeDocument/2006/relationships/notesSlide" Target="../notesSlides/notesSlide28.xml"/><Relationship Id="rId16" Type="http://schemas.openxmlformats.org/officeDocument/2006/relationships/image" Target="../media/image41.png"/><Relationship Id="rId1" Type="http://schemas.openxmlformats.org/officeDocument/2006/relationships/slideLayout" Target="../slideLayouts/slideLayout21.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32.xml"/><Relationship Id="rId6" Type="http://schemas.openxmlformats.org/officeDocument/2006/relationships/image" Target="../media/image44.gif"/><Relationship Id="rId11" Type="http://schemas.microsoft.com/office/2007/relationships/hdphoto" Target="../media/hdphoto2.wdp"/><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7.png"/><Relationship Id="rId4" Type="http://schemas.openxmlformats.org/officeDocument/2006/relationships/image" Target="../media/image51.jpeg"/><Relationship Id="rId9" Type="http://schemas.microsoft.com/office/2007/relationships/hdphoto" Target="../media/hdphoto3.wdp"/><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audio4.wav"/><Relationship Id="rId16" Type="http://schemas.microsoft.com/office/2007/relationships/hdphoto" Target="../media/hdphoto5.wdp"/><Relationship Id="rId1" Type="http://schemas.openxmlformats.org/officeDocument/2006/relationships/slideLayout" Target="../slideLayouts/slideLayout43.xml"/><Relationship Id="rId6" Type="http://schemas.openxmlformats.org/officeDocument/2006/relationships/image" Target="../media/image44.gif"/><Relationship Id="rId11" Type="http://schemas.microsoft.com/office/2007/relationships/hdphoto" Target="../media/hdphoto2.wdp"/><Relationship Id="rId5" Type="http://schemas.openxmlformats.org/officeDocument/2006/relationships/image" Target="../media/image43.png"/><Relationship Id="rId15" Type="http://schemas.openxmlformats.org/officeDocument/2006/relationships/image" Target="../media/image56.png"/><Relationship Id="rId10" Type="http://schemas.openxmlformats.org/officeDocument/2006/relationships/image" Target="../media/image47.png"/><Relationship Id="rId4" Type="http://schemas.openxmlformats.org/officeDocument/2006/relationships/image" Target="../media/image54.jpeg"/><Relationship Id="rId9" Type="http://schemas.microsoft.com/office/2007/relationships/hdphoto" Target="../media/hdphoto4.wdp"/><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57.jpeg"/><Relationship Id="rId9" Type="http://schemas.openxmlformats.org/officeDocument/2006/relationships/image" Target="../media/image47.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4.gif"/><Relationship Id="rId12" Type="http://schemas.microsoft.com/office/2007/relationships/hdphoto" Target="../media/hdphoto2.wdp"/><Relationship Id="rId2" Type="http://schemas.openxmlformats.org/officeDocument/2006/relationships/audio" Target="../media/audio5.wav"/><Relationship Id="rId16" Type="http://schemas.openxmlformats.org/officeDocument/2006/relationships/image" Target="../media/image53.png"/><Relationship Id="rId1" Type="http://schemas.openxmlformats.org/officeDocument/2006/relationships/slideLayout" Target="../slideLayouts/slideLayout6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54.jpeg"/><Relationship Id="rId15" Type="http://schemas.openxmlformats.org/officeDocument/2006/relationships/image" Target="../media/image41.png"/><Relationship Id="rId10" Type="http://schemas.microsoft.com/office/2007/relationships/hdphoto" Target="../media/hdphoto6.wdp"/><Relationship Id="rId4" Type="http://schemas.openxmlformats.org/officeDocument/2006/relationships/audio" Target="../media/audio6.wav"/><Relationship Id="rId9" Type="http://schemas.openxmlformats.org/officeDocument/2006/relationships/image" Target="../media/image59.pn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1B2B030-4738-4359-9E46-144B7C8BFF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75" y="12450"/>
            <a:ext cx="18289675" cy="1027455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xmlns="" id="{E722B2DD-E14D-4972-9D98-5D6E61B1B2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6716465" cy="10287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text on it&#10;&#10;Description automatically generated">
            <a:extLst>
              <a:ext uri="{FF2B5EF4-FFF2-40B4-BE49-F238E27FC236}">
                <a16:creationId xmlns:a16="http://schemas.microsoft.com/office/drawing/2014/main" xmlns="" id="{D9993BB7-2E66-599F-9EA7-B5DB99F2EF48}"/>
              </a:ext>
            </a:extLst>
          </p:cNvPr>
          <p:cNvPicPr>
            <a:picLocks noChangeAspect="1"/>
          </p:cNvPicPr>
          <p:nvPr/>
        </p:nvPicPr>
        <p:blipFill rotWithShape="1">
          <a:blip r:embed="rId3"/>
          <a:srcRect t="1791" b="6262"/>
          <a:stretch/>
        </p:blipFill>
        <p:spPr>
          <a:xfrm>
            <a:off x="20" y="10"/>
            <a:ext cx="18287980" cy="10299440"/>
          </a:xfrm>
          <a:prstGeom prst="rect">
            <a:avLst/>
          </a:prstGeom>
        </p:spPr>
      </p:pic>
    </p:spTree>
    <p:extLst>
      <p:ext uri="{BB962C8B-B14F-4D97-AF65-F5344CB8AC3E}">
        <p14:creationId xmlns:p14="http://schemas.microsoft.com/office/powerpoint/2010/main" val="3767864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1524000" y="1333500"/>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2" name="TextBox 1">
            <a:extLst>
              <a:ext uri="{FF2B5EF4-FFF2-40B4-BE49-F238E27FC236}">
                <a16:creationId xmlns:a16="http://schemas.microsoft.com/office/drawing/2014/main" xmlns="" id="{85F10FC7-7A32-C9E0-7B4B-5D13782C74F1}"/>
              </a:ext>
            </a:extLst>
          </p:cNvPr>
          <p:cNvSpPr txBox="1"/>
          <p:nvPr/>
        </p:nvSpPr>
        <p:spPr>
          <a:xfrm>
            <a:off x="7315200" y="5524500"/>
            <a:ext cx="101346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pic>
        <p:nvPicPr>
          <p:cNvPr id="4" name="Picture 3" descr="Cartoon a cartoon of a person&#10;&#10;Description automatically generated">
            <a:extLst>
              <a:ext uri="{FF2B5EF4-FFF2-40B4-BE49-F238E27FC236}">
                <a16:creationId xmlns:a16="http://schemas.microsoft.com/office/drawing/2014/main" xmlns="" id="{737C9019-D52B-406D-47C3-3478228E8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24300"/>
            <a:ext cx="7467600" cy="7467600"/>
          </a:xfrm>
          <a:prstGeom prst="rect">
            <a:avLst/>
          </a:prstGeom>
        </p:spPr>
      </p:pic>
      <p:sp>
        <p:nvSpPr>
          <p:cNvPr id="5" name="Freeform 10">
            <a:extLst>
              <a:ext uri="{FF2B5EF4-FFF2-40B4-BE49-F238E27FC236}">
                <a16:creationId xmlns:a16="http://schemas.microsoft.com/office/drawing/2014/main" xmlns="" id="{0B398E52-1E59-2E15-0407-D91936FD50E5}"/>
              </a:ext>
            </a:extLst>
          </p:cNvPr>
          <p:cNvSpPr/>
          <p:nvPr/>
        </p:nvSpPr>
        <p:spPr>
          <a:xfrm>
            <a:off x="12725400" y="265688"/>
            <a:ext cx="4572000" cy="5030212"/>
          </a:xfrm>
          <a:custGeom>
            <a:avLst/>
            <a:gdLst/>
            <a:ahLst/>
            <a:cxnLst/>
            <a:rect l="l" t="t" r="r" b="b"/>
            <a:pathLst>
              <a:path w="3574733" h="4114800">
                <a:moveTo>
                  <a:pt x="0" y="0"/>
                </a:moveTo>
                <a:lnTo>
                  <a:pt x="3574733" y="0"/>
                </a:lnTo>
                <a:lnTo>
                  <a:pt x="357473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77790458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253285" y="266700"/>
            <a:ext cx="10134600" cy="2800767"/>
          </a:xfrm>
          <a:prstGeom prst="rect">
            <a:avLst/>
          </a:prstGeom>
          <a:noFill/>
        </p:spPr>
        <p:txBody>
          <a:bodyPr wrap="square" rtlCol="0">
            <a:spAutoFit/>
          </a:bodyPr>
          <a:lstStyle/>
          <a:p>
            <a:r>
              <a:rPr lang="en-US" sz="4400" b="1" dirty="0">
                <a:latin typeface="#9Slide07 Pangolin" panose="00000500000000000000" pitchFamily="2" charset="0"/>
                <a:cs typeface="Times New Roman" panose="02020603050405020304" pitchFamily="18" charset="0"/>
              </a:rPr>
              <a:t>3. </a:t>
            </a:r>
            <a:r>
              <a:rPr lang="en-US" sz="4400" dirty="0">
                <a:latin typeface="#9Slide07 Pangolin" panose="00000500000000000000" pitchFamily="2" charset="0"/>
                <a:cs typeface="Times New Roman" panose="02020603050405020304" pitchFamily="18" charset="0"/>
              </a:rPr>
              <a:t>	Anh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con </a:t>
            </a:r>
            <a:r>
              <a:rPr lang="en-US" sz="4400" dirty="0" err="1">
                <a:latin typeface="#9Slide07 Pangolin" panose="00000500000000000000" pitchFamily="2" charset="0"/>
                <a:cs typeface="Times New Roman" panose="02020603050405020304" pitchFamily="18" charset="0"/>
              </a:rPr>
              <a:t>trai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học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trò</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lo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nào</a:t>
            </a:r>
            <a:r>
              <a:rPr lang="en-US" sz="4400" dirty="0">
                <a:latin typeface="#9Slide07 Pangolin" panose="00000500000000000000" pitchFamily="2" charset="0"/>
                <a:cs typeface="Times New Roman" panose="02020603050405020304" pitchFamily="18" charset="0"/>
              </a:rPr>
              <a:t>?</a:t>
            </a:r>
          </a:p>
          <a:p>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khoe</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đẹp</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như</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đã</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lâu</a:t>
            </a:r>
            <a:endParaRPr lang="en-US" sz="4400" dirty="0">
              <a:latin typeface="#9Slide07 Pangolin" panose="000005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xmlns="" id="{A3D7F9F8-7923-B94E-E5A0-6A6D2CBFA859}"/>
              </a:ext>
            </a:extLst>
          </p:cNvPr>
          <p:cNvSpPr txBox="1"/>
          <p:nvPr/>
        </p:nvSpPr>
        <p:spPr>
          <a:xfrm>
            <a:off x="7520189" y="1117215"/>
            <a:ext cx="10744200" cy="9202519"/>
          </a:xfrm>
          <a:prstGeom prst="rect">
            <a:avLst/>
          </a:prstGeom>
          <a:noFill/>
        </p:spPr>
        <p:txBody>
          <a:bodyPr wrap="square" rtlCol="0">
            <a:spAutoFit/>
          </a:bodyPr>
          <a:lstStyle/>
          <a:p>
            <a:pPr algn="ctr"/>
            <a:r>
              <a:rPr lang="en-US" sz="4400" dirty="0" err="1">
                <a:latin typeface="#9Slide07 Pangolin" panose="00000500000000000000" pitchFamily="2" charset="0"/>
                <a:cs typeface="Times New Roman" panose="02020603050405020304" pitchFamily="18" charset="0"/>
              </a:rPr>
              <a:t>Mẹ</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nhiều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Thử</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xem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được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thì</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Anh </a:t>
            </a:r>
            <a:r>
              <a:rPr lang="en-US" sz="4400" dirty="0" err="1">
                <a:latin typeface="#9Slide07 Pangolin" panose="00000500000000000000" pitchFamily="2" charset="0"/>
                <a:cs typeface="Times New Roman" panose="02020603050405020304" pitchFamily="18" charset="0"/>
              </a:rPr>
              <a:t>cũng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lấy</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tấm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lụa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mươi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trầu</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cau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quan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tiền</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lễ</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gia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tiên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bà</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một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chĩnh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hoa</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bạc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mật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ong</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thúng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mỡ</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muỗi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quýt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đầy</a:t>
            </a:r>
            <a:r>
              <a:rPr lang="en-US" sz="4400" dirty="0">
                <a:latin typeface="#9Slide07 Pangolin" panose="00000500000000000000" pitchFamily="2" charset="0"/>
                <a:cs typeface="Times New Roman" panose="02020603050405020304" pitchFamily="18" charset="0"/>
              </a:rPr>
              <a:t>…</a:t>
            </a:r>
          </a:p>
          <a:p>
            <a:pPr algn="r"/>
            <a:r>
              <a:rPr lang="en-US" sz="3200" dirty="0">
                <a:latin typeface="#9Slide07 Pangolin" panose="00000500000000000000" pitchFamily="2" charset="0"/>
                <a:cs typeface="Times New Roman" panose="02020603050405020304" pitchFamily="18" charset="0"/>
              </a:rPr>
              <a:t>(</a:t>
            </a:r>
            <a:r>
              <a:rPr lang="en-US" sz="3200" dirty="0" err="1">
                <a:latin typeface="#9Slide07 Pangolin" panose="00000500000000000000" pitchFamily="2" charset="0"/>
                <a:cs typeface="Times New Roman" panose="02020603050405020304" pitchFamily="18" charset="0"/>
              </a:rPr>
              <a:t>Nguyễn</a:t>
            </a:r>
            <a:r>
              <a:rPr lang="en-US" sz="3200" dirty="0">
                <a:latin typeface="#9Slide07 Pangolin" panose="00000500000000000000" pitchFamily="2" charset="0"/>
                <a:cs typeface="Times New Roman" panose="02020603050405020304" pitchFamily="18" charset="0"/>
              </a:rPr>
              <a:t> Xuân </a:t>
            </a:r>
            <a:r>
              <a:rPr lang="en-US" sz="3200" dirty="0" err="1">
                <a:latin typeface="#9Slide07 Pangolin" panose="00000500000000000000" pitchFamily="2" charset="0"/>
                <a:cs typeface="Times New Roman" panose="02020603050405020304" pitchFamily="18" charset="0"/>
              </a:rPr>
              <a:t>Kính</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Chủ</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biên</a:t>
            </a:r>
            <a:r>
              <a:rPr lang="en-US" sz="3200" dirty="0">
                <a:latin typeface="#9Slide07 Pangolin" panose="00000500000000000000" pitchFamily="2" charset="0"/>
                <a:cs typeface="Times New Roman" panose="02020603050405020304" pitchFamily="18" charset="0"/>
              </a:rPr>
              <a:t>), </a:t>
            </a:r>
            <a:r>
              <a:rPr lang="en-US" sz="3200" i="1" dirty="0">
                <a:latin typeface="#9Slide07 Pangolin" panose="00000500000000000000" pitchFamily="2" charset="0"/>
                <a:cs typeface="Times New Roman" panose="02020603050405020304" pitchFamily="18" charset="0"/>
              </a:rPr>
              <a:t>Ca </a:t>
            </a:r>
            <a:r>
              <a:rPr lang="en-US" sz="3200" i="1" dirty="0" err="1">
                <a:latin typeface="#9Slide07 Pangolin" panose="00000500000000000000" pitchFamily="2" charset="0"/>
                <a:cs typeface="Times New Roman" panose="02020603050405020304" pitchFamily="18" charset="0"/>
              </a:rPr>
              <a:t>dao</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người</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Việt</a:t>
            </a:r>
            <a:r>
              <a:rPr lang="en-US" sz="3200" i="1"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quyển</a:t>
            </a:r>
            <a:r>
              <a:rPr lang="en-US" sz="3200" dirty="0">
                <a:latin typeface="#9Slide07 Pangolin" panose="00000500000000000000" pitchFamily="2" charset="0"/>
                <a:cs typeface="Times New Roman" panose="02020603050405020304" pitchFamily="18" charset="0"/>
              </a:rPr>
              <a:t> 3,</a:t>
            </a:r>
          </a:p>
          <a:p>
            <a:pPr algn="r"/>
            <a:r>
              <a:rPr lang="en-US" sz="3200" dirty="0">
                <a:latin typeface="#9Slide07 Pangolin" panose="00000500000000000000" pitchFamily="2" charset="0"/>
                <a:cs typeface="Times New Roman" panose="02020603050405020304" pitchFamily="18" charset="0"/>
              </a:rPr>
              <a:t>NXB Khoa </a:t>
            </a:r>
            <a:r>
              <a:rPr lang="en-US" sz="3200" dirty="0" err="1">
                <a:latin typeface="#9Slide07 Pangolin" panose="00000500000000000000" pitchFamily="2" charset="0"/>
                <a:cs typeface="Times New Roman" panose="02020603050405020304" pitchFamily="18" charset="0"/>
              </a:rPr>
              <a:t>học</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xã</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hội</a:t>
            </a:r>
            <a:r>
              <a:rPr lang="en-US" sz="3200" dirty="0">
                <a:latin typeface="#9Slide07 Pangolin" panose="00000500000000000000" pitchFamily="2" charset="0"/>
                <a:cs typeface="Times New Roman" panose="02020603050405020304" pitchFamily="18" charset="0"/>
              </a:rPr>
              <a:t>, Hà </a:t>
            </a:r>
            <a:r>
              <a:rPr lang="en-US" sz="3200" dirty="0" err="1">
                <a:latin typeface="#9Slide07 Pangolin" panose="00000500000000000000" pitchFamily="2" charset="0"/>
                <a:cs typeface="Times New Roman" panose="02020603050405020304" pitchFamily="18" charset="0"/>
              </a:rPr>
              <a:t>Nội</a:t>
            </a:r>
            <a:r>
              <a:rPr lang="en-US" sz="3200" dirty="0">
                <a:latin typeface="#9Slide07 Pangolin" panose="00000500000000000000" pitchFamily="2" charset="0"/>
                <a:cs typeface="Times New Roman" panose="02020603050405020304" pitchFamily="18" charset="0"/>
              </a:rPr>
              <a:t>, 2015, tr.90, 172-173, 183)</a:t>
            </a:r>
          </a:p>
        </p:txBody>
      </p:sp>
      <p:pic>
        <p:nvPicPr>
          <p:cNvPr id="6" name="Picture 5" descr="A cartoon of a child sitting at a table&#10;&#10;Description automatically generated">
            <a:extLst>
              <a:ext uri="{FF2B5EF4-FFF2-40B4-BE49-F238E27FC236}">
                <a16:creationId xmlns:a16="http://schemas.microsoft.com/office/drawing/2014/main" xmlns="" id="{A8B2E8E9-EBA7-073E-BFE6-F88BF08AC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57300"/>
            <a:ext cx="10287000" cy="10287000"/>
          </a:xfrm>
          <a:prstGeom prst="rect">
            <a:avLst/>
          </a:prstGeom>
        </p:spPr>
      </p:pic>
    </p:spTree>
    <p:extLst>
      <p:ext uri="{BB962C8B-B14F-4D97-AF65-F5344CB8AC3E}">
        <p14:creationId xmlns:p14="http://schemas.microsoft.com/office/powerpoint/2010/main" val="3779226695"/>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1DAB6372-83C3-0607-5E78-7F0038BAA412}"/>
              </a:ext>
            </a:extLst>
          </p:cNvPr>
          <p:cNvGrpSpPr/>
          <p:nvPr/>
        </p:nvGrpSpPr>
        <p:grpSpPr>
          <a:xfrm>
            <a:off x="-2057400" y="3979468"/>
            <a:ext cx="3867923" cy="3868115"/>
            <a:chOff x="2312437" y="2150668"/>
            <a:chExt cx="3867923" cy="3868115"/>
          </a:xfrm>
        </p:grpSpPr>
        <p:sp>
          <p:nvSpPr>
            <p:cNvPr id="13" name="Oval 12">
              <a:extLst>
                <a:ext uri="{FF2B5EF4-FFF2-40B4-BE49-F238E27FC236}">
                  <a16:creationId xmlns:a16="http://schemas.microsoft.com/office/drawing/2014/main" xmlns=""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xmlns=""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xmlns="" id="{41001FD0-5287-9EB6-43BA-D6827BE8D9E4}"/>
              </a:ext>
            </a:extLst>
          </p:cNvPr>
          <p:cNvSpPr/>
          <p:nvPr/>
        </p:nvSpPr>
        <p:spPr>
          <a:xfrm>
            <a:off x="-4394933" y="1828800"/>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xmlns="" id="{18C23B47-6344-2DE8-9DCB-1B244AF963FC}"/>
              </a:ext>
            </a:extLst>
          </p:cNvPr>
          <p:cNvSpPr/>
          <p:nvPr/>
        </p:nvSpPr>
        <p:spPr>
          <a:xfrm>
            <a:off x="1689182" y="2513990"/>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924AAD20-3CDD-AC65-A5A0-AEC395E9FDB0}"/>
              </a:ext>
            </a:extLst>
          </p:cNvPr>
          <p:cNvSpPr/>
          <p:nvPr/>
        </p:nvSpPr>
        <p:spPr>
          <a:xfrm>
            <a:off x="2679782" y="4871923"/>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xmlns="" id="{7DEA2D9D-4BBA-D0C6-BC24-2A04BF3F5DBC}"/>
              </a:ext>
            </a:extLst>
          </p:cNvPr>
          <p:cNvSpPr/>
          <p:nvPr/>
        </p:nvSpPr>
        <p:spPr>
          <a:xfrm>
            <a:off x="1397632" y="7459210"/>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27F6DB8B-9F38-8E5F-A022-D34EC63CEF3E}"/>
              </a:ext>
            </a:extLst>
          </p:cNvPr>
          <p:cNvSpPr txBox="1"/>
          <p:nvPr/>
        </p:nvSpPr>
        <p:spPr>
          <a:xfrm>
            <a:off x="5389114" y="2559452"/>
            <a:ext cx="12302068" cy="1446550"/>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quyển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Xuân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NXB 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797FF5C1-CC14-C032-7A72-76FDA12AF19E}"/>
              </a:ext>
            </a:extLst>
          </p:cNvPr>
          <p:cNvSpPr txBox="1"/>
          <p:nvPr/>
        </p:nvSpPr>
        <p:spPr>
          <a:xfrm>
            <a:off x="6146882" y="5118725"/>
            <a:ext cx="10374084" cy="1446550"/>
          </a:xfrm>
          <a:prstGeom prst="rect">
            <a:avLst/>
          </a:prstGeom>
          <a:noFill/>
        </p:spPr>
        <p:txBody>
          <a:bodyPr wrap="square">
            <a:spAutoFit/>
          </a:bodyPr>
          <a:lstStyle/>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trào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phúng</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lục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bát</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CD3C0EB-A8BC-4132-2914-B31A846362CB}"/>
              </a:ext>
            </a:extLst>
          </p:cNvPr>
          <p:cNvSpPr txBox="1"/>
          <p:nvPr/>
        </p:nvSpPr>
        <p:spPr>
          <a:xfrm>
            <a:off x="5041982" y="7857946"/>
            <a:ext cx="12573000" cy="1446550"/>
          </a:xfrm>
          <a:prstGeom prst="rect">
            <a:avLst/>
          </a:prstGeom>
          <a:noFill/>
        </p:spPr>
        <p:txBody>
          <a:bodyPr wrap="square">
            <a:spAutoFit/>
          </a:bodyPr>
          <a:lstStyle/>
          <a:p>
            <a:pPr marL="279400" indent="0"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Phê phán, châm biếm những thói hư, tật xấu của người bình dân.</a:t>
            </a: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4309730" y="19431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xmlns="" id="{762E0184-1209-D443-DC63-C36C4E51DCB3}"/>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a:t>
            </a:r>
          </a:p>
          <a:p>
            <a:pPr algn="ctr"/>
            <a:r>
              <a:rPr lang="en-US" sz="8800" dirty="0" err="1">
                <a:latin typeface="#9Slide07 SVNGuerrilla" panose="00000500000000000000" pitchFamily="2" charset="0"/>
                <a:cs typeface="Times New Roman" panose="02020603050405020304" pitchFamily="18" charset="0"/>
              </a:rPr>
              <a:t>Khám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phá</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văn</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bản</a:t>
            </a:r>
            <a:endParaRPr lang="en-US" sz="8800" dirty="0">
              <a:latin typeface="#9Slide07 SVNGuerrilla"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xmlns="" id="{268809F0-35A7-7E73-FC40-4BF56E8136B6}"/>
              </a:ext>
            </a:extLst>
          </p:cNvPr>
          <p:cNvSpPr/>
          <p:nvPr/>
        </p:nvSpPr>
        <p:spPr>
          <a:xfrm>
            <a:off x="-669126" y="1426418"/>
            <a:ext cx="6155525" cy="9279682"/>
          </a:xfrm>
          <a:custGeom>
            <a:avLst/>
            <a:gdLst/>
            <a:ahLst/>
            <a:cxnLst/>
            <a:rect l="l" t="t" r="r" b="b"/>
            <a:pathLst>
              <a:path w="4201333" h="5281194">
                <a:moveTo>
                  <a:pt x="0" y="0"/>
                </a:moveTo>
                <a:lnTo>
                  <a:pt x="4201334" y="0"/>
                </a:lnTo>
                <a:lnTo>
                  <a:pt x="4201334" y="5281194"/>
                </a:lnTo>
                <a:lnTo>
                  <a:pt x="0" y="5281194"/>
                </a:lnTo>
                <a:lnTo>
                  <a:pt x="0" y="0"/>
                </a:lnTo>
                <a:close/>
              </a:path>
            </a:pathLst>
          </a:custGeom>
          <a:blipFill>
            <a:blip r:embed="rId6"/>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2774646965"/>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xmlns="" val="20000"/>
                    </a:ext>
                  </a:extLst>
                </a:gridCol>
                <a:gridCol w="8396637">
                  <a:extLst>
                    <a:ext uri="{9D8B030D-6E8A-4147-A177-3AD203B41FA5}">
                      <a16:colId xmlns:a16="http://schemas.microsoft.com/office/drawing/2014/main" xmlns=""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7" name="TextBox 6">
            <a:extLst>
              <a:ext uri="{FF2B5EF4-FFF2-40B4-BE49-F238E27FC236}">
                <a16:creationId xmlns:a16="http://schemas.microsoft.com/office/drawing/2014/main" xmlns=""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pic>
        <p:nvPicPr>
          <p:cNvPr id="12" name="Picture 11" descr="A cartoon of a child holding a fan&#10;&#10;Description automatically generated">
            <a:extLst>
              <a:ext uri="{FF2B5EF4-FFF2-40B4-BE49-F238E27FC236}">
                <a16:creationId xmlns:a16="http://schemas.microsoft.com/office/drawing/2014/main" xmlns="" id="{72A7B9D7-5A93-36CE-EEB2-5F6AFD1FE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905500"/>
            <a:ext cx="4686300" cy="4686300"/>
          </a:xfrm>
          <a:prstGeom prst="rect">
            <a:avLst/>
          </a:prstGeom>
        </p:spPr>
      </p:pic>
      <p:sp>
        <p:nvSpPr>
          <p:cNvPr id="13" name="Freeform 9">
            <a:extLst>
              <a:ext uri="{FF2B5EF4-FFF2-40B4-BE49-F238E27FC236}">
                <a16:creationId xmlns:a16="http://schemas.microsoft.com/office/drawing/2014/main" xmlns="" id="{3974CA1A-025C-D7F2-5F3E-54502B89CF4A}"/>
              </a:ext>
            </a:extLst>
          </p:cNvPr>
          <p:cNvSpPr/>
          <p:nvPr/>
        </p:nvSpPr>
        <p:spPr>
          <a:xfrm>
            <a:off x="15316200" y="-9525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14" name="TextBox 13">
            <a:extLst>
              <a:ext uri="{FF2B5EF4-FFF2-40B4-BE49-F238E27FC236}">
                <a16:creationId xmlns:a16="http://schemas.microsoft.com/office/drawing/2014/main" xmlns="" id="{F8C5FAF5-DC7B-5585-6416-3C42C8E476D5}"/>
              </a:ext>
            </a:extLst>
          </p:cNvPr>
          <p:cNvSpPr txBox="1"/>
          <p:nvPr/>
        </p:nvSpPr>
        <p:spPr>
          <a:xfrm>
            <a:off x="10363200" y="300452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1: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1</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03445276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260010437"/>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xmlns="" val="20000"/>
                    </a:ext>
                  </a:extLst>
                </a:gridCol>
                <a:gridCol w="8396637">
                  <a:extLst>
                    <a:ext uri="{9D8B030D-6E8A-4147-A177-3AD203B41FA5}">
                      <a16:colId xmlns:a16="http://schemas.microsoft.com/office/drawing/2014/main" xmlns=""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7" name="TextBox 6">
            <a:extLst>
              <a:ext uri="{FF2B5EF4-FFF2-40B4-BE49-F238E27FC236}">
                <a16:creationId xmlns:a16="http://schemas.microsoft.com/office/drawing/2014/main" xmlns=""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sp>
        <p:nvSpPr>
          <p:cNvPr id="13" name="Freeform 9">
            <a:extLst>
              <a:ext uri="{FF2B5EF4-FFF2-40B4-BE49-F238E27FC236}">
                <a16:creationId xmlns:a16="http://schemas.microsoft.com/office/drawing/2014/main" xmlns="" id="{3974CA1A-025C-D7F2-5F3E-54502B89CF4A}"/>
              </a:ext>
            </a:extLst>
          </p:cNvPr>
          <p:cNvSpPr/>
          <p:nvPr/>
        </p:nvSpPr>
        <p:spPr>
          <a:xfrm>
            <a:off x="15925800" y="-1403541"/>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8F6DAAF0-511C-2AFF-056A-36A9194CB8C2}"/>
              </a:ext>
            </a:extLst>
          </p:cNvPr>
          <p:cNvSpPr/>
          <p:nvPr/>
        </p:nvSpPr>
        <p:spPr>
          <a:xfrm>
            <a:off x="25400" y="4648200"/>
            <a:ext cx="4089400" cy="5638800"/>
          </a:xfrm>
          <a:custGeom>
            <a:avLst/>
            <a:gdLst/>
            <a:ahLst/>
            <a:cxnLst/>
            <a:rect l="l" t="t" r="r" b="b"/>
            <a:pathLst>
              <a:path w="3111818" h="4114800">
                <a:moveTo>
                  <a:pt x="0" y="0"/>
                </a:moveTo>
                <a:lnTo>
                  <a:pt x="3111818" y="0"/>
                </a:lnTo>
                <a:lnTo>
                  <a:pt x="311181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xmlns="" id="{E5DA98F8-E8B5-38E9-A54B-FF8E72A77529}"/>
              </a:ext>
            </a:extLst>
          </p:cNvPr>
          <p:cNvSpPr txBox="1"/>
          <p:nvPr/>
        </p:nvSpPr>
        <p:spPr>
          <a:xfrm>
            <a:off x="11125200" y="308140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2: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2</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16003265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xmlns="" id="{F118394E-AD23-9AD6-4928-9BCCAB318649}"/>
              </a:ext>
            </a:extLst>
          </p:cNvPr>
          <p:cNvSpPr/>
          <p:nvPr/>
        </p:nvSpPr>
        <p:spPr>
          <a:xfrm>
            <a:off x="14566788" y="4541104"/>
            <a:ext cx="5915025" cy="8229600"/>
          </a:xfrm>
          <a:custGeom>
            <a:avLst/>
            <a:gdLst/>
            <a:ahLst/>
            <a:cxnLst/>
            <a:rect l="l" t="t" r="r" b="b"/>
            <a:pathLst>
              <a:path w="5915025" h="8229600">
                <a:moveTo>
                  <a:pt x="0" y="0"/>
                </a:moveTo>
                <a:lnTo>
                  <a:pt x="5915025" y="0"/>
                </a:lnTo>
                <a:lnTo>
                  <a:pt x="5915025" y="8229600"/>
                </a:lnTo>
                <a:lnTo>
                  <a:pt x="0" y="8229600"/>
                </a:lnTo>
                <a:lnTo>
                  <a:pt x="0" y="0"/>
                </a:lnTo>
                <a:close/>
              </a:path>
            </a:pathLst>
          </a:custGeom>
          <a:blipFill>
            <a:blip r:embed="rId3"/>
            <a:stretch>
              <a:fillRect/>
            </a:stretch>
          </a:blipFill>
        </p:spPr>
      </p:sp>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3652459388"/>
              </p:ext>
            </p:extLst>
          </p:nvPr>
        </p:nvGraphicFramePr>
        <p:xfrm>
          <a:off x="457200" y="2247900"/>
          <a:ext cx="15544800" cy="5638801"/>
        </p:xfrm>
        <a:graphic>
          <a:graphicData uri="http://schemas.openxmlformats.org/drawingml/2006/table">
            <a:tbl>
              <a:tblPr/>
              <a:tblGrid>
                <a:gridCol w="6235485">
                  <a:extLst>
                    <a:ext uri="{9D8B030D-6E8A-4147-A177-3AD203B41FA5}">
                      <a16:colId xmlns:a16="http://schemas.microsoft.com/office/drawing/2014/main" xmlns="" val="20000"/>
                    </a:ext>
                  </a:extLst>
                </a:gridCol>
                <a:gridCol w="9309315">
                  <a:extLst>
                    <a:ext uri="{9D8B030D-6E8A-4147-A177-3AD203B41FA5}">
                      <a16:colId xmlns:a16="http://schemas.microsoft.com/office/drawing/2014/main" xmlns="" val="20001"/>
                    </a:ext>
                  </a:extLst>
                </a:gridCol>
              </a:tblGrid>
              <a:tr h="2123743">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171686">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Freeform 9">
            <a:extLst>
              <a:ext uri="{FF2B5EF4-FFF2-40B4-BE49-F238E27FC236}">
                <a16:creationId xmlns:a16="http://schemas.microsoft.com/office/drawing/2014/main" xmlns="" id="{3974CA1A-025C-D7F2-5F3E-54502B89CF4A}"/>
              </a:ext>
            </a:extLst>
          </p:cNvPr>
          <p:cNvSpPr/>
          <p:nvPr/>
        </p:nvSpPr>
        <p:spPr>
          <a:xfrm>
            <a:off x="-2133600" y="-30099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xmlns="" id="{E5DA98F8-E8B5-38E9-A54B-FF8E72A77529}"/>
              </a:ext>
            </a:extLst>
          </p:cNvPr>
          <p:cNvSpPr txBox="1"/>
          <p:nvPr/>
        </p:nvSpPr>
        <p:spPr>
          <a:xfrm>
            <a:off x="5486400" y="647700"/>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3: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3</a:t>
            </a:r>
            <a:endParaRPr lang="en-US" sz="4800" dirty="0">
              <a:solidFill>
                <a:srgbClr val="FF0000"/>
              </a:solidFill>
              <a:latin typeface="#9Slide07 Pangolin" panose="00000500000000000000" pitchFamily="2" charset="0"/>
              <a:cs typeface="Times New Roman" panose="02020603050405020304" pitchFamily="18" charset="0"/>
            </a:endParaRPr>
          </a:p>
        </p:txBody>
      </p:sp>
      <p:pic>
        <p:nvPicPr>
          <p:cNvPr id="5" name="Picture 4" descr="A person and person holding hands&#10;&#10;Description automatically generated">
            <a:extLst>
              <a:ext uri="{FF2B5EF4-FFF2-40B4-BE49-F238E27FC236}">
                <a16:creationId xmlns:a16="http://schemas.microsoft.com/office/drawing/2014/main" xmlns="" id="{1D6A49D7-E33E-758A-A7A8-0CE7E515B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3543300"/>
            <a:ext cx="7362600" cy="7362600"/>
          </a:xfrm>
          <a:prstGeom prst="rect">
            <a:avLst/>
          </a:prstGeom>
        </p:spPr>
      </p:pic>
    </p:spTree>
    <p:extLst>
      <p:ext uri="{BB962C8B-B14F-4D97-AF65-F5344CB8AC3E}">
        <p14:creationId xmlns:p14="http://schemas.microsoft.com/office/powerpoint/2010/main" val="37812583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1.</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1</a:t>
            </a:r>
          </a:p>
        </p:txBody>
      </p:sp>
      <p:sp>
        <p:nvSpPr>
          <p:cNvPr id="9" name="Freeform 7">
            <a:extLst>
              <a:ext uri="{FF2B5EF4-FFF2-40B4-BE49-F238E27FC236}">
                <a16:creationId xmlns:a16="http://schemas.microsoft.com/office/drawing/2014/main" xmlns="" id="{9B8FAB74-7630-1E7B-9E1A-EB8BBFCB7336}"/>
              </a:ext>
            </a:extLst>
          </p:cNvPr>
          <p:cNvSpPr/>
          <p:nvPr/>
        </p:nvSpPr>
        <p:spPr>
          <a:xfrm>
            <a:off x="228600" y="3837430"/>
            <a:ext cx="6074808" cy="615950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BF70A5-FC8C-B084-981A-2194CB31E757}"/>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xmlns="" id="{A789DCD4-C74F-E1A2-F193-6653624829FB}"/>
              </a:ext>
            </a:extLst>
          </p:cNvPr>
          <p:cNvSpPr txBox="1"/>
          <p:nvPr/>
        </p:nvSpPr>
        <p:spPr>
          <a:xfrm>
            <a:off x="7766052" y="4457700"/>
            <a:ext cx="9639300" cy="4832092"/>
          </a:xfrm>
          <a:prstGeom prst="rect">
            <a:avLst/>
          </a:prstGeom>
          <a:noFill/>
        </p:spPr>
        <p:txBody>
          <a:bodyPr wrap="square">
            <a:spAutoFit/>
          </a:bodyPr>
          <a:lstStyle/>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algn="just"/>
            <a:endParaRPr lang="en-US" sz="4400" dirty="0"/>
          </a:p>
        </p:txBody>
      </p:sp>
      <p:sp>
        <p:nvSpPr>
          <p:cNvPr id="6" name="Freeform 8">
            <a:extLst>
              <a:ext uri="{FF2B5EF4-FFF2-40B4-BE49-F238E27FC236}">
                <a16:creationId xmlns:a16="http://schemas.microsoft.com/office/drawing/2014/main" xmlns="" id="{D74B1A7A-A5FA-5DC3-A46A-F8DAC5AFFD9B}"/>
              </a:ext>
            </a:extLst>
          </p:cNvPr>
          <p:cNvSpPr/>
          <p:nvPr/>
        </p:nvSpPr>
        <p:spPr>
          <a:xfrm>
            <a:off x="457199" y="4000500"/>
            <a:ext cx="7047399" cy="60960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9">
            <a:extLst>
              <a:ext uri="{FF2B5EF4-FFF2-40B4-BE49-F238E27FC236}">
                <a16:creationId xmlns:a16="http://schemas.microsoft.com/office/drawing/2014/main" xmlns="" id="{5778BC59-4328-38E2-78D6-E8973AFA6B6B}"/>
              </a:ext>
            </a:extLst>
          </p:cNvPr>
          <p:cNvSpPr/>
          <p:nvPr/>
        </p:nvSpPr>
        <p:spPr>
          <a:xfrm>
            <a:off x="15697200" y="-666872"/>
            <a:ext cx="3420788" cy="4667371"/>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5"/>
            <a:stretch>
              <a:fillRect/>
            </a:stretch>
          </a:blipFill>
        </p:spPr>
      </p:sp>
    </p:spTree>
    <p:extLst>
      <p:ext uri="{BB962C8B-B14F-4D97-AF65-F5344CB8AC3E}">
        <p14:creationId xmlns:p14="http://schemas.microsoft.com/office/powerpoint/2010/main" val="18839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1374255573"/>
              </p:ext>
            </p:extLst>
          </p:nvPr>
        </p:nvGraphicFramePr>
        <p:xfrm>
          <a:off x="381000" y="419100"/>
          <a:ext cx="17449800" cy="9677400"/>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Thầy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cúng</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algn="just">
                        <a:lnSpc>
                          <a:spcPts val="4900"/>
                        </a:lnSpc>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a:t>
                      </a:r>
                      <a:r>
                        <a:rPr lang="en-US" sz="4400" dirty="0" err="1">
                          <a:solidFill>
                            <a:srgbClr val="000000"/>
                          </a:solidFill>
                          <a:latin typeface="Times New Roman" panose="02020603050405020304" pitchFamily="18" charset="0"/>
                          <a:cs typeface="Times New Roman" panose="02020603050405020304" pitchFamily="18" charset="0"/>
                        </a:rPr>
                        <a:t>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chiêng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mõ</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ts val="49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ẩn</a:t>
                      </a:r>
                      <a:r>
                        <a:rPr lang="en-US" sz="4400" dirty="0">
                          <a:solidFill>
                            <a:srgbClr val="000000"/>
                          </a:solidFill>
                          <a:latin typeface="Times New Roman" panose="02020603050405020304" pitchFamily="18" charset="0"/>
                          <a:cs typeface="Times New Roman" panose="02020603050405020304" pitchFamily="18" charset="0"/>
                        </a:rPr>
                        <a:t> ý: </a:t>
                      </a:r>
                      <a:r>
                        <a:rPr lang="vi-VN" sz="4400" dirty="0">
                          <a:solidFill>
                            <a:srgbClr val="000000"/>
                          </a:solidFill>
                          <a:latin typeface="Times New Roman" panose="02020603050405020304" pitchFamily="18" charset="0"/>
                          <a:cs typeface="Times New Roman" panose="02020603050405020304" pitchFamily="18" charset="0"/>
                        </a:rPr>
                        <a:t>Gà là phải “con gà sống lớn”, xôi phải “đơm cho đầy” đĩa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Mỉa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giễu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tin</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 name="Freeform 7">
            <a:extLst>
              <a:ext uri="{FF2B5EF4-FFF2-40B4-BE49-F238E27FC236}">
                <a16:creationId xmlns:a16="http://schemas.microsoft.com/office/drawing/2014/main" xmlns="" id="{AE4A98E6-881A-ED28-214B-5F90DCE31C46}"/>
              </a:ext>
            </a:extLst>
          </p:cNvPr>
          <p:cNvSpPr/>
          <p:nvPr/>
        </p:nvSpPr>
        <p:spPr>
          <a:xfrm>
            <a:off x="13716000" y="2704881"/>
            <a:ext cx="2336072" cy="1509687"/>
          </a:xfrm>
          <a:custGeom>
            <a:avLst/>
            <a:gdLst/>
            <a:ahLst/>
            <a:cxnLst/>
            <a:rect l="l" t="t" r="r" b="b"/>
            <a:pathLst>
              <a:path w="4104737" h="2652687">
                <a:moveTo>
                  <a:pt x="0" y="0"/>
                </a:moveTo>
                <a:lnTo>
                  <a:pt x="4104737" y="0"/>
                </a:lnTo>
                <a:lnTo>
                  <a:pt x="4104737" y="2652687"/>
                </a:lnTo>
                <a:lnTo>
                  <a:pt x="0" y="265268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xmlns="" id="{397143F6-8DA8-2AAA-AF87-45E14AC51AB2}"/>
              </a:ext>
            </a:extLst>
          </p:cNvPr>
          <p:cNvSpPr/>
          <p:nvPr/>
        </p:nvSpPr>
        <p:spPr>
          <a:xfrm>
            <a:off x="16052072" y="3390900"/>
            <a:ext cx="1864351" cy="755062"/>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6555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1445011" y="-143771"/>
                  <a:pt x="6725393" y="39315"/>
                  <a:pt x="10819214" y="0"/>
                </a:cubicBezTo>
                <a:cubicBezTo>
                  <a:pt x="10772084" y="5220458"/>
                  <a:pt x="10704885" y="8830547"/>
                  <a:pt x="10819214" y="11199071"/>
                </a:cubicBezTo>
                <a:cubicBezTo>
                  <a:pt x="9343584" y="11271545"/>
                  <a:pt x="4329797" y="11214508"/>
                  <a:pt x="0" y="11199071"/>
                </a:cubicBezTo>
                <a:cubicBezTo>
                  <a:pt x="59323" y="8636428"/>
                  <a:pt x="-115140" y="4166345"/>
                  <a:pt x="0" y="0"/>
                </a:cubicBezTo>
                <a:close/>
              </a:path>
              <a:path w="10819214" h="11199070" stroke="0" extrusionOk="0">
                <a:moveTo>
                  <a:pt x="0" y="0"/>
                </a:moveTo>
                <a:cubicBezTo>
                  <a:pt x="1277370" y="-163190"/>
                  <a:pt x="9144958" y="-133118"/>
                  <a:pt x="10819214" y="0"/>
                </a:cubicBezTo>
                <a:cubicBezTo>
                  <a:pt x="10780065" y="3251411"/>
                  <a:pt x="10860964" y="7401574"/>
                  <a:pt x="10819214" y="11199071"/>
                </a:cubicBezTo>
                <a:cubicBezTo>
                  <a:pt x="9197005" y="11250978"/>
                  <a:pt x="4628189" y="11268962"/>
                  <a:pt x="0" y="11199071"/>
                </a:cubicBezTo>
                <a:cubicBezTo>
                  <a:pt x="141381" y="7768493"/>
                  <a:pt x="-116374" y="2296016"/>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963071318">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chẳng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ta?</a:t>
            </a:r>
          </a:p>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Ta con </a:t>
            </a:r>
            <a:r>
              <a:rPr lang="en-US" sz="48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Sấm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cháu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Lôi</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800" dirty="0">
                <a:latin typeface="Times New Roman" panose="02020603050405020304" pitchFamily="18" charset="0"/>
                <a:ea typeface="Cambria" panose="02040503050406030204" pitchFamily="18" charset="0"/>
                <a:cs typeface="Times New Roman" panose="02020603050405020304" pitchFamily="18" charset="0"/>
              </a:rPr>
              <a:t> kia ta 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a:p>
            <a:pPr>
              <a:spcBef>
                <a:spcPts val="0"/>
              </a:spcBef>
            </a:pPr>
            <a:r>
              <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rơi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xuống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gian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Bây</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nhiên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dây</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7848752"/>
            <a:ext cx="1142695" cy="1142695"/>
          </a:xfrm>
          <a:prstGeom prst="rect">
            <a:avLst/>
          </a:prstGeom>
        </p:spPr>
      </p:pic>
      <p:pic>
        <p:nvPicPr>
          <p:cNvPr id="2050" name="Picture 2" descr="Giấc ngủ của Thiên Lôi | Sáng Tạo">
            <a:extLst>
              <a:ext uri="{FF2B5EF4-FFF2-40B4-BE49-F238E27FC236}">
                <a16:creationId xmlns:a16="http://schemas.microsoft.com/office/drawing/2014/main" xmlns="" id="{8AE8C8E8-C0A6-ACC0-6EE4-C52F27ABC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672" y="381000"/>
            <a:ext cx="7192963" cy="10287000"/>
          </a:xfrm>
          <a:custGeom>
            <a:avLst/>
            <a:gdLst>
              <a:gd name="connsiteX0" fmla="*/ 0 w 7192963"/>
              <a:gd name="connsiteY0" fmla="*/ 0 h 10287000"/>
              <a:gd name="connsiteX1" fmla="*/ 7192963 w 7192963"/>
              <a:gd name="connsiteY1" fmla="*/ 0 h 10287000"/>
              <a:gd name="connsiteX2" fmla="*/ 7192963 w 7192963"/>
              <a:gd name="connsiteY2" fmla="*/ 10287000 h 10287000"/>
              <a:gd name="connsiteX3" fmla="*/ 0 w 7192963"/>
              <a:gd name="connsiteY3" fmla="*/ 10287000 h 10287000"/>
              <a:gd name="connsiteX4" fmla="*/ 0 w 719296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63" h="10287000" extrusionOk="0">
                <a:moveTo>
                  <a:pt x="0" y="0"/>
                </a:moveTo>
                <a:cubicBezTo>
                  <a:pt x="1963724" y="81850"/>
                  <a:pt x="6431708" y="-154503"/>
                  <a:pt x="7192963" y="0"/>
                </a:cubicBezTo>
                <a:cubicBezTo>
                  <a:pt x="7031566" y="2371651"/>
                  <a:pt x="7303448" y="6873122"/>
                  <a:pt x="7192963" y="10287000"/>
                </a:cubicBezTo>
                <a:cubicBezTo>
                  <a:pt x="5433859" y="10335750"/>
                  <a:pt x="2476709" y="10256421"/>
                  <a:pt x="0" y="10287000"/>
                </a:cubicBezTo>
                <a:cubicBezTo>
                  <a:pt x="-134613" y="8037735"/>
                  <a:pt x="54172" y="2432773"/>
                  <a:pt x="0" y="0"/>
                </a:cubicBezTo>
                <a:close/>
              </a:path>
            </a:pathLst>
          </a:custGeom>
          <a:noFill/>
          <a:ln>
            <a:solidFill>
              <a:schemeClr val="tx1"/>
            </a:solidFill>
            <a:extLst>
              <a:ext uri="{C807C97D-BFC1-408E-A445-0C87EB9F89A2}">
                <ask:lineSketchStyleProps xmlns="" xmlns:ask="http://schemas.microsoft.com/office/drawing/2018/sketchyshapes" sd="329566623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236287" y="1028700"/>
            <a:ext cx="12573000" cy="64770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2.</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2</a:t>
            </a:r>
          </a:p>
        </p:txBody>
      </p:sp>
      <p:sp>
        <p:nvSpPr>
          <p:cNvPr id="3" name="Freeform 6">
            <a:extLst>
              <a:ext uri="{FF2B5EF4-FFF2-40B4-BE49-F238E27FC236}">
                <a16:creationId xmlns:a16="http://schemas.microsoft.com/office/drawing/2014/main" xmlns="" id="{2D96E843-7B6A-63FC-75CE-C7E9F7D9D92F}"/>
              </a:ext>
            </a:extLst>
          </p:cNvPr>
          <p:cNvSpPr/>
          <p:nvPr/>
        </p:nvSpPr>
        <p:spPr>
          <a:xfrm>
            <a:off x="381000" y="4762500"/>
            <a:ext cx="5827871" cy="6175228"/>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44963947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37099397"/>
              </p:ext>
            </p:extLst>
          </p:nvPr>
        </p:nvGraphicFramePr>
        <p:xfrm>
          <a:off x="381000" y="419100"/>
          <a:ext cx="17449800" cy="7686579"/>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huống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ea typeface="Cambria" panose="02040503050406030204" pitchFamily="18" charset="0"/>
                          <a:cs typeface="Times New Roman" panose="02020603050405020304" pitchFamily="18" charset="0"/>
                        </a:rPr>
                        <a:t>Quan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4400" dirty="0">
                          <a:latin typeface="Times New Roman" panose="02020603050405020304" pitchFamily="18" charset="0"/>
                          <a:ea typeface="Cambria" panose="02040503050406030204" pitchFamily="18" charset="0"/>
                          <a:cs typeface="Times New Roman" panose="02020603050405020304" pitchFamily="18" charset="0"/>
                        </a:rPr>
                        <a:t> gay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Freeform 9">
            <a:extLst>
              <a:ext uri="{FF2B5EF4-FFF2-40B4-BE49-F238E27FC236}">
                <a16:creationId xmlns:a16="http://schemas.microsoft.com/office/drawing/2014/main" xmlns="" id="{C16AE221-BC4F-6B03-F967-7E81810A7246}"/>
              </a:ext>
            </a:extLst>
          </p:cNvPr>
          <p:cNvSpPr/>
          <p:nvPr/>
        </p:nvSpPr>
        <p:spPr>
          <a:xfrm rot="19414045">
            <a:off x="309091" y="8321643"/>
            <a:ext cx="2310976" cy="2571322"/>
          </a:xfrm>
          <a:custGeom>
            <a:avLst/>
            <a:gdLst/>
            <a:ahLst/>
            <a:cxnLst/>
            <a:rect l="l" t="t" r="r" b="b"/>
            <a:pathLst>
              <a:path w="2310976" h="2571322">
                <a:moveTo>
                  <a:pt x="0" y="0"/>
                </a:moveTo>
                <a:lnTo>
                  <a:pt x="2310976" y="0"/>
                </a:lnTo>
                <a:lnTo>
                  <a:pt x="2310976" y="2571322"/>
                </a:lnTo>
                <a:lnTo>
                  <a:pt x="0" y="2571322"/>
                </a:lnTo>
                <a:lnTo>
                  <a:pt x="0" y="0"/>
                </a:lnTo>
                <a:close/>
              </a:path>
            </a:pathLst>
          </a:custGeom>
          <a:blipFill>
            <a:blip r:embed="rId3"/>
            <a:stretch>
              <a:fillRect/>
            </a:stretch>
          </a:blipFill>
        </p:spPr>
      </p:sp>
    </p:spTree>
    <p:extLst>
      <p:ext uri="{BB962C8B-B14F-4D97-AF65-F5344CB8AC3E}">
        <p14:creationId xmlns:p14="http://schemas.microsoft.com/office/powerpoint/2010/main" val="32392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xmlns=""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xmlns=""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xmlns=""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xmlns=""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3.</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3</a:t>
            </a:r>
          </a:p>
        </p:txBody>
      </p:sp>
      <p:sp>
        <p:nvSpPr>
          <p:cNvPr id="3" name="Freeform 5">
            <a:extLst>
              <a:ext uri="{FF2B5EF4-FFF2-40B4-BE49-F238E27FC236}">
                <a16:creationId xmlns:a16="http://schemas.microsoft.com/office/drawing/2014/main" xmlns="" id="{FB4E0742-60A6-9574-DE00-A2D19DA76F77}"/>
              </a:ext>
            </a:extLst>
          </p:cNvPr>
          <p:cNvSpPr/>
          <p:nvPr/>
        </p:nvSpPr>
        <p:spPr>
          <a:xfrm>
            <a:off x="11582401" y="4991100"/>
            <a:ext cx="6529762" cy="5137254"/>
          </a:xfrm>
          <a:custGeom>
            <a:avLst/>
            <a:gdLst/>
            <a:ahLst/>
            <a:cxnLst/>
            <a:rect l="l" t="t" r="r" b="b"/>
            <a:pathLst>
              <a:path w="4723181" h="3937952">
                <a:moveTo>
                  <a:pt x="0" y="0"/>
                </a:moveTo>
                <a:lnTo>
                  <a:pt x="4723181" y="0"/>
                </a:lnTo>
                <a:lnTo>
                  <a:pt x="4723181" y="3937952"/>
                </a:lnTo>
                <a:lnTo>
                  <a:pt x="0" y="3937952"/>
                </a:lnTo>
                <a:lnTo>
                  <a:pt x="0" y="0"/>
                </a:lnTo>
                <a:close/>
              </a:path>
            </a:pathLst>
          </a:custGeom>
          <a:blipFill>
            <a:blip r:embed="rId7"/>
            <a:stretch>
              <a:fillRect/>
            </a:stretch>
          </a:blipFill>
        </p:spPr>
      </p:sp>
    </p:spTree>
    <p:extLst>
      <p:ext uri="{BB962C8B-B14F-4D97-AF65-F5344CB8AC3E}">
        <p14:creationId xmlns:p14="http://schemas.microsoft.com/office/powerpoint/2010/main" val="74212899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xmlns="" id="{887DA4B9-AA8C-AA73-62C3-D10BD9166901}"/>
              </a:ext>
            </a:extLst>
          </p:cNvPr>
          <p:cNvGraphicFramePr>
            <a:graphicFrameLocks noGrp="1"/>
          </p:cNvGraphicFramePr>
          <p:nvPr>
            <p:extLst>
              <p:ext uri="{D42A27DB-BD31-4B8C-83A1-F6EECF244321}">
                <p14:modId xmlns:p14="http://schemas.microsoft.com/office/powerpoint/2010/main" val="1377513970"/>
              </p:ext>
            </p:extLst>
          </p:nvPr>
        </p:nvGraphicFramePr>
        <p:xfrm>
          <a:off x="381000" y="419100"/>
          <a:ext cx="17449800" cy="8164099"/>
        </p:xfrm>
        <a:graphic>
          <a:graphicData uri="http://schemas.openxmlformats.org/drawingml/2006/table">
            <a:tbl>
              <a:tblPr/>
              <a:tblGrid>
                <a:gridCol w="2590800">
                  <a:extLst>
                    <a:ext uri="{9D8B030D-6E8A-4147-A177-3AD203B41FA5}">
                      <a16:colId xmlns:a16="http://schemas.microsoft.com/office/drawing/2014/main" xmlns="" val="20000"/>
                    </a:ext>
                  </a:extLst>
                </a:gridCol>
                <a:gridCol w="14859000">
                  <a:extLst>
                    <a:ext uri="{9D8B030D-6E8A-4147-A177-3AD203B41FA5}">
                      <a16:colId xmlns:a16="http://schemas.microsoft.com/office/drawing/2014/main" xmlns=""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xưa</a:t>
                      </a:r>
                      <a:endParaRPr lang="en-US" sz="4400" dirty="0">
                        <a:latin typeface="Times New Roman" panose="02020603050405020304" pitchFamily="18" charset="0"/>
                        <a:cs typeface="Times New Roman" panose="02020603050405020304" pitchFamily="18" charset="0"/>
                      </a:endParaRPr>
                    </a:p>
                    <a:p>
                      <a:pPr algn="just">
                        <a:lnSpc>
                          <a:spcPts val="4900"/>
                        </a:lnSpc>
                        <a:defRPr/>
                      </a:pPr>
                      <a:endParaRPr lang="en-US" sz="44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4" name="Freeform 6">
            <a:extLst>
              <a:ext uri="{FF2B5EF4-FFF2-40B4-BE49-F238E27FC236}">
                <a16:creationId xmlns:a16="http://schemas.microsoft.com/office/drawing/2014/main" xmlns="" id="{36FF1BDC-8881-9D6D-0F0F-4DA3089E84A3}"/>
              </a:ext>
            </a:extLst>
          </p:cNvPr>
          <p:cNvSpPr/>
          <p:nvPr/>
        </p:nvSpPr>
        <p:spPr>
          <a:xfrm>
            <a:off x="16078200" y="8583199"/>
            <a:ext cx="2942107" cy="2975582"/>
          </a:xfrm>
          <a:custGeom>
            <a:avLst/>
            <a:gdLst/>
            <a:ahLst/>
            <a:cxnLst/>
            <a:rect l="l" t="t" r="r" b="b"/>
            <a:pathLst>
              <a:path w="2942107" h="2975582">
                <a:moveTo>
                  <a:pt x="0" y="0"/>
                </a:moveTo>
                <a:lnTo>
                  <a:pt x="2942107" y="0"/>
                </a:lnTo>
                <a:lnTo>
                  <a:pt x="2942107" y="2975582"/>
                </a:lnTo>
                <a:lnTo>
                  <a:pt x="0" y="2975582"/>
                </a:lnTo>
                <a:lnTo>
                  <a:pt x="0" y="0"/>
                </a:lnTo>
                <a:close/>
              </a:path>
            </a:pathLst>
          </a:custGeom>
          <a:blipFill>
            <a:blip r:embed="rId3"/>
            <a:stretch>
              <a:fillRect/>
            </a:stretch>
          </a:blipFill>
        </p:spPr>
      </p:sp>
    </p:spTree>
    <p:extLst>
      <p:ext uri="{BB962C8B-B14F-4D97-AF65-F5344CB8AC3E}">
        <p14:creationId xmlns:p14="http://schemas.microsoft.com/office/powerpoint/2010/main" val="11835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xmlns="" id="{0BE99972-5B25-5E89-3D6A-E589D6D9CB5F}"/>
              </a:ext>
            </a:extLst>
          </p:cNvPr>
          <p:cNvSpPr txBox="1"/>
          <p:nvPr/>
        </p:nvSpPr>
        <p:spPr>
          <a:xfrm>
            <a:off x="1077768" y="3086100"/>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III.</a:t>
            </a:r>
          </a:p>
          <a:p>
            <a:pPr algn="ctr"/>
            <a:r>
              <a:rPr lang="en-US" sz="8800" dirty="0" err="1">
                <a:latin typeface="#9Slide07 SVNGuerrilla" panose="00000500000000000000" pitchFamily="2" charset="0"/>
                <a:cs typeface="Times New Roman" panose="02020603050405020304" pitchFamily="18" charset="0"/>
              </a:rPr>
              <a:t>Tổng</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kết</a:t>
            </a:r>
            <a:endParaRPr lang="en-US" sz="8800" dirty="0">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xmlns="" id="{5CCFC9FB-9FD4-CB80-E9F1-865A5D153D1D}"/>
              </a:ext>
            </a:extLst>
          </p:cNvPr>
          <p:cNvSpPr/>
          <p:nvPr/>
        </p:nvSpPr>
        <p:spPr>
          <a:xfrm>
            <a:off x="-124200" y="3491340"/>
            <a:ext cx="5686799" cy="7042476"/>
          </a:xfrm>
          <a:custGeom>
            <a:avLst/>
            <a:gdLst/>
            <a:ahLst/>
            <a:cxnLst/>
            <a:rect l="l" t="t" r="r" b="b"/>
            <a:pathLst>
              <a:path w="3614302" h="4475916">
                <a:moveTo>
                  <a:pt x="0" y="0"/>
                </a:moveTo>
                <a:lnTo>
                  <a:pt x="3614302" y="0"/>
                </a:lnTo>
                <a:lnTo>
                  <a:pt x="3614302" y="4475915"/>
                </a:lnTo>
                <a:lnTo>
                  <a:pt x="0" y="4475915"/>
                </a:lnTo>
                <a:lnTo>
                  <a:pt x="0" y="0"/>
                </a:lnTo>
                <a:close/>
              </a:path>
            </a:pathLst>
          </a:custGeom>
          <a:blipFill>
            <a:blip r:embed="rId6"/>
            <a:stretch>
              <a:fillRect/>
            </a:stretch>
          </a:blipFill>
        </p:spPr>
      </p:sp>
    </p:spTree>
    <p:extLst>
      <p:ext uri="{BB962C8B-B14F-4D97-AF65-F5344CB8AC3E}">
        <p14:creationId xmlns:p14="http://schemas.microsoft.com/office/powerpoint/2010/main" val="119844743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xmlns=""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xmlns=""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xmlns=""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xmlns=""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xmlns=""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xmlns=""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xmlns=""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07DD4AC7-3300-46C6-AC41-4C926014516A}"/>
              </a:ext>
            </a:extLst>
          </p:cNvPr>
          <p:cNvSpPr/>
          <p:nvPr/>
        </p:nvSpPr>
        <p:spPr>
          <a:xfrm>
            <a:off x="2057400" y="3382001"/>
            <a:ext cx="14935200"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lập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phản</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xmlns="" id="{07BDEA88-B78B-61D9-BBCD-E408D86E53F2}"/>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86799432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xmlns=""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xmlns=""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xmlns=""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xmlns=""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xmlns=""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xmlns=""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xmlns=""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2123658"/>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Những câu ca dao châm biếm, trào phúng, lên án, phê phán 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p:txBody>
      </p:sp>
      <p:sp>
        <p:nvSpPr>
          <p:cNvPr id="10" name="Freeform 10">
            <a:extLst>
              <a:ext uri="{FF2B5EF4-FFF2-40B4-BE49-F238E27FC236}">
                <a16:creationId xmlns:a16="http://schemas.microsoft.com/office/drawing/2014/main" xmlns="" id="{F7EBAF34-1C6F-382D-6C92-15D2C24601DC}"/>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04994322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xmlns="" id="{F14334D2-B60A-91B3-B92D-E302DF9DD7B3}"/>
              </a:ext>
            </a:extLst>
          </p:cNvPr>
          <p:cNvSpPr/>
          <p:nvPr/>
        </p:nvSpPr>
        <p:spPr>
          <a:xfrm>
            <a:off x="6096000" y="2667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4" name="Freeform 3">
            <a:extLst>
              <a:ext uri="{FF2B5EF4-FFF2-40B4-BE49-F238E27FC236}">
                <a16:creationId xmlns:a16="http://schemas.microsoft.com/office/drawing/2014/main" xmlns="" id="{4C34402A-9ACA-4D6E-0356-67F78D51FB7F}"/>
              </a:ext>
            </a:extLst>
          </p:cNvPr>
          <p:cNvSpPr/>
          <p:nvPr/>
        </p:nvSpPr>
        <p:spPr>
          <a:xfrm>
            <a:off x="-167958" y="2324100"/>
            <a:ext cx="5606415" cy="8229600"/>
          </a:xfrm>
          <a:custGeom>
            <a:avLst/>
            <a:gdLst/>
            <a:ahLst/>
            <a:cxnLst/>
            <a:rect l="l" t="t" r="r" b="b"/>
            <a:pathLst>
              <a:path w="5606415" h="8229600">
                <a:moveTo>
                  <a:pt x="0" y="0"/>
                </a:moveTo>
                <a:lnTo>
                  <a:pt x="5606415" y="0"/>
                </a:lnTo>
                <a:lnTo>
                  <a:pt x="5606415"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xmlns="" id="{ED7A581F-E3E5-E16A-49AE-E04F99B5EE2F}"/>
              </a:ext>
            </a:extLst>
          </p:cNvPr>
          <p:cNvSpPr txBox="1"/>
          <p:nvPr/>
        </p:nvSpPr>
        <p:spPr>
          <a:xfrm>
            <a:off x="6248400" y="3086100"/>
            <a:ext cx="9404350" cy="1952650"/>
          </a:xfrm>
          <a:prstGeom prst="rect">
            <a:avLst/>
          </a:prstGeom>
          <a:noFill/>
        </p:spPr>
        <p:txBody>
          <a:bodyPr wrap="square">
            <a:spAutoFit/>
          </a:bodyPr>
          <a:lstStyle/>
          <a:p>
            <a:pPr marL="647700" lvl="1" algn="just">
              <a:lnSpc>
                <a:spcPts val="7680"/>
              </a:lnSpc>
            </a:pPr>
            <a:r>
              <a:rPr lang="en-US" sz="4400" dirty="0" err="1">
                <a:latin typeface="Times New Roman" panose="02020603050405020304" pitchFamily="18" charset="0"/>
                <a:cs typeface="Times New Roman" panose="02020603050405020304" pitchFamily="18" charset="0"/>
              </a:rPr>
              <a:t>Sưu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dao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030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8288000" cy="10287000"/>
          </a:xfrm>
          <a:prstGeom prst="rect">
            <a:avLst/>
          </a:prstGeom>
        </p:spPr>
      </p:pic>
      <p:pic>
        <p:nvPicPr>
          <p:cNvPr id="4" name="Picture 10"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657" y="-2847975"/>
            <a:ext cx="10051257" cy="6119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42029" y="661992"/>
            <a:ext cx="7910513" cy="1661721"/>
          </a:xfrm>
          <a:prstGeom prst="rect">
            <a:avLst/>
          </a:prstGeom>
          <a:noFill/>
        </p:spPr>
        <p:txBody>
          <a:bodyPr wrap="square" lIns="182612" tIns="91305" rIns="182612" bIns="91305" rtlCol="0">
            <a:spAutoFit/>
          </a:bodyPr>
          <a:lstStyle/>
          <a:p>
            <a:pPr algn="ctr" defTabSz="1825785"/>
            <a:r>
              <a:rPr lang="en-US" sz="4800" b="1" dirty="0">
                <a:solidFill>
                  <a:prstClr val="white"/>
                </a:solidFill>
                <a:latin typeface="Arial" panose="020B0604020202020204" pitchFamily="34" charset="0"/>
                <a:cs typeface="Arial" panose="020B0604020202020204" pitchFamily="34" charset="0"/>
              </a:rPr>
              <a:t>CHƠI TRỐN TÌM </a:t>
            </a:r>
          </a:p>
          <a:p>
            <a:pPr algn="ctr" defTabSz="1825785"/>
            <a:r>
              <a:rPr lang="en-US" sz="4800" b="1" dirty="0">
                <a:solidFill>
                  <a:prstClr val="white"/>
                </a:solidFill>
                <a:latin typeface="Arial" panose="020B0604020202020204" pitchFamily="34" charset="0"/>
                <a:cs typeface="Arial" panose="020B0604020202020204" pitchFamily="34" charset="0"/>
              </a:rPr>
              <a:t>CÙNG BẠCH </a:t>
            </a:r>
            <a:r>
              <a:rPr lang="en-US" sz="4800" b="1" dirty="0" smtClean="0">
                <a:solidFill>
                  <a:prstClr val="white"/>
                </a:solidFill>
                <a:latin typeface="Arial" panose="020B0604020202020204" pitchFamily="34" charset="0"/>
                <a:cs typeface="Arial" panose="020B0604020202020204" pitchFamily="34" charset="0"/>
              </a:rPr>
              <a:t>TUYẾT</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3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
            <a:ext cx="18288000" cy="102924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339" flipH="1">
            <a:off x="11669189" y="5996027"/>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71667" flipH="1">
            <a:off x="7628123" y="729073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2524" flipH="1">
            <a:off x="3705566" y="749260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772646">
            <a:off x="15030616" y="6043072"/>
            <a:ext cx="2314739" cy="34301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6116" y="-4107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8534400" y="-10203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6998" y="-13944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45370" y="-80481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038" y="5146349"/>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9600" y="322196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A.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năm</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chữ</a:t>
            </a:r>
            <a:endParaRPr lang="en-US" sz="4800" dirty="0">
              <a:solidFill>
                <a:srgbClr val="0000FF"/>
              </a:solidFill>
              <a:latin typeface="Times New Roman" pitchFamily="18" charset="0"/>
              <a:cs typeface="Times New Roman" pitchFamily="18" charset="0"/>
            </a:endParaRPr>
          </a:p>
        </p:txBody>
      </p:sp>
      <p:sp>
        <p:nvSpPr>
          <p:cNvPr id="25" name="Rounded Rectangle 24"/>
          <p:cNvSpPr/>
          <p:nvPr/>
        </p:nvSpPr>
        <p:spPr>
          <a:xfrm>
            <a:off x="5181600"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B. </a:t>
            </a:r>
            <a:r>
              <a:rPr lang="vi-VN" sz="4800" dirty="0"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thất</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ngon</a:t>
            </a:r>
            <a:endParaRPr lang="en-US" sz="4800" dirty="0">
              <a:solidFill>
                <a:srgbClr val="0000FF"/>
              </a:solidFill>
              <a:latin typeface="Times New Roman" pitchFamily="18" charset="0"/>
              <a:cs typeface="Times New Roman" pitchFamily="18" charset="0"/>
            </a:endParaRPr>
          </a:p>
        </p:txBody>
      </p:sp>
      <p:sp>
        <p:nvSpPr>
          <p:cNvPr id="26" name="Rounded Rectangle 25"/>
          <p:cNvSpPr/>
          <p:nvPr/>
        </p:nvSpPr>
        <p:spPr>
          <a:xfrm>
            <a:off x="9887633"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C.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tự</a:t>
            </a:r>
            <a:r>
              <a:rPr lang="en-US" sz="4800" dirty="0" smtClean="0">
                <a:solidFill>
                  <a:srgbClr val="0000FF"/>
                </a:solidFill>
                <a:latin typeface="Times New Roman" pitchFamily="18" charset="0"/>
                <a:cs typeface="Times New Roman" pitchFamily="18" charset="0"/>
              </a:rPr>
              <a:t> do</a:t>
            </a:r>
            <a:endParaRPr lang="en-US" sz="4800" dirty="0">
              <a:solidFill>
                <a:srgbClr val="0000FF"/>
              </a:solidFill>
              <a:latin typeface="Times New Roman" pitchFamily="18" charset="0"/>
              <a:cs typeface="Times New Roman" pitchFamily="18" charset="0"/>
            </a:endParaRPr>
          </a:p>
        </p:txBody>
      </p:sp>
      <p:sp>
        <p:nvSpPr>
          <p:cNvPr id="27" name="Rounded Rectangle 26"/>
          <p:cNvSpPr/>
          <p:nvPr/>
        </p:nvSpPr>
        <p:spPr>
          <a:xfrm>
            <a:off x="14020800" y="3221966"/>
            <a:ext cx="42672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D.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lục</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bát</a:t>
            </a:r>
            <a:endParaRPr lang="en-US" sz="4800" dirty="0">
              <a:solidFill>
                <a:srgbClr val="0000FF"/>
              </a:solidFill>
              <a:latin typeface="Times New Roman" pitchFamily="18" charset="0"/>
              <a:cs typeface="Times New Roman" pitchFamily="18" charset="0"/>
            </a:endParaRPr>
          </a:p>
        </p:txBody>
      </p:sp>
      <p:sp>
        <p:nvSpPr>
          <p:cNvPr id="5" name="TextBox 4"/>
          <p:cNvSpPr txBox="1"/>
          <p:nvPr/>
        </p:nvSpPr>
        <p:spPr>
          <a:xfrm>
            <a:off x="4419601" y="723906"/>
            <a:ext cx="9753600" cy="2031063"/>
          </a:xfrm>
          <a:prstGeom prst="rect">
            <a:avLst/>
          </a:prstGeom>
          <a:noFill/>
        </p:spPr>
        <p:txBody>
          <a:bodyPr wrap="square" lIns="182619" tIns="91310" rIns="182619" bIns="91310" rtlCol="0">
            <a:spAutoFit/>
          </a:bodyPr>
          <a:lstStyle/>
          <a:p>
            <a:pPr algn="just"/>
            <a:r>
              <a:rPr lang="vi-VN" sz="6000" dirty="0">
                <a:solidFill>
                  <a:schemeClr val="bg1"/>
                </a:solidFill>
                <a:latin typeface="+mj-lt"/>
              </a:rPr>
              <a:t>Bài chùm ca dao trào phúng 1 dùng thể thơ gì?</a:t>
            </a:r>
          </a:p>
        </p:txBody>
      </p:sp>
      <p:sp>
        <p:nvSpPr>
          <p:cNvPr id="6" name="Explosion 1 5"/>
          <p:cNvSpPr/>
          <p:nvPr/>
        </p:nvSpPr>
        <p:spPr>
          <a:xfrm>
            <a:off x="7620000" y="6535187"/>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b="1" dirty="0">
                <a:solidFill>
                  <a:srgbClr val="0000FF"/>
                </a:solidFill>
                <a:latin typeface="Arial" panose="020B0604020202020204" pitchFamily="34" charset="0"/>
                <a:cs typeface="Arial" panose="020B0604020202020204" pitchFamily="34" charset="0"/>
              </a:rPr>
              <a:t>ĐÚNG RỒI</a:t>
            </a:r>
          </a:p>
        </p:txBody>
      </p:sp>
    </p:spTree>
    <p:extLst>
      <p:ext uri="{BB962C8B-B14F-4D97-AF65-F5344CB8AC3E}">
        <p14:creationId xmlns:p14="http://schemas.microsoft.com/office/powerpoint/2010/main" val="2817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xmlns=""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hương</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2" name="Picture 2" descr="Chuột chù ăn gì?">
            <a:extLst>
              <a:ext uri="{FF2B5EF4-FFF2-40B4-BE49-F238E27FC236}">
                <a16:creationId xmlns:a16="http://schemas.microsoft.com/office/drawing/2014/main" xmlns="" id="{FDF812DB-D5AE-9B13-9E00-376690FA3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0932" y="3848100"/>
            <a:ext cx="7560550" cy="5572125"/>
          </a:xfrm>
          <a:custGeom>
            <a:avLst/>
            <a:gdLst>
              <a:gd name="connsiteX0" fmla="*/ 0 w 7560550"/>
              <a:gd name="connsiteY0" fmla="*/ 0 h 5572125"/>
              <a:gd name="connsiteX1" fmla="*/ 7560550 w 7560550"/>
              <a:gd name="connsiteY1" fmla="*/ 0 h 5572125"/>
              <a:gd name="connsiteX2" fmla="*/ 7560550 w 7560550"/>
              <a:gd name="connsiteY2" fmla="*/ 5572125 h 5572125"/>
              <a:gd name="connsiteX3" fmla="*/ 0 w 7560550"/>
              <a:gd name="connsiteY3" fmla="*/ 5572125 h 5572125"/>
              <a:gd name="connsiteX4" fmla="*/ 0 w 7560550"/>
              <a:gd name="connsiteY4" fmla="*/ 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550" h="5572125" extrusionOk="0">
                <a:moveTo>
                  <a:pt x="0" y="0"/>
                </a:moveTo>
                <a:cubicBezTo>
                  <a:pt x="985166" y="31747"/>
                  <a:pt x="4792837" y="-134225"/>
                  <a:pt x="7560550" y="0"/>
                </a:cubicBezTo>
                <a:cubicBezTo>
                  <a:pt x="7394972" y="2069977"/>
                  <a:pt x="7440802" y="4240421"/>
                  <a:pt x="7560550" y="5572125"/>
                </a:cubicBezTo>
                <a:cubicBezTo>
                  <a:pt x="5007901" y="5429548"/>
                  <a:pt x="1400087" y="5479971"/>
                  <a:pt x="0" y="5572125"/>
                </a:cubicBezTo>
                <a:cubicBezTo>
                  <a:pt x="156862" y="3620018"/>
                  <a:pt x="45412" y="1667418"/>
                  <a:pt x="0" y="0"/>
                </a:cubicBezTo>
                <a:close/>
              </a:path>
            </a:pathLst>
          </a:custGeom>
          <a:noFill/>
          <a:ln>
            <a:solidFill>
              <a:schemeClr val="tx1"/>
            </a:solidFill>
            <a:extLst>
              <a:ext uri="{C807C97D-BFC1-408E-A445-0C87EB9F89A2}">
                <ask:lineSketchStyleProps xmlns="" xmlns:ask="http://schemas.microsoft.com/office/drawing/2018/sketchyshapes" sd="366062238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753513" y="609504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552923" y="6622901"/>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12756072" y="65778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8809901" y="5728202"/>
            <a:ext cx="2684570" cy="36207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59063" y="-1833918"/>
            <a:ext cx="10820400" cy="124638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9372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985544"/>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8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874657" y="759488"/>
            <a:ext cx="8839200" cy="2031075"/>
          </a:xfrm>
          <a:prstGeom prst="rect">
            <a:avLst/>
          </a:prstGeom>
          <a:noFill/>
        </p:spPr>
        <p:txBody>
          <a:bodyPr wrap="square" lIns="182631" tIns="91316" rIns="182631" bIns="91316" rtlCol="0">
            <a:spAutoFit/>
          </a:bodyPr>
          <a:lstStyle/>
          <a:p>
            <a:pPr algn="ctr" defTabSz="1825875"/>
            <a:r>
              <a:rPr lang="en-US" sz="6000" dirty="0" smtClean="0">
                <a:solidFill>
                  <a:prstClr val="white"/>
                </a:solidFill>
                <a:latin typeface="Times New Roman" pitchFamily="18" charset="0"/>
                <a:cs typeface="Times New Roman" pitchFamily="18" charset="0"/>
              </a:rPr>
              <a:t>Hai </a:t>
            </a:r>
            <a:r>
              <a:rPr lang="en-US" sz="6000" dirty="0" err="1" smtClean="0">
                <a:solidFill>
                  <a:prstClr val="white"/>
                </a:solidFill>
                <a:latin typeface="Times New Roman" pitchFamily="18" charset="0"/>
                <a:cs typeface="Times New Roman" pitchFamily="18" charset="0"/>
              </a:rPr>
              <a:t>từ</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láy</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được</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dùng</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trong</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bài</a:t>
            </a:r>
            <a:r>
              <a:rPr lang="en-US" sz="6000" dirty="0" smtClean="0">
                <a:solidFill>
                  <a:prstClr val="white"/>
                </a:solidFill>
                <a:latin typeface="Times New Roman" pitchFamily="18" charset="0"/>
                <a:cs typeface="Times New Roman" pitchFamily="18" charset="0"/>
              </a:rPr>
              <a:t> ca </a:t>
            </a:r>
            <a:r>
              <a:rPr lang="en-US" sz="6000" dirty="0" err="1" smtClean="0">
                <a:solidFill>
                  <a:prstClr val="white"/>
                </a:solidFill>
                <a:latin typeface="Times New Roman" pitchFamily="18" charset="0"/>
                <a:cs typeface="Times New Roman" pitchFamily="18" charset="0"/>
              </a:rPr>
              <a:t>dao</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số</a:t>
            </a:r>
            <a:r>
              <a:rPr lang="en-US" sz="6000" dirty="0" smtClean="0">
                <a:solidFill>
                  <a:prstClr val="white"/>
                </a:solidFill>
                <a:latin typeface="Times New Roman" pitchFamily="18" charset="0"/>
                <a:cs typeface="Times New Roman" pitchFamily="18" charset="0"/>
              </a:rPr>
              <a:t> 1 </a:t>
            </a:r>
            <a:r>
              <a:rPr lang="en-US" sz="6000" dirty="0" err="1" smtClean="0">
                <a:solidFill>
                  <a:prstClr val="white"/>
                </a:solidFill>
                <a:latin typeface="Times New Roman" pitchFamily="18" charset="0"/>
                <a:cs typeface="Times New Roman" pitchFamily="18" charset="0"/>
              </a:rPr>
              <a:t>là</a:t>
            </a:r>
            <a:r>
              <a:rPr lang="en-US" sz="6000" dirty="0" smtClean="0">
                <a:solidFill>
                  <a:prstClr val="white"/>
                </a:solidFill>
                <a:latin typeface="Times New Roman" pitchFamily="18" charset="0"/>
                <a:cs typeface="Times New Roman" pitchFamily="18" charset="0"/>
              </a:rPr>
              <a:t>:</a:t>
            </a:r>
            <a:endParaRPr lang="en-US" sz="5550" dirty="0">
              <a:solidFill>
                <a:prstClr val="white"/>
              </a:solidFill>
              <a:latin typeface="Times New Roman" pitchFamily="18" charset="0"/>
              <a:cs typeface="Times New Roman" pitchFamily="18" charset="0"/>
            </a:endParaRPr>
          </a:p>
        </p:txBody>
      </p:sp>
      <p:sp>
        <p:nvSpPr>
          <p:cNvPr id="48" name="Explosion 1 47"/>
          <p:cNvSpPr/>
          <p:nvPr/>
        </p:nvSpPr>
        <p:spPr>
          <a:xfrm>
            <a:off x="7876046" y="665864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8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9906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đầy</a:t>
            </a:r>
            <a:endParaRPr lang="en-US" sz="4200" dirty="0">
              <a:solidFill>
                <a:srgbClr val="0000FF"/>
              </a:solidFill>
              <a:latin typeface="Times New Roman" pitchFamily="18" charset="0"/>
              <a:cs typeface="Times New Roman" pitchFamily="18" charset="0"/>
            </a:endParaRPr>
          </a:p>
        </p:txBody>
      </p:sp>
      <p:sp>
        <p:nvSpPr>
          <p:cNvPr id="50" name="Rounded Rectangle 49"/>
          <p:cNvSpPr/>
          <p:nvPr/>
        </p:nvSpPr>
        <p:spPr>
          <a:xfrm>
            <a:off x="5562600"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cheng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cheng</a:t>
            </a:r>
            <a:endParaRPr lang="en-US" sz="4200" dirty="0">
              <a:solidFill>
                <a:srgbClr val="0000FF"/>
              </a:solidFill>
              <a:latin typeface="Times New Roman" pitchFamily="18" charset="0"/>
              <a:cs typeface="Times New Roman" pitchFamily="18" charset="0"/>
            </a:endParaRPr>
          </a:p>
        </p:txBody>
      </p:sp>
      <p:sp>
        <p:nvSpPr>
          <p:cNvPr id="51" name="Rounded Rectangle 50"/>
          <p:cNvSpPr/>
          <p:nvPr/>
        </p:nvSpPr>
        <p:spPr>
          <a:xfrm>
            <a:off x="10268633"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xôi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đầy</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52" name="Rounded Rectangle 51"/>
          <p:cNvSpPr/>
          <p:nvPr/>
        </p:nvSpPr>
        <p:spPr>
          <a:xfrm>
            <a:off x="144018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D. </a:t>
            </a:r>
            <a:r>
              <a:rPr lang="en-US" sz="4200" dirty="0" smtClean="0">
                <a:solidFill>
                  <a:srgbClr val="0000FF"/>
                </a:solidFill>
                <a:latin typeface="Times New Roman" pitchFamily="18" charset="0"/>
                <a:cs typeface="Times New Roman" pitchFamily="18" charset="0"/>
              </a:rPr>
              <a:t>Con </a:t>
            </a:r>
            <a:r>
              <a:rPr lang="en-US" sz="4200" dirty="0" err="1" smtClean="0">
                <a:solidFill>
                  <a:srgbClr val="0000FF"/>
                </a:solidFill>
                <a:latin typeface="Times New Roman" pitchFamily="18" charset="0"/>
                <a:cs typeface="Times New Roman" pitchFamily="18" charset="0"/>
              </a:rPr>
              <a:t>gà</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để</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riêng</a:t>
            </a:r>
            <a:endParaRPr lang="en-US" sz="4200" dirty="0">
              <a:solidFill>
                <a:srgbClr val="0000FF"/>
              </a:solidFill>
              <a:latin typeface="Times New Roman" pitchFamily="18" charset="0"/>
              <a:cs typeface="Times New Roman" pitchFamily="18" charset="0"/>
            </a:endParaRPr>
          </a:p>
        </p:txBody>
      </p:sp>
      <p:pic>
        <p:nvPicPr>
          <p:cNvPr id="53" name="Picture 4" descr="C:\Users\ADMIN\Desktop\Bach tuyet\Blanca_Nieves.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14592714" y="5962469"/>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7152935" y="7016281"/>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5" y="5782382"/>
            <a:ext cx="3114672" cy="4211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3" y="-526736"/>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3713"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98553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6816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8616" y="-2712724"/>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534313" y="818006"/>
            <a:ext cx="8839200" cy="2031089"/>
          </a:xfrm>
          <a:prstGeom prst="rect">
            <a:avLst/>
          </a:prstGeom>
          <a:noFill/>
        </p:spPr>
        <p:txBody>
          <a:bodyPr wrap="square" lIns="182648" tIns="91323" rIns="182648" bIns="91323" rtlCol="0">
            <a:spAutoFit/>
          </a:bodyPr>
          <a:lstStyle/>
          <a:p>
            <a:pPr algn="just"/>
            <a:r>
              <a:rPr lang="vi-VN" sz="6000" dirty="0">
                <a:solidFill>
                  <a:schemeClr val="bg1"/>
                </a:solidFill>
                <a:latin typeface="+mj-lt"/>
              </a:rPr>
              <a:t>Trong bài ca dao 2 có từ nào được lặp lại 2 lần?</a:t>
            </a:r>
          </a:p>
        </p:txBody>
      </p:sp>
      <p:sp>
        <p:nvSpPr>
          <p:cNvPr id="33" name="Explosion 1 32"/>
          <p:cNvSpPr/>
          <p:nvPr/>
        </p:nvSpPr>
        <p:spPr>
          <a:xfrm>
            <a:off x="5857631" y="6849140"/>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7243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Mua</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5296313" y="3627949"/>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Bán</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46" name="Rounded Rectangle 45"/>
          <p:cNvSpPr/>
          <p:nvPr/>
        </p:nvSpPr>
        <p:spPr>
          <a:xfrm>
            <a:off x="9836568" y="362794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Đi</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47" name="Rounded Rectangle 46"/>
          <p:cNvSpPr/>
          <p:nvPr/>
        </p:nvSpPr>
        <p:spPr>
          <a:xfrm>
            <a:off x="141355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D. </a:t>
            </a:r>
            <a:r>
              <a:rPr lang="en-US" sz="4200" dirty="0" err="1">
                <a:solidFill>
                  <a:srgbClr val="0000FF"/>
                </a:solidFill>
                <a:latin typeface="Times New Roman" pitchFamily="18" charset="0"/>
                <a:cs typeface="Times New Roman" pitchFamily="18" charset="0"/>
              </a:rPr>
              <a:t>G</a:t>
            </a:r>
            <a:r>
              <a:rPr lang="en-US" sz="4200" dirty="0" err="1" smtClean="0">
                <a:solidFill>
                  <a:srgbClr val="0000FF"/>
                </a:solidFill>
                <a:latin typeface="Times New Roman" pitchFamily="18" charset="0"/>
                <a:cs typeface="Times New Roman" pitchFamily="18" charset="0"/>
              </a:rPr>
              <a:t>iỗ</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1659" y="4859724"/>
            <a:ext cx="4609166" cy="66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416"/>
            <a:ext cx="18288000" cy="10543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685615" y="579090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041030" y="6113060"/>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266092" y="68755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11014039" y="5527496"/>
            <a:ext cx="1975748" cy="33398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8860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7600" y="-11277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0000" y="-15468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75335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674" y="5289016"/>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2550" y="-3059906"/>
            <a:ext cx="11882909" cy="56516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740522" y="403091"/>
            <a:ext cx="8839200" cy="2031111"/>
          </a:xfrm>
          <a:prstGeom prst="rect">
            <a:avLst/>
          </a:prstGeom>
          <a:noFill/>
        </p:spPr>
        <p:txBody>
          <a:bodyPr wrap="square" lIns="182667" tIns="91334" rIns="182667" bIns="91334" rtlCol="0">
            <a:spAutoFit/>
          </a:bodyPr>
          <a:lstStyle/>
          <a:p>
            <a:pPr algn="just"/>
            <a:r>
              <a:rPr lang="vi-VN" sz="6000" dirty="0">
                <a:solidFill>
                  <a:schemeClr val="bg1"/>
                </a:solidFill>
                <a:latin typeface="+mj-lt"/>
              </a:rPr>
              <a:t>Bài ca dao 3 nói về điều gì?</a:t>
            </a:r>
          </a:p>
        </p:txBody>
      </p:sp>
      <p:sp>
        <p:nvSpPr>
          <p:cNvPr id="32" name="Explosion 1 31"/>
          <p:cNvSpPr/>
          <p:nvPr/>
        </p:nvSpPr>
        <p:spPr>
          <a:xfrm>
            <a:off x="4740522" y="619226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8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6024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Nói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về</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tình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trạng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cưới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xin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ngày</a:t>
            </a:r>
            <a:r>
              <a:rPr lang="en-US" sz="4200" dirty="0" smtClean="0">
                <a:solidFill>
                  <a:srgbClr val="0000FF"/>
                </a:solidFill>
                <a:latin typeface="Times New Roman" pitchFamily="18" charset="0"/>
                <a:cs typeface="Times New Roman" pitchFamily="18" charset="0"/>
              </a:rPr>
              <a:t> nay</a:t>
            </a:r>
            <a:endParaRPr lang="en-US" sz="4200" dirty="0">
              <a:solidFill>
                <a:srgbClr val="0000FF"/>
              </a:solidFill>
              <a:latin typeface="Times New Roman" pitchFamily="18" charset="0"/>
              <a:cs typeface="Times New Roman" pitchFamily="18" charset="0"/>
            </a:endParaRPr>
          </a:p>
        </p:txBody>
      </p:sp>
      <p:sp>
        <p:nvSpPr>
          <p:cNvPr id="44" name="Rounded Rectangle 43"/>
          <p:cNvSpPr/>
          <p:nvPr/>
        </p:nvSpPr>
        <p:spPr>
          <a:xfrm>
            <a:off x="5174400"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gả</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9880433"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thách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cưới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của</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dành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6" name="Rounded Rectangle 45"/>
          <p:cNvSpPr/>
          <p:nvPr/>
        </p:nvSpPr>
        <p:spPr>
          <a:xfrm>
            <a:off x="140136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D.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tâm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sự</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với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911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push.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5"/>
                                        </p:tgtEl>
                                        <p:attrNameLst>
                                          <p:attrName>style.color</p:attrName>
                                        </p:attrNameLst>
                                      </p:cBhvr>
                                      <p:by>
                                        <p:hsl h="7200000" s="0" l="0"/>
                                      </p:by>
                                    </p:animClr>
                                    <p:animClr clrSpc="hsl" dir="cw">
                                      <p:cBhvr>
                                        <p:cTn id="83" dur="500" fill="hold"/>
                                        <p:tgtEl>
                                          <p:spTgt spid="45"/>
                                        </p:tgtEl>
                                        <p:attrNameLst>
                                          <p:attrName>fillcolor</p:attrName>
                                        </p:attrNameLst>
                                      </p:cBhvr>
                                      <p:by>
                                        <p:hsl h="7200000" s="0" l="0"/>
                                      </p:by>
                                    </p:animClr>
                                    <p:animClr clrSpc="hsl" dir="cw">
                                      <p:cBhvr>
                                        <p:cTn id="84" dur="500" fill="hold"/>
                                        <p:tgtEl>
                                          <p:spTgt spid="45"/>
                                        </p:tgtEl>
                                        <p:attrNameLst>
                                          <p:attrName>stroke.color</p:attrName>
                                        </p:attrNameLst>
                                      </p:cBhvr>
                                      <p:by>
                                        <p:hsl h="7200000" s="0" l="0"/>
                                      </p:by>
                                    </p:animClr>
                                    <p:set>
                                      <p:cBhvr>
                                        <p:cTn id="85" dur="500" fill="hold"/>
                                        <p:tgtEl>
                                          <p:spTgt spid="45"/>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051"/>
                                        </p:tgtEl>
                                        <p:attrNameLst>
                                          <p:attrName>r</p:attrName>
                                        </p:attrNameLst>
                                      </p:cBhvr>
                                    </p:animRot>
                                    <p:animRot by="-240000">
                                      <p:cBhvr>
                                        <p:cTn id="88" dur="400" fill="hold">
                                          <p:stCondLst>
                                            <p:cond delay="400"/>
                                          </p:stCondLst>
                                        </p:cTn>
                                        <p:tgtEl>
                                          <p:spTgt spid="2051"/>
                                        </p:tgtEl>
                                        <p:attrNameLst>
                                          <p:attrName>r</p:attrName>
                                        </p:attrNameLst>
                                      </p:cBhvr>
                                    </p:animRot>
                                    <p:animRot by="240000">
                                      <p:cBhvr>
                                        <p:cTn id="89" dur="400" fill="hold">
                                          <p:stCondLst>
                                            <p:cond delay="800"/>
                                          </p:stCondLst>
                                        </p:cTn>
                                        <p:tgtEl>
                                          <p:spTgt spid="2051"/>
                                        </p:tgtEl>
                                        <p:attrNameLst>
                                          <p:attrName>r</p:attrName>
                                        </p:attrNameLst>
                                      </p:cBhvr>
                                    </p:animRot>
                                    <p:animRot by="-240000">
                                      <p:cBhvr>
                                        <p:cTn id="90" dur="400" fill="hold">
                                          <p:stCondLst>
                                            <p:cond delay="1200"/>
                                          </p:stCondLst>
                                        </p:cTn>
                                        <p:tgtEl>
                                          <p:spTgt spid="2051"/>
                                        </p:tgtEl>
                                        <p:attrNameLst>
                                          <p:attrName>r</p:attrName>
                                        </p:attrNameLst>
                                      </p:cBhvr>
                                    </p:animRot>
                                    <p:animRot by="120000">
                                      <p:cBhvr>
                                        <p:cTn id="91" dur="400" fill="hold">
                                          <p:stCondLst>
                                            <p:cond delay="1600"/>
                                          </p:stCondLst>
                                        </p:cTn>
                                        <p:tgtEl>
                                          <p:spTgt spid="2051"/>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425399" y="6502892"/>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4221166" y="6862837"/>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6128424" y="6272102"/>
            <a:ext cx="3048000" cy="3461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243323"/>
            <a:ext cx="10515600" cy="12635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12814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29913" y="-87779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0" y="-12433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2" y="-2933699"/>
            <a:ext cx="11882909" cy="56758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79456" y="455725"/>
            <a:ext cx="8839200" cy="2031135"/>
          </a:xfrm>
          <a:prstGeom prst="rect">
            <a:avLst/>
          </a:prstGeom>
          <a:noFill/>
        </p:spPr>
        <p:txBody>
          <a:bodyPr wrap="square" lIns="182691" tIns="91346" rIns="182691" bIns="91346" rtlCol="0">
            <a:spAutoFit/>
          </a:bodyPr>
          <a:lstStyle/>
          <a:p>
            <a:pPr algn="just"/>
            <a:r>
              <a:rPr lang="vi-VN" sz="6000" dirty="0">
                <a:solidFill>
                  <a:schemeClr val="bg1"/>
                </a:solidFill>
                <a:latin typeface="+mj-lt"/>
              </a:rPr>
              <a:t>Bài ca dao 1 đã phê phán điều gì?</a:t>
            </a:r>
          </a:p>
        </p:txBody>
      </p:sp>
      <p:sp>
        <p:nvSpPr>
          <p:cNvPr id="46" name="Rounded Rectangle 45"/>
          <p:cNvSpPr/>
          <p:nvPr/>
        </p:nvSpPr>
        <p:spPr>
          <a:xfrm>
            <a:off x="6074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Không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điều</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gì</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cả</a:t>
            </a:r>
            <a:endParaRPr lang="en-US" sz="4200" dirty="0">
              <a:solidFill>
                <a:srgbClr val="0000FF"/>
              </a:solidFill>
              <a:latin typeface="Times New Roman" pitchFamily="18" charset="0"/>
              <a:cs typeface="Times New Roman" pitchFamily="18" charset="0"/>
            </a:endParaRPr>
          </a:p>
        </p:txBody>
      </p:sp>
      <p:sp>
        <p:nvSpPr>
          <p:cNvPr id="47" name="Rounded Rectangle 46"/>
          <p:cNvSpPr/>
          <p:nvPr/>
        </p:nvSpPr>
        <p:spPr>
          <a:xfrm>
            <a:off x="5179456"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thói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tham</a:t>
            </a:r>
            <a:r>
              <a:rPr lang="en-US" sz="4200" dirty="0" smtClean="0">
                <a:solidFill>
                  <a:srgbClr val="0000FF"/>
                </a:solidFill>
                <a:latin typeface="Times New Roman" pitchFamily="18" charset="0"/>
                <a:cs typeface="Times New Roman" pitchFamily="18" charset="0"/>
              </a:rPr>
              <a:t> lam </a:t>
            </a:r>
            <a:r>
              <a:rPr lang="en-US" sz="4200" dirty="0" err="1" smtClean="0">
                <a:solidFill>
                  <a:srgbClr val="0000FF"/>
                </a:solidFill>
                <a:latin typeface="Times New Roman" pitchFamily="18" charset="0"/>
                <a:cs typeface="Times New Roman" pitchFamily="18" charset="0"/>
              </a:rPr>
              <a:t>của</a:t>
            </a:r>
            <a:r>
              <a:rPr lang="en-US" sz="4200" dirty="0" smtClean="0">
                <a:solidFill>
                  <a:srgbClr val="0000FF"/>
                </a:solidFill>
                <a:latin typeface="Times New Roman" pitchFamily="18" charset="0"/>
                <a:cs typeface="Times New Roman" pitchFamily="18" charset="0"/>
              </a:rPr>
              <a:t> con </a:t>
            </a:r>
            <a:r>
              <a:rPr lang="en-US" sz="4200" dirty="0" err="1" smtClean="0">
                <a:solidFill>
                  <a:srgbClr val="0000FF"/>
                </a:solidFill>
                <a:latin typeface="Times New Roman" pitchFamily="18" charset="0"/>
                <a:cs typeface="Times New Roman" pitchFamily="18" charset="0"/>
              </a:rPr>
              <a:t>người</a:t>
            </a:r>
            <a:endParaRPr lang="en-US" sz="4200" dirty="0">
              <a:solidFill>
                <a:srgbClr val="0000FF"/>
              </a:solidFill>
              <a:latin typeface="Times New Roman" pitchFamily="18" charset="0"/>
              <a:cs typeface="Times New Roman" pitchFamily="18" charset="0"/>
            </a:endParaRPr>
          </a:p>
        </p:txBody>
      </p:sp>
      <p:sp>
        <p:nvSpPr>
          <p:cNvPr id="48" name="Rounded Rectangle 47"/>
          <p:cNvSpPr/>
          <p:nvPr/>
        </p:nvSpPr>
        <p:spPr>
          <a:xfrm>
            <a:off x="9885489"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người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mua</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lễ</a:t>
            </a:r>
            <a:endParaRPr lang="en-US" sz="4200" dirty="0">
              <a:solidFill>
                <a:srgbClr val="0000FF"/>
              </a:solidFill>
              <a:latin typeface="Times New Roman" pitchFamily="18" charset="0"/>
              <a:cs typeface="Times New Roman" pitchFamily="18" charset="0"/>
            </a:endParaRPr>
          </a:p>
        </p:txBody>
      </p:sp>
      <p:sp>
        <p:nvSpPr>
          <p:cNvPr id="49" name="Rounded Rectangle 48"/>
          <p:cNvSpPr/>
          <p:nvPr/>
        </p:nvSpPr>
        <p:spPr>
          <a:xfrm>
            <a:off x="140186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D.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người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không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xôi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thầy</a:t>
            </a:r>
            <a:endParaRPr lang="en-US" sz="4200" dirty="0">
              <a:solidFill>
                <a:srgbClr val="0000FF"/>
              </a:solidFill>
              <a:latin typeface="Times New Roman" pitchFamily="18" charset="0"/>
              <a:cs typeface="Times New Roman" pitchFamily="18" charset="0"/>
            </a:endParaRPr>
          </a:p>
        </p:txBody>
      </p:sp>
      <p:sp>
        <p:nvSpPr>
          <p:cNvPr id="51" name="Explosion 1 50"/>
          <p:cNvSpPr/>
          <p:nvPr/>
        </p:nvSpPr>
        <p:spPr>
          <a:xfrm>
            <a:off x="9671544" y="5917666"/>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8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9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voltage.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7"/>
                                        </p:tgtEl>
                                        <p:attrNameLst>
                                          <p:attrName>style.color</p:attrName>
                                        </p:attrNameLst>
                                      </p:cBhvr>
                                      <p:by>
                                        <p:hsl h="7200000" s="0" l="0"/>
                                      </p:by>
                                    </p:animClr>
                                    <p:animClr clrSpc="hsl" dir="cw">
                                      <p:cBhvr>
                                        <p:cTn id="83" dur="500" fill="hold"/>
                                        <p:tgtEl>
                                          <p:spTgt spid="47"/>
                                        </p:tgtEl>
                                        <p:attrNameLst>
                                          <p:attrName>fillcolor</p:attrName>
                                        </p:attrNameLst>
                                      </p:cBhvr>
                                      <p:by>
                                        <p:hsl h="7200000" s="0" l="0"/>
                                      </p:by>
                                    </p:animClr>
                                    <p:animClr clrSpc="hsl" dir="cw">
                                      <p:cBhvr>
                                        <p:cTn id="84" dur="500" fill="hold"/>
                                        <p:tgtEl>
                                          <p:spTgt spid="47"/>
                                        </p:tgtEl>
                                        <p:attrNameLst>
                                          <p:attrName>stroke.color</p:attrName>
                                        </p:attrNameLst>
                                      </p:cBhvr>
                                      <p:by>
                                        <p:hsl h="7200000" s="0" l="0"/>
                                      </p:by>
                                    </p:animClr>
                                    <p:set>
                                      <p:cBhvr>
                                        <p:cTn id="85" dur="500" fill="hold"/>
                                        <p:tgtEl>
                                          <p:spTgt spid="4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5"/>
                                        </p:tgtEl>
                                        <p:attrNameLst>
                                          <p:attrName>r</p:attrName>
                                        </p:attrNameLst>
                                      </p:cBhvr>
                                    </p:animRot>
                                    <p:animRot by="-240000">
                                      <p:cBhvr>
                                        <p:cTn id="88" dur="400" fill="hold">
                                          <p:stCondLst>
                                            <p:cond delay="400"/>
                                          </p:stCondLst>
                                        </p:cTn>
                                        <p:tgtEl>
                                          <p:spTgt spid="25"/>
                                        </p:tgtEl>
                                        <p:attrNameLst>
                                          <p:attrName>r</p:attrName>
                                        </p:attrNameLst>
                                      </p:cBhvr>
                                    </p:animRot>
                                    <p:animRot by="240000">
                                      <p:cBhvr>
                                        <p:cTn id="89" dur="400" fill="hold">
                                          <p:stCondLst>
                                            <p:cond delay="800"/>
                                          </p:stCondLst>
                                        </p:cTn>
                                        <p:tgtEl>
                                          <p:spTgt spid="25"/>
                                        </p:tgtEl>
                                        <p:attrNameLst>
                                          <p:attrName>r</p:attrName>
                                        </p:attrNameLst>
                                      </p:cBhvr>
                                    </p:animRot>
                                    <p:animRot by="-240000">
                                      <p:cBhvr>
                                        <p:cTn id="90" dur="400" fill="hold">
                                          <p:stCondLst>
                                            <p:cond delay="1200"/>
                                          </p:stCondLst>
                                        </p:cTn>
                                        <p:tgtEl>
                                          <p:spTgt spid="25"/>
                                        </p:tgtEl>
                                        <p:attrNameLst>
                                          <p:attrName>r</p:attrName>
                                        </p:attrNameLst>
                                      </p:cBhvr>
                                    </p:animRot>
                                    <p:animRot by="120000">
                                      <p:cBhvr>
                                        <p:cTn id="91" dur="400" fill="hold">
                                          <p:stCondLst>
                                            <p:cond delay="1600"/>
                                          </p:stCondLst>
                                        </p:cTn>
                                        <p:tgtEl>
                                          <p:spTgt spid="25"/>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51"/>
                                        </p:tgtEl>
                                      </p:cBhvr>
                                    </p:animEffect>
                                    <p:animScale>
                                      <p:cBhvr>
                                        <p:cTn id="96" dur="250" autoRev="1" fill="hold"/>
                                        <p:tgtEl>
                                          <p:spTgt spid="51"/>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3: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Bà già đi chợ Cầu Đông</a:t>
            </a:r>
          </a:p>
          <a:p>
            <a:pPr>
              <a:spcBef>
                <a:spcPts val="0"/>
              </a:spcBef>
            </a:pPr>
            <a:r>
              <a:rPr lang="vi-VN" sz="4800" dirty="0">
                <a:ea typeface="Cambria" panose="02040503050406030204" pitchFamily="18" charset="0"/>
                <a:cs typeface="Times New Roman" panose="02020603050405020304" pitchFamily="18" charset="0"/>
              </a:rPr>
              <a:t>Bói xem một quẻ lấy chồng lợi chăng?</a:t>
            </a:r>
          </a:p>
          <a:p>
            <a:pPr>
              <a:spcBef>
                <a:spcPts val="0"/>
              </a:spcBef>
            </a:pPr>
            <a:r>
              <a:rPr lang="vi-VN" sz="4800" dirty="0">
                <a:ea typeface="Cambria" panose="02040503050406030204" pitchFamily="18" charset="0"/>
                <a:cs typeface="Times New Roman" panose="02020603050405020304" pitchFamily="18" charset="0"/>
              </a:rPr>
              <a:t>Thầy bói gieo quẻ nói rằng,</a:t>
            </a:r>
          </a:p>
          <a:p>
            <a:pPr>
              <a:spcBef>
                <a:spcPts val="0"/>
              </a:spcBef>
            </a:pPr>
            <a:r>
              <a:rPr lang="vi-VN" sz="4800" dirty="0">
                <a:ea typeface="Cambria" panose="02040503050406030204" pitchFamily="18" charset="0"/>
                <a:cs typeface="Times New Roman" panose="02020603050405020304" pitchFamily="18" charset="0"/>
              </a:rPr>
              <a:t>Lợi thì có lợi, nhưng </a:t>
            </a:r>
            <a:r>
              <a:rPr lang="en-US" sz="4800" dirty="0">
                <a:solidFill>
                  <a:srgbClr val="FF0000"/>
                </a:solidFill>
                <a:ea typeface="Cambria" panose="02040503050406030204" pitchFamily="18" charset="0"/>
                <a:cs typeface="Times New Roman" panose="02020603050405020304" pitchFamily="18" charset="0"/>
              </a:rPr>
              <a:t>…</a:t>
            </a:r>
            <a:r>
              <a:rPr lang="vi-VN" sz="4800" dirty="0">
                <a:solidFill>
                  <a:srgbClr val="FF0000"/>
                </a:solidFill>
                <a:ea typeface="Cambria" panose="02040503050406030204" pitchFamily="18" charset="0"/>
                <a:cs typeface="Times New Roman" panose="02020603050405020304" pitchFamily="18" charset="0"/>
              </a:rPr>
              <a:t> </a:t>
            </a:r>
            <a:r>
              <a:rPr lang="vi-VN" sz="4800" dirty="0">
                <a:ea typeface="Cambria" panose="02040503050406030204" pitchFamily="18" charset="0"/>
                <a:cs typeface="Times New Roman" panose="02020603050405020304" pitchFamily="18" charset="0"/>
              </a:rPr>
              <a:t>chẳng còn.</a:t>
            </a:r>
            <a:endParaRPr lang="en-US" sz="4800" dirty="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Răng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Miệng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Tiền</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600395"/>
            <a:ext cx="1142695" cy="1142695"/>
          </a:xfrm>
          <a:prstGeom prst="rect">
            <a:avLst/>
          </a:prstGeom>
        </p:spPr>
      </p:pic>
      <p:pic>
        <p:nvPicPr>
          <p:cNvPr id="1026" name="Picture 2" descr="Đọc hiểu Bà già đi chợ Cầu Đông">
            <a:extLst>
              <a:ext uri="{FF2B5EF4-FFF2-40B4-BE49-F238E27FC236}">
                <a16:creationId xmlns:a16="http://schemas.microsoft.com/office/drawing/2014/main" xmlns="" id="{2A6CBA3E-85BB-F51F-CE43-795EAEA8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4362449"/>
            <a:ext cx="6705600" cy="4463415"/>
          </a:xfrm>
          <a:custGeom>
            <a:avLst/>
            <a:gdLst>
              <a:gd name="connsiteX0" fmla="*/ 0 w 6705600"/>
              <a:gd name="connsiteY0" fmla="*/ 0 h 4463415"/>
              <a:gd name="connsiteX1" fmla="*/ 6705600 w 6705600"/>
              <a:gd name="connsiteY1" fmla="*/ 0 h 4463415"/>
              <a:gd name="connsiteX2" fmla="*/ 6705600 w 6705600"/>
              <a:gd name="connsiteY2" fmla="*/ 4463415 h 4463415"/>
              <a:gd name="connsiteX3" fmla="*/ 0 w 6705600"/>
              <a:gd name="connsiteY3" fmla="*/ 4463415 h 4463415"/>
              <a:gd name="connsiteX4" fmla="*/ 0 w 6705600"/>
              <a:gd name="connsiteY4" fmla="*/ 0 h 44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4463415" extrusionOk="0">
                <a:moveTo>
                  <a:pt x="0" y="0"/>
                </a:moveTo>
                <a:cubicBezTo>
                  <a:pt x="1357563" y="-5264"/>
                  <a:pt x="5394561" y="84467"/>
                  <a:pt x="6705600" y="0"/>
                </a:cubicBezTo>
                <a:cubicBezTo>
                  <a:pt x="6577427" y="1189422"/>
                  <a:pt x="6834750" y="3154694"/>
                  <a:pt x="6705600" y="4463415"/>
                </a:cubicBezTo>
                <a:cubicBezTo>
                  <a:pt x="4822265" y="4569735"/>
                  <a:pt x="2647073" y="4455766"/>
                  <a:pt x="0" y="4463415"/>
                </a:cubicBezTo>
                <a:cubicBezTo>
                  <a:pt x="160128" y="3960386"/>
                  <a:pt x="25049" y="1352441"/>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4: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Chòe</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xmlns=""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a:latin typeface="Times New Roman" panose="02020603050405020304" pitchFamily="18" charset="0"/>
                <a:ea typeface="Cambria" panose="02040503050406030204" pitchFamily="18" charset="0"/>
                <a:cs typeface="Times New Roman" panose="02020603050405020304" pitchFamily="18" charset="0"/>
              </a:rPr>
              <a:t>Ba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chòe</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146" name="Picture 2" descr="muathuvang: BA HOA CHÍCH CHÒE!">
            <a:extLst>
              <a:ext uri="{FF2B5EF4-FFF2-40B4-BE49-F238E27FC236}">
                <a16:creationId xmlns:a16="http://schemas.microsoft.com/office/drawing/2014/main" xmlns="" id="{791E63E8-FECD-6A24-A97C-36B7BFA80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3155492"/>
            <a:ext cx="8189390" cy="5264608"/>
          </a:xfrm>
          <a:custGeom>
            <a:avLst/>
            <a:gdLst>
              <a:gd name="connsiteX0" fmla="*/ 0 w 8189390"/>
              <a:gd name="connsiteY0" fmla="*/ 0 h 5264608"/>
              <a:gd name="connsiteX1" fmla="*/ 8189390 w 8189390"/>
              <a:gd name="connsiteY1" fmla="*/ 0 h 5264608"/>
              <a:gd name="connsiteX2" fmla="*/ 8189390 w 8189390"/>
              <a:gd name="connsiteY2" fmla="*/ 5264608 h 5264608"/>
              <a:gd name="connsiteX3" fmla="*/ 0 w 8189390"/>
              <a:gd name="connsiteY3" fmla="*/ 5264608 h 5264608"/>
              <a:gd name="connsiteX4" fmla="*/ 0 w 8189390"/>
              <a:gd name="connsiteY4" fmla="*/ 0 h 52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90" h="5264608" extrusionOk="0">
                <a:moveTo>
                  <a:pt x="0" y="0"/>
                </a:moveTo>
                <a:cubicBezTo>
                  <a:pt x="1118839" y="6185"/>
                  <a:pt x="5299646" y="-89485"/>
                  <a:pt x="8189390" y="0"/>
                </a:cubicBezTo>
                <a:cubicBezTo>
                  <a:pt x="8167650" y="2321548"/>
                  <a:pt x="8317618" y="2652527"/>
                  <a:pt x="8189390" y="5264608"/>
                </a:cubicBezTo>
                <a:cubicBezTo>
                  <a:pt x="6449627" y="5187462"/>
                  <a:pt x="1122661" y="5348634"/>
                  <a:pt x="0" y="5264608"/>
                </a:cubicBezTo>
                <a:cubicBezTo>
                  <a:pt x="9898" y="3828529"/>
                  <a:pt x="-72764" y="1488234"/>
                  <a:pt x="0" y="0"/>
                </a:cubicBezTo>
                <a:close/>
              </a:path>
            </a:pathLst>
          </a:custGeom>
          <a:noFill/>
          <a:ln>
            <a:solidFill>
              <a:schemeClr val="tx1"/>
            </a:solidFill>
            <a:extLst>
              <a:ext uri="{C807C97D-BFC1-408E-A445-0C87EB9F89A2}">
                <ask:lineSketchStyleProps xmlns="" xmlns:ask="http://schemas.microsoft.com/office/drawing/2018/sketchyshapes" sd="96993256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xmlns=""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xmlns=""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5: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xmlns=""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Đời người có một gang tay,</a:t>
            </a:r>
          </a:p>
          <a:p>
            <a:pPr>
              <a:spcBef>
                <a:spcPts val="0"/>
              </a:spcBef>
            </a:pPr>
            <a:r>
              <a:rPr lang="vi-VN" sz="4800" dirty="0">
                <a:ea typeface="Cambria" panose="02040503050406030204" pitchFamily="18" charset="0"/>
                <a:cs typeface="Times New Roman" panose="02020603050405020304" pitchFamily="18" charset="0"/>
              </a:rPr>
              <a:t>Ai hay ngủ ngày còn được</a:t>
            </a:r>
            <a:r>
              <a:rPr lang="vi-VN" sz="4800" dirty="0">
                <a:solidFill>
                  <a:srgbClr val="FF0000"/>
                </a:solidFill>
                <a:ea typeface="Cambria" panose="02040503050406030204" pitchFamily="18" charset="0"/>
                <a:cs typeface="Times New Roman" panose="02020603050405020304" pitchFamily="18" charset="0"/>
              </a:rPr>
              <a:t> .</a:t>
            </a:r>
            <a:r>
              <a:rPr lang="en-US" sz="4800" dirty="0">
                <a:solidFill>
                  <a:srgbClr val="FF0000"/>
                </a:solidFill>
                <a:ea typeface="Cambria" panose="02040503050406030204" pitchFamily="18" charset="0"/>
                <a:cs typeface="Times New Roman" panose="02020603050405020304" pitchFamily="18" charset="0"/>
              </a:rPr>
              <a:t>.. …</a:t>
            </a:r>
            <a:endPar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gang</a:t>
            </a: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xmlns=""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549900"/>
            <a:ext cx="1142695" cy="1142695"/>
          </a:xfrm>
          <a:prstGeom prst="rect">
            <a:avLst/>
          </a:prstGeom>
        </p:spPr>
      </p:pic>
      <p:pic>
        <p:nvPicPr>
          <p:cNvPr id="4098" name="Picture 2" descr="Phim Hoạt Hình Châm Biếm Victoria Khi Cảnh Giác Đang Ngủ Say Hình minh họa  Sẵn có - Tải xuống Hình ảnh Ngay bây giờ - iStock">
            <a:extLst>
              <a:ext uri="{FF2B5EF4-FFF2-40B4-BE49-F238E27FC236}">
                <a16:creationId xmlns:a16="http://schemas.microsoft.com/office/drawing/2014/main" xmlns="" id="{A9300401-E311-BF6A-6DAB-A06B43DA8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730" y="3162300"/>
            <a:ext cx="7634287" cy="9548003"/>
          </a:xfrm>
          <a:custGeom>
            <a:avLst/>
            <a:gdLst>
              <a:gd name="connsiteX0" fmla="*/ 0 w 7634287"/>
              <a:gd name="connsiteY0" fmla="*/ 0 h 9548003"/>
              <a:gd name="connsiteX1" fmla="*/ 7634287 w 7634287"/>
              <a:gd name="connsiteY1" fmla="*/ 0 h 9548003"/>
              <a:gd name="connsiteX2" fmla="*/ 7634287 w 7634287"/>
              <a:gd name="connsiteY2" fmla="*/ 9548003 h 9548003"/>
              <a:gd name="connsiteX3" fmla="*/ 0 w 7634287"/>
              <a:gd name="connsiteY3" fmla="*/ 9548003 h 9548003"/>
              <a:gd name="connsiteX4" fmla="*/ 0 w 7634287"/>
              <a:gd name="connsiteY4" fmla="*/ 0 h 954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287" h="9548003" extrusionOk="0">
                <a:moveTo>
                  <a:pt x="0" y="0"/>
                </a:moveTo>
                <a:cubicBezTo>
                  <a:pt x="1797669" y="-147488"/>
                  <a:pt x="4834786" y="-68971"/>
                  <a:pt x="7634287" y="0"/>
                </a:cubicBezTo>
                <a:cubicBezTo>
                  <a:pt x="7538954" y="1600232"/>
                  <a:pt x="7522641" y="8498653"/>
                  <a:pt x="7634287" y="9548003"/>
                </a:cubicBezTo>
                <a:cubicBezTo>
                  <a:pt x="6559565" y="9530293"/>
                  <a:pt x="1788844" y="9713823"/>
                  <a:pt x="0" y="9548003"/>
                </a:cubicBezTo>
                <a:cubicBezTo>
                  <a:pt x="-159798" y="7079725"/>
                  <a:pt x="126240" y="2972058"/>
                  <a:pt x="0" y="0"/>
                </a:cubicBezTo>
                <a:close/>
              </a:path>
            </a:pathLst>
          </a:custGeom>
          <a:noFill/>
          <a:ln>
            <a:solidFill>
              <a:schemeClr val="tx1"/>
            </a:solidFill>
            <a:extLst>
              <a:ext uri="{C807C97D-BFC1-408E-A445-0C87EB9F89A2}">
                <ask:lineSketchStyleProps xmlns="" xmlns:ask="http://schemas.microsoft.com/office/drawing/2018/sketchyshapes" sd="213389404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xmlns=""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xmlns=""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xmlns=""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Google Shape;601;p31">
            <a:extLst>
              <a:ext uri="{FF2B5EF4-FFF2-40B4-BE49-F238E27FC236}">
                <a16:creationId xmlns:a16="http://schemas.microsoft.com/office/drawing/2014/main" xmlns="" id="{5F88E52A-1A2B-11A6-1076-DD36B700264B}"/>
              </a:ext>
            </a:extLst>
          </p:cNvPr>
          <p:cNvSpPr/>
          <p:nvPr/>
        </p:nvSpPr>
        <p:spPr>
          <a:xfrm>
            <a:off x="7286409" y="58293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xmlns=""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dirty="0"/>
          </a:p>
        </p:txBody>
      </p:sp>
      <p:sp>
        <p:nvSpPr>
          <p:cNvPr id="8" name="Google Shape;838;p44">
            <a:extLst>
              <a:ext uri="{FF2B5EF4-FFF2-40B4-BE49-F238E27FC236}">
                <a16:creationId xmlns:a16="http://schemas.microsoft.com/office/drawing/2014/main" xmlns="" id="{0ED778BA-7D51-8129-F571-A4E1FFBEDDBC}"/>
              </a:ext>
            </a:extLst>
          </p:cNvPr>
          <p:cNvSpPr txBox="1">
            <a:spLocks/>
          </p:cNvSpPr>
          <p:nvPr/>
        </p:nvSpPr>
        <p:spPr>
          <a:xfrm>
            <a:off x="3120114" y="3825385"/>
            <a:ext cx="120477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Chùm</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ca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dao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trào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phúng</a:t>
            </a:r>
            <a:endParaRPr lang="vi-VN" sz="8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A5CF372-B87F-B8B9-A50E-301DEE2EBFC6}"/>
              </a:ext>
            </a:extLst>
          </p:cNvPr>
          <p:cNvSpPr txBox="1"/>
          <p:nvPr/>
        </p:nvSpPr>
        <p:spPr>
          <a:xfrm>
            <a:off x="1214259" y="1264516"/>
            <a:ext cx="15316200" cy="1938992"/>
          </a:xfrm>
          <a:prstGeom prst="rect">
            <a:avLst/>
          </a:prstGeom>
          <a:noFill/>
        </p:spPr>
        <p:txBody>
          <a:bodyPr wrap="square" rtlCol="0">
            <a:spAutoFit/>
          </a:bodyPr>
          <a:lstStyle/>
          <a:p>
            <a:pPr algn="ctr"/>
            <a:r>
              <a:rPr lang="en-US" sz="6000" dirty="0" err="1">
                <a:latin typeface="#9Slide07 SVNGuerrilla" panose="00000500000000000000" pitchFamily="2" charset="0"/>
                <a:cs typeface="Times New Roman" panose="02020603050405020304" pitchFamily="18" charset="0"/>
              </a:rPr>
              <a:t>Bài</a:t>
            </a:r>
            <a:r>
              <a:rPr lang="en-US" sz="6000" dirty="0">
                <a:latin typeface="#9Slide07 SVNGuerrilla" panose="00000500000000000000" pitchFamily="2" charset="0"/>
                <a:cs typeface="Times New Roman" panose="02020603050405020304" pitchFamily="18" charset="0"/>
              </a:rPr>
              <a:t> 5: </a:t>
            </a:r>
            <a:r>
              <a:rPr lang="en-US" sz="6000" dirty="0" err="1">
                <a:latin typeface="#9Slide07 SVNGuerrilla" panose="00000500000000000000" pitchFamily="2" charset="0"/>
                <a:cs typeface="Times New Roman" panose="02020603050405020304" pitchFamily="18" charset="0"/>
              </a:rPr>
              <a:t>Những</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câu</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chuyện</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hài</a:t>
            </a:r>
            <a:endParaRPr lang="en-US" sz="6000" dirty="0">
              <a:latin typeface="#9Slide07 SVNGuerrilla" panose="00000500000000000000" pitchFamily="2" charset="0"/>
              <a:cs typeface="Times New Roman" panose="02020603050405020304" pitchFamily="18" charset="0"/>
            </a:endParaRPr>
          </a:p>
          <a:p>
            <a:pPr algn="ctr"/>
            <a:r>
              <a:rPr lang="en-US" sz="6000" dirty="0">
                <a:latin typeface="#9Slide07 SVNGuerrilla" panose="00000500000000000000" pitchFamily="2" charset="0"/>
                <a:cs typeface="Times New Roman" panose="02020603050405020304" pitchFamily="18" charset="0"/>
              </a:rPr>
              <a:t>(</a:t>
            </a:r>
            <a:r>
              <a:rPr lang="en-US" sz="6000" dirty="0" err="1">
                <a:latin typeface="#9Slide07 SVNGuerrilla" panose="00000500000000000000" pitchFamily="2" charset="0"/>
                <a:cs typeface="Times New Roman" panose="02020603050405020304" pitchFamily="18" charset="0"/>
              </a:rPr>
              <a:t>hài</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kịch</a:t>
            </a:r>
            <a:r>
              <a:rPr lang="en-US" sz="6000" dirty="0">
                <a:latin typeface="#9Slide07 SVNGuerrilla" panose="00000500000000000000" pitchFamily="2" charset="0"/>
                <a:cs typeface="Times New Roman" panose="02020603050405020304" pitchFamily="18" charset="0"/>
              </a:rPr>
              <a:t>)</a:t>
            </a:r>
          </a:p>
        </p:txBody>
      </p:sp>
      <p:sp>
        <p:nvSpPr>
          <p:cNvPr id="12" name="Freeform 3">
            <a:extLst>
              <a:ext uri="{FF2B5EF4-FFF2-40B4-BE49-F238E27FC236}">
                <a16:creationId xmlns:a16="http://schemas.microsoft.com/office/drawing/2014/main" xmlns="" id="{8EEFFA55-9AEA-1753-D599-78027BA5E27B}"/>
              </a:ext>
            </a:extLst>
          </p:cNvPr>
          <p:cNvSpPr/>
          <p:nvPr/>
        </p:nvSpPr>
        <p:spPr>
          <a:xfrm>
            <a:off x="219363" y="5019639"/>
            <a:ext cx="7705437" cy="5033257"/>
          </a:xfrm>
          <a:custGeom>
            <a:avLst/>
            <a:gdLst/>
            <a:ahLst/>
            <a:cxnLst/>
            <a:rect l="l" t="t" r="r" b="b"/>
            <a:pathLst>
              <a:path w="5626909" h="3998067">
                <a:moveTo>
                  <a:pt x="0" y="0"/>
                </a:moveTo>
                <a:lnTo>
                  <a:pt x="5626909" y="0"/>
                </a:lnTo>
                <a:lnTo>
                  <a:pt x="5626909" y="3998067"/>
                </a:lnTo>
                <a:lnTo>
                  <a:pt x="0" y="3998067"/>
                </a:lnTo>
                <a:lnTo>
                  <a:pt x="0" y="0"/>
                </a:lnTo>
                <a:close/>
              </a:path>
            </a:pathLst>
          </a:custGeom>
          <a:blipFill>
            <a:blip r:embed="rId7"/>
            <a:stretch>
              <a:fillRect/>
            </a:stretch>
          </a:blipFill>
        </p:spPr>
      </p:sp>
      <p:sp>
        <p:nvSpPr>
          <p:cNvPr id="13" name="Freeform 6">
            <a:extLst>
              <a:ext uri="{FF2B5EF4-FFF2-40B4-BE49-F238E27FC236}">
                <a16:creationId xmlns:a16="http://schemas.microsoft.com/office/drawing/2014/main" xmlns="" id="{57B2268D-360F-92AD-5E05-86AC004ABEA1}"/>
              </a:ext>
            </a:extLst>
          </p:cNvPr>
          <p:cNvSpPr/>
          <p:nvPr/>
        </p:nvSpPr>
        <p:spPr>
          <a:xfrm>
            <a:off x="11427575" y="4125018"/>
            <a:ext cx="5390615" cy="5571379"/>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xmlns=""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xmlns=""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TextBox 7">
            <a:extLst>
              <a:ext uri="{FF2B5EF4-FFF2-40B4-BE49-F238E27FC236}">
                <a16:creationId xmlns:a16="http://schemas.microsoft.com/office/drawing/2014/main" xmlns="" id="{D692C414-109E-420E-D9C0-EA34D63B28A4}"/>
              </a:ext>
            </a:extLst>
          </p:cNvPr>
          <p:cNvSpPr txBox="1"/>
          <p:nvPr/>
        </p:nvSpPr>
        <p:spPr>
          <a:xfrm>
            <a:off x="1077768" y="27525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 </a:t>
            </a:r>
          </a:p>
          <a:p>
            <a:pPr algn="ctr"/>
            <a:r>
              <a:rPr lang="en-US" sz="8800" dirty="0" err="1">
                <a:latin typeface="#9Slide07 SVNGuerrilla" panose="00000500000000000000" pitchFamily="2" charset="0"/>
                <a:cs typeface="Times New Roman" panose="02020603050405020304" pitchFamily="18" charset="0"/>
              </a:rPr>
              <a:t>Đọc</a:t>
            </a:r>
            <a:r>
              <a:rPr lang="en-US" sz="8800" dirty="0">
                <a:latin typeface="#9Slide07 SVNGuerrilla" panose="00000500000000000000" pitchFamily="2" charset="0"/>
                <a:cs typeface="Times New Roman" panose="02020603050405020304" pitchFamily="18" charset="0"/>
              </a:rPr>
              <a:t> – </a:t>
            </a:r>
            <a:r>
              <a:rPr lang="en-US" sz="8800" dirty="0" err="1">
                <a:latin typeface="#9Slide07 SVNGuerrilla" panose="00000500000000000000" pitchFamily="2" charset="0"/>
                <a:cs typeface="Times New Roman" panose="02020603050405020304" pitchFamily="18" charset="0"/>
              </a:rPr>
              <a:t>Tìm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hiểu</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chung</a:t>
            </a:r>
            <a:endParaRPr lang="en-US" sz="8800" dirty="0">
              <a:latin typeface="#9Slide07 SVNGuerrilla" panose="00000500000000000000" pitchFamily="2" charset="0"/>
              <a:cs typeface="Times New Roman" panose="02020603050405020304" pitchFamily="18" charset="0"/>
            </a:endParaRPr>
          </a:p>
        </p:txBody>
      </p:sp>
      <p:sp>
        <p:nvSpPr>
          <p:cNvPr id="9" name="Freeform 8">
            <a:extLst>
              <a:ext uri="{FF2B5EF4-FFF2-40B4-BE49-F238E27FC236}">
                <a16:creationId xmlns:a16="http://schemas.microsoft.com/office/drawing/2014/main" xmlns="" id="{E80809AD-C4F3-8FC5-873D-846C8B69409F}"/>
              </a:ext>
            </a:extLst>
          </p:cNvPr>
          <p:cNvSpPr/>
          <p:nvPr/>
        </p:nvSpPr>
        <p:spPr>
          <a:xfrm>
            <a:off x="228600" y="5569166"/>
            <a:ext cx="7405244" cy="4648200"/>
          </a:xfrm>
          <a:custGeom>
            <a:avLst/>
            <a:gdLst/>
            <a:ahLst/>
            <a:cxnLst/>
            <a:rect l="l" t="t" r="r" b="b"/>
            <a:pathLst>
              <a:path w="4724710" h="2651744">
                <a:moveTo>
                  <a:pt x="0" y="0"/>
                </a:moveTo>
                <a:lnTo>
                  <a:pt x="4724710" y="0"/>
                </a:lnTo>
                <a:lnTo>
                  <a:pt x="4724710" y="2651744"/>
                </a:lnTo>
                <a:lnTo>
                  <a:pt x="0" y="26517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67E757D-6517-23DE-E549-E29004068217}"/>
              </a:ext>
            </a:extLst>
          </p:cNvPr>
          <p:cNvSpPr/>
          <p:nvPr/>
        </p:nvSpPr>
        <p:spPr>
          <a:xfrm>
            <a:off x="1295400" y="2324100"/>
            <a:ext cx="166878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dỏm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xmlns="" id="{F2831B7C-DF83-3145-0D3E-0433A0582C91}"/>
              </a:ext>
            </a:extLst>
          </p:cNvPr>
          <p:cNvSpPr/>
          <p:nvPr/>
        </p:nvSpPr>
        <p:spPr>
          <a:xfrm>
            <a:off x="-2971800" y="796290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xmlns="" id="{EB69D166-692B-FE1C-7D8B-798201084A5D}"/>
              </a:ext>
            </a:extLst>
          </p:cNvPr>
          <p:cNvSpPr/>
          <p:nvPr/>
        </p:nvSpPr>
        <p:spPr>
          <a:xfrm>
            <a:off x="13106400" y="520777"/>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2310</Words>
  <Application>Microsoft Office PowerPoint</Application>
  <PresentationFormat>Custom</PresentationFormat>
  <Paragraphs>251</Paragraphs>
  <Slides>33</Slides>
  <Notes>28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33</vt:i4>
      </vt:variant>
    </vt:vector>
  </HeadingPairs>
  <TitlesOfParts>
    <vt:vector size="48" baseType="lpstr">
      <vt:lpstr>Arial</vt:lpstr>
      <vt:lpstr>#9Slide07 Pangolin</vt:lpstr>
      <vt:lpstr>Times New Roman</vt:lpstr>
      <vt:lpstr>Roboto</vt:lpstr>
      <vt:lpstr>Calibri</vt:lpstr>
      <vt:lpstr>#9Slide07 SVNGuerrilla</vt:lpstr>
      <vt:lpstr>Wingdings</vt:lpstr>
      <vt:lpstr>Cambria</vt:lpstr>
      <vt:lpstr>Office Theme</vt:lpstr>
      <vt:lpstr>3_Office Theme</vt:lpstr>
      <vt:lpstr>1_Office Theme</vt:lpstr>
      <vt:lpstr>7_Office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dc:creator>Administrator</dc:creator>
  <cp:lastModifiedBy>Nguyen </cp:lastModifiedBy>
  <cp:revision>68</cp:revision>
  <dcterms:created xsi:type="dcterms:W3CDTF">2006-08-16T00:00:00Z</dcterms:created>
  <dcterms:modified xsi:type="dcterms:W3CDTF">2025-02-10T02:39:17Z</dcterms:modified>
  <dc:identifier>DAFwf3QmLuI</dc:identifier>
</cp:coreProperties>
</file>