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1" r:id="rId2"/>
    <p:sldId id="284" r:id="rId3"/>
    <p:sldId id="282" r:id="rId4"/>
    <p:sldId id="290" r:id="rId5"/>
    <p:sldId id="289" r:id="rId6"/>
    <p:sldId id="258" r:id="rId7"/>
    <p:sldId id="272" r:id="rId8"/>
    <p:sldId id="261" r:id="rId9"/>
    <p:sldId id="270" r:id="rId10"/>
    <p:sldId id="292" r:id="rId11"/>
    <p:sldId id="275" r:id="rId12"/>
    <p:sldId id="288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86" y="6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pPr/>
              <a:t>08/08/2022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2138"/>
            <a:ext cx="57912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93899" y="1487388"/>
            <a:ext cx="542515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6000" b="1">
                <a:ln w="19050">
                  <a:solidFill>
                    <a:srgbClr val="FA0000"/>
                  </a:solidFill>
                </a:ln>
                <a:solidFill>
                  <a:srgbClr val="002060"/>
                </a:solidFill>
                <a:latin typeface=".VnTifani HeavyH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61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ENGLISH </a:t>
            </a:r>
            <a:r>
              <a:rPr kumimoji="0" lang="en-US" sz="5400" b="1" i="0" u="none" strike="noStrike" kern="1200" cap="none" spc="610" normalizeH="0" baseline="0" noProof="0" dirty="0" smtClean="0">
                <a:ln w="28575">
                  <a:solidFill>
                    <a:prstClr val="white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6</a:t>
            </a:r>
            <a:endParaRPr kumimoji="0" lang="en-US" sz="5400" b="1" i="0" u="none" strike="noStrike" kern="1200" cap="none" spc="610" normalizeH="0" baseline="0" noProof="0" dirty="0">
              <a:ln w="28575">
                <a:solidFill>
                  <a:prstClr val="white"/>
                </a:solidFill>
              </a:ln>
              <a:solidFill>
                <a:srgbClr val="0000FF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" y="4487021"/>
            <a:ext cx="8098729" cy="22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1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3. The </a:t>
            </a:r>
            <a:r>
              <a:rPr lang="en-US" sz="2400" b="1" i="1" dirty="0">
                <a:solidFill>
                  <a:srgbClr val="0066FF"/>
                </a:solidFill>
              </a:rPr>
              <a:t>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4. . </a:t>
            </a:r>
            <a:r>
              <a:rPr lang="en-US" sz="2400" b="1" i="1" dirty="0">
                <a:solidFill>
                  <a:srgbClr val="0066FF"/>
                </a:solidFill>
              </a:rPr>
              <a:t>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Learn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by heart the new words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Do exercise in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workbook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 Match </a:t>
            </a:r>
            <a:r>
              <a:rPr lang="en-US" sz="2400" b="1" dirty="0">
                <a:solidFill>
                  <a:srgbClr val="0070C0"/>
                </a:solidFill>
              </a:rPr>
              <a:t>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76" y="979640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2894" y="764488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4030" y="2332602"/>
            <a:ext cx="39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.VnBodoni" pitchFamily="34" charset="0"/>
              </a:rPr>
              <a:t>LESSON 2 </a:t>
            </a:r>
            <a:endParaRPr lang="en-GB" sz="4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0" y="3163599"/>
            <a:ext cx="4176100" cy="91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5" y="3177046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4B1"/>
                </a:solidFill>
              </a:rPr>
              <a:t>* Vocabulary</a:t>
            </a:r>
            <a:endParaRPr lang="en-US" sz="3600" b="1" dirty="0">
              <a:solidFill>
                <a:srgbClr val="0084B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4" y="481405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5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849186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924" y="1278841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3712" y="1274839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266" y="1682526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090" y="1702099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87" y="210191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037" y="2115949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351" y="2502321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836" y="2532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39" y="2955551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238" y="2972591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53B81-C692-4EFD-B4BD-AB37D4137FE4}"/>
              </a:ext>
            </a:extLst>
          </p:cNvPr>
          <p:cNvSpPr txBox="1"/>
          <p:nvPr/>
        </p:nvSpPr>
        <p:spPr>
          <a:xfrm>
            <a:off x="5092829" y="3378395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1512</TotalTime>
  <Words>631</Words>
  <Application>Microsoft Office PowerPoint</Application>
  <PresentationFormat>On-screen Show (4:3)</PresentationFormat>
  <Paragraphs>156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.VnBlackH</vt:lpstr>
      <vt:lpstr>.VnBodoni</vt:lpstr>
      <vt:lpstr>.VnTifani HeavyH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97</cp:revision>
  <dcterms:created xsi:type="dcterms:W3CDTF">2020-12-09T02:04:09Z</dcterms:created>
  <dcterms:modified xsi:type="dcterms:W3CDTF">2022-08-08T08:26:48Z</dcterms:modified>
</cp:coreProperties>
</file>