
<file path=[Content_Types].xml><?xml version="1.0" encoding="utf-8"?>
<Types xmlns="http://schemas.openxmlformats.org/package/2006/content-types">
  <Default Extension="png" ContentType="image/png"/>
  <Default Extension="mp3" ContentType="audio/unknown"/>
  <Default Extension="svg" ContentType="image/svg+xml"/>
  <Default Extension="jpeg" ContentType="image/jpeg"/>
  <Default Extension="rels" ContentType="application/vnd.openxmlformats-package.relationships+xml"/>
  <Default Extension="xml" ContentType="application/xml"/>
  <Default Extension="wav" ContentType="audio/wav"/>
  <Default Extension="wdp" ContentType="image/vnd.ms-photo"/>
  <Default Extension="gif" ContentType="image/gif"/>
  <Default Extension="mp4" ContentType="video/unknown"/>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ink/ink1.xml" ContentType="application/inkml+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media/audio1.wav" ContentType="audio/x-wav"/>
  <Override PartName="/ppt/notesSlides/notesSlide32.xml" ContentType="application/vnd.openxmlformats-officedocument.presentationml.notesSlide+xml"/>
  <Override PartName="/ppt/media/audio2.wav" ContentType="audio/x-wav"/>
  <Override PartName="/ppt/media/audio3.wav" ContentType="audio/x-wav"/>
  <Override PartName="/ppt/media/audio4.wav" ContentType="audio/x-wav"/>
  <Override PartName="/ppt/ink/ink2.xml" ContentType="application/inkml+xml"/>
  <Override PartName="/ppt/ink/ink3.xml" ContentType="application/inkml+xml"/>
  <Override PartName="/ppt/ink/ink4.xml" ContentType="application/inkml+xml"/>
  <Override PartName="/ppt/ink/ink5.xml" ContentType="application/inkml+xml"/>
  <Override PartName="/ppt/notesSlides/notesSlide33.xml" ContentType="application/vnd.openxmlformats-officedocument.presentationml.notesSlide+xml"/>
  <Override PartName="/ppt/media/audio5.wav" ContentType="audio/x-wav"/>
  <Override PartName="/ppt/ink/ink6.xml" ContentType="application/inkml+xml"/>
  <Override PartName="/ppt/ink/ink7.xml" ContentType="application/inkml+xml"/>
  <Override PartName="/ppt/ink/ink8.xml" ContentType="application/inkml+xml"/>
  <Override PartName="/ppt/ink/ink9.xml" ContentType="application/inkml+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notesSlides/notesSlide36.xml" ContentType="application/vnd.openxmlformats-officedocument.presentationml.notesSlide+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notesSlides/notesSlide37.xml" ContentType="application/vnd.openxmlformats-officedocument.presentationml.notesSlide+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notesSlides/notesSlide38.xml" ContentType="application/vnd.openxmlformats-officedocument.presentationml.notesSlide+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notesSlides/notesSlide39.xml" ContentType="application/vnd.openxmlformats-officedocument.presentationml.notesSlide+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notesSlides/notesSlide40.xml" ContentType="application/vnd.openxmlformats-officedocument.presentationml.notesSlide+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notesSlides/notesSlide41.xml" ContentType="application/vnd.openxmlformats-officedocument.presentationml.notesSlide+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media/audio6.wav" ContentType="audio/x-wav"/>
  <Override PartName="/docProps/core.xml" ContentType="application/vnd.openxmlformats-package.core-properties+xml"/>
  <Override PartName="/docProps/app.xml" ContentType="application/vnd.openxmlformats-officedocument.extended-properties+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59"/>
  </p:notesMasterIdLst>
  <p:sldIdLst>
    <p:sldId id="668" r:id="rId3"/>
    <p:sldId id="678" r:id="rId4"/>
    <p:sldId id="256" r:id="rId5"/>
    <p:sldId id="319" r:id="rId6"/>
    <p:sldId id="261" r:id="rId7"/>
    <p:sldId id="475" r:id="rId8"/>
    <p:sldId id="545" r:id="rId9"/>
    <p:sldId id="546" r:id="rId10"/>
    <p:sldId id="477" r:id="rId11"/>
    <p:sldId id="331" r:id="rId12"/>
    <p:sldId id="665" r:id="rId13"/>
    <p:sldId id="676" r:id="rId14"/>
    <p:sldId id="656" r:id="rId15"/>
    <p:sldId id="666" r:id="rId16"/>
    <p:sldId id="677" r:id="rId17"/>
    <p:sldId id="660" r:id="rId18"/>
    <p:sldId id="671" r:id="rId19"/>
    <p:sldId id="659" r:id="rId20"/>
    <p:sldId id="672" r:id="rId21"/>
    <p:sldId id="673" r:id="rId22"/>
    <p:sldId id="661" r:id="rId23"/>
    <p:sldId id="662" r:id="rId24"/>
    <p:sldId id="674" r:id="rId25"/>
    <p:sldId id="675" r:id="rId26"/>
    <p:sldId id="663" r:id="rId27"/>
    <p:sldId id="667" r:id="rId28"/>
    <p:sldId id="338" r:id="rId29"/>
    <p:sldId id="356" r:id="rId30"/>
    <p:sldId id="455" r:id="rId31"/>
    <p:sldId id="679" r:id="rId32"/>
    <p:sldId id="680" r:id="rId33"/>
    <p:sldId id="681" r:id="rId34"/>
    <p:sldId id="682" r:id="rId35"/>
    <p:sldId id="683" r:id="rId36"/>
    <p:sldId id="684" r:id="rId37"/>
    <p:sldId id="685" r:id="rId38"/>
    <p:sldId id="686" r:id="rId39"/>
    <p:sldId id="687" r:id="rId40"/>
    <p:sldId id="688" r:id="rId41"/>
    <p:sldId id="689" r:id="rId42"/>
    <p:sldId id="690" r:id="rId43"/>
    <p:sldId id="691" r:id="rId44"/>
    <p:sldId id="692" r:id="rId45"/>
    <p:sldId id="693" r:id="rId46"/>
    <p:sldId id="694" r:id="rId47"/>
    <p:sldId id="695" r:id="rId48"/>
    <p:sldId id="696" r:id="rId49"/>
    <p:sldId id="697" r:id="rId50"/>
    <p:sldId id="698" r:id="rId51"/>
    <p:sldId id="699" r:id="rId52"/>
    <p:sldId id="700" r:id="rId53"/>
    <p:sldId id="701" r:id="rId54"/>
    <p:sldId id="702" r:id="rId55"/>
    <p:sldId id="703" r:id="rId56"/>
    <p:sldId id="704" r:id="rId57"/>
    <p:sldId id="705" r:id="rId5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E3D9C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014" autoAdjust="0"/>
    <p:restoredTop sz="93979" autoAdjust="0"/>
  </p:normalViewPr>
  <p:slideViewPr>
    <p:cSldViewPr snapToGrid="0">
      <p:cViewPr varScale="1">
        <p:scale>
          <a:sx n="51" d="100"/>
          <a:sy n="51" d="100"/>
        </p:scale>
        <p:origin x="-730" y="-72"/>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5" Type="http://schemas.openxmlformats.org/officeDocument/2006/relationships/slide" Target="slides/slide3.xml"/><Relationship Id="rId61" Type="http://schemas.openxmlformats.org/officeDocument/2006/relationships/viewProps" Target="view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microsoft.com/office/2016/11/relationships/changesInfo" Target="changesInfos/changesInfo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Dao Hoai Nam" userId="20af324c59971043" providerId="LiveId" clId="{778EE575-1C01-4094-9865-44018FB8A6CA}"/>
    <pc:docChg chg="modSld">
      <pc:chgData name="Dao Hoai Nam" userId="20af324c59971043" providerId="LiveId" clId="{778EE575-1C01-4094-9865-44018FB8A6CA}" dt="2025-02-05T22:45:00.610" v="14" actId="20577"/>
      <pc:docMkLst>
        <pc:docMk/>
      </pc:docMkLst>
      <pc:sldChg chg="modNotesTx">
        <pc:chgData name="Dao Hoai Nam" userId="20af324c59971043" providerId="LiveId" clId="{778EE575-1C01-4094-9865-44018FB8A6CA}" dt="2025-02-05T22:42:45.997" v="3" actId="20577"/>
        <pc:sldMkLst>
          <pc:docMk/>
          <pc:sldMk cId="2280226270" sldId="261"/>
        </pc:sldMkLst>
      </pc:sldChg>
      <pc:sldChg chg="modNotesTx">
        <pc:chgData name="Dao Hoai Nam" userId="20af324c59971043" providerId="LiveId" clId="{778EE575-1C01-4094-9865-44018FB8A6CA}" dt="2025-02-05T22:42:42.304" v="2" actId="20577"/>
        <pc:sldMkLst>
          <pc:docMk/>
          <pc:sldMk cId="1898472856" sldId="319"/>
        </pc:sldMkLst>
      </pc:sldChg>
      <pc:sldChg chg="modNotesTx">
        <pc:chgData name="Dao Hoai Nam" userId="20af324c59971043" providerId="LiveId" clId="{778EE575-1C01-4094-9865-44018FB8A6CA}" dt="2025-02-05T22:43:01.929" v="7" actId="20577"/>
        <pc:sldMkLst>
          <pc:docMk/>
          <pc:sldMk cId="3879045230" sldId="331"/>
        </pc:sldMkLst>
      </pc:sldChg>
      <pc:sldChg chg="modNotesTx">
        <pc:chgData name="Dao Hoai Nam" userId="20af324c59971043" providerId="LiveId" clId="{778EE575-1C01-4094-9865-44018FB8A6CA}" dt="2025-02-05T22:44:56.264" v="13" actId="20577"/>
        <pc:sldMkLst>
          <pc:docMk/>
          <pc:sldMk cId="1072640082" sldId="356"/>
        </pc:sldMkLst>
      </pc:sldChg>
      <pc:sldChg chg="modNotesTx">
        <pc:chgData name="Dao Hoai Nam" userId="20af324c59971043" providerId="LiveId" clId="{778EE575-1C01-4094-9865-44018FB8A6CA}" dt="2025-02-05T22:45:00.610" v="14" actId="20577"/>
        <pc:sldMkLst>
          <pc:docMk/>
          <pc:sldMk cId="173968091" sldId="455"/>
        </pc:sldMkLst>
      </pc:sldChg>
      <pc:sldChg chg="modNotesTx">
        <pc:chgData name="Dao Hoai Nam" userId="20af324c59971043" providerId="LiveId" clId="{778EE575-1C01-4094-9865-44018FB8A6CA}" dt="2025-02-05T22:42:50.079" v="4" actId="20577"/>
        <pc:sldMkLst>
          <pc:docMk/>
          <pc:sldMk cId="1797973509" sldId="475"/>
        </pc:sldMkLst>
      </pc:sldChg>
      <pc:sldChg chg="modNotesTx">
        <pc:chgData name="Dao Hoai Nam" userId="20af324c59971043" providerId="LiveId" clId="{778EE575-1C01-4094-9865-44018FB8A6CA}" dt="2025-02-05T22:42:58.944" v="6" actId="20577"/>
        <pc:sldMkLst>
          <pc:docMk/>
          <pc:sldMk cId="1593635180" sldId="477"/>
        </pc:sldMkLst>
      </pc:sldChg>
      <pc:sldChg chg="modNotesTx">
        <pc:chgData name="Dao Hoai Nam" userId="20af324c59971043" providerId="LiveId" clId="{778EE575-1C01-4094-9865-44018FB8A6CA}" dt="2025-02-05T22:42:53.298" v="5" actId="20577"/>
        <pc:sldMkLst>
          <pc:docMk/>
          <pc:sldMk cId="336855399" sldId="545"/>
        </pc:sldMkLst>
      </pc:sldChg>
      <pc:sldChg chg="modNotesTx">
        <pc:chgData name="Dao Hoai Nam" userId="20af324c59971043" providerId="LiveId" clId="{778EE575-1C01-4094-9865-44018FB8A6CA}" dt="2025-02-05T22:43:09.990" v="8" actId="20577"/>
        <pc:sldMkLst>
          <pc:docMk/>
          <pc:sldMk cId="807287728" sldId="656"/>
        </pc:sldMkLst>
      </pc:sldChg>
      <pc:sldChg chg="modNotesTx">
        <pc:chgData name="Dao Hoai Nam" userId="20af324c59971043" providerId="LiveId" clId="{778EE575-1C01-4094-9865-44018FB8A6CA}" dt="2025-02-05T22:44:32.665" v="11" actId="20577"/>
        <pc:sldMkLst>
          <pc:docMk/>
          <pc:sldMk cId="2209765624" sldId="659"/>
        </pc:sldMkLst>
      </pc:sldChg>
      <pc:sldChg chg="modNotesTx">
        <pc:chgData name="Dao Hoai Nam" userId="20af324c59971043" providerId="LiveId" clId="{778EE575-1C01-4094-9865-44018FB8A6CA}" dt="2025-02-05T22:44:24.446" v="9" actId="20577"/>
        <pc:sldMkLst>
          <pc:docMk/>
          <pc:sldMk cId="2997572252" sldId="660"/>
        </pc:sldMkLst>
      </pc:sldChg>
      <pc:sldChg chg="modNotesTx">
        <pc:chgData name="Dao Hoai Nam" userId="20af324c59971043" providerId="LiveId" clId="{778EE575-1C01-4094-9865-44018FB8A6CA}" dt="2025-02-05T22:42:31.173" v="0" actId="20577"/>
        <pc:sldMkLst>
          <pc:docMk/>
          <pc:sldMk cId="2062823313" sldId="668"/>
        </pc:sldMkLst>
      </pc:sldChg>
      <pc:sldChg chg="modNotesTx">
        <pc:chgData name="Dao Hoai Nam" userId="20af324c59971043" providerId="LiveId" clId="{778EE575-1C01-4094-9865-44018FB8A6CA}" dt="2025-02-05T22:44:28.893" v="10" actId="20577"/>
        <pc:sldMkLst>
          <pc:docMk/>
          <pc:sldMk cId="4119795350" sldId="671"/>
        </pc:sldMkLst>
      </pc:sldChg>
      <pc:sldChg chg="modNotesTx">
        <pc:chgData name="Dao Hoai Nam" userId="20af324c59971043" providerId="LiveId" clId="{778EE575-1C01-4094-9865-44018FB8A6CA}" dt="2025-02-05T22:44:38.317" v="12" actId="20577"/>
        <pc:sldMkLst>
          <pc:docMk/>
          <pc:sldMk cId="318023904" sldId="673"/>
        </pc:sldMkLst>
      </pc:sldChg>
      <pc:sldChg chg="modNotesTx">
        <pc:chgData name="Dao Hoai Nam" userId="20af324c59971043" providerId="LiveId" clId="{778EE575-1C01-4094-9865-44018FB8A6CA}" dt="2025-02-05T22:42:37.352" v="1" actId="20577"/>
        <pc:sldMkLst>
          <pc:docMk/>
          <pc:sldMk cId="2469224569" sldId="678"/>
        </pc:sldMkLst>
      </pc:sldChg>
    </pc:docChg>
  </pc:docChgLst>
</pc:chgInfo>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1T08:40:24.984"/>
    </inkml:context>
    <inkml:brush xml:id="br0">
      <inkml:brushProperty name="width" value="0.05" units="cm"/>
      <inkml:brushProperty name="height" value="0.05" units="cm"/>
      <inkml:brushProperty name="color" value="#333333"/>
    </inkml:brush>
  </inkml:definitions>
  <inkml:trace contextRef="#ctx0" brushRef="#br0">3 1 24575,'7'0'0,"-1"0"0,2 0 0,-2 2 0,-1-1 0,2 1 0,0 0 0,-1-1 0,1 1 0,-2 1 0,1-1 0,0 1 0,1 1 0,-2-1 0,0 0 0,7 7 0,-8-7 0,-2-1 0,0 1 0,0 1 0,0-1 0,0 0 0,-1-1 0,1 1 0,0 2 0,-1-2 0,1 1 0,-2-1 0,2 0 0,-2 1 0,1-1 0,-1 2 0,0-2 0,0 1 0,0-1 0,0 2 0,0-2 0,0 0 0,-1 1 0,1-1 0,-2 0 0,0 2 0,2-1 0,-1-1 0,-4 5 0,1-3-85,2-1 0,0-1-1,0 2 1,-2-2 0,0 0-1,1 1 1,1-1 0,-3 0-1,2 1 1,0-3 0,-2 3-1,1-3 1,-2 3 0,4-3-1,-9 3 1</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0,2 1 0,-1 0 0,-1-1 0,1 1 0,-1 0 0,0 0 0,0 0 0,0 1 0,0-1 0,0 0 0,4 3 0,-5-3 0,0 0 0,0 0 0,-1 1 0,1-1 0,0 0 0,-1 0 0,1 0 0,0 1 0,-1-1 0,1 1 0,-1-1 0,1 0 0,-1 1 0,0-1 0,0 1 0,0-1 0,0 1 0,0-1 0,0 1 0,0-1 0,0 0 0,0 1 0,0-1 0,-1 0 0,0 1 0,1 0 0,0-1 0,-2 2 0,0-1-85,2 0 0,-1-1-1,0 1 1,0-1 0,-1 0-1,1 1 1,0-1 0,-1 0-1,0 1 1,2-2 0,-2 2-1,0-2 1,0 2 0,0-2-1,-1 2 1</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0,0 1 0,0 0 0,2 0 0,-2-1 0,0 2 0,1-2 0,-1 2 0,1-1 0,0 1 0,-1-1 0,2 3 0,-3-2 0,0-2 0,0 2 0,-1-1 0,2 0 0,-2 1 0,0-1 0,2 0 0,-2 1 0,0-1 0,2 1 0,-2-1 0,0 1 0,0-1 0,2 1 0,-2 0 0,0-1 0,0 0 0,0 1 0,0 0 0,0-1 0,0 1 0,-2-1 0,2 1 0,0-1 0,-2 1 0,2-1 0,0 1 0,-2 1 0,0-1-85,2 0 0,-1-1-1,0 1 1,0 0 0,0-1-1,0 1 1,-1-1 0,0 0-1,2 1 1,-2-1 0,-1 0-1,2 0 1,-1 0 0,1 0-1,-3 0 1</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4:50.744"/>
    </inkml:context>
    <inkml:brush xml:id="br0">
      <inkml:brushProperty name="width" value="0.05" units="cm"/>
      <inkml:brushProperty name="height" value="0.05" units="cm"/>
      <inkml:brushProperty name="color" value="#333333"/>
    </inkml:brush>
  </inkml:definitions>
  <inkml:trace contextRef="#ctx0" brushRef="#br0">3 1 24575,'3'0'0,"-1"0"0,1 0 0,0 1 0,-1-1 0,2 1 0,-1 0 0,-1-1 0,0 1 0,0 0 0,2 0 0,-2 1 0,1-1 0,-1 0 0,0 1 0,3 2 0,-4-3 0,0 0 0,1 0 0,-2 1 0,0-1 0,2 0 0,-2 0 0,0 0 0,2 1 0,-2 0 0,2-1 0,-2 1 0,0-1 0,0 0 0,0 1 0,0 0 0,0-1 0,0 2 0,0-2 0,0 1 0,0-1 0,0 1 0,0-1 0,0 0 0,0 1 0,-2 0 0,2-1 0,0 1 0,-2 1 0,0-1-85,2-1 0,-2 1-1,1 0 1,0-1 0,-1 1-1,1-1 1,-1 0 0,0 1-1,2-1 1,-2 0 0,0 0-1,1 0 1,-1 0 0,0 0-1,-2 0 1</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6:28.430"/>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0,0 1 0,0 0 0,2 0 0,-2-1 0,0 2 0,1-2 0,-1 2 0,1-1 0,0 1 0,-1-1 0,2 3 0,-3-2 0,0-2 0,0 2 0,-1-1 0,2 0 0,-2 1 0,0-1 0,2 0 0,-2 1 0,0-1 0,2 1 0,-2-1 0,0 1 0,0-1 0,2 1 0,-2 0 0,0-1 0,0 0 0,0 1 0,0 0 0,0-1 0,0 1 0,-2-1 0,2 1 0,0-1 0,-2 1 0,2-1 0,0 1 0,-2 1 0,0-1-85,2 0 0,-1-1-1,0 1 1,0 0 0,0-1-1,0 1 1,-1-1 0,0 0-1,2 1 1,-2-1 0,-1 0-1,2 0 1,-1 0 0,1 0-1,-3 0 1</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0,2 1 0,-1 0 0,-1-1 0,1 1 0,-2 0 0,2 0 0,-2 0 0,3 1 0,-2-1 0,0 0 0,3 3 0,-4-3 0,1 0 0,-2 0 0,0 0 0,1 0 0,0 0 0,-1 0 0,2 0 0,-2 1 0,0-1 0,1 1 0,-1-1 0,1 0 0,-1 1 0,0-1 0,0 1 0,0-1 0,0 1 0,0 0 0,0 0 0,0-2 0,0 2 0,0 0 0,0-2 0,-1 2 0,0 0 0,1 0 0,0-1 0,-2 2 0,0-1-85,2-2 0,0 2-1,-2 0 1,1-2 0,0 2-1,-1 0 1,0-1 0,1 0-1,0 1 1,-1-2 0,1 2-1,-2-2 1,2 2 0,0-2-1,-3 2 1</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1:44.255"/>
    </inkml:context>
    <inkml:brush xml:id="br0">
      <inkml:brushProperty name="width" value="0.05" units="cm"/>
      <inkml:brushProperty name="height" value="0.05" units="cm"/>
      <inkml:brushProperty name="color" value="#333333"/>
    </inkml:brush>
  </inkml:definitions>
  <inkml:trace contextRef="#ctx0" brushRef="#br0">3 1 24575,'3'0'0,"0"0"0,-1 0 0,1 1 0,-1-1 0,2 1 0,-1 0 0,-2-1 0,3 1 0,-2 1 0,0-2 0,1 2 0,0-1 0,-1 0 0,0 1 0,4 2 0,-6-3 0,1 0 0,0 0 0,1 1 0,-2-1 0,0 0 0,1 0 0,0 0 0,-1 2 0,2-2 0,-2 0 0,0 1 0,0-1 0,0 0 0,1 1 0,-1 0 0,0-1 0,0 2 0,0-2 0,0 1 0,0-1 0,0 1 0,-1-1 0,1 1 0,0-1 0,0 1 0,0-1 0,-2 1 0,0 1 0,2-1-85,-2 0 0,1-1-1,0 1 1,1-1 0,-3 1-1,2-1 1,0 1 0,-2-1-1,3 0 1,-2 0 0,0 0-1,1 0 1,-2 0 0,3 0-1,-5 0 1</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46:07.157"/>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5:45.061"/>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0,2 1 0,-1 0 0,-1-1 0,1 1 0,-2 0 0,2 0 0,-2 0 0,3 1 0,-2-1 0,0 0 0,3 3 0,-4-3 0,1 0 0,-2 0 0,0 1 0,1-1 0,0 0 0,-1 0 0,2 0 0,-2 1 0,0-1 0,1 1 0,-1-1 0,1 0 0,-1 1 0,0-1 0,0 1 0,0-1 0,0 1 0,0-2 0,0 2 0,0-1 0,0 0 0,0 1 0,0-1 0,-1 0 0,0 1 0,1 0 0,0-1 0,-2 2 0,0-1-85,2 0 0,0-1-1,-2 1 1,1-1 0,0 0-1,-1 1 1,0-1 0,1 0-1,0 1 1,-1-2 0,1 2-1,-2-2 1,2 2 0,0-2-1,-3 2 1</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0,0 1 0,0 0 0,2 0 0,-2-1 0,0 2 0,1-2 0,-1 2 0,1-1 0,0 1 0,-1-1 0,2 3 0,-3-2 0,0-2 0,0 2 0,-1-1 0,2 0 0,-2 1 0,0-1 0,2 0 0,-2 1 0,0-1 0,2 1 0,-2-1 0,0 1 0,0-1 0,2 1 0,-2 0 0,0-1 0,0 0 0,0 1 0,0 0 0,0-1 0,0 1 0,-2-1 0,2 1 0,0-1 0,-2 1 0,2-1 0,0 1 0,-2 1 0,0-1-85,2 0 0,-1-1-1,0 1 1,0 0 0,0-1-1,0 1 1,-1-1 0,0 0-1,2 1 1,-2-1 0,-1 0-1,2 0 1,-1 0 0,1 0-1,-3 0 1</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4:50.744"/>
    </inkml:context>
    <inkml:brush xml:id="br0">
      <inkml:brushProperty name="width" value="0.05" units="cm"/>
      <inkml:brushProperty name="height" value="0.05" units="cm"/>
      <inkml:brushProperty name="color" value="#333333"/>
    </inkml:brush>
  </inkml:definitions>
  <inkml:trace contextRef="#ctx0" brushRef="#br0">3 1 24575,'3'0'0,"-1"0"0,1 0 0,0 1 0,-1-1 0,2 1 0,-1 0 0,-1-1 0,0 1 0,0 0 0,2 0 0,-2 1 0,1-1 0,-1 0 0,0 1 0,3 2 0,-4-3 0,0 0 0,1 0 0,-2 1 0,0-1 0,2 0 0,-2 0 0,0 0 0,2 1 0,-2 0 0,2-1 0,-2 1 0,0-1 0,0 0 0,0 1 0,0 0 0,0-1 0,0 2 0,0-2 0,0 1 0,0-1 0,0 1 0,0-1 0,0 0 0,0 1 0,-2 0 0,2-1 0,0 1 0,-2 1 0,0-1-85,2-1 0,-2 1-1,1 0 1,0-1 0,-1 1-1,1-1 1,-1 0 0,0 1-1,2-1 1,-2 0 0,0 0-1,1 0 1,-1 0 0,0 0-1,-2 0 1</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6:28.430"/>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0,2 1 0,-1 0 0,-1-1 0,1 1 0,-1 0 0,0 0 0,0 0 0,0 1 0,0-1 0,0 0 0,4 3 0,-5-3 0,0 0 0,0 0 0,-1 1 0,1-1 0,0 0 0,-1 0 0,1 0 0,0 1 0,-1-1 0,1 1 0,-1-1 0,1 0 0,-1 1 0,0-1 0,0 1 0,0-1 0,0 1 0,0-1 0,0 1 0,0-1 0,0 0 0,0 1 0,0-1 0,-1 0 0,0 1 0,1 0 0,0-1 0,-2 2 0,0-1-85,2 0 0,-1-1-1,0 1 1,0-1 0,-1 0-1,1 1 1,0-1 0,-1 0-1,0 1 1,2-2 0,-2 2-1,0-2 1,0 2 0,0-2-1,-1 2 1</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1:44.255"/>
    </inkml:context>
    <inkml:brush xml:id="br0">
      <inkml:brushProperty name="width" value="0.05" units="cm"/>
      <inkml:brushProperty name="height" value="0.05" units="cm"/>
      <inkml:brushProperty name="color" value="#333333"/>
    </inkml:brush>
  </inkml:definitions>
  <inkml:trace contextRef="#ctx0" brushRef="#br0">3 1 24575,'3'0'0,"0"0"0,-1 0 0,1 1 0,-1-1 0,2 1 0,-1 0 0,-2-1 0,3 1 0,-2 1 0,0-2 0,1 2 0,0-1 0,-1 0 0,0 1 0,4 2 0,-6-3 0,1 0 0,0 0 0,1 1 0,-2-1 0,0 0 0,1 0 0,0 0 0,-1 2 0,2-2 0,-2 0 0,0 1 0,0-1 0,0 0 0,1 1 0,-1 0 0,0-1 0,0 2 0,0-2 0,0 1 0,0-1 0,0 1 0,-1-1 0,1 1 0,0-1 0,0 1 0,0-1 0,-2 1 0,0 1 0,2-1-85,-2 0 0,1-1-1,0 1 1,1-1 0,-3 1-1,2-1 1,0 1 0,-2-1-1,3 0 1,-2 0 0,0 0-1,1 0 1,-2 0 0,3 0-1,-5 0 1</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46:07.157"/>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5:45.061"/>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0,2 1 0,-1 0 0,-1-1 0,1 1 0,-2 0 0,2 0 0,-2 0 0,3 1 0,-2-1 0,0 0 0,3 3 0,-4-3 0,1 0 0,-2 0 0,0 1 0,1-1 0,0 0 0,-1 0 0,2 0 0,-2 1 0,0-1 0,1 1 0,-1-1 0,1 0 0,-1 1 0,0-1 0,0 1 0,0-1 0,0 1 0,0-2 0,0 2 0,0-1 0,0 0 0,0 1 0,0-1 0,-1 0 0,0 1 0,1 0 0,0-1 0,-2 2 0,0-1-85,2 0 0,0-1-1,-2 1 1,1-1 0,0 0-1,-1 1 1,0-1 0,1 0-1,0 1 1,-1-2 0,1 2-1,-2-2 1,2 2 0,0-2-1,-3 2 1</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1:44.255"/>
    </inkml:context>
    <inkml:brush xml:id="br0">
      <inkml:brushProperty name="width" value="0.05" units="cm"/>
      <inkml:brushProperty name="height" value="0.05" units="cm"/>
      <inkml:brushProperty name="color" value="#333333"/>
    </inkml:brush>
  </inkml:definitions>
  <inkml:trace contextRef="#ctx0" brushRef="#br0">3 1 24575,'3'0'0,"0"0"0,-1 0 0,1 1 0,-1-1 0,2 1 0,-1 0 0,-2-1 0,3 1 0,-2 1 0,0-2 0,1 2 0,0-1 0,-1 0 0,0 1 0,4 2 0,-6-3 0,1 0 0,0 0 0,1 1 0,-2-1 0,0 0 0,1 0 0,0 0 0,-1 2 0,2-2 0,-2 0 0,0 1 0,0-1 0,0 0 0,1 1 0,-1 0 0,0-1 0,0 2 0,0-2 0,0 1 0,0-1 0,0 1 0,-1-1 0,1 1 0,0-1 0,0 1 0,0-1 0,-2 1 0,0 1 0,2-1-85,-2 0 0,1-1-1,0 1 1,1-1 0,-3 1-1,2-1 1,0 1 0,-2-1-1,3 0 1,-2 0 0,0 0-1,1 0 1,-2 0 0,3 0-1,-5 0 1</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46:07.157"/>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5:45.061"/>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0,2 1 0,-1 0 0,-1-1 0,1 1 0,-2 0 0,2 0 0,-2 0 0,3 1 0,-2-1 0,0 0 0,3 3 0,-4-3 0,1 0 0,-2 0 0,0 1 0,1-1 0,0 0 0,-1 0 0,2 0 0,-2 1 0,0-1 0,1 1 0,-1-1 0,1 0 0,-1 1 0,0-1 0,0 1 0,0-1 0,0 1 0,0-2 0,0 2 0,0-1 0,0 0 0,0 1 0,0-1 0,-1 0 0,0 1 0,1 0 0,0-1 0,-2 2 0,0-1-85,2 0 0,0-1-1,-2 1 1,1-1 0,0 0-1,-1 1 1,0-1 0,1 0-1,0 1 1,-1-2 0,1 2-1,-2-2 1,2 2 0,0-2-1,-3 2 1</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0,0 1 0,0 0 0,2 0 0,-2-1 0,0 2 0,1-2 0,-1 2 0,1-1 0,0 1 0,-1-1 0,2 3 0,-3-2 0,0-2 0,0 2 0,-1-1 0,2 0 0,-2 1 0,0-1 0,2 0 0,-2 1 0,0-1 0,2 1 0,-2-1 0,0 1 0,0-1 0,2 1 0,-2 0 0,0-1 0,0 0 0,0 1 0,0 0 0,0-1 0,0 1 0,-2-1 0,2 1 0,0-1 0,-2 1 0,2-1 0,0 1 0,-2 1 0,0-1-85,2 0 0,-1-1-1,0 1 1,0 0 0,0-1-1,0 1 1,-1-1 0,0 0-1,2 1 1,-2-1 0,-1 0-1,2 0 1,-1 0 0,1 0-1,-3 0 1</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0,2 1 0,-1 0 0,-1-1 0,1 1 0,-2 0 0,2 0 0,-2 0 0,3 1 0,-2-1 0,0 0 0,3 3 0,-4-3 0,1 0 0,-2 0 0,0 0 0,1 0 0,0 0 0,-1 0 0,2 0 0,-2 1 0,0-1 0,1 1 0,-1-1 0,1 0 0,-1 1 0,0-1 0,0 1 0,0-1 0,0 1 0,0 0 0,0 0 0,0-2 0,0 2 0,0 0 0,0-2 0,-1 2 0,0 0 0,1 0 0,0-1 0,-2 2 0,0-1-85,2-2 0,0 2-1,-2 0 1,1-2 0,0 2-1,-1 0 1,0-1 0,1 0-1,0 1 1,-1-2 0,1 2-1,-2-2 1,2 2 0,0-2-1,-3 2 1</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0,0 1 0,0 0 0,2 0 0,-2-1 0,0 2 0,1-2 0,-1 2 0,1-1 0,0 1 0,-1-1 0,2 3 0,-3-2 0,0-2 0,0 2 0,-1-1 0,2 0 0,-2 1 0,0-1 0,2 0 0,-2 1 0,0-1 0,2 1 0,-2-1 0,0 1 0,0-1 0,2 1 0,-2 0 0,0-1 0,0 0 0,0 1 0,0 0 0,0-1 0,0 1 0,-2-1 0,2 1 0,0-1 0,-2 1 0,2-1 0,0 1 0,-2 1 0,0-1-85,2 0 0,-1-1-1,0 1 1,0 0 0,0-1-1,0 1 1,-1-1 0,0 0-1,2 1 1,-2-1 0,-1 0-1,2 0 1,-1 0 0,1 0-1,-3 0 1</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4:50.744"/>
    </inkml:context>
    <inkml:brush xml:id="br0">
      <inkml:brushProperty name="width" value="0.05" units="cm"/>
      <inkml:brushProperty name="height" value="0.05" units="cm"/>
      <inkml:brushProperty name="color" value="#333333"/>
    </inkml:brush>
  </inkml:definitions>
  <inkml:trace contextRef="#ctx0" brushRef="#br0">3 1 24575,'3'0'0,"-1"0"0,1 0 0,0 1 0,-1-1 0,2 1 0,-1 0 0,-1-1 0,0 1 0,0 0 0,2 0 0,-2 1 0,1-1 0,-1 0 0,0 1 0,3 2 0,-4-3 0,0 0 0,1 0 0,-2 1 0,0-1 0,2 0 0,-2 0 0,0 0 0,2 1 0,-2 0 0,2-1 0,-2 1 0,0-1 0,0 0 0,0 1 0,0 0 0,0-1 0,0 2 0,0-2 0,0 1 0,0-1 0,0 1 0,0-1 0,0 0 0,0 1 0,-2 0 0,2-1 0,0 1 0,-2 1 0,0-1-85,2-1 0,-2 1-1,1 0 1,0-1 0,-1 1-1,1-1 1,-1 0 0,0 1-1,2-1 1,-2 0 0,0 0-1,1 0 1,-1 0 0,0 0-1,-2 0 1</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6:28.430"/>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0,0 1 0,0 0 0,2 0 0,-2-1 0,0 2 0,1-2 0,-1 2 0,1-1 0,0 1 0,-1-1 0,2 3 0,-3-2 0,0-2 0,0 2 0,-1-1 0,2 0 0,-2 1 0,0-1 0,2 0 0,-2 1 0,0-1 0,2 1 0,-2-1 0,0 1 0,0-1 0,2 1 0,-2 0 0,0-1 0,0 0 0,0 1 0,0 0 0,0-1 0,0 1 0,-2-1 0,2 1 0,0-1 0,-2 1 0,2-1 0,0 1 0,-2 1 0,0-1-85,2 0 0,-1-1-1,0 1 1,0 0 0,0-1-1,0 1 1,-1-1 0,0 0-1,2 1 1,-2-1 0,-1 0-1,2 0 1,-1 0 0,1 0-1,-3 0 1</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1:44.255"/>
    </inkml:context>
    <inkml:brush xml:id="br0">
      <inkml:brushProperty name="width" value="0.05" units="cm"/>
      <inkml:brushProperty name="height" value="0.05" units="cm"/>
      <inkml:brushProperty name="color" value="#333333"/>
    </inkml:brush>
  </inkml:definitions>
  <inkml:trace contextRef="#ctx0" brushRef="#br0">3 1 24575,'3'0'0,"0"0"0,-1 0 0,1 1 0,-1-1 0,2 1 0,-1 0 0,-2-1 0,3 1 0,-2 1 0,0-2 0,1 2 0,0-1 0,-1 0 0,0 1 0,4 2 0,-6-3 0,1 0 0,0 0 0,1 1 0,-2-1 0,0 0 0,1 0 0,0 0 0,-1 2 0,2-2 0,-2 0 0,0 1 0,0-1 0,0 0 0,1 1 0,-1 0 0,0-1 0,0 2 0,0-2 0,0 1 0,0-1 0,0 1 0,-1-1 0,1 1 0,0-1 0,0 1 0,0-1 0,-2 1 0,0 1 0,2-1-85,-2 0 0,1-1-1,0 1 1,1-1 0,-3 1-1,2-1 1,0 1 0,-2-1-1,3 0 1,-2 0 0,0 0-1,1 0 1,-2 0 0,3 0-1,-5 0 1</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0,2 1 0,-1 0 0,-1-1 0,1 1 0,-2 0 0,2 0 0,-2 0 0,3 1 0,-2-1 0,0 0 0,3 3 0,-4-3 0,1 0 0,-2 0 0,0 0 0,1 0 0,0 0 0,-1 0 0,2 0 0,-2 1 0,0-1 0,1 1 0,-1-1 0,1 0 0,-1 1 0,0-1 0,0 1 0,0-1 0,0 1 0,0 0 0,0 0 0,0-2 0,0 2 0,0 0 0,0-2 0,-1 2 0,0 0 0,1 0 0,0-1 0,-2 2 0,0-1-85,2-2 0,0 2-1,-2 0 1,1-2 0,0 2-1,-1 0 1,0-1 0,1 0-1,0 1 1,-1-2 0,1 2-1,-2-2 1,2 2 0,0-2-1,-3 2 1</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1:44.255"/>
    </inkml:context>
    <inkml:brush xml:id="br0">
      <inkml:brushProperty name="width" value="0.05" units="cm"/>
      <inkml:brushProperty name="height" value="0.05" units="cm"/>
      <inkml:brushProperty name="color" value="#333333"/>
    </inkml:brush>
  </inkml:definitions>
  <inkml:trace contextRef="#ctx0" brushRef="#br0">3 1 24575,'3'0'0,"0"0"0,-1 0 0,1 1 0,-1-1 0,2 1 0,-1 0 0,-2-1 0,3 1 0,-2 1 0,0-2 0,1 2 0,0-1 0,-1 0 0,0 1 0,4 2 0,-6-3 0,1 0 0,0 0 0,1 1 0,-2-1 0,0 0 0,1 0 0,0 0 0,-1 2 0,2-2 0,-2 0 0,0 1 0,0-1 0,0 0 0,1 1 0,-1 0 0,0-1 0,0 2 0,0-2 0,0 1 0,0-1 0,0 1 0,-1-1 0,1 1 0,0-1 0,0 1 0,0-1 0,-2 1 0,0 1 0,2-1-85,-2 0 0,1-1-1,0 1 1,1-1 0,-3 1-1,2-1 1,0 1 0,-2-1-1,3 0 1,-2 0 0,0 0-1,1 0 1,-2 0 0,3 0-1,-5 0 1</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46:07.157"/>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5:45.061"/>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46:07.157"/>
    </inkml:context>
    <inkml:brush xml:id="br0">
      <inkml:brushProperty name="width" value="0.05" units="cm"/>
      <inkml:brushProperty name="height" value="0.05" units="cm"/>
      <inkml:brushProperty name="color" value="#333333"/>
    </inkml:brush>
  </inkml:definitions>
  <inkml:trace contextRef="#ctx0" brushRef="#br0">3 1 24575,'3'0'0,"-1"0"0,1 0 0,0 1 0,-1-1 0,2 1 0,-2 0 0,1-1 0,0 1 0,-1 0 0,-1 0 0,1 0 0,2 1 0,-2-1 0,0 1 0,3 2 0,-3-3 0,-2 0 0,2 0 0,-2 0 0,2 1 0,-2-1 0,0 0 0,2 0 0,-2 1 0,0-1 0,2 1 0,-2-1 0,0 0 0,0 1 0,0-1 0,0 1 0,0 0 0,0-1 0,0-1 0,0 2 0,0 0 0,0-1 0,0 0 0,0 1 0,0-1 0,-2 1 0,2 0 0,0 0 0,-2 0 0,0 0-85,2 0 0,-2 0-1,2 0 1,-2-2 0,2 2-1,-3-1 1,1 0 0,2 1-1,-2-1 1,0 0 0,0 0-1,0 0 1,0 0 0,2 0-1,-4 0 1</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5:45.061"/>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59385DA-AD25-4F6C-A7AB-E8B65E91DDEB}" type="datetimeFigureOut">
              <a:rPr lang="en-US" smtClean="0"/>
              <a:t>2/6/2025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5EA9230-B75F-4475-AB16-CEEB9EBFF03E}" type="slidenum">
              <a:rPr lang="en-US" smtClean="0"/>
              <a:t>‹#›</a:t>
            </a:fld>
            <a:endParaRPr lang="en-US"/>
          </a:p>
        </p:txBody>
      </p:sp>
    </p:spTree>
    <p:extLst>
      <p:ext uri="{BB962C8B-B14F-4D97-AF65-F5344CB8AC3E}">
        <p14:creationId xmlns:p14="http://schemas.microsoft.com/office/powerpoint/2010/main" val="404549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fld id="{D5EA9230-B75F-4475-AB16-CEEB9EBFF03E}" type="slidenum">
              <a:rPr lang="en-US" smtClean="0"/>
              <a:t>1</a:t>
            </a:fld>
            <a:endParaRPr lang="en-US"/>
          </a:p>
        </p:txBody>
      </p:sp>
    </p:spTree>
    <p:extLst>
      <p:ext uri="{BB962C8B-B14F-4D97-AF65-F5344CB8AC3E}">
        <p14:creationId xmlns:p14="http://schemas.microsoft.com/office/powerpoint/2010/main" val="13382390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6D2235F-CBD4-4275-A14B-69DBBBB67F08}" type="slidenum">
              <a:rPr lang="en-US" smtClean="0"/>
              <a:t>10</a:t>
            </a:fld>
            <a:endParaRPr lang="en-US"/>
          </a:p>
        </p:txBody>
      </p:sp>
    </p:spTree>
    <p:extLst>
      <p:ext uri="{BB962C8B-B14F-4D97-AF65-F5344CB8AC3E}">
        <p14:creationId xmlns:p14="http://schemas.microsoft.com/office/powerpoint/2010/main" val="29625592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defTabSz="609630">
              <a:spcBef>
                <a:spcPct val="0"/>
              </a:spcBef>
              <a:defRPr/>
            </a:pPr>
            <a:r>
              <a:rPr lang="en-US" sz="1200" dirty="0">
                <a:solidFill>
                  <a:srgbClr val="000000"/>
                </a:solidFill>
                <a:latin typeface="Times New Roman" panose="02020603050405020304" pitchFamily="18" charset="0"/>
                <a:cs typeface="Times New Roman" panose="02020603050405020304" pitchFamily="18" charset="0"/>
              </a:rPr>
              <a:t>1. </a:t>
            </a:r>
            <a:r>
              <a:rPr lang="en-US" sz="1200" dirty="0" err="1">
                <a:solidFill>
                  <a:srgbClr val="000000"/>
                </a:solidFill>
                <a:latin typeface="Times New Roman" panose="02020603050405020304" pitchFamily="18" charset="0"/>
                <a:cs typeface="Times New Roman" panose="02020603050405020304" pitchFamily="18" charset="0"/>
              </a:rPr>
              <a:t>Xác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định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vụ</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án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được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kể</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lại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trong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tác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phẩm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và</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cho</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biết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không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gian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gian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xảy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ra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vụ</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án</a:t>
            </a:r>
            <a:r>
              <a:rPr lang="en-US" sz="1200" dirty="0">
                <a:solidFill>
                  <a:srgbClr val="000000"/>
                </a:solidFill>
                <a:latin typeface="Times New Roman" panose="02020603050405020304" pitchFamily="18" charset="0"/>
                <a:cs typeface="Times New Roman" panose="02020603050405020304" pitchFamily="18" charset="0"/>
              </a:rPr>
              <a:t>.</a:t>
            </a:r>
            <a:endParaRPr lang="vi-VN" sz="1200" dirty="0">
              <a:solidFill>
                <a:srgbClr val="000000"/>
              </a:solidFill>
              <a:latin typeface="Times New Roman" panose="02020603050405020304" pitchFamily="18" charset="0"/>
              <a:cs typeface="Times New Roman" panose="02020603050405020304" pitchFamily="18" charset="0"/>
            </a:endParaRPr>
          </a:p>
          <a:p>
            <a:pPr marL="0" marR="0" lvl="0" indent="0" algn="just" defTabSz="609630" rtl="0" eaLnBrk="1" fontAlgn="auto" latinLnBrk="0" hangingPunct="1">
              <a:lnSpc>
                <a:spcPct val="100000"/>
              </a:lnSpc>
              <a:spcBef>
                <a:spcPct val="0"/>
              </a:spcBef>
              <a:spcAft>
                <a:spcPts val="0"/>
              </a:spcAft>
              <a:buClrTx/>
              <a:buSzTx/>
              <a:buFontTx/>
              <a:buNone/>
              <a:tabLst/>
              <a:defRPr/>
            </a:pPr>
            <a:r>
              <a:rPr lang="en-US" sz="1200" dirty="0">
                <a:solidFill>
                  <a:srgbClr val="000000"/>
                </a:solidFill>
                <a:latin typeface="Times New Roman" panose="02020603050405020304" pitchFamily="18" charset="0"/>
                <a:cs typeface="Times New Roman" panose="02020603050405020304" pitchFamily="18" charset="0"/>
              </a:rPr>
              <a:t>2. </a:t>
            </a:r>
            <a:r>
              <a:rPr lang="en-US" sz="1200" dirty="0" err="1">
                <a:solidFill>
                  <a:srgbClr val="000000"/>
                </a:solidFill>
                <a:latin typeface="Times New Roman" panose="02020603050405020304" pitchFamily="18" charset="0"/>
                <a:cs typeface="Times New Roman" panose="02020603050405020304" pitchFamily="18" charset="0"/>
              </a:rPr>
              <a:t>Đặc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điểm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hệ</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thống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nhân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vật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của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thể</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loại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truyện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trinh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thám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được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thể</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hiện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như</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thế</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nào</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trong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tác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phẩm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Bài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hát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đồng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sáu</a:t>
            </a:r>
            <a:r>
              <a:rPr lang="en-US" sz="1200" dirty="0">
                <a:solidFill>
                  <a:srgbClr val="000000"/>
                </a:solidFill>
                <a:latin typeface="Times New Roman" panose="02020603050405020304" pitchFamily="18" charset="0"/>
                <a:cs typeface="Times New Roman" panose="02020603050405020304" pitchFamily="18" charset="0"/>
              </a:rPr>
              <a:t> xu”?</a:t>
            </a:r>
          </a:p>
          <a:p>
            <a:pPr algn="just" defTabSz="609630">
              <a:spcBef>
                <a:spcPct val="0"/>
              </a:spcBef>
              <a:defRPr/>
            </a:pPr>
            <a:endParaRPr lang="en-US" sz="1200" dirty="0">
              <a:solidFill>
                <a:srgbClr val="000000"/>
              </a:solidFill>
              <a:latin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10"/>
          </p:nvPr>
        </p:nvSpPr>
        <p:spPr/>
        <p:txBody>
          <a:bodyPr/>
          <a:lstStyle/>
          <a:p>
            <a:fld id="{66D2235F-CBD4-4275-A14B-69DBBBB67F08}" type="slidenum">
              <a:rPr lang="en-US" smtClean="0"/>
              <a:t>11</a:t>
            </a:fld>
            <a:endParaRPr lang="en-US"/>
          </a:p>
        </p:txBody>
      </p:sp>
    </p:spTree>
    <p:extLst>
      <p:ext uri="{BB962C8B-B14F-4D97-AF65-F5344CB8AC3E}">
        <p14:creationId xmlns:p14="http://schemas.microsoft.com/office/powerpoint/2010/main" val="194192955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Hoạt</a:t>
            </a:r>
            <a:r>
              <a:rPr lang="en-US" dirty="0"/>
              <a:t> </a:t>
            </a:r>
            <a:r>
              <a:rPr lang="en-US" dirty="0" err="1"/>
              <a:t>động</a:t>
            </a:r>
            <a:r>
              <a:rPr lang="en-US" dirty="0"/>
              <a:t> </a:t>
            </a:r>
            <a:r>
              <a:rPr lang="en-US" dirty="0" err="1"/>
              <a:t>nhóm</a:t>
            </a:r>
            <a:r>
              <a:rPr lang="en-US" dirty="0"/>
              <a:t> </a:t>
            </a:r>
          </a:p>
        </p:txBody>
      </p:sp>
      <p:sp>
        <p:nvSpPr>
          <p:cNvPr id="4" name="Slide Number Placeholder 3"/>
          <p:cNvSpPr>
            <a:spLocks noGrp="1"/>
          </p:cNvSpPr>
          <p:nvPr>
            <p:ph type="sldNum" sz="quarter" idx="5"/>
          </p:nvPr>
        </p:nvSpPr>
        <p:spPr/>
        <p:txBody>
          <a:bodyPr/>
          <a:lstStyle/>
          <a:p>
            <a:fld id="{D5EA9230-B75F-4475-AB16-CEEB9EBFF03E}" type="slidenum">
              <a:rPr lang="en-US" smtClean="0"/>
              <a:t>12</a:t>
            </a:fld>
            <a:endParaRPr lang="en-US"/>
          </a:p>
        </p:txBody>
      </p:sp>
    </p:spTree>
    <p:extLst>
      <p:ext uri="{BB962C8B-B14F-4D97-AF65-F5344CB8AC3E}">
        <p14:creationId xmlns:p14="http://schemas.microsoft.com/office/powerpoint/2010/main" val="218929731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fld id="{D5EA9230-B75F-4475-AB16-CEEB9EBFF03E}" type="slidenum">
              <a:rPr lang="en-US" smtClean="0"/>
              <a:t>13</a:t>
            </a:fld>
            <a:endParaRPr lang="en-US"/>
          </a:p>
        </p:txBody>
      </p:sp>
    </p:spTree>
    <p:extLst>
      <p:ext uri="{BB962C8B-B14F-4D97-AF65-F5344CB8AC3E}">
        <p14:creationId xmlns:p14="http://schemas.microsoft.com/office/powerpoint/2010/main" val="274426944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defTabSz="609630">
              <a:spcBef>
                <a:spcPct val="0"/>
              </a:spcBef>
              <a:defRPr/>
            </a:pPr>
            <a:r>
              <a:rPr lang="en-US" sz="1200" dirty="0">
                <a:solidFill>
                  <a:srgbClr val="000000"/>
                </a:solidFill>
                <a:latin typeface="Times New Roman" panose="02020603050405020304" pitchFamily="18" charset="0"/>
                <a:cs typeface="Times New Roman" panose="02020603050405020304" pitchFamily="18" charset="0"/>
              </a:rPr>
              <a:t>4. </a:t>
            </a:r>
            <a:r>
              <a:rPr lang="en-US" sz="1200" dirty="0" err="1">
                <a:solidFill>
                  <a:srgbClr val="000000"/>
                </a:solidFill>
                <a:latin typeface="Times New Roman" panose="02020603050405020304" pitchFamily="18" charset="0"/>
                <a:cs typeface="Times New Roman" panose="02020603050405020304" pitchFamily="18" charset="0"/>
              </a:rPr>
              <a:t>Bằng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cách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nào</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luật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sư</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Ét-uốt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đã</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phá</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án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thành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công</a:t>
            </a:r>
            <a:r>
              <a:rPr lang="en-US" sz="1200" dirty="0">
                <a:solidFill>
                  <a:srgbClr val="000000"/>
                </a:solidFill>
                <a:latin typeface="Times New Roman" panose="02020603050405020304" pitchFamily="18" charset="0"/>
                <a:cs typeface="Times New Roman" panose="02020603050405020304" pitchFamily="18" charset="0"/>
              </a:rPr>
              <a:t>? Qua </a:t>
            </a:r>
            <a:r>
              <a:rPr lang="en-US" sz="1200" dirty="0" err="1">
                <a:solidFill>
                  <a:srgbClr val="000000"/>
                </a:solidFill>
                <a:latin typeface="Times New Roman" panose="02020603050405020304" pitchFamily="18" charset="0"/>
                <a:cs typeface="Times New Roman" panose="02020603050405020304" pitchFamily="18" charset="0"/>
              </a:rPr>
              <a:t>đó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bộc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lộ</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những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khả</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năng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gì</a:t>
            </a:r>
            <a:r>
              <a:rPr lang="en-US" sz="1200" dirty="0">
                <a:solidFill>
                  <a:srgbClr val="000000"/>
                </a:solidFill>
                <a:latin typeface="Times New Roman" panose="02020603050405020304" pitchFamily="18" charset="0"/>
                <a:cs typeface="Times New Roman" panose="02020603050405020304" pitchFamily="18" charset="0"/>
              </a:rPr>
              <a:t>? </a:t>
            </a:r>
          </a:p>
        </p:txBody>
      </p:sp>
      <p:sp>
        <p:nvSpPr>
          <p:cNvPr id="4" name="Slide Number Placeholder 3"/>
          <p:cNvSpPr>
            <a:spLocks noGrp="1"/>
          </p:cNvSpPr>
          <p:nvPr>
            <p:ph type="sldNum" sz="quarter" idx="10"/>
          </p:nvPr>
        </p:nvSpPr>
        <p:spPr/>
        <p:txBody>
          <a:bodyPr/>
          <a:lstStyle/>
          <a:p>
            <a:fld id="{66D2235F-CBD4-4275-A14B-69DBBBB67F08}" type="slidenum">
              <a:rPr lang="en-US" smtClean="0"/>
              <a:t>14</a:t>
            </a:fld>
            <a:endParaRPr lang="en-US"/>
          </a:p>
        </p:txBody>
      </p:sp>
    </p:spTree>
    <p:extLst>
      <p:ext uri="{BB962C8B-B14F-4D97-AF65-F5344CB8AC3E}">
        <p14:creationId xmlns:p14="http://schemas.microsoft.com/office/powerpoint/2010/main" val="22708729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Hoạt</a:t>
            </a:r>
            <a:r>
              <a:rPr lang="en-US" dirty="0"/>
              <a:t> </a:t>
            </a:r>
            <a:r>
              <a:rPr lang="en-US" dirty="0" err="1"/>
              <a:t>động</a:t>
            </a:r>
            <a:r>
              <a:rPr lang="en-US" dirty="0"/>
              <a:t> </a:t>
            </a:r>
            <a:r>
              <a:rPr lang="en-US" dirty="0" err="1"/>
              <a:t>nhóm</a:t>
            </a:r>
            <a:r>
              <a:rPr lang="en-US" dirty="0"/>
              <a:t> </a:t>
            </a:r>
            <a:r>
              <a:rPr lang="en-US" dirty="0" err="1"/>
              <a:t>lớn</a:t>
            </a:r>
            <a:endParaRPr lang="en-US" dirty="0"/>
          </a:p>
        </p:txBody>
      </p:sp>
      <p:sp>
        <p:nvSpPr>
          <p:cNvPr id="4" name="Slide Number Placeholder 3"/>
          <p:cNvSpPr>
            <a:spLocks noGrp="1"/>
          </p:cNvSpPr>
          <p:nvPr>
            <p:ph type="sldNum" sz="quarter" idx="5"/>
          </p:nvPr>
        </p:nvSpPr>
        <p:spPr/>
        <p:txBody>
          <a:bodyPr/>
          <a:lstStyle/>
          <a:p>
            <a:fld id="{D5EA9230-B75F-4475-AB16-CEEB9EBFF03E}" type="slidenum">
              <a:rPr lang="en-US" smtClean="0"/>
              <a:t>15</a:t>
            </a:fld>
            <a:endParaRPr lang="en-US"/>
          </a:p>
        </p:txBody>
      </p:sp>
    </p:spTree>
    <p:extLst>
      <p:ext uri="{BB962C8B-B14F-4D97-AF65-F5344CB8AC3E}">
        <p14:creationId xmlns:p14="http://schemas.microsoft.com/office/powerpoint/2010/main" val="34458653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5"/>
          </p:nvPr>
        </p:nvSpPr>
        <p:spPr/>
        <p:txBody>
          <a:bodyPr/>
          <a:lstStyle/>
          <a:p>
            <a:fld id="{D5EA9230-B75F-4475-AB16-CEEB9EBFF03E}" type="slidenum">
              <a:rPr lang="en-US" smtClean="0"/>
              <a:t>16</a:t>
            </a:fld>
            <a:endParaRPr lang="en-US"/>
          </a:p>
        </p:txBody>
      </p:sp>
    </p:spTree>
    <p:extLst>
      <p:ext uri="{BB962C8B-B14F-4D97-AF65-F5344CB8AC3E}">
        <p14:creationId xmlns:p14="http://schemas.microsoft.com/office/powerpoint/2010/main" val="78243941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fld id="{D5EA9230-B75F-4475-AB16-CEEB9EBFF03E}" type="slidenum">
              <a:rPr lang="en-US" smtClean="0"/>
              <a:t>17</a:t>
            </a:fld>
            <a:endParaRPr lang="en-US"/>
          </a:p>
        </p:txBody>
      </p:sp>
    </p:spTree>
    <p:extLst>
      <p:ext uri="{BB962C8B-B14F-4D97-AF65-F5344CB8AC3E}">
        <p14:creationId xmlns:p14="http://schemas.microsoft.com/office/powerpoint/2010/main" val="373476428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fld id="{D5EA9230-B75F-4475-AB16-CEEB9EBFF03E}" type="slidenum">
              <a:rPr lang="en-US" smtClean="0"/>
              <a:t>18</a:t>
            </a:fld>
            <a:endParaRPr lang="en-US"/>
          </a:p>
        </p:txBody>
      </p:sp>
    </p:spTree>
    <p:extLst>
      <p:ext uri="{BB962C8B-B14F-4D97-AF65-F5344CB8AC3E}">
        <p14:creationId xmlns:p14="http://schemas.microsoft.com/office/powerpoint/2010/main" val="14948919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sz="1200" dirty="0">
                <a:solidFill>
                  <a:srgbClr val="000000"/>
                </a:solidFill>
                <a:latin typeface="Times New Roman" panose="02020603050405020304" pitchFamily="18" charset="0"/>
                <a:cs typeface="Times New Roman" panose="02020603050405020304" pitchFamily="18" charset="0"/>
              </a:rPr>
              <a:t>Trong túi không có đồng sáu xu mới nào. Điều này chứng tỏ rằng ai đó đã đến nhà bà Li-ly vào buổi tối hôm đó và lấy đi đồng sáu xu. Để khám phá ra sự thật, người điều tra cần có nhiều phẩm chất và kĩ năng. Tuy nhiên, truyện </a:t>
            </a:r>
            <a:r>
              <a:rPr lang="vi-VN" sz="1200" i="1" dirty="0">
                <a:solidFill>
                  <a:srgbClr val="000000"/>
                </a:solidFill>
                <a:latin typeface="Times New Roman" panose="02020603050405020304" pitchFamily="18" charset="0"/>
                <a:cs typeface="Times New Roman" panose="02020603050405020304" pitchFamily="18" charset="0"/>
              </a:rPr>
              <a:t>Bài hát đồng sáu xu </a:t>
            </a:r>
            <a:r>
              <a:rPr lang="vi-VN" sz="1200" dirty="0">
                <a:solidFill>
                  <a:srgbClr val="000000"/>
                </a:solidFill>
                <a:latin typeface="Times New Roman" panose="02020603050405020304" pitchFamily="18" charset="0"/>
                <a:cs typeface="Times New Roman" panose="02020603050405020304" pitchFamily="18" charset="0"/>
              </a:rPr>
              <a:t>đề cao, tô đậm sự "tinh ý", nhạy cảm, kinh nghiệm điều tra của luật sư Ét-uốt. Đối với người nhạy cảm, khi phá án, mọi yếu tố ngẫu nhiên đều được tận dụng. Vì thế, từ cái bảng hiệu, vị luật sư đã nghĩ đến một bằng chứng quan trọng bị bỏ sót và giải mã được vụ án.</a:t>
            </a:r>
            <a:endParaRPr lang="en-US" dirty="0"/>
          </a:p>
        </p:txBody>
      </p:sp>
      <p:sp>
        <p:nvSpPr>
          <p:cNvPr id="4" name="Slide Number Placeholder 3"/>
          <p:cNvSpPr>
            <a:spLocks noGrp="1"/>
          </p:cNvSpPr>
          <p:nvPr>
            <p:ph type="sldNum" sz="quarter" idx="5"/>
          </p:nvPr>
        </p:nvSpPr>
        <p:spPr/>
        <p:txBody>
          <a:bodyPr/>
          <a:lstStyle/>
          <a:p>
            <a:fld id="{D5EA9230-B75F-4475-AB16-CEEB9EBFF03E}" type="slidenum">
              <a:rPr lang="en-US" smtClean="0"/>
              <a:t>19</a:t>
            </a:fld>
            <a:endParaRPr lang="en-US"/>
          </a:p>
        </p:txBody>
      </p:sp>
    </p:spTree>
    <p:extLst>
      <p:ext uri="{BB962C8B-B14F-4D97-AF65-F5344CB8AC3E}">
        <p14:creationId xmlns:p14="http://schemas.microsoft.com/office/powerpoint/2010/main" val="15159775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fld id="{D5EA9230-B75F-4475-AB16-CEEB9EBFF03E}" type="slidenum">
              <a:rPr lang="en-US" smtClean="0"/>
              <a:t>2</a:t>
            </a:fld>
            <a:endParaRPr lang="en-US"/>
          </a:p>
        </p:txBody>
      </p:sp>
    </p:spTree>
    <p:extLst>
      <p:ext uri="{BB962C8B-B14F-4D97-AF65-F5344CB8AC3E}">
        <p14:creationId xmlns:p14="http://schemas.microsoft.com/office/powerpoint/2010/main" val="3290863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fld id="{D5EA9230-B75F-4475-AB16-CEEB9EBFF03E}" type="slidenum">
              <a:rPr lang="en-US" smtClean="0"/>
              <a:t>20</a:t>
            </a:fld>
            <a:endParaRPr lang="en-US"/>
          </a:p>
        </p:txBody>
      </p:sp>
    </p:spTree>
    <p:extLst>
      <p:ext uri="{BB962C8B-B14F-4D97-AF65-F5344CB8AC3E}">
        <p14:creationId xmlns:p14="http://schemas.microsoft.com/office/powerpoint/2010/main" val="42061546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defTabSz="609630">
              <a:spcBef>
                <a:spcPct val="0"/>
              </a:spcBef>
              <a:defRPr/>
            </a:pPr>
            <a:r>
              <a:rPr lang="en-US" sz="1200" dirty="0" err="1">
                <a:solidFill>
                  <a:srgbClr val="000000"/>
                </a:solidFill>
                <a:latin typeface="Times New Roman" panose="02020603050405020304" pitchFamily="18" charset="0"/>
                <a:cs typeface="Times New Roman" panose="02020603050405020304" pitchFamily="18" charset="0"/>
              </a:rPr>
              <a:t>Phát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vấn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Tác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phẩm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chủ</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yếu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là</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thoại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của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các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nhân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vật</a:t>
            </a:r>
            <a:r>
              <a:rPr lang="en-US" sz="1200" dirty="0">
                <a:solidFill>
                  <a:srgbClr val="000000"/>
                </a:solidFill>
                <a:latin typeface="Times New Roman" panose="02020603050405020304" pitchFamily="18" charset="0"/>
                <a:cs typeface="Times New Roman" panose="02020603050405020304" pitchFamily="18" charset="0"/>
              </a:rPr>
              <a:t>. Theo </a:t>
            </a:r>
            <a:r>
              <a:rPr lang="en-US" sz="1200" dirty="0" err="1">
                <a:solidFill>
                  <a:srgbClr val="000000"/>
                </a:solidFill>
                <a:latin typeface="Times New Roman" panose="02020603050405020304" pitchFamily="18" charset="0"/>
                <a:cs typeface="Times New Roman" panose="02020603050405020304" pitchFamily="18" charset="0"/>
              </a:rPr>
              <a:t>em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vì</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sao</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nhà</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văn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không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miêu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tả</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kĩ</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quá</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trình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cân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nhắc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suy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luận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của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điều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tra</a:t>
            </a:r>
            <a:r>
              <a:rPr lang="en-US" sz="1200" dirty="0">
                <a:solidFill>
                  <a:srgbClr val="000000"/>
                </a:solidFill>
                <a:latin typeface="Times New Roman" panose="02020603050405020304" pitchFamily="18" charset="0"/>
                <a:cs typeface="Times New Roman" panose="02020603050405020304" pitchFamily="18" charset="0"/>
              </a:rPr>
              <a:t>?</a:t>
            </a:r>
          </a:p>
        </p:txBody>
      </p:sp>
      <p:sp>
        <p:nvSpPr>
          <p:cNvPr id="4" name="Slide Number Placeholder 3"/>
          <p:cNvSpPr>
            <a:spLocks noGrp="1"/>
          </p:cNvSpPr>
          <p:nvPr>
            <p:ph type="sldNum" sz="quarter" idx="5"/>
          </p:nvPr>
        </p:nvSpPr>
        <p:spPr/>
        <p:txBody>
          <a:bodyPr/>
          <a:lstStyle/>
          <a:p>
            <a:fld id="{D5EA9230-B75F-4475-AB16-CEEB9EBFF03E}" type="slidenum">
              <a:rPr lang="en-US" smtClean="0"/>
              <a:t>21</a:t>
            </a:fld>
            <a:endParaRPr lang="en-US"/>
          </a:p>
        </p:txBody>
      </p:sp>
    </p:spTree>
    <p:extLst>
      <p:ext uri="{BB962C8B-B14F-4D97-AF65-F5344CB8AC3E}">
        <p14:creationId xmlns:p14="http://schemas.microsoft.com/office/powerpoint/2010/main" val="95596513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defTabSz="609630">
              <a:spcBef>
                <a:spcPct val="0"/>
              </a:spcBef>
              <a:defRPr/>
            </a:pPr>
            <a:r>
              <a:rPr lang="en-US" sz="1200" dirty="0" err="1">
                <a:solidFill>
                  <a:srgbClr val="000000"/>
                </a:solidFill>
                <a:latin typeface="Times New Roman" panose="02020603050405020304" pitchFamily="18" charset="0"/>
                <a:cs typeface="Times New Roman" panose="02020603050405020304" pitchFamily="18" charset="0"/>
              </a:rPr>
              <a:t>Phát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vấn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Truyện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trinh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thám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hấp</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dẫn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đọc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bởi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yếu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tố</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bất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ngờ</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Hãy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chỉ</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ra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sự</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bất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ngờ</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của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kết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quả</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điều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vụ</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án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trong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tác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phẩm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Bài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hát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đồng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sáu</a:t>
            </a:r>
            <a:r>
              <a:rPr lang="en-US" sz="1200" dirty="0">
                <a:solidFill>
                  <a:srgbClr val="000000"/>
                </a:solidFill>
                <a:latin typeface="Times New Roman" panose="02020603050405020304" pitchFamily="18" charset="0"/>
                <a:cs typeface="Times New Roman" panose="02020603050405020304" pitchFamily="18" charset="0"/>
              </a:rPr>
              <a:t> xu”</a:t>
            </a:r>
          </a:p>
          <a:p>
            <a:pPr marL="0" marR="0" lvl="0" indent="0" algn="just" defTabSz="609630" rtl="0" eaLnBrk="1" fontAlgn="auto" latinLnBrk="0" hangingPunct="1">
              <a:lnSpc>
                <a:spcPct val="100000"/>
              </a:lnSpc>
              <a:spcBef>
                <a:spcPct val="0"/>
              </a:spcBef>
              <a:spcAft>
                <a:spcPts val="0"/>
              </a:spcAft>
              <a:buClrTx/>
              <a:buSzTx/>
              <a:buFontTx/>
              <a:buNone/>
              <a:tabLst/>
              <a:defRPr/>
            </a:pPr>
            <a:r>
              <a:rPr lang="en-US" sz="1200" dirty="0">
                <a:solidFill>
                  <a:srgbClr val="000000"/>
                </a:solidFill>
                <a:latin typeface="Times New Roman" panose="02020603050405020304" pitchFamily="18" charset="0"/>
                <a:cs typeface="Times New Roman" panose="02020603050405020304" pitchFamily="18" charset="0"/>
              </a:rPr>
              <a:t>- Trong </a:t>
            </a:r>
            <a:r>
              <a:rPr lang="en-US" sz="1200" dirty="0" err="1">
                <a:solidFill>
                  <a:srgbClr val="000000"/>
                </a:solidFill>
                <a:latin typeface="Times New Roman" panose="02020603050405020304" pitchFamily="18" charset="0"/>
                <a:cs typeface="Times New Roman" panose="02020603050405020304" pitchFamily="18" charset="0"/>
              </a:rPr>
              <a:t>phần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đầu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vụ</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án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nhà</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văn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đánh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lạc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hướng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suy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luận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của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đọc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bằng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những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manh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mối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gây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nhiễu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khá</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phức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tạp</a:t>
            </a:r>
            <a:r>
              <a:rPr lang="en-US" sz="1200" dirty="0">
                <a:solidFill>
                  <a:srgbClr val="000000"/>
                </a:solidFill>
                <a:latin typeface="Times New Roman" panose="02020603050405020304" pitchFamily="18" charset="0"/>
                <a:cs typeface="Times New Roman" panose="02020603050405020304" pitchFamily="18" charset="0"/>
              </a:rPr>
              <a:t>. Thành </a:t>
            </a:r>
            <a:r>
              <a:rPr lang="en-US" sz="1200" dirty="0" err="1">
                <a:solidFill>
                  <a:srgbClr val="000000"/>
                </a:solidFill>
                <a:latin typeface="Times New Roman" panose="02020603050405020304" pitchFamily="18" charset="0"/>
                <a:cs typeface="Times New Roman" panose="02020603050405020304" pitchFamily="18" charset="0"/>
              </a:rPr>
              <a:t>viên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nào</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trong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gia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đình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cũng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thể</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là</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nghi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phạm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Truyện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của</a:t>
            </a:r>
            <a:r>
              <a:rPr lang="en-US" sz="1200" dirty="0">
                <a:solidFill>
                  <a:srgbClr val="000000"/>
                </a:solidFill>
                <a:latin typeface="Times New Roman" panose="02020603050405020304" pitchFamily="18" charset="0"/>
                <a:cs typeface="Times New Roman" panose="02020603050405020304" pitchFamily="18" charset="0"/>
              </a:rPr>
              <a:t> A-ga-</a:t>
            </a:r>
            <a:r>
              <a:rPr lang="en-US" sz="1200" dirty="0" err="1">
                <a:solidFill>
                  <a:srgbClr val="000000"/>
                </a:solidFill>
                <a:latin typeface="Times New Roman" panose="02020603050405020304" pitchFamily="18" charset="0"/>
                <a:cs typeface="Times New Roman" panose="02020603050405020304" pitchFamily="18" charset="0"/>
              </a:rPr>
              <a:t>thơ</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Crít-xti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thường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công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thức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Mở</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đầu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giới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thiệu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một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loạt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nhân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vật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liên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quan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đến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một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sự</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kiện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nào</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bị</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giết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những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khác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bị</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nghi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ngờ</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Họ</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lần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lượt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bị</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vấn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cung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cấp</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những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thông</a:t>
            </a:r>
            <a:r>
              <a:rPr lang="en-US" sz="1200" dirty="0">
                <a:solidFill>
                  <a:srgbClr val="000000"/>
                </a:solidFill>
                <a:latin typeface="Times New Roman" panose="02020603050405020304" pitchFamily="18" charset="0"/>
                <a:cs typeface="Times New Roman" panose="02020603050405020304" pitchFamily="18" charset="0"/>
              </a:rPr>
              <a:t> tin </a:t>
            </a:r>
            <a:r>
              <a:rPr lang="en-US" sz="1200" dirty="0" err="1">
                <a:solidFill>
                  <a:srgbClr val="000000"/>
                </a:solidFill>
                <a:latin typeface="Times New Roman" panose="02020603050405020304" pitchFamily="18" charset="0"/>
                <a:cs typeface="Times New Roman" panose="02020603050405020304" pitchFamily="18" charset="0"/>
              </a:rPr>
              <a:t>mình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biết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về</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án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mạng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nhưng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khai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của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họ</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luôn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lỗ</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hổng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khiến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đọc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phải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hoang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mang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Và</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khi</a:t>
            </a:r>
            <a:r>
              <a:rPr lang="en-US" sz="1200" dirty="0">
                <a:solidFill>
                  <a:srgbClr val="000000"/>
                </a:solidFill>
                <a:latin typeface="Times New Roman" panose="02020603050405020304" pitchFamily="18" charset="0"/>
                <a:cs typeface="Times New Roman" panose="02020603050405020304" pitchFamily="18" charset="0"/>
              </a:rPr>
              <a:t> hung </a:t>
            </a:r>
            <a:r>
              <a:rPr lang="en-US" sz="1200" dirty="0" err="1">
                <a:solidFill>
                  <a:srgbClr val="000000"/>
                </a:solidFill>
                <a:latin typeface="Times New Roman" panose="02020603050405020304" pitchFamily="18" charset="0"/>
                <a:cs typeface="Times New Roman" panose="02020603050405020304" pitchFamily="18" charset="0"/>
              </a:rPr>
              <a:t>thủ</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thực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sự</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lộ</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mặt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độc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giả</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cảm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thấy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bất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ngờ</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vì</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những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manh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mối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gây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nhiễu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đã</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khiến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họ</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loại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bỏ</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khả</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năng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là</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tội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phạm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ngay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từ</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đầu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truyện</a:t>
            </a:r>
            <a:r>
              <a:rPr lang="en-US" sz="1200" dirty="0">
                <a:solidFill>
                  <a:srgbClr val="000000"/>
                </a:solidFill>
                <a:latin typeface="Times New Roman" panose="02020603050405020304" pitchFamily="18" charset="0"/>
                <a:cs typeface="Times New Roman" panose="02020603050405020304" pitchFamily="18" charset="0"/>
              </a:rPr>
              <a:t>. </a:t>
            </a:r>
          </a:p>
          <a:p>
            <a:pPr algn="just" defTabSz="609630">
              <a:spcBef>
                <a:spcPct val="0"/>
              </a:spcBef>
              <a:defRPr/>
            </a:pPr>
            <a:endParaRPr lang="en-US" sz="1200" dirty="0">
              <a:solidFill>
                <a:srgbClr val="000000"/>
              </a:solidFill>
              <a:latin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D5EA9230-B75F-4475-AB16-CEEB9EBFF03E}" type="slidenum">
              <a:rPr lang="en-US" smtClean="0"/>
              <a:t>22</a:t>
            </a:fld>
            <a:endParaRPr lang="en-US"/>
          </a:p>
        </p:txBody>
      </p:sp>
    </p:spTree>
    <p:extLst>
      <p:ext uri="{BB962C8B-B14F-4D97-AF65-F5344CB8AC3E}">
        <p14:creationId xmlns:p14="http://schemas.microsoft.com/office/powerpoint/2010/main" val="311842700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defTabSz="609630">
              <a:spcBef>
                <a:spcPct val="0"/>
              </a:spcBef>
              <a:defRPr/>
            </a:pPr>
            <a:r>
              <a:rPr lang="en-US" sz="1200" dirty="0">
                <a:solidFill>
                  <a:srgbClr val="000000"/>
                </a:solidFill>
                <a:latin typeface="Times New Roman" panose="02020603050405020304" pitchFamily="18" charset="0"/>
                <a:cs typeface="Times New Roman" panose="02020603050405020304" pitchFamily="18" charset="0"/>
              </a:rPr>
              <a:t>6. </a:t>
            </a:r>
            <a:r>
              <a:rPr lang="en-US" sz="1200" dirty="0" err="1">
                <a:solidFill>
                  <a:srgbClr val="000000"/>
                </a:solidFill>
                <a:latin typeface="Times New Roman" panose="02020603050405020304" pitchFamily="18" charset="0"/>
                <a:cs typeface="Times New Roman" panose="02020603050405020304" pitchFamily="18" charset="0"/>
              </a:rPr>
              <a:t>Truyện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trinh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thám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hấp</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dẫn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đọc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bởi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yếu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tố</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bất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ngờ</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Hãy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chỉ</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ra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sự</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bất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ngờ</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của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kết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quả</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điều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vụ</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án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trong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tác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phẩm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Bài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hát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đồng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sáu</a:t>
            </a:r>
            <a:r>
              <a:rPr lang="en-US" sz="1200" dirty="0">
                <a:solidFill>
                  <a:srgbClr val="000000"/>
                </a:solidFill>
                <a:latin typeface="Times New Roman" panose="02020603050405020304" pitchFamily="18" charset="0"/>
                <a:cs typeface="Times New Roman" panose="02020603050405020304" pitchFamily="18" charset="0"/>
              </a:rPr>
              <a:t> xu”</a:t>
            </a:r>
          </a:p>
          <a:p>
            <a:pPr marL="0" marR="0" lvl="0" indent="0" algn="just" defTabSz="609630" rtl="0" eaLnBrk="1" fontAlgn="auto" latinLnBrk="0" hangingPunct="1">
              <a:lnSpc>
                <a:spcPct val="100000"/>
              </a:lnSpc>
              <a:spcBef>
                <a:spcPct val="0"/>
              </a:spcBef>
              <a:spcAft>
                <a:spcPts val="0"/>
              </a:spcAft>
              <a:buClrTx/>
              <a:buSzTx/>
              <a:buFontTx/>
              <a:buNone/>
              <a:tabLst/>
              <a:defRPr/>
            </a:pPr>
            <a:r>
              <a:rPr lang="en-US" sz="1200" dirty="0">
                <a:solidFill>
                  <a:srgbClr val="000000"/>
                </a:solidFill>
                <a:latin typeface="Times New Roman" panose="02020603050405020304" pitchFamily="18" charset="0"/>
                <a:cs typeface="Times New Roman" panose="02020603050405020304" pitchFamily="18" charset="0"/>
              </a:rPr>
              <a:t>- Trong </a:t>
            </a:r>
            <a:r>
              <a:rPr lang="en-US" sz="1200" dirty="0" err="1">
                <a:solidFill>
                  <a:srgbClr val="000000"/>
                </a:solidFill>
                <a:latin typeface="Times New Roman" panose="02020603050405020304" pitchFamily="18" charset="0"/>
                <a:cs typeface="Times New Roman" panose="02020603050405020304" pitchFamily="18" charset="0"/>
              </a:rPr>
              <a:t>phần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đầu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vụ</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án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nhà</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văn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đánh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lạc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hướng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suy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luận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của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đọc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bằng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những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manh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mối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gây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nhiễu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khá</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phức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tạp</a:t>
            </a:r>
            <a:r>
              <a:rPr lang="en-US" sz="1200" dirty="0">
                <a:solidFill>
                  <a:srgbClr val="000000"/>
                </a:solidFill>
                <a:latin typeface="Times New Roman" panose="02020603050405020304" pitchFamily="18" charset="0"/>
                <a:cs typeface="Times New Roman" panose="02020603050405020304" pitchFamily="18" charset="0"/>
              </a:rPr>
              <a:t>. Thành </a:t>
            </a:r>
            <a:r>
              <a:rPr lang="en-US" sz="1200" dirty="0" err="1">
                <a:solidFill>
                  <a:srgbClr val="000000"/>
                </a:solidFill>
                <a:latin typeface="Times New Roman" panose="02020603050405020304" pitchFamily="18" charset="0"/>
                <a:cs typeface="Times New Roman" panose="02020603050405020304" pitchFamily="18" charset="0"/>
              </a:rPr>
              <a:t>viên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nào</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trong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gia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đình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cũng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thể</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là</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nghi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phạm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Truyện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của</a:t>
            </a:r>
            <a:r>
              <a:rPr lang="en-US" sz="1200" dirty="0">
                <a:solidFill>
                  <a:srgbClr val="000000"/>
                </a:solidFill>
                <a:latin typeface="Times New Roman" panose="02020603050405020304" pitchFamily="18" charset="0"/>
                <a:cs typeface="Times New Roman" panose="02020603050405020304" pitchFamily="18" charset="0"/>
              </a:rPr>
              <a:t> A-ga-</a:t>
            </a:r>
            <a:r>
              <a:rPr lang="en-US" sz="1200" dirty="0" err="1">
                <a:solidFill>
                  <a:srgbClr val="000000"/>
                </a:solidFill>
                <a:latin typeface="Times New Roman" panose="02020603050405020304" pitchFamily="18" charset="0"/>
                <a:cs typeface="Times New Roman" panose="02020603050405020304" pitchFamily="18" charset="0"/>
              </a:rPr>
              <a:t>thơ</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Crít-xti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thường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công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thức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Mở</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đầu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giới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thiệu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một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loạt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nhân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vật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liên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quan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đến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một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sự</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kiện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nào</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bị</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giết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những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khác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bị</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nghi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ngờ</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Họ</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lần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lượt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bị</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vấn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cung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cấp</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những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thông</a:t>
            </a:r>
            <a:r>
              <a:rPr lang="en-US" sz="1200" dirty="0">
                <a:solidFill>
                  <a:srgbClr val="000000"/>
                </a:solidFill>
                <a:latin typeface="Times New Roman" panose="02020603050405020304" pitchFamily="18" charset="0"/>
                <a:cs typeface="Times New Roman" panose="02020603050405020304" pitchFamily="18" charset="0"/>
              </a:rPr>
              <a:t> tin </a:t>
            </a:r>
            <a:r>
              <a:rPr lang="en-US" sz="1200" dirty="0" err="1">
                <a:solidFill>
                  <a:srgbClr val="000000"/>
                </a:solidFill>
                <a:latin typeface="Times New Roman" panose="02020603050405020304" pitchFamily="18" charset="0"/>
                <a:cs typeface="Times New Roman" panose="02020603050405020304" pitchFamily="18" charset="0"/>
              </a:rPr>
              <a:t>mình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biết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về</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án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mạng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nhưng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khai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của</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họ</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luôn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lỗ</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hổng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khiến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đọc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phải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hoang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mang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Và</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khi</a:t>
            </a:r>
            <a:r>
              <a:rPr lang="en-US" sz="1200" dirty="0">
                <a:solidFill>
                  <a:srgbClr val="000000"/>
                </a:solidFill>
                <a:latin typeface="Times New Roman" panose="02020603050405020304" pitchFamily="18" charset="0"/>
                <a:cs typeface="Times New Roman" panose="02020603050405020304" pitchFamily="18" charset="0"/>
              </a:rPr>
              <a:t> hung </a:t>
            </a:r>
            <a:r>
              <a:rPr lang="en-US" sz="1200" dirty="0" err="1">
                <a:solidFill>
                  <a:srgbClr val="000000"/>
                </a:solidFill>
                <a:latin typeface="Times New Roman" panose="02020603050405020304" pitchFamily="18" charset="0"/>
                <a:cs typeface="Times New Roman" panose="02020603050405020304" pitchFamily="18" charset="0"/>
              </a:rPr>
              <a:t>thủ</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thực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sự</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lộ</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mặt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độc</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giả</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cảm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thấy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bất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ngờ</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vì</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những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manh</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mối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gây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nhiễu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đã</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khiến</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họ</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loại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bỏ</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khả</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năng</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người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đó</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là</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tội</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phạm</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ngay</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từ</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đầu</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truyện</a:t>
            </a:r>
            <a:r>
              <a:rPr lang="en-US" sz="1200" dirty="0">
                <a:solidFill>
                  <a:srgbClr val="000000"/>
                </a:solidFill>
                <a:latin typeface="Times New Roman" panose="02020603050405020304" pitchFamily="18" charset="0"/>
                <a:cs typeface="Times New Roman" panose="02020603050405020304" pitchFamily="18" charset="0"/>
              </a:rPr>
              <a:t>. </a:t>
            </a:r>
          </a:p>
          <a:p>
            <a:pPr algn="just" defTabSz="609630">
              <a:spcBef>
                <a:spcPct val="0"/>
              </a:spcBef>
              <a:defRPr/>
            </a:pPr>
            <a:endParaRPr lang="en-US" sz="1200" dirty="0">
              <a:solidFill>
                <a:srgbClr val="000000"/>
              </a:solidFill>
              <a:latin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D5EA9230-B75F-4475-AB16-CEEB9EBFF03E}" type="slidenum">
              <a:rPr lang="en-US" smtClean="0"/>
              <a:t>23</a:t>
            </a:fld>
            <a:endParaRPr lang="en-US"/>
          </a:p>
        </p:txBody>
      </p:sp>
    </p:spTree>
    <p:extLst>
      <p:ext uri="{BB962C8B-B14F-4D97-AF65-F5344CB8AC3E}">
        <p14:creationId xmlns:p14="http://schemas.microsoft.com/office/powerpoint/2010/main" val="174092443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D5EA9230-B75F-4475-AB16-CEEB9EBFF03E}" type="slidenum">
              <a:rPr lang="en-US" smtClean="0"/>
              <a:t>24</a:t>
            </a:fld>
            <a:endParaRPr lang="en-US"/>
          </a:p>
        </p:txBody>
      </p:sp>
    </p:spTree>
    <p:extLst>
      <p:ext uri="{BB962C8B-B14F-4D97-AF65-F5344CB8AC3E}">
        <p14:creationId xmlns:p14="http://schemas.microsoft.com/office/powerpoint/2010/main" val="31011489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err="1">
                <a:solidFill>
                  <a:srgbClr val="000000"/>
                </a:solidFill>
                <a:latin typeface="Times New Roman" panose="02020603050405020304" pitchFamily="18" charset="0"/>
                <a:cs typeface="Times New Roman" panose="02020603050405020304" pitchFamily="18" charset="0"/>
              </a:rPr>
              <a:t>Phát</a:t>
            </a:r>
            <a:r>
              <a:rPr lang="en-US" sz="1200" dirty="0">
                <a:solidFill>
                  <a:srgbClr val="000000"/>
                </a:solidFill>
                <a:latin typeface="Times New Roman" panose="02020603050405020304" pitchFamily="18" charset="0"/>
                <a:cs typeface="Times New Roman" panose="02020603050405020304" pitchFamily="18" charset="0"/>
              </a:rPr>
              <a:t> </a:t>
            </a:r>
            <a:r>
              <a:rPr lang="en-US" sz="1200" dirty="0" err="1">
                <a:solidFill>
                  <a:srgbClr val="000000"/>
                </a:solidFill>
                <a:latin typeface="Times New Roman" panose="02020603050405020304" pitchFamily="18" charset="0"/>
                <a:cs typeface="Times New Roman" panose="02020603050405020304" pitchFamily="18" charset="0"/>
              </a:rPr>
              <a:t>vấn</a:t>
            </a:r>
            <a:r>
              <a:rPr lang="en-US" sz="1200" dirty="0">
                <a:solidFill>
                  <a:srgbClr val="000000"/>
                </a:solidFill>
                <a:latin typeface="Times New Roman" panose="02020603050405020304" pitchFamily="18" charset="0"/>
                <a:cs typeface="Times New Roman" panose="02020603050405020304" pitchFamily="18" charset="0"/>
              </a:rPr>
              <a:t>:</a:t>
            </a:r>
            <a:r>
              <a:rPr lang="vi-VN" sz="1200" dirty="0">
                <a:solidFill>
                  <a:srgbClr val="000000"/>
                </a:solidFill>
                <a:latin typeface="Times New Roman" panose="02020603050405020304" pitchFamily="18" charset="0"/>
                <a:cs typeface="Times New Roman" panose="02020603050405020304" pitchFamily="18" charset="0"/>
              </a:rPr>
              <a:t> Câu chuyện được kể trong tác phẩm gợi cho em những suy nghĩ, bài học gì?</a:t>
            </a:r>
            <a:endParaRPr lang="en-US" sz="1200" dirty="0">
              <a:solidFill>
                <a:srgbClr val="000000"/>
              </a:solidFill>
              <a:latin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D5EA9230-B75F-4475-AB16-CEEB9EBFF03E}" type="slidenum">
              <a:rPr lang="en-US" smtClean="0"/>
              <a:t>25</a:t>
            </a:fld>
            <a:endParaRPr lang="en-US"/>
          </a:p>
        </p:txBody>
      </p:sp>
    </p:spTree>
    <p:extLst>
      <p:ext uri="{BB962C8B-B14F-4D97-AF65-F5344CB8AC3E}">
        <p14:creationId xmlns:p14="http://schemas.microsoft.com/office/powerpoint/2010/main" val="26954883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GV </a:t>
            </a:r>
            <a:r>
              <a:rPr lang="en-US" dirty="0" err="1"/>
              <a:t>cho</a:t>
            </a:r>
            <a:r>
              <a:rPr lang="en-US" dirty="0"/>
              <a:t> </a:t>
            </a:r>
            <a:r>
              <a:rPr lang="en-US" dirty="0" err="1"/>
              <a:t>hs</a:t>
            </a:r>
            <a:r>
              <a:rPr lang="en-US" dirty="0"/>
              <a:t> </a:t>
            </a:r>
            <a:r>
              <a:rPr lang="en-US" dirty="0" err="1"/>
              <a:t>xem</a:t>
            </a:r>
            <a:r>
              <a:rPr lang="en-US" dirty="0"/>
              <a:t> video </a:t>
            </a:r>
            <a:r>
              <a:rPr lang="en-US" b="1" i="0" dirty="0" err="1">
                <a:solidFill>
                  <a:srgbClr val="0F0F0F"/>
                </a:solidFill>
                <a:effectLst/>
                <a:latin typeface="Roboto" panose="02000000000000000000" pitchFamily="2" charset="0"/>
              </a:rPr>
              <a:t>Cách</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viết</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một</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truyện</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trinh</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thám</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hấp</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dẫn</a:t>
            </a:r>
            <a:r>
              <a:rPr lang="en-US" b="1" i="0" dirty="0">
                <a:solidFill>
                  <a:srgbClr val="0F0F0F"/>
                </a:solidFill>
                <a:effectLst/>
                <a:latin typeface="Roboto" panose="02000000000000000000" pitchFamily="2" charset="0"/>
              </a:rPr>
              <a:t> | </a:t>
            </a:r>
            <a:r>
              <a:rPr lang="en-US" b="1" i="0" dirty="0" err="1">
                <a:solidFill>
                  <a:srgbClr val="0F0F0F"/>
                </a:solidFill>
                <a:effectLst/>
                <a:latin typeface="Roboto" panose="02000000000000000000" pitchFamily="2" charset="0"/>
              </a:rPr>
              <a:t>phân</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tích</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lối</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viết</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văn</a:t>
            </a:r>
            <a:r>
              <a:rPr lang="en-US" b="1" i="0" dirty="0">
                <a:solidFill>
                  <a:srgbClr val="0F0F0F"/>
                </a:solidFill>
                <a:effectLst/>
                <a:latin typeface="Roboto" panose="02000000000000000000" pitchFamily="2" charset="0"/>
              </a:rPr>
              <a:t> </a:t>
            </a:r>
            <a:r>
              <a:rPr lang="en-US" b="1" i="0" dirty="0" err="1">
                <a:solidFill>
                  <a:srgbClr val="0F0F0F"/>
                </a:solidFill>
                <a:effectLst/>
                <a:latin typeface="Roboto" panose="02000000000000000000" pitchFamily="2" charset="0"/>
              </a:rPr>
              <a:t>của</a:t>
            </a:r>
            <a:r>
              <a:rPr lang="en-US" b="1" i="0" dirty="0">
                <a:solidFill>
                  <a:srgbClr val="0F0F0F"/>
                </a:solidFill>
                <a:effectLst/>
                <a:latin typeface="Roboto" panose="02000000000000000000" pitchFamily="2" charset="0"/>
              </a:rPr>
              <a:t> </a:t>
            </a:r>
            <a:r>
              <a:rPr lang="en-US" b="1" i="0">
                <a:solidFill>
                  <a:srgbClr val="0F0F0F"/>
                </a:solidFill>
                <a:effectLst/>
                <a:latin typeface="Roboto" panose="02000000000000000000" pitchFamily="2" charset="0"/>
              </a:rPr>
              <a:t>Agatha Christie.</a:t>
            </a:r>
          </a:p>
        </p:txBody>
      </p:sp>
      <p:sp>
        <p:nvSpPr>
          <p:cNvPr id="4" name="Slide Number Placeholder 3"/>
          <p:cNvSpPr>
            <a:spLocks noGrp="1"/>
          </p:cNvSpPr>
          <p:nvPr>
            <p:ph type="sldNum" sz="quarter" idx="5"/>
          </p:nvPr>
        </p:nvSpPr>
        <p:spPr/>
        <p:txBody>
          <a:bodyPr/>
          <a:lstStyle/>
          <a:p>
            <a:fld id="{D5EA9230-B75F-4475-AB16-CEEB9EBFF03E}" type="slidenum">
              <a:rPr lang="en-US" smtClean="0"/>
              <a:t>26</a:t>
            </a:fld>
            <a:endParaRPr lang="en-US"/>
          </a:p>
        </p:txBody>
      </p:sp>
    </p:spTree>
    <p:extLst>
      <p:ext uri="{BB962C8B-B14F-4D97-AF65-F5344CB8AC3E}">
        <p14:creationId xmlns:p14="http://schemas.microsoft.com/office/powerpoint/2010/main" val="3887910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fld id="{66D2235F-CBD4-4275-A14B-69DBBBB67F08}" type="slidenum">
              <a:rPr lang="en-US" smtClean="0"/>
              <a:t>27</a:t>
            </a:fld>
            <a:endParaRPr lang="en-US"/>
          </a:p>
        </p:txBody>
      </p:sp>
    </p:spTree>
    <p:extLst>
      <p:ext uri="{BB962C8B-B14F-4D97-AF65-F5344CB8AC3E}">
        <p14:creationId xmlns:p14="http://schemas.microsoft.com/office/powerpoint/2010/main" val="41316087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6D2235F-CBD4-4275-A14B-69DBBBB67F08}" type="slidenum">
              <a:rPr lang="en-US" smtClean="0"/>
              <a:t>28</a:t>
            </a:fld>
            <a:endParaRPr lang="en-US"/>
          </a:p>
        </p:txBody>
      </p:sp>
    </p:spTree>
    <p:extLst>
      <p:ext uri="{BB962C8B-B14F-4D97-AF65-F5344CB8AC3E}">
        <p14:creationId xmlns:p14="http://schemas.microsoft.com/office/powerpoint/2010/main" val="395874173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5"/>
          </p:nvPr>
        </p:nvSpPr>
        <p:spPr/>
        <p:txBody>
          <a:bodyPr/>
          <a:lstStyle/>
          <a:p>
            <a:fld id="{8CCE84CD-114C-4AB1-A301-9740D6EB1117}" type="slidenum">
              <a:rPr lang="en-US" smtClean="0"/>
              <a:t>29</a:t>
            </a:fld>
            <a:endParaRPr lang="en-US"/>
          </a:p>
        </p:txBody>
      </p:sp>
    </p:spTree>
    <p:extLst>
      <p:ext uri="{BB962C8B-B14F-4D97-AF65-F5344CB8AC3E}">
        <p14:creationId xmlns:p14="http://schemas.microsoft.com/office/powerpoint/2010/main" val="38828999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vi-VN" dirty="0"/>
              <a:t>Truyện trinh thám lôi cuốn độc giả bởi quá trình điều tra, tìm kiếm manh mối của thám tử nhằm khám phá bí ẩn đằng sau bóng tối, làm sáng tỏ những vấn đề bí ẩn và lật tẩy tội ác của những tên tội phạm. Trong bài học hôm nay, chúng ta sẽ cùng đi tìm hiểu vụ án trong câu chuyện Bài hát đồng sáu xu của nhà văn A-ga-thơ Crít-xti để cùng đồng hành với vị thám tử giải mã một vụ án phức tạp nhé!</a:t>
            </a:r>
            <a:endParaRPr lang="en-US" dirty="0"/>
          </a:p>
        </p:txBody>
      </p:sp>
      <p:sp>
        <p:nvSpPr>
          <p:cNvPr id="4" name="Slide Number Placeholder 3"/>
          <p:cNvSpPr>
            <a:spLocks noGrp="1"/>
          </p:cNvSpPr>
          <p:nvPr>
            <p:ph type="sldNum" sz="quarter" idx="5"/>
          </p:nvPr>
        </p:nvSpPr>
        <p:spPr/>
        <p:txBody>
          <a:bodyPr/>
          <a:lstStyle/>
          <a:p>
            <a:fld id="{D5EA9230-B75F-4475-AB16-CEEB9EBFF03E}" type="slidenum">
              <a:rPr lang="en-US" smtClean="0"/>
              <a:t>3</a:t>
            </a:fld>
            <a:endParaRPr lang="en-US"/>
          </a:p>
        </p:txBody>
      </p:sp>
    </p:spTree>
    <p:extLst>
      <p:ext uri="{BB962C8B-B14F-4D97-AF65-F5344CB8AC3E}">
        <p14:creationId xmlns:p14="http://schemas.microsoft.com/office/powerpoint/2010/main" val="33747179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Bấm</a:t>
            </a:r>
            <a:r>
              <a:rPr lang="en-US" dirty="0"/>
              <a:t> </a:t>
            </a:r>
            <a:r>
              <a:rPr lang="en-US" dirty="0" err="1"/>
              <a:t>vào</a:t>
            </a:r>
            <a:r>
              <a:rPr lang="en-US" baseline="0" dirty="0"/>
              <a:t> </a:t>
            </a:r>
            <a:r>
              <a:rPr lang="en-US" baseline="0" dirty="0" err="1"/>
              <a:t>trái</a:t>
            </a:r>
            <a:r>
              <a:rPr lang="en-US" baseline="0" dirty="0"/>
              <a:t> </a:t>
            </a:r>
            <a:r>
              <a:rPr lang="en-US" baseline="0" dirty="0" err="1"/>
              <a:t>bóng</a:t>
            </a:r>
            <a:endParaRPr lang="en-US" baseline="0" dirty="0"/>
          </a:p>
          <a:p>
            <a:r>
              <a:rPr lang="en-US" baseline="0" dirty="0" err="1"/>
              <a:t>Sau</a:t>
            </a:r>
            <a:r>
              <a:rPr lang="en-US" baseline="0" dirty="0"/>
              <a:t> </a:t>
            </a:r>
            <a:r>
              <a:rPr lang="en-US" baseline="0" dirty="0" err="1"/>
              <a:t>khi</a:t>
            </a:r>
            <a:r>
              <a:rPr lang="en-US" baseline="0" dirty="0"/>
              <a:t> </a:t>
            </a:r>
            <a:r>
              <a:rPr lang="en-US" baseline="0" dirty="0" err="1"/>
              <a:t>trả</a:t>
            </a:r>
            <a:r>
              <a:rPr lang="en-US" baseline="0" dirty="0"/>
              <a:t> </a:t>
            </a:r>
            <a:r>
              <a:rPr lang="en-US" baseline="0" dirty="0" err="1"/>
              <a:t>lời</a:t>
            </a:r>
            <a:r>
              <a:rPr lang="en-US" baseline="0" dirty="0"/>
              <a:t> </a:t>
            </a:r>
            <a:r>
              <a:rPr lang="en-US" baseline="0" dirty="0" err="1"/>
              <a:t>hết</a:t>
            </a:r>
            <a:r>
              <a:rPr lang="en-US" baseline="0" dirty="0"/>
              <a:t>, </a:t>
            </a:r>
            <a:r>
              <a:rPr lang="en-US" baseline="0" dirty="0" err="1"/>
              <a:t>bấm</a:t>
            </a:r>
            <a:r>
              <a:rPr lang="en-US" baseline="0" dirty="0"/>
              <a:t> </a:t>
            </a:r>
            <a:r>
              <a:rPr lang="en-US" baseline="0" dirty="0" err="1"/>
              <a:t>vào</a:t>
            </a:r>
            <a:r>
              <a:rPr lang="en-US" baseline="0" dirty="0"/>
              <a:t> </a:t>
            </a:r>
            <a:r>
              <a:rPr lang="en-US" baseline="0" dirty="0" err="1"/>
              <a:t>mũi</a:t>
            </a:r>
            <a:r>
              <a:rPr lang="en-US" baseline="0" dirty="0"/>
              <a:t> </a:t>
            </a:r>
            <a:r>
              <a:rPr lang="en-US" baseline="0" dirty="0" err="1"/>
              <a:t>tên</a:t>
            </a:r>
            <a:endParaRPr lang="en-US" dirty="0"/>
          </a:p>
        </p:txBody>
      </p:sp>
      <p:sp>
        <p:nvSpPr>
          <p:cNvPr id="4" name="Slide Number Placeholder 3"/>
          <p:cNvSpPr>
            <a:spLocks noGrp="1"/>
          </p:cNvSpPr>
          <p:nvPr>
            <p:ph type="sldNum" sz="quarter" idx="10"/>
          </p:nvPr>
        </p:nvSpPr>
        <p:spPr/>
        <p:txBody>
          <a:bodyPr/>
          <a:lstStyle/>
          <a:p>
            <a:fld id="{D5EA9230-B75F-4475-AB16-CEEB9EBFF03E}" type="slidenum">
              <a:rPr lang="en-US" smtClean="0"/>
              <a:t>31</a:t>
            </a:fld>
            <a:endParaRPr lang="en-US"/>
          </a:p>
        </p:txBody>
      </p:sp>
    </p:spTree>
    <p:extLst>
      <p:ext uri="{BB962C8B-B14F-4D97-AF65-F5344CB8AC3E}">
        <p14:creationId xmlns:p14="http://schemas.microsoft.com/office/powerpoint/2010/main" val="137681499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a:t>
            </a:r>
          </a:p>
          <a:p>
            <a:r>
              <a:rPr lang="en-US" dirty="0" err="1"/>
              <a:t>Sau</a:t>
            </a:r>
            <a:r>
              <a:rPr lang="en-US" dirty="0"/>
              <a:t> </a:t>
            </a:r>
            <a:r>
              <a:rPr lang="en-US" dirty="0" err="1"/>
              <a:t>khi</a:t>
            </a:r>
            <a:r>
              <a:rPr lang="en-US" dirty="0"/>
              <a:t> </a:t>
            </a:r>
            <a:r>
              <a:rPr lang="en-US" dirty="0" err="1"/>
              <a:t>có</a:t>
            </a:r>
            <a:r>
              <a:rPr lang="en-US" baseline="0" dirty="0"/>
              <a:t> </a:t>
            </a:r>
            <a:r>
              <a:rPr lang="en-US" baseline="0" dirty="0" err="1"/>
              <a:t>đáp</a:t>
            </a:r>
            <a:r>
              <a:rPr lang="en-US" baseline="0" dirty="0"/>
              <a:t> </a:t>
            </a:r>
            <a:r>
              <a:rPr lang="en-US" baseline="0" dirty="0" err="1"/>
              <a:t>án</a:t>
            </a:r>
            <a:r>
              <a:rPr lang="en-US" baseline="0" dirty="0"/>
              <a:t>, </a:t>
            </a:r>
            <a:r>
              <a:rPr lang="en-US" baseline="0" dirty="0" err="1"/>
              <a:t>bấm</a:t>
            </a:r>
            <a:r>
              <a:rPr lang="en-US" baseline="0" dirty="0"/>
              <a:t> </a:t>
            </a:r>
            <a:r>
              <a:rPr lang="en-US" baseline="0" dirty="0" err="1"/>
              <a:t>vào</a:t>
            </a:r>
            <a:r>
              <a:rPr lang="en-US" baseline="0" dirty="0"/>
              <a:t> </a:t>
            </a:r>
            <a:r>
              <a:rPr lang="en-US" baseline="0" dirty="0" err="1"/>
              <a:t>mũi</a:t>
            </a:r>
            <a:r>
              <a:rPr lang="en-US" baseline="0" dirty="0"/>
              <a:t> </a:t>
            </a:r>
            <a:r>
              <a:rPr lang="en-US" baseline="0" dirty="0" err="1"/>
              <a:t>tên</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8A07D4-5845-4225-831C-2B65DFEF5EE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928324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Bấm</a:t>
            </a:r>
            <a:r>
              <a:rPr lang="en-US" dirty="0"/>
              <a:t> </a:t>
            </a:r>
            <a:r>
              <a:rPr lang="en-US" dirty="0" err="1"/>
              <a:t>vào</a:t>
            </a:r>
            <a:r>
              <a:rPr lang="en-US" baseline="0" dirty="0"/>
              <a:t> </a:t>
            </a:r>
            <a:r>
              <a:rPr lang="en-US" baseline="0" dirty="0" err="1"/>
              <a:t>mũi</a:t>
            </a:r>
            <a:r>
              <a:rPr lang="en-US" baseline="0" dirty="0"/>
              <a:t> </a:t>
            </a:r>
            <a:r>
              <a:rPr lang="en-US" baseline="0" dirty="0" err="1"/>
              <a:t>tên</a:t>
            </a:r>
            <a:r>
              <a:rPr lang="en-US" baseline="0" dirty="0"/>
              <a:t> </a:t>
            </a:r>
            <a:r>
              <a:rPr lang="en-US" baseline="0" dirty="0" err="1"/>
              <a:t>để</a:t>
            </a:r>
            <a:r>
              <a:rPr lang="en-US" baseline="0" dirty="0"/>
              <a:t> quay </a:t>
            </a:r>
            <a:r>
              <a:rPr lang="en-US" baseline="0" dirty="0" err="1"/>
              <a:t>lại</a:t>
            </a:r>
            <a:endParaRPr lang="en-US" dirty="0"/>
          </a:p>
          <a:p>
            <a:endParaRPr lang="en-US" dirty="0"/>
          </a:p>
        </p:txBody>
      </p:sp>
      <p:sp>
        <p:nvSpPr>
          <p:cNvPr id="4" name="Slide Number Placeholder 3"/>
          <p:cNvSpPr>
            <a:spLocks noGrp="1"/>
          </p:cNvSpPr>
          <p:nvPr>
            <p:ph type="sldNum" sz="quarter" idx="10"/>
          </p:nvPr>
        </p:nvSpPr>
        <p:spPr/>
        <p:txBody>
          <a:bodyPr/>
          <a:lstStyle/>
          <a:p>
            <a:fld id="{D5EA9230-B75F-4475-AB16-CEEB9EBFF03E}" type="slidenum">
              <a:rPr lang="en-US" smtClean="0"/>
              <a:t>33</a:t>
            </a:fld>
            <a:endParaRPr lang="en-US"/>
          </a:p>
        </p:txBody>
      </p:sp>
    </p:spTree>
    <p:extLst>
      <p:ext uri="{BB962C8B-B14F-4D97-AF65-F5344CB8AC3E}">
        <p14:creationId xmlns:p14="http://schemas.microsoft.com/office/powerpoint/2010/main" val="317436976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Bấm</a:t>
            </a:r>
            <a:r>
              <a:rPr lang="en-US" dirty="0"/>
              <a:t> </a:t>
            </a:r>
            <a:r>
              <a:rPr lang="en-US" dirty="0" err="1"/>
              <a:t>vào</a:t>
            </a:r>
            <a:r>
              <a:rPr lang="en-US" baseline="0" dirty="0"/>
              <a:t> </a:t>
            </a:r>
            <a:r>
              <a:rPr lang="en-US" baseline="0" dirty="0" err="1"/>
              <a:t>mũi</a:t>
            </a:r>
            <a:r>
              <a:rPr lang="en-US" baseline="0" dirty="0"/>
              <a:t> </a:t>
            </a:r>
            <a:r>
              <a:rPr lang="en-US" baseline="0" dirty="0" err="1"/>
              <a:t>tên</a:t>
            </a:r>
            <a:r>
              <a:rPr lang="en-US" baseline="0" dirty="0"/>
              <a:t> </a:t>
            </a:r>
            <a:r>
              <a:rPr lang="en-US" baseline="0" dirty="0" err="1"/>
              <a:t>để</a:t>
            </a:r>
            <a:r>
              <a:rPr lang="en-US" baseline="0" dirty="0"/>
              <a:t> quay </a:t>
            </a:r>
            <a:r>
              <a:rPr lang="en-US" baseline="0" dirty="0" err="1"/>
              <a:t>lại</a:t>
            </a:r>
            <a:endParaRPr lang="en-US"/>
          </a:p>
          <a:p>
            <a:endParaRPr lang="en-US"/>
          </a:p>
        </p:txBody>
      </p:sp>
      <p:sp>
        <p:nvSpPr>
          <p:cNvPr id="4" name="Slide Number Placeholder 3"/>
          <p:cNvSpPr>
            <a:spLocks noGrp="1"/>
          </p:cNvSpPr>
          <p:nvPr>
            <p:ph type="sldNum" sz="quarter" idx="10"/>
          </p:nvPr>
        </p:nvSpPr>
        <p:spPr/>
        <p:txBody>
          <a:bodyPr/>
          <a:lstStyle/>
          <a:p>
            <a:fld id="{D5EA9230-B75F-4475-AB16-CEEB9EBFF03E}" type="slidenum">
              <a:rPr lang="en-US" smtClean="0"/>
              <a:t>34</a:t>
            </a:fld>
            <a:endParaRPr lang="en-US"/>
          </a:p>
        </p:txBody>
      </p:sp>
    </p:spTree>
    <p:extLst>
      <p:ext uri="{BB962C8B-B14F-4D97-AF65-F5344CB8AC3E}">
        <p14:creationId xmlns:p14="http://schemas.microsoft.com/office/powerpoint/2010/main" val="39823230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Sau</a:t>
            </a:r>
            <a:r>
              <a:rPr lang="en-US" dirty="0"/>
              <a:t> </a:t>
            </a:r>
            <a:r>
              <a:rPr lang="en-US" dirty="0" err="1"/>
              <a:t>khi</a:t>
            </a:r>
            <a:r>
              <a:rPr lang="en-US" dirty="0"/>
              <a:t> </a:t>
            </a:r>
            <a:r>
              <a:rPr lang="en-US" dirty="0" err="1"/>
              <a:t>có</a:t>
            </a:r>
            <a:r>
              <a:rPr lang="en-US" baseline="0" dirty="0"/>
              <a:t> </a:t>
            </a:r>
            <a:r>
              <a:rPr lang="en-US" baseline="0" dirty="0" err="1"/>
              <a:t>đáp</a:t>
            </a:r>
            <a:r>
              <a:rPr lang="en-US" baseline="0" dirty="0"/>
              <a:t> </a:t>
            </a:r>
            <a:r>
              <a:rPr lang="en-US" baseline="0" dirty="0" err="1"/>
              <a:t>án</a:t>
            </a:r>
            <a:r>
              <a:rPr lang="en-US" baseline="0" dirty="0"/>
              <a:t>, </a:t>
            </a:r>
            <a:r>
              <a:rPr lang="en-US" baseline="0" dirty="0" err="1"/>
              <a:t>bấm</a:t>
            </a:r>
            <a:r>
              <a:rPr lang="en-US" baseline="0" dirty="0"/>
              <a:t> </a:t>
            </a:r>
            <a:r>
              <a:rPr lang="en-US" baseline="0" dirty="0" err="1"/>
              <a:t>vào</a:t>
            </a:r>
            <a:r>
              <a:rPr lang="en-US" baseline="0" dirty="0"/>
              <a:t> </a:t>
            </a:r>
            <a:r>
              <a:rPr lang="en-US" baseline="0" dirty="0" err="1"/>
              <a:t>mũi</a:t>
            </a:r>
            <a:r>
              <a:rPr lang="en-US" baseline="0" dirty="0"/>
              <a:t> </a:t>
            </a:r>
            <a:r>
              <a:rPr lang="en-US" baseline="0" dirty="0" err="1"/>
              <a:t>tên</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8A07D4-5845-4225-831C-2B65DFEF5EE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43442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Bấm</a:t>
            </a:r>
            <a:r>
              <a:rPr lang="en-US" dirty="0"/>
              <a:t> </a:t>
            </a:r>
            <a:r>
              <a:rPr lang="en-US" dirty="0" err="1"/>
              <a:t>vào</a:t>
            </a:r>
            <a:r>
              <a:rPr lang="en-US" baseline="0" dirty="0"/>
              <a:t> </a:t>
            </a:r>
            <a:r>
              <a:rPr lang="en-US" baseline="0" dirty="0" err="1"/>
              <a:t>mũi</a:t>
            </a:r>
            <a:r>
              <a:rPr lang="en-US" baseline="0" dirty="0"/>
              <a:t> </a:t>
            </a:r>
            <a:r>
              <a:rPr lang="en-US" baseline="0" dirty="0" err="1"/>
              <a:t>tên</a:t>
            </a:r>
            <a:r>
              <a:rPr lang="en-US" baseline="0" dirty="0"/>
              <a:t> </a:t>
            </a:r>
            <a:r>
              <a:rPr lang="en-US" baseline="0" dirty="0" err="1"/>
              <a:t>để</a:t>
            </a:r>
            <a:r>
              <a:rPr lang="en-US" baseline="0" dirty="0"/>
              <a:t> quay </a:t>
            </a:r>
            <a:r>
              <a:rPr lang="en-US" baseline="0" dirty="0" err="1"/>
              <a:t>lại</a:t>
            </a:r>
            <a:endParaRPr lang="en-US" dirty="0"/>
          </a:p>
        </p:txBody>
      </p:sp>
      <p:sp>
        <p:nvSpPr>
          <p:cNvPr id="4" name="Slide Number Placeholder 3"/>
          <p:cNvSpPr>
            <a:spLocks noGrp="1"/>
          </p:cNvSpPr>
          <p:nvPr>
            <p:ph type="sldNum" sz="quarter" idx="10"/>
          </p:nvPr>
        </p:nvSpPr>
        <p:spPr/>
        <p:txBody>
          <a:bodyPr/>
          <a:lstStyle/>
          <a:p>
            <a:fld id="{D5EA9230-B75F-4475-AB16-CEEB9EBFF03E}" type="slidenum">
              <a:rPr lang="en-US" smtClean="0"/>
              <a:t>36</a:t>
            </a:fld>
            <a:endParaRPr lang="en-US"/>
          </a:p>
        </p:txBody>
      </p:sp>
    </p:spTree>
    <p:extLst>
      <p:ext uri="{BB962C8B-B14F-4D97-AF65-F5344CB8AC3E}">
        <p14:creationId xmlns:p14="http://schemas.microsoft.com/office/powerpoint/2010/main" val="158526013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Sau</a:t>
            </a:r>
            <a:r>
              <a:rPr lang="en-US" dirty="0"/>
              <a:t> </a:t>
            </a:r>
            <a:r>
              <a:rPr lang="en-US" dirty="0" err="1"/>
              <a:t>khi</a:t>
            </a:r>
            <a:r>
              <a:rPr lang="en-US" dirty="0"/>
              <a:t> </a:t>
            </a:r>
            <a:r>
              <a:rPr lang="en-US" dirty="0" err="1"/>
              <a:t>có</a:t>
            </a:r>
            <a:r>
              <a:rPr lang="en-US" baseline="0" dirty="0"/>
              <a:t> </a:t>
            </a:r>
            <a:r>
              <a:rPr lang="en-US" baseline="0" dirty="0" err="1"/>
              <a:t>đáp</a:t>
            </a:r>
            <a:r>
              <a:rPr lang="en-US" baseline="0" dirty="0"/>
              <a:t> </a:t>
            </a:r>
            <a:r>
              <a:rPr lang="en-US" baseline="0" dirty="0" err="1"/>
              <a:t>án</a:t>
            </a:r>
            <a:r>
              <a:rPr lang="en-US" baseline="0" dirty="0"/>
              <a:t>, </a:t>
            </a:r>
            <a:r>
              <a:rPr lang="en-US" baseline="0" dirty="0" err="1"/>
              <a:t>bấm</a:t>
            </a:r>
            <a:r>
              <a:rPr lang="en-US" baseline="0" dirty="0"/>
              <a:t> </a:t>
            </a:r>
            <a:r>
              <a:rPr lang="en-US" baseline="0" dirty="0" err="1"/>
              <a:t>vào</a:t>
            </a:r>
            <a:r>
              <a:rPr lang="en-US" baseline="0" dirty="0"/>
              <a:t> </a:t>
            </a:r>
            <a:r>
              <a:rPr lang="en-US" baseline="0" dirty="0" err="1"/>
              <a:t>mũi</a:t>
            </a:r>
            <a:r>
              <a:rPr lang="en-US" baseline="0" dirty="0"/>
              <a:t> </a:t>
            </a:r>
            <a:r>
              <a:rPr lang="en-US" baseline="0" dirty="0" err="1"/>
              <a:t>tên</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8A07D4-5845-4225-831C-2B65DFEF5EE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72394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8A07D4-5845-4225-831C-2B65DFEF5EE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861458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8A07D4-5845-4225-831C-2B65DFEF5EE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1707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8A07D4-5845-4225-831C-2B65DFEF5EE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04580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6D2235F-CBD4-4275-A14B-69DBBBB67F08}" type="slidenum">
              <a:rPr lang="en-US" smtClean="0"/>
              <a:t>4</a:t>
            </a:fld>
            <a:endParaRPr lang="en-US"/>
          </a:p>
        </p:txBody>
      </p:sp>
    </p:spTree>
    <p:extLst>
      <p:ext uri="{BB962C8B-B14F-4D97-AF65-F5344CB8AC3E}">
        <p14:creationId xmlns:p14="http://schemas.microsoft.com/office/powerpoint/2010/main" val="302604671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8A07D4-5845-4225-831C-2B65DFEF5EE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801329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8A07D4-5845-4225-831C-2B65DFEF5EE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79595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pPr algn="just"/>
            <a:endParaRPr lang="en-US" sz="1200" i="1" dirty="0">
              <a:latin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8CCE84CD-114C-4AB1-A301-9740D6EB1117}" type="slidenum">
              <a:rPr lang="en-US" smtClean="0"/>
              <a:t>5</a:t>
            </a:fld>
            <a:endParaRPr lang="en-US"/>
          </a:p>
        </p:txBody>
      </p:sp>
    </p:spTree>
    <p:extLst>
      <p:ext uri="{BB962C8B-B14F-4D97-AF65-F5344CB8AC3E}">
        <p14:creationId xmlns:p14="http://schemas.microsoft.com/office/powerpoint/2010/main" val="14571218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CCE84CD-114C-4AB1-A301-9740D6EB1117}" type="slidenum">
              <a:rPr lang="en-US" smtClean="0"/>
              <a:t>6</a:t>
            </a:fld>
            <a:endParaRPr lang="en-US"/>
          </a:p>
        </p:txBody>
      </p:sp>
    </p:spTree>
    <p:extLst>
      <p:ext uri="{BB962C8B-B14F-4D97-AF65-F5344CB8AC3E}">
        <p14:creationId xmlns:p14="http://schemas.microsoft.com/office/powerpoint/2010/main" val="15107658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CCE84CD-114C-4AB1-A301-9740D6EB1117}" type="slidenum">
              <a:rPr lang="en-US" smtClean="0"/>
              <a:t>7</a:t>
            </a:fld>
            <a:endParaRPr lang="en-US"/>
          </a:p>
        </p:txBody>
      </p:sp>
    </p:spTree>
    <p:extLst>
      <p:ext uri="{BB962C8B-B14F-4D97-AF65-F5344CB8AC3E}">
        <p14:creationId xmlns:p14="http://schemas.microsoft.com/office/powerpoint/2010/main" val="24950935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err="1">
                <a:latin typeface="Times New Roman" panose="02020603050405020304" pitchFamily="18" charset="0"/>
                <a:cs typeface="Times New Roman" panose="02020603050405020304" pitchFamily="18" charset="0"/>
              </a:rPr>
              <a:t>Một</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số</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tiểu</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thuyết</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trinh</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thám</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nổi</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tiếng</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của</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bà</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đã</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được</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dịch</a:t>
            </a:r>
            <a:r>
              <a:rPr lang="en-US" sz="1200" dirty="0">
                <a:latin typeface="Times New Roman" panose="02020603050405020304" pitchFamily="18" charset="0"/>
                <a:cs typeface="Times New Roman" panose="02020603050405020304" pitchFamily="18" charset="0"/>
              </a:rPr>
              <a:t> sang </a:t>
            </a:r>
            <a:r>
              <a:rPr lang="en-US" sz="1200" dirty="0" err="1">
                <a:latin typeface="Times New Roman" panose="02020603050405020304" pitchFamily="18" charset="0"/>
                <a:cs typeface="Times New Roman" panose="02020603050405020304" pitchFamily="18" charset="0"/>
              </a:rPr>
              <a:t>tiếng</a:t>
            </a:r>
            <a:r>
              <a:rPr lang="en-US" sz="1200" dirty="0">
                <a:latin typeface="Times New Roman" panose="02020603050405020304" pitchFamily="18" charset="0"/>
                <a:cs typeface="Times New Roman" panose="02020603050405020304" pitchFamily="18" charset="0"/>
              </a:rPr>
              <a:t> </a:t>
            </a:r>
            <a:r>
              <a:rPr lang="en-US" sz="1200" dirty="0" err="1">
                <a:latin typeface="Times New Roman" panose="02020603050405020304" pitchFamily="18" charset="0"/>
                <a:cs typeface="Times New Roman" panose="02020603050405020304" pitchFamily="18" charset="0"/>
              </a:rPr>
              <a:t>Việt</a:t>
            </a:r>
            <a:r>
              <a:rPr lang="en-US" sz="1200"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Án</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mạng</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trên</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chuyến</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tàu</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tốc</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hành</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Phương</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Đông</a:t>
            </a:r>
            <a:r>
              <a:rPr lang="en-US" sz="1200" i="1" dirty="0">
                <a:latin typeface="Times New Roman" panose="02020603050405020304" pitchFamily="18" charset="0"/>
                <a:cs typeface="Times New Roman" panose="02020603050405020304" pitchFamily="18" charset="0"/>
              </a:rPr>
              <a:t> </a:t>
            </a:r>
            <a:r>
              <a:rPr lang="en-US" sz="1200" i="0" dirty="0">
                <a:latin typeface="Times New Roman" panose="02020603050405020304" pitchFamily="18" charset="0"/>
                <a:cs typeface="Times New Roman" panose="02020603050405020304" pitchFamily="18" charset="0"/>
              </a:rPr>
              <a:t>(1934), </a:t>
            </a:r>
            <a:r>
              <a:rPr lang="en-US" sz="1200" i="1" dirty="0" err="1">
                <a:latin typeface="Times New Roman" panose="02020603050405020304" pitchFamily="18" charset="0"/>
                <a:cs typeface="Times New Roman" panose="02020603050405020304" pitchFamily="18" charset="0"/>
              </a:rPr>
              <a:t>Án</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mạng</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trên</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sông</a:t>
            </a:r>
            <a:r>
              <a:rPr lang="en-US" sz="1200" i="1" dirty="0">
                <a:latin typeface="Times New Roman" panose="02020603050405020304" pitchFamily="18" charset="0"/>
                <a:cs typeface="Times New Roman" panose="02020603050405020304" pitchFamily="18" charset="0"/>
              </a:rPr>
              <a:t> Nin (Nile) </a:t>
            </a:r>
            <a:r>
              <a:rPr lang="en-US" sz="1200" i="0" dirty="0">
                <a:latin typeface="Times New Roman" panose="02020603050405020304" pitchFamily="18" charset="0"/>
                <a:cs typeface="Times New Roman" panose="02020603050405020304" pitchFamily="18" charset="0"/>
              </a:rPr>
              <a:t>(1937), </a:t>
            </a:r>
            <a:r>
              <a:rPr lang="en-US" sz="1200" i="1" dirty="0" err="1">
                <a:latin typeface="Times New Roman" panose="02020603050405020304" pitchFamily="18" charset="0"/>
                <a:cs typeface="Times New Roman" panose="02020603050405020304" pitchFamily="18" charset="0"/>
              </a:rPr>
              <a:t>Mười</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người</a:t>
            </a:r>
            <a:r>
              <a:rPr lang="en-US" sz="1200" i="1" dirty="0">
                <a:latin typeface="Times New Roman" panose="02020603050405020304" pitchFamily="18" charset="0"/>
                <a:cs typeface="Times New Roman" panose="02020603050405020304" pitchFamily="18" charset="0"/>
              </a:rPr>
              <a:t> da </a:t>
            </a:r>
            <a:r>
              <a:rPr lang="en-US" sz="1200" i="1" dirty="0" err="1">
                <a:latin typeface="Times New Roman" panose="02020603050405020304" pitchFamily="18" charset="0"/>
                <a:cs typeface="Times New Roman" panose="02020603050405020304" pitchFamily="18" charset="0"/>
              </a:rPr>
              <a:t>đen</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nhỏ</a:t>
            </a:r>
            <a:r>
              <a:rPr lang="en-US" sz="1200" i="1" dirty="0">
                <a:latin typeface="Times New Roman" panose="02020603050405020304" pitchFamily="18" charset="0"/>
                <a:cs typeface="Times New Roman" panose="02020603050405020304" pitchFamily="18" charset="0"/>
              </a:rPr>
              <a:t> </a:t>
            </a:r>
            <a:r>
              <a:rPr lang="en-US" sz="1200" i="0" dirty="0">
                <a:latin typeface="Times New Roman" panose="02020603050405020304" pitchFamily="18" charset="0"/>
                <a:cs typeface="Times New Roman" panose="02020603050405020304" pitchFamily="18" charset="0"/>
              </a:rPr>
              <a:t>(1939), </a:t>
            </a:r>
            <a:r>
              <a:rPr lang="en-US" sz="1200" i="1" dirty="0" err="1">
                <a:latin typeface="Times New Roman" panose="02020603050405020304" pitchFamily="18" charset="0"/>
                <a:cs typeface="Times New Roman" panose="02020603050405020304" pitchFamily="18" charset="0"/>
              </a:rPr>
              <a:t>Ngôi</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nhà</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quái</a:t>
            </a:r>
            <a:r>
              <a:rPr lang="en-US" sz="1200" i="1" dirty="0">
                <a:latin typeface="Times New Roman" panose="02020603050405020304" pitchFamily="18" charset="0"/>
                <a:cs typeface="Times New Roman" panose="02020603050405020304" pitchFamily="18" charset="0"/>
              </a:rPr>
              <a:t> </a:t>
            </a:r>
            <a:r>
              <a:rPr lang="en-US" sz="1200" i="1" dirty="0" err="1">
                <a:latin typeface="Times New Roman" panose="02020603050405020304" pitchFamily="18" charset="0"/>
                <a:cs typeface="Times New Roman" panose="02020603050405020304" pitchFamily="18" charset="0"/>
              </a:rPr>
              <a:t>dị</a:t>
            </a:r>
            <a:r>
              <a:rPr lang="en-US" sz="1200" i="1" dirty="0">
                <a:latin typeface="Times New Roman" panose="02020603050405020304" pitchFamily="18" charset="0"/>
                <a:cs typeface="Times New Roman" panose="02020603050405020304" pitchFamily="18" charset="0"/>
              </a:rPr>
              <a:t> </a:t>
            </a:r>
            <a:r>
              <a:rPr lang="en-US" sz="1200" i="0" dirty="0">
                <a:latin typeface="Times New Roman" panose="02020603050405020304" pitchFamily="18" charset="0"/>
                <a:cs typeface="Times New Roman" panose="02020603050405020304" pitchFamily="18" charset="0"/>
              </a:rPr>
              <a:t>(1949),…</a:t>
            </a:r>
            <a:endParaRPr lang="en-US" dirty="0"/>
          </a:p>
        </p:txBody>
      </p:sp>
      <p:sp>
        <p:nvSpPr>
          <p:cNvPr id="4" name="Slide Number Placeholder 3"/>
          <p:cNvSpPr>
            <a:spLocks noGrp="1"/>
          </p:cNvSpPr>
          <p:nvPr>
            <p:ph type="sldNum" sz="quarter" idx="5"/>
          </p:nvPr>
        </p:nvSpPr>
        <p:spPr/>
        <p:txBody>
          <a:bodyPr/>
          <a:lstStyle/>
          <a:p>
            <a:fld id="{D5EA9230-B75F-4475-AB16-CEEB9EBFF03E}" type="slidenum">
              <a:rPr lang="en-US" smtClean="0"/>
              <a:t>8</a:t>
            </a:fld>
            <a:endParaRPr lang="en-US"/>
          </a:p>
        </p:txBody>
      </p:sp>
    </p:spTree>
    <p:extLst>
      <p:ext uri="{BB962C8B-B14F-4D97-AF65-F5344CB8AC3E}">
        <p14:creationId xmlns:p14="http://schemas.microsoft.com/office/powerpoint/2010/main" val="53926561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CCE84CD-114C-4AB1-A301-9740D6EB1117}" type="slidenum">
              <a:rPr lang="en-US" smtClean="0"/>
              <a:t>9</a:t>
            </a:fld>
            <a:endParaRPr lang="en-US"/>
          </a:p>
        </p:txBody>
      </p:sp>
    </p:spTree>
    <p:extLst>
      <p:ext uri="{BB962C8B-B14F-4D97-AF65-F5344CB8AC3E}">
        <p14:creationId xmlns:p14="http://schemas.microsoft.com/office/powerpoint/2010/main" val="32752110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EE83A48-79DC-4174-E26F-5B8CDBD4036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53EBAF87-1491-BF41-CBC1-BC8B1BE25D8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C1CCBE66-9CB0-9FE7-0744-86381A369BE7}"/>
              </a:ext>
            </a:extLst>
          </p:cNvPr>
          <p:cNvSpPr>
            <a:spLocks noGrp="1"/>
          </p:cNvSpPr>
          <p:nvPr>
            <p:ph type="dt" sz="half" idx="10"/>
          </p:nvPr>
        </p:nvSpPr>
        <p:spPr/>
        <p:txBody>
          <a:bodyPr/>
          <a:lstStyle/>
          <a:p>
            <a:fld id="{3E49FA2C-B09B-437F-A47A-9835E0143EBB}" type="datetimeFigureOut">
              <a:rPr lang="en-US" smtClean="0"/>
              <a:t>2/6/2025</a:t>
            </a:fld>
            <a:endParaRPr lang="en-US"/>
          </a:p>
        </p:txBody>
      </p:sp>
      <p:sp>
        <p:nvSpPr>
          <p:cNvPr id="5" name="Footer Placeholder 4">
            <a:extLst>
              <a:ext uri="{FF2B5EF4-FFF2-40B4-BE49-F238E27FC236}">
                <a16:creationId xmlns:a16="http://schemas.microsoft.com/office/drawing/2014/main" xmlns="" id="{9462F1D4-4349-D0BF-F1AB-A3CBC78E23B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9B8FF6E7-6D4B-58B6-0AA0-B1290C61BF53}"/>
              </a:ext>
            </a:extLst>
          </p:cNvPr>
          <p:cNvSpPr>
            <a:spLocks noGrp="1"/>
          </p:cNvSpPr>
          <p:nvPr>
            <p:ph type="sldNum" sz="quarter" idx="12"/>
          </p:nvPr>
        </p:nvSpPr>
        <p:spPr/>
        <p:txBody>
          <a:bodyPr/>
          <a:lstStyle/>
          <a:p>
            <a:fld id="{DECD0679-3187-449D-BDC3-12E48E8303F1}" type="slidenum">
              <a:rPr lang="en-US" smtClean="0"/>
              <a:t>‹#›</a:t>
            </a:fld>
            <a:endParaRPr lang="en-US"/>
          </a:p>
        </p:txBody>
      </p:sp>
    </p:spTree>
    <p:extLst>
      <p:ext uri="{BB962C8B-B14F-4D97-AF65-F5344CB8AC3E}">
        <p14:creationId xmlns:p14="http://schemas.microsoft.com/office/powerpoint/2010/main" val="37442564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3D677B0-EBA9-27BB-9756-31DF6F27E71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7F4A395E-8B8E-5BEC-F1CA-430D7B830E3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B27532DB-4616-C92F-255D-7566FF036001}"/>
              </a:ext>
            </a:extLst>
          </p:cNvPr>
          <p:cNvSpPr>
            <a:spLocks noGrp="1"/>
          </p:cNvSpPr>
          <p:nvPr>
            <p:ph type="dt" sz="half" idx="10"/>
          </p:nvPr>
        </p:nvSpPr>
        <p:spPr/>
        <p:txBody>
          <a:bodyPr/>
          <a:lstStyle/>
          <a:p>
            <a:fld id="{3E49FA2C-B09B-437F-A47A-9835E0143EBB}" type="datetimeFigureOut">
              <a:rPr lang="en-US" smtClean="0"/>
              <a:t>2/6/2025</a:t>
            </a:fld>
            <a:endParaRPr lang="en-US"/>
          </a:p>
        </p:txBody>
      </p:sp>
      <p:sp>
        <p:nvSpPr>
          <p:cNvPr id="5" name="Footer Placeholder 4">
            <a:extLst>
              <a:ext uri="{FF2B5EF4-FFF2-40B4-BE49-F238E27FC236}">
                <a16:creationId xmlns:a16="http://schemas.microsoft.com/office/drawing/2014/main" xmlns="" id="{FDC61583-13E3-A401-1A89-A6736BB1FD1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555B4A4D-176B-4C45-0B98-672C615D5467}"/>
              </a:ext>
            </a:extLst>
          </p:cNvPr>
          <p:cNvSpPr>
            <a:spLocks noGrp="1"/>
          </p:cNvSpPr>
          <p:nvPr>
            <p:ph type="sldNum" sz="quarter" idx="12"/>
          </p:nvPr>
        </p:nvSpPr>
        <p:spPr/>
        <p:txBody>
          <a:bodyPr/>
          <a:lstStyle/>
          <a:p>
            <a:fld id="{DECD0679-3187-449D-BDC3-12E48E8303F1}" type="slidenum">
              <a:rPr lang="en-US" smtClean="0"/>
              <a:t>‹#›</a:t>
            </a:fld>
            <a:endParaRPr lang="en-US"/>
          </a:p>
        </p:txBody>
      </p:sp>
    </p:spTree>
    <p:extLst>
      <p:ext uri="{BB962C8B-B14F-4D97-AF65-F5344CB8AC3E}">
        <p14:creationId xmlns:p14="http://schemas.microsoft.com/office/powerpoint/2010/main" val="14212676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C69CE885-A00E-C60E-6A9C-35F87195E702}"/>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824B7929-03AF-7CA6-A357-40BB7DCA929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09E55EBE-88DC-3EE2-72DA-508C32A34575}"/>
              </a:ext>
            </a:extLst>
          </p:cNvPr>
          <p:cNvSpPr>
            <a:spLocks noGrp="1"/>
          </p:cNvSpPr>
          <p:nvPr>
            <p:ph type="dt" sz="half" idx="10"/>
          </p:nvPr>
        </p:nvSpPr>
        <p:spPr/>
        <p:txBody>
          <a:bodyPr/>
          <a:lstStyle/>
          <a:p>
            <a:fld id="{3E49FA2C-B09B-437F-A47A-9835E0143EBB}" type="datetimeFigureOut">
              <a:rPr lang="en-US" smtClean="0"/>
              <a:t>2/6/2025</a:t>
            </a:fld>
            <a:endParaRPr lang="en-US"/>
          </a:p>
        </p:txBody>
      </p:sp>
      <p:sp>
        <p:nvSpPr>
          <p:cNvPr id="5" name="Footer Placeholder 4">
            <a:extLst>
              <a:ext uri="{FF2B5EF4-FFF2-40B4-BE49-F238E27FC236}">
                <a16:creationId xmlns:a16="http://schemas.microsoft.com/office/drawing/2014/main" xmlns="" id="{FD8067F6-1678-1892-7B3E-437922A42D5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B7939581-4F08-4919-1CD6-5C37F0CF5046}"/>
              </a:ext>
            </a:extLst>
          </p:cNvPr>
          <p:cNvSpPr>
            <a:spLocks noGrp="1"/>
          </p:cNvSpPr>
          <p:nvPr>
            <p:ph type="sldNum" sz="quarter" idx="12"/>
          </p:nvPr>
        </p:nvSpPr>
        <p:spPr/>
        <p:txBody>
          <a:bodyPr/>
          <a:lstStyle/>
          <a:p>
            <a:fld id="{DECD0679-3187-449D-BDC3-12E48E8303F1}" type="slidenum">
              <a:rPr lang="en-US" smtClean="0"/>
              <a:t>‹#›</a:t>
            </a:fld>
            <a:endParaRPr lang="en-US"/>
          </a:p>
        </p:txBody>
      </p:sp>
    </p:spTree>
    <p:extLst>
      <p:ext uri="{BB962C8B-B14F-4D97-AF65-F5344CB8AC3E}">
        <p14:creationId xmlns:p14="http://schemas.microsoft.com/office/powerpoint/2010/main" val="39501731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457223"/>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24991958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457223"/>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37067880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1851" y="4589466"/>
            <a:ext cx="10515600" cy="1500187"/>
          </a:xfrm>
        </p:spPr>
        <p:txBody>
          <a:bodyPr/>
          <a:lstStyle>
            <a:lvl1pPr marL="0" indent="0">
              <a:buNone/>
              <a:defRPr sz="2400">
                <a:solidFill>
                  <a:schemeClr val="tx1"/>
                </a:solidFill>
              </a:defRPr>
            </a:lvl1pPr>
            <a:lvl2pPr marL="457223" indent="0">
              <a:buNone/>
              <a:defRPr sz="2000">
                <a:solidFill>
                  <a:schemeClr val="tx1">
                    <a:tint val="75000"/>
                  </a:schemeClr>
                </a:solidFill>
              </a:defRPr>
            </a:lvl2pPr>
            <a:lvl3pPr marL="914446" indent="0">
              <a:buNone/>
              <a:defRPr sz="1800">
                <a:solidFill>
                  <a:schemeClr val="tx1">
                    <a:tint val="75000"/>
                  </a:schemeClr>
                </a:solidFill>
              </a:defRPr>
            </a:lvl3pPr>
            <a:lvl4pPr marL="1371669" indent="0">
              <a:buNone/>
              <a:defRPr sz="1600">
                <a:solidFill>
                  <a:schemeClr val="tx1">
                    <a:tint val="75000"/>
                  </a:schemeClr>
                </a:solidFill>
              </a:defRPr>
            </a:lvl4pPr>
            <a:lvl5pPr marL="1828891" indent="0">
              <a:buNone/>
              <a:defRPr sz="1600">
                <a:solidFill>
                  <a:schemeClr val="tx1">
                    <a:tint val="75000"/>
                  </a:schemeClr>
                </a:solidFill>
              </a:defRPr>
            </a:lvl5pPr>
            <a:lvl6pPr marL="2286114" indent="0">
              <a:buNone/>
              <a:defRPr sz="1600">
                <a:solidFill>
                  <a:schemeClr val="tx1">
                    <a:tint val="75000"/>
                  </a:schemeClr>
                </a:solidFill>
              </a:defRPr>
            </a:lvl6pPr>
            <a:lvl7pPr marL="2743337" indent="0">
              <a:buNone/>
              <a:defRPr sz="1600">
                <a:solidFill>
                  <a:schemeClr val="tx1">
                    <a:tint val="75000"/>
                  </a:schemeClr>
                </a:solidFill>
              </a:defRPr>
            </a:lvl7pPr>
            <a:lvl8pPr marL="3200560" indent="0">
              <a:buNone/>
              <a:defRPr sz="1600">
                <a:solidFill>
                  <a:schemeClr val="tx1">
                    <a:tint val="75000"/>
                  </a:schemeClr>
                </a:solidFill>
              </a:defRPr>
            </a:lvl8pPr>
            <a:lvl9pPr marL="3657783"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457223"/>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28273787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6"/>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6"/>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457223"/>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320145042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8"/>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90" y="1681163"/>
            <a:ext cx="5157787" cy="823912"/>
          </a:xfrm>
        </p:spPr>
        <p:txBody>
          <a:bodyPr anchor="b"/>
          <a:lstStyle>
            <a:lvl1pPr marL="0" indent="0">
              <a:buNone/>
              <a:defRPr sz="2400" b="1"/>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90"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defTabSz="457223"/>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5450358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defTabSz="457223"/>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36216558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defTabSz="457223"/>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152484299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9"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9" y="2057400"/>
            <a:ext cx="3932237" cy="3811588"/>
          </a:xfrm>
        </p:spPr>
        <p:txBody>
          <a:bodyPr/>
          <a:lstStyle>
            <a:lvl1pPr marL="0" indent="0">
              <a:buNone/>
              <a:defRPr sz="1600"/>
            </a:lvl1pPr>
            <a:lvl2pPr marL="457223" indent="0">
              <a:buNone/>
              <a:defRPr sz="1400"/>
            </a:lvl2pPr>
            <a:lvl3pPr marL="914446" indent="0">
              <a:buNone/>
              <a:defRPr sz="1200"/>
            </a:lvl3pPr>
            <a:lvl4pPr marL="1371669" indent="0">
              <a:buNone/>
              <a:defRPr sz="1000"/>
            </a:lvl4pPr>
            <a:lvl5pPr marL="1828891" indent="0">
              <a:buNone/>
              <a:defRPr sz="1000"/>
            </a:lvl5pPr>
            <a:lvl6pPr marL="2286114" indent="0">
              <a:buNone/>
              <a:defRPr sz="1000"/>
            </a:lvl6pPr>
            <a:lvl7pPr marL="2743337" indent="0">
              <a:buNone/>
              <a:defRPr sz="1000"/>
            </a:lvl7pPr>
            <a:lvl8pPr marL="3200560" indent="0">
              <a:buNone/>
              <a:defRPr sz="1000"/>
            </a:lvl8pPr>
            <a:lvl9pPr marL="3657783"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457223"/>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165626924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B6504FB-C0F0-5483-C3F3-15BC6D55DF0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58F2D18B-5270-20C9-108C-106D11ADC0D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500C27D0-58A5-24EF-9442-87ADD0A58AEB}"/>
              </a:ext>
            </a:extLst>
          </p:cNvPr>
          <p:cNvSpPr>
            <a:spLocks noGrp="1"/>
          </p:cNvSpPr>
          <p:nvPr>
            <p:ph type="dt" sz="half" idx="10"/>
          </p:nvPr>
        </p:nvSpPr>
        <p:spPr/>
        <p:txBody>
          <a:bodyPr/>
          <a:lstStyle/>
          <a:p>
            <a:fld id="{3E49FA2C-B09B-437F-A47A-9835E0143EBB}" type="datetimeFigureOut">
              <a:rPr lang="en-US" smtClean="0"/>
              <a:t>2/6/2025</a:t>
            </a:fld>
            <a:endParaRPr lang="en-US"/>
          </a:p>
        </p:txBody>
      </p:sp>
      <p:sp>
        <p:nvSpPr>
          <p:cNvPr id="5" name="Footer Placeholder 4">
            <a:extLst>
              <a:ext uri="{FF2B5EF4-FFF2-40B4-BE49-F238E27FC236}">
                <a16:creationId xmlns:a16="http://schemas.microsoft.com/office/drawing/2014/main" xmlns="" id="{59BFE0BD-9E72-706F-3FAB-1D272082793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8C0ED9AD-AC0A-6F03-06EE-81382625F868}"/>
              </a:ext>
            </a:extLst>
          </p:cNvPr>
          <p:cNvSpPr>
            <a:spLocks noGrp="1"/>
          </p:cNvSpPr>
          <p:nvPr>
            <p:ph type="sldNum" sz="quarter" idx="12"/>
          </p:nvPr>
        </p:nvSpPr>
        <p:spPr/>
        <p:txBody>
          <a:bodyPr/>
          <a:lstStyle/>
          <a:p>
            <a:fld id="{DECD0679-3187-449D-BDC3-12E48E8303F1}" type="slidenum">
              <a:rPr lang="en-US" smtClean="0"/>
              <a:t>‹#›</a:t>
            </a:fld>
            <a:endParaRPr lang="en-US"/>
          </a:p>
        </p:txBody>
      </p:sp>
    </p:spTree>
    <p:extLst>
      <p:ext uri="{BB962C8B-B14F-4D97-AF65-F5344CB8AC3E}">
        <p14:creationId xmlns:p14="http://schemas.microsoft.com/office/powerpoint/2010/main" val="144349695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9"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8"/>
            <a:ext cx="6172200" cy="4873625"/>
          </a:xfrm>
        </p:spPr>
        <p:txBody>
          <a:bodyPr anchor="t"/>
          <a:lstStyle>
            <a:lvl1pPr marL="0" indent="0">
              <a:buNone/>
              <a:defRPr sz="3200"/>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9" y="2057400"/>
            <a:ext cx="3932237" cy="3811588"/>
          </a:xfrm>
        </p:spPr>
        <p:txBody>
          <a:bodyPr/>
          <a:lstStyle>
            <a:lvl1pPr marL="0" indent="0">
              <a:buNone/>
              <a:defRPr sz="1600"/>
            </a:lvl1pPr>
            <a:lvl2pPr marL="457223" indent="0">
              <a:buNone/>
              <a:defRPr sz="1400"/>
            </a:lvl2pPr>
            <a:lvl3pPr marL="914446" indent="0">
              <a:buNone/>
              <a:defRPr sz="1200"/>
            </a:lvl3pPr>
            <a:lvl4pPr marL="1371669" indent="0">
              <a:buNone/>
              <a:defRPr sz="1000"/>
            </a:lvl4pPr>
            <a:lvl5pPr marL="1828891" indent="0">
              <a:buNone/>
              <a:defRPr sz="1000"/>
            </a:lvl5pPr>
            <a:lvl6pPr marL="2286114" indent="0">
              <a:buNone/>
              <a:defRPr sz="1000"/>
            </a:lvl6pPr>
            <a:lvl7pPr marL="2743337" indent="0">
              <a:buNone/>
              <a:defRPr sz="1000"/>
            </a:lvl7pPr>
            <a:lvl8pPr marL="3200560" indent="0">
              <a:buNone/>
              <a:defRPr sz="1000"/>
            </a:lvl8pPr>
            <a:lvl9pPr marL="3657783"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457223"/>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38263234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457223"/>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4513558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1" y="365126"/>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457223"/>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29022906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cauhoi">
    <p:bg>
      <p:bgPr>
        <a:blipFill dpi="0" rotWithShape="1">
          <a:blip r:embed="rId2">
            <a:alphaModFix amt="96000"/>
            <a:lum/>
          </a:blip>
          <a:srcRect/>
          <a:stretch>
            <a:fillRect b="-9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367407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3528946-766A-0D95-96B4-D740636A257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C4D2ABBF-3A5C-A86A-F274-7043B997BA4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62F2C21B-1A78-978A-6218-964A211AB2AF}"/>
              </a:ext>
            </a:extLst>
          </p:cNvPr>
          <p:cNvSpPr>
            <a:spLocks noGrp="1"/>
          </p:cNvSpPr>
          <p:nvPr>
            <p:ph type="dt" sz="half" idx="10"/>
          </p:nvPr>
        </p:nvSpPr>
        <p:spPr/>
        <p:txBody>
          <a:bodyPr/>
          <a:lstStyle/>
          <a:p>
            <a:fld id="{3E49FA2C-B09B-437F-A47A-9835E0143EBB}" type="datetimeFigureOut">
              <a:rPr lang="en-US" smtClean="0"/>
              <a:t>2/6/2025</a:t>
            </a:fld>
            <a:endParaRPr lang="en-US"/>
          </a:p>
        </p:txBody>
      </p:sp>
      <p:sp>
        <p:nvSpPr>
          <p:cNvPr id="5" name="Footer Placeholder 4">
            <a:extLst>
              <a:ext uri="{FF2B5EF4-FFF2-40B4-BE49-F238E27FC236}">
                <a16:creationId xmlns:a16="http://schemas.microsoft.com/office/drawing/2014/main" xmlns="" id="{4A92E721-B118-704E-F186-718607CB839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43C56692-A2B2-5CEA-E358-7F7F615C812E}"/>
              </a:ext>
            </a:extLst>
          </p:cNvPr>
          <p:cNvSpPr>
            <a:spLocks noGrp="1"/>
          </p:cNvSpPr>
          <p:nvPr>
            <p:ph type="sldNum" sz="quarter" idx="12"/>
          </p:nvPr>
        </p:nvSpPr>
        <p:spPr/>
        <p:txBody>
          <a:bodyPr/>
          <a:lstStyle/>
          <a:p>
            <a:fld id="{DECD0679-3187-449D-BDC3-12E48E8303F1}" type="slidenum">
              <a:rPr lang="en-US" smtClean="0"/>
              <a:t>‹#›</a:t>
            </a:fld>
            <a:endParaRPr lang="en-US"/>
          </a:p>
        </p:txBody>
      </p:sp>
    </p:spTree>
    <p:extLst>
      <p:ext uri="{BB962C8B-B14F-4D97-AF65-F5344CB8AC3E}">
        <p14:creationId xmlns:p14="http://schemas.microsoft.com/office/powerpoint/2010/main" val="33770489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14D0065-50D7-BE75-B866-747063FDF23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9A7EB141-275A-2D83-F159-A04AC4FB8D1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101492E1-0C97-7E29-95D7-5FF7202EA92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796DFE6C-BF5F-B965-2AE9-7DC69D145D53}"/>
              </a:ext>
            </a:extLst>
          </p:cNvPr>
          <p:cNvSpPr>
            <a:spLocks noGrp="1"/>
          </p:cNvSpPr>
          <p:nvPr>
            <p:ph type="dt" sz="half" idx="10"/>
          </p:nvPr>
        </p:nvSpPr>
        <p:spPr/>
        <p:txBody>
          <a:bodyPr/>
          <a:lstStyle/>
          <a:p>
            <a:fld id="{3E49FA2C-B09B-437F-A47A-9835E0143EBB}" type="datetimeFigureOut">
              <a:rPr lang="en-US" smtClean="0"/>
              <a:t>2/6/2025</a:t>
            </a:fld>
            <a:endParaRPr lang="en-US"/>
          </a:p>
        </p:txBody>
      </p:sp>
      <p:sp>
        <p:nvSpPr>
          <p:cNvPr id="6" name="Footer Placeholder 5">
            <a:extLst>
              <a:ext uri="{FF2B5EF4-FFF2-40B4-BE49-F238E27FC236}">
                <a16:creationId xmlns:a16="http://schemas.microsoft.com/office/drawing/2014/main" xmlns="" id="{73BA9A98-5C5C-D981-588D-CB688A7A0F8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199ACB7E-759B-4909-2C4F-E55F42DCDC93}"/>
              </a:ext>
            </a:extLst>
          </p:cNvPr>
          <p:cNvSpPr>
            <a:spLocks noGrp="1"/>
          </p:cNvSpPr>
          <p:nvPr>
            <p:ph type="sldNum" sz="quarter" idx="12"/>
          </p:nvPr>
        </p:nvSpPr>
        <p:spPr/>
        <p:txBody>
          <a:bodyPr/>
          <a:lstStyle/>
          <a:p>
            <a:fld id="{DECD0679-3187-449D-BDC3-12E48E8303F1}" type="slidenum">
              <a:rPr lang="en-US" smtClean="0"/>
              <a:t>‹#›</a:t>
            </a:fld>
            <a:endParaRPr lang="en-US"/>
          </a:p>
        </p:txBody>
      </p:sp>
    </p:spTree>
    <p:extLst>
      <p:ext uri="{BB962C8B-B14F-4D97-AF65-F5344CB8AC3E}">
        <p14:creationId xmlns:p14="http://schemas.microsoft.com/office/powerpoint/2010/main" val="303557531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0E7C439-6AED-93FC-FA1A-936BB72214E6}"/>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E1A9D985-DA3F-44D9-BD0B-DC3B7EE49B6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42F731FB-6684-8B16-5BC6-6955668CBE93}"/>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5BCF641D-F58F-DB9B-D7CA-40C689A9BDBB}"/>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B9DAE039-2750-039C-87E6-710FB87A879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A8B10581-DE48-B050-9E27-8FAAEB39D914}"/>
              </a:ext>
            </a:extLst>
          </p:cNvPr>
          <p:cNvSpPr>
            <a:spLocks noGrp="1"/>
          </p:cNvSpPr>
          <p:nvPr>
            <p:ph type="dt" sz="half" idx="10"/>
          </p:nvPr>
        </p:nvSpPr>
        <p:spPr/>
        <p:txBody>
          <a:bodyPr/>
          <a:lstStyle/>
          <a:p>
            <a:fld id="{3E49FA2C-B09B-437F-A47A-9835E0143EBB}" type="datetimeFigureOut">
              <a:rPr lang="en-US" smtClean="0"/>
              <a:t>2/6/2025</a:t>
            </a:fld>
            <a:endParaRPr lang="en-US"/>
          </a:p>
        </p:txBody>
      </p:sp>
      <p:sp>
        <p:nvSpPr>
          <p:cNvPr id="8" name="Footer Placeholder 7">
            <a:extLst>
              <a:ext uri="{FF2B5EF4-FFF2-40B4-BE49-F238E27FC236}">
                <a16:creationId xmlns:a16="http://schemas.microsoft.com/office/drawing/2014/main" xmlns="" id="{684F65CF-E691-132B-E698-8EB54D25CA9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xmlns="" id="{39E3A8A7-4B3D-AE74-695E-2B25BD662DC1}"/>
              </a:ext>
            </a:extLst>
          </p:cNvPr>
          <p:cNvSpPr>
            <a:spLocks noGrp="1"/>
          </p:cNvSpPr>
          <p:nvPr>
            <p:ph type="sldNum" sz="quarter" idx="12"/>
          </p:nvPr>
        </p:nvSpPr>
        <p:spPr/>
        <p:txBody>
          <a:bodyPr/>
          <a:lstStyle/>
          <a:p>
            <a:fld id="{DECD0679-3187-449D-BDC3-12E48E8303F1}" type="slidenum">
              <a:rPr lang="en-US" smtClean="0"/>
              <a:t>‹#›</a:t>
            </a:fld>
            <a:endParaRPr lang="en-US"/>
          </a:p>
        </p:txBody>
      </p:sp>
    </p:spTree>
    <p:extLst>
      <p:ext uri="{BB962C8B-B14F-4D97-AF65-F5344CB8AC3E}">
        <p14:creationId xmlns:p14="http://schemas.microsoft.com/office/powerpoint/2010/main" val="35123395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853DC2B-7B1B-FACD-B807-C8A2AF6D588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6BE4A569-DE8B-D0E3-E3DE-568A81376B66}"/>
              </a:ext>
            </a:extLst>
          </p:cNvPr>
          <p:cNvSpPr>
            <a:spLocks noGrp="1"/>
          </p:cNvSpPr>
          <p:nvPr>
            <p:ph type="dt" sz="half" idx="10"/>
          </p:nvPr>
        </p:nvSpPr>
        <p:spPr/>
        <p:txBody>
          <a:bodyPr/>
          <a:lstStyle/>
          <a:p>
            <a:fld id="{3E49FA2C-B09B-437F-A47A-9835E0143EBB}" type="datetimeFigureOut">
              <a:rPr lang="en-US" smtClean="0"/>
              <a:t>2/6/2025</a:t>
            </a:fld>
            <a:endParaRPr lang="en-US"/>
          </a:p>
        </p:txBody>
      </p:sp>
      <p:sp>
        <p:nvSpPr>
          <p:cNvPr id="4" name="Footer Placeholder 3">
            <a:extLst>
              <a:ext uri="{FF2B5EF4-FFF2-40B4-BE49-F238E27FC236}">
                <a16:creationId xmlns:a16="http://schemas.microsoft.com/office/drawing/2014/main" xmlns="" id="{2F7F89DE-4546-4533-7122-B35EE65C6EC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9B1733BF-5392-F80E-0F43-A6305BB5D71E}"/>
              </a:ext>
            </a:extLst>
          </p:cNvPr>
          <p:cNvSpPr>
            <a:spLocks noGrp="1"/>
          </p:cNvSpPr>
          <p:nvPr>
            <p:ph type="sldNum" sz="quarter" idx="12"/>
          </p:nvPr>
        </p:nvSpPr>
        <p:spPr/>
        <p:txBody>
          <a:bodyPr/>
          <a:lstStyle/>
          <a:p>
            <a:fld id="{DECD0679-3187-449D-BDC3-12E48E8303F1}" type="slidenum">
              <a:rPr lang="en-US" smtClean="0"/>
              <a:t>‹#›</a:t>
            </a:fld>
            <a:endParaRPr lang="en-US"/>
          </a:p>
        </p:txBody>
      </p:sp>
    </p:spTree>
    <p:extLst>
      <p:ext uri="{BB962C8B-B14F-4D97-AF65-F5344CB8AC3E}">
        <p14:creationId xmlns:p14="http://schemas.microsoft.com/office/powerpoint/2010/main" val="20102861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E47CDF4E-F8A3-A916-D4C4-CE9C27255285}"/>
              </a:ext>
            </a:extLst>
          </p:cNvPr>
          <p:cNvSpPr>
            <a:spLocks noGrp="1"/>
          </p:cNvSpPr>
          <p:nvPr>
            <p:ph type="dt" sz="half" idx="10"/>
          </p:nvPr>
        </p:nvSpPr>
        <p:spPr/>
        <p:txBody>
          <a:bodyPr/>
          <a:lstStyle/>
          <a:p>
            <a:fld id="{3E49FA2C-B09B-437F-A47A-9835E0143EBB}" type="datetimeFigureOut">
              <a:rPr lang="en-US" smtClean="0"/>
              <a:t>2/6/2025</a:t>
            </a:fld>
            <a:endParaRPr lang="en-US"/>
          </a:p>
        </p:txBody>
      </p:sp>
      <p:sp>
        <p:nvSpPr>
          <p:cNvPr id="3" name="Footer Placeholder 2">
            <a:extLst>
              <a:ext uri="{FF2B5EF4-FFF2-40B4-BE49-F238E27FC236}">
                <a16:creationId xmlns:a16="http://schemas.microsoft.com/office/drawing/2014/main" xmlns="" id="{2423FDC0-026A-FFE1-362F-46A69DD76C5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AED18DFB-A891-C627-BE1F-3977473ED828}"/>
              </a:ext>
            </a:extLst>
          </p:cNvPr>
          <p:cNvSpPr>
            <a:spLocks noGrp="1"/>
          </p:cNvSpPr>
          <p:nvPr>
            <p:ph type="sldNum" sz="quarter" idx="12"/>
          </p:nvPr>
        </p:nvSpPr>
        <p:spPr/>
        <p:txBody>
          <a:bodyPr/>
          <a:lstStyle/>
          <a:p>
            <a:fld id="{DECD0679-3187-449D-BDC3-12E48E8303F1}" type="slidenum">
              <a:rPr lang="en-US" smtClean="0"/>
              <a:t>‹#›</a:t>
            </a:fld>
            <a:endParaRPr lang="en-US"/>
          </a:p>
        </p:txBody>
      </p:sp>
    </p:spTree>
    <p:extLst>
      <p:ext uri="{BB962C8B-B14F-4D97-AF65-F5344CB8AC3E}">
        <p14:creationId xmlns:p14="http://schemas.microsoft.com/office/powerpoint/2010/main" val="36277944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A42471F-BC82-FB13-DB83-A8D2332DEDD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B0563E35-0142-E3E6-242E-204CEB0402B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7F8FF4AE-EC3F-CC62-00D8-9B34843FC2B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206D8505-9889-0EAD-5EF2-38EE35FAC317}"/>
              </a:ext>
            </a:extLst>
          </p:cNvPr>
          <p:cNvSpPr>
            <a:spLocks noGrp="1"/>
          </p:cNvSpPr>
          <p:nvPr>
            <p:ph type="dt" sz="half" idx="10"/>
          </p:nvPr>
        </p:nvSpPr>
        <p:spPr/>
        <p:txBody>
          <a:bodyPr/>
          <a:lstStyle/>
          <a:p>
            <a:fld id="{3E49FA2C-B09B-437F-A47A-9835E0143EBB}" type="datetimeFigureOut">
              <a:rPr lang="en-US" smtClean="0"/>
              <a:t>2/6/2025</a:t>
            </a:fld>
            <a:endParaRPr lang="en-US"/>
          </a:p>
        </p:txBody>
      </p:sp>
      <p:sp>
        <p:nvSpPr>
          <p:cNvPr id="6" name="Footer Placeholder 5">
            <a:extLst>
              <a:ext uri="{FF2B5EF4-FFF2-40B4-BE49-F238E27FC236}">
                <a16:creationId xmlns:a16="http://schemas.microsoft.com/office/drawing/2014/main" xmlns="" id="{11DD367A-2213-CDE9-6DA1-C9FAFBA5D34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3B667E02-363B-51C7-6F48-FACCAE0DAF0E}"/>
              </a:ext>
            </a:extLst>
          </p:cNvPr>
          <p:cNvSpPr>
            <a:spLocks noGrp="1"/>
          </p:cNvSpPr>
          <p:nvPr>
            <p:ph type="sldNum" sz="quarter" idx="12"/>
          </p:nvPr>
        </p:nvSpPr>
        <p:spPr/>
        <p:txBody>
          <a:bodyPr/>
          <a:lstStyle/>
          <a:p>
            <a:fld id="{DECD0679-3187-449D-BDC3-12E48E8303F1}" type="slidenum">
              <a:rPr lang="en-US" smtClean="0"/>
              <a:t>‹#›</a:t>
            </a:fld>
            <a:endParaRPr lang="en-US"/>
          </a:p>
        </p:txBody>
      </p:sp>
    </p:spTree>
    <p:extLst>
      <p:ext uri="{BB962C8B-B14F-4D97-AF65-F5344CB8AC3E}">
        <p14:creationId xmlns:p14="http://schemas.microsoft.com/office/powerpoint/2010/main" val="338030057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7659903-DA83-31CE-A2DA-D461DC6D987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D871F23D-BF46-4740-0FE3-359CED3D113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xmlns="" id="{F359907F-2FCB-5A4E-3801-28FA24A1B68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D070FCE0-CB90-4679-693F-AD4FF967AA21}"/>
              </a:ext>
            </a:extLst>
          </p:cNvPr>
          <p:cNvSpPr>
            <a:spLocks noGrp="1"/>
          </p:cNvSpPr>
          <p:nvPr>
            <p:ph type="dt" sz="half" idx="10"/>
          </p:nvPr>
        </p:nvSpPr>
        <p:spPr/>
        <p:txBody>
          <a:bodyPr/>
          <a:lstStyle/>
          <a:p>
            <a:fld id="{3E49FA2C-B09B-437F-A47A-9835E0143EBB}" type="datetimeFigureOut">
              <a:rPr lang="en-US" smtClean="0"/>
              <a:t>2/6/2025</a:t>
            </a:fld>
            <a:endParaRPr lang="en-US"/>
          </a:p>
        </p:txBody>
      </p:sp>
      <p:sp>
        <p:nvSpPr>
          <p:cNvPr id="6" name="Footer Placeholder 5">
            <a:extLst>
              <a:ext uri="{FF2B5EF4-FFF2-40B4-BE49-F238E27FC236}">
                <a16:creationId xmlns:a16="http://schemas.microsoft.com/office/drawing/2014/main" xmlns="" id="{97CDA8AA-AB18-DBAE-44C5-5C18B52480B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8390AE27-3D17-D61A-5CB2-C12AB6F5774E}"/>
              </a:ext>
            </a:extLst>
          </p:cNvPr>
          <p:cNvSpPr>
            <a:spLocks noGrp="1"/>
          </p:cNvSpPr>
          <p:nvPr>
            <p:ph type="sldNum" sz="quarter" idx="12"/>
          </p:nvPr>
        </p:nvSpPr>
        <p:spPr/>
        <p:txBody>
          <a:bodyPr/>
          <a:lstStyle/>
          <a:p>
            <a:fld id="{DECD0679-3187-449D-BDC3-12E48E8303F1}" type="slidenum">
              <a:rPr lang="en-US" smtClean="0"/>
              <a:t>‹#›</a:t>
            </a:fld>
            <a:endParaRPr lang="en-US"/>
          </a:p>
        </p:txBody>
      </p:sp>
    </p:spTree>
    <p:extLst>
      <p:ext uri="{BB962C8B-B14F-4D97-AF65-F5344CB8AC3E}">
        <p14:creationId xmlns:p14="http://schemas.microsoft.com/office/powerpoint/2010/main" val="13859843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sv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gif"/></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alphaModFix amt="8000"/>
            <a:lum/>
            <a:extLst>
              <a:ext uri="{96DAC541-7B7A-43D3-8B79-37D633B846F1}">
                <asvg:svgBlip xmlns:asvg="http://schemas.microsoft.com/office/drawing/2016/SVG/main" xmlns="" r:embed="rId14"/>
              </a:ext>
            </a:extLst>
          </a:blip>
          <a:srcRect/>
          <a:stretch>
            <a:fillRect t="-39000" b="-39000"/>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681F52C8-7E1D-369C-5105-AA0EC025C6F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A1008E65-8F0D-6366-6E95-883BF99863B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5FBF3593-FB8A-B378-7F25-14BA45F292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49FA2C-B09B-437F-A47A-9835E0143EBB}" type="datetimeFigureOut">
              <a:rPr lang="en-US" smtClean="0"/>
              <a:t>2/6/2025</a:t>
            </a:fld>
            <a:endParaRPr lang="en-US"/>
          </a:p>
        </p:txBody>
      </p:sp>
      <p:sp>
        <p:nvSpPr>
          <p:cNvPr id="5" name="Footer Placeholder 4">
            <a:extLst>
              <a:ext uri="{FF2B5EF4-FFF2-40B4-BE49-F238E27FC236}">
                <a16:creationId xmlns:a16="http://schemas.microsoft.com/office/drawing/2014/main" xmlns="" id="{BFD8AC9E-628E-1616-EBFA-EA9F2E3F0A0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xmlns="" id="{4BB37C35-4425-2344-C55F-1E99C4BBD6B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ECD0679-3187-449D-BDC3-12E48E8303F1}" type="slidenum">
              <a:rPr lang="en-US" smtClean="0"/>
              <a:t>‹#›</a:t>
            </a:fld>
            <a:endParaRPr lang="en-US"/>
          </a:p>
        </p:txBody>
      </p:sp>
    </p:spTree>
    <p:extLst>
      <p:ext uri="{BB962C8B-B14F-4D97-AF65-F5344CB8AC3E}">
        <p14:creationId xmlns:p14="http://schemas.microsoft.com/office/powerpoint/2010/main" val="112063157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alphaModFix amt="90000"/>
            <a:lum/>
          </a:blip>
          <a:srcRect/>
          <a:stretch>
            <a:fillRect b="-19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8"/>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6"/>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3"/>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23"/>
            <a:fld id="{3646F0FE-9AD3-4C19-8CE6-D715F46E13A6}" type="datetimeFigureOut">
              <a:rPr lang="en-US" smtClean="0">
                <a:solidFill>
                  <a:prstClr val="black">
                    <a:tint val="75000"/>
                  </a:prstClr>
                </a:solidFill>
              </a:rPr>
              <a:pPr defTabSz="457223"/>
              <a:t>2/6/2025</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3"/>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23"/>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3"/>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23"/>
            <a:fld id="{83FE8D3C-3E53-452C-A35E-FE8ADE570E25}" type="slidenum">
              <a:rPr lang="en-US" smtClean="0">
                <a:solidFill>
                  <a:prstClr val="black">
                    <a:tint val="75000"/>
                  </a:prstClr>
                </a:solidFill>
              </a:rPr>
              <a:pPr defTabSz="457223"/>
              <a:t>‹#›</a:t>
            </a:fld>
            <a:endParaRPr lang="en-US">
              <a:solidFill>
                <a:prstClr val="black">
                  <a:tint val="75000"/>
                </a:prstClr>
              </a:solidFill>
            </a:endParaRPr>
          </a:p>
        </p:txBody>
      </p:sp>
    </p:spTree>
    <p:extLst>
      <p:ext uri="{BB962C8B-B14F-4D97-AF65-F5344CB8AC3E}">
        <p14:creationId xmlns:p14="http://schemas.microsoft.com/office/powerpoint/2010/main" val="224253946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xStyles>
    <p:titleStyle>
      <a:lvl1pPr algn="l" defTabSz="914446"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11" indent="-228611" algn="l" defTabSz="91444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34" indent="-228611" algn="l" defTabSz="91444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57" indent="-228611" algn="l" defTabSz="91444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80"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503"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726"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949"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171"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394"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46" rtl="0" eaLnBrk="1" latinLnBrk="0" hangingPunct="1">
        <a:defRPr sz="1800" kern="1200">
          <a:solidFill>
            <a:schemeClr val="tx1"/>
          </a:solidFill>
          <a:latin typeface="+mn-lt"/>
          <a:ea typeface="+mn-ea"/>
          <a:cs typeface="+mn-cs"/>
        </a:defRPr>
      </a:lvl1pPr>
      <a:lvl2pPr marL="457223" algn="l" defTabSz="914446" rtl="0" eaLnBrk="1" latinLnBrk="0" hangingPunct="1">
        <a:defRPr sz="1800" kern="1200">
          <a:solidFill>
            <a:schemeClr val="tx1"/>
          </a:solidFill>
          <a:latin typeface="+mn-lt"/>
          <a:ea typeface="+mn-ea"/>
          <a:cs typeface="+mn-cs"/>
        </a:defRPr>
      </a:lvl2pPr>
      <a:lvl3pPr marL="914446" algn="l" defTabSz="914446" rtl="0" eaLnBrk="1" latinLnBrk="0" hangingPunct="1">
        <a:defRPr sz="1800" kern="1200">
          <a:solidFill>
            <a:schemeClr val="tx1"/>
          </a:solidFill>
          <a:latin typeface="+mn-lt"/>
          <a:ea typeface="+mn-ea"/>
          <a:cs typeface="+mn-cs"/>
        </a:defRPr>
      </a:lvl3pPr>
      <a:lvl4pPr marL="1371669" algn="l" defTabSz="914446" rtl="0" eaLnBrk="1" latinLnBrk="0" hangingPunct="1">
        <a:defRPr sz="1800" kern="1200">
          <a:solidFill>
            <a:schemeClr val="tx1"/>
          </a:solidFill>
          <a:latin typeface="+mn-lt"/>
          <a:ea typeface="+mn-ea"/>
          <a:cs typeface="+mn-cs"/>
        </a:defRPr>
      </a:lvl4pPr>
      <a:lvl5pPr marL="1828891" algn="l" defTabSz="914446" rtl="0" eaLnBrk="1" latinLnBrk="0" hangingPunct="1">
        <a:defRPr sz="1800" kern="1200">
          <a:solidFill>
            <a:schemeClr val="tx1"/>
          </a:solidFill>
          <a:latin typeface="+mn-lt"/>
          <a:ea typeface="+mn-ea"/>
          <a:cs typeface="+mn-cs"/>
        </a:defRPr>
      </a:lvl5pPr>
      <a:lvl6pPr marL="2286114" algn="l" defTabSz="914446" rtl="0" eaLnBrk="1" latinLnBrk="0" hangingPunct="1">
        <a:defRPr sz="1800" kern="1200">
          <a:solidFill>
            <a:schemeClr val="tx1"/>
          </a:solidFill>
          <a:latin typeface="+mn-lt"/>
          <a:ea typeface="+mn-ea"/>
          <a:cs typeface="+mn-cs"/>
        </a:defRPr>
      </a:lvl6pPr>
      <a:lvl7pPr marL="2743337" algn="l" defTabSz="914446" rtl="0" eaLnBrk="1" latinLnBrk="0" hangingPunct="1">
        <a:defRPr sz="1800" kern="1200">
          <a:solidFill>
            <a:schemeClr val="tx1"/>
          </a:solidFill>
          <a:latin typeface="+mn-lt"/>
          <a:ea typeface="+mn-ea"/>
          <a:cs typeface="+mn-cs"/>
        </a:defRPr>
      </a:lvl7pPr>
      <a:lvl8pPr marL="3200560" algn="l" defTabSz="914446" rtl="0" eaLnBrk="1" latinLnBrk="0" hangingPunct="1">
        <a:defRPr sz="1800" kern="1200">
          <a:solidFill>
            <a:schemeClr val="tx1"/>
          </a:solidFill>
          <a:latin typeface="+mn-lt"/>
          <a:ea typeface="+mn-ea"/>
          <a:cs typeface="+mn-cs"/>
        </a:defRPr>
      </a:lvl8pPr>
      <a:lvl9pPr marL="3657783" algn="l" defTabSz="914446"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3.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image" Target="../media/image24.svg"/></Relationships>
</file>

<file path=ppt/slides/_rels/slide1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23.png"/></Relationships>
</file>

<file path=ppt/slides/_rels/slide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30.svg"/></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34.svg"/><Relationship Id="rId5" Type="http://schemas.openxmlformats.org/officeDocument/2006/relationships/image" Target="../media/image28.png"/><Relationship Id="rId4" Type="http://schemas.openxmlformats.org/officeDocument/2006/relationships/image" Target="../media/image32.svg"/></Relationships>
</file>

<file path=ppt/slides/_rels/slide1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0.xml"/><Relationship Id="rId1" Type="http://schemas.openxmlformats.org/officeDocument/2006/relationships/slideLayout" Target="../slideLayouts/slideLayout7.xml"/><Relationship Id="rId4" Type="http://schemas.openxmlformats.org/officeDocument/2006/relationships/image" Target="../media/image31.png"/></Relationships>
</file>

<file path=ppt/slides/_rels/slide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39.sv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3.xml"/><Relationship Id="rId1" Type="http://schemas.openxmlformats.org/officeDocument/2006/relationships/slideLayout" Target="../slideLayouts/slideLayout7.xml"/><Relationship Id="rId4" Type="http://schemas.openxmlformats.org/officeDocument/2006/relationships/image" Target="../media/image32.svg"/></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4.xml"/><Relationship Id="rId1" Type="http://schemas.openxmlformats.org/officeDocument/2006/relationships/slideLayout" Target="../slideLayouts/slideLayout7.xml"/><Relationship Id="rId4" Type="http://schemas.openxmlformats.org/officeDocument/2006/relationships/image" Target="../media/image41.svg"/></Relationships>
</file>

<file path=ppt/slides/_rels/slide2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5.xml"/><Relationship Id="rId1" Type="http://schemas.openxmlformats.org/officeDocument/2006/relationships/slideLayout" Target="../slideLayouts/slideLayout7.xml"/><Relationship Id="rId4" Type="http://schemas.openxmlformats.org/officeDocument/2006/relationships/image" Target="../media/image43.svg"/></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mp4"/><Relationship Id="rId1" Type="http://schemas.microsoft.com/office/2007/relationships/media" Target="../media/media2.mp4"/><Relationship Id="rId5" Type="http://schemas.openxmlformats.org/officeDocument/2006/relationships/image" Target="../media/image35.png"/><Relationship Id="rId4"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6.sv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9.xml"/><Relationship Id="rId1" Type="http://schemas.openxmlformats.org/officeDocument/2006/relationships/slideLayout" Target="../slideLayouts/slideLayout1.xml"/><Relationship Id="rId4" Type="http://schemas.openxmlformats.org/officeDocument/2006/relationships/image" Target="../media/image38.png"/></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slideLayout" Target="../slideLayouts/slideLayout23.xml"/><Relationship Id="rId7" Type="http://schemas.microsoft.com/office/2007/relationships/hdphoto" Target="../media/hdphoto1.wdp"/><Relationship Id="rId12" Type="http://schemas.openxmlformats.org/officeDocument/2006/relationships/image" Target="../media/image42.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39.png"/><Relationship Id="rId11" Type="http://schemas.microsoft.com/office/2007/relationships/hdphoto" Target="../media/hdphoto3.wdp"/><Relationship Id="rId5" Type="http://schemas.openxmlformats.org/officeDocument/2006/relationships/image" Target="NULL"/><Relationship Id="rId10" Type="http://schemas.openxmlformats.org/officeDocument/2006/relationships/image" Target="../media/image41.png"/><Relationship Id="rId4" Type="http://schemas.openxmlformats.org/officeDocument/2006/relationships/customXml" Target="../ink/ink1.xml"/><Relationship Id="rId9" Type="http://schemas.microsoft.com/office/2007/relationships/hdphoto" Target="../media/hdphoto2.wdp"/></Relationships>
</file>

<file path=ppt/slides/_rels/slide31.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slide" Target="slide47.xml"/><Relationship Id="rId18" Type="http://schemas.openxmlformats.org/officeDocument/2006/relationships/image" Target="../media/image50.png"/><Relationship Id="rId3" Type="http://schemas.openxmlformats.org/officeDocument/2006/relationships/slide" Target="slide32.xml"/><Relationship Id="rId7" Type="http://schemas.openxmlformats.org/officeDocument/2006/relationships/slide" Target="slide38.xml"/><Relationship Id="rId12" Type="http://schemas.openxmlformats.org/officeDocument/2006/relationships/image" Target="../media/image47.png"/><Relationship Id="rId17" Type="http://schemas.openxmlformats.org/officeDocument/2006/relationships/slide" Target="slide53.xml"/><Relationship Id="rId2" Type="http://schemas.openxmlformats.org/officeDocument/2006/relationships/notesSlide" Target="../notesSlides/notesSlide30.xml"/><Relationship Id="rId16" Type="http://schemas.openxmlformats.org/officeDocument/2006/relationships/image" Target="../media/image49.png"/><Relationship Id="rId1" Type="http://schemas.openxmlformats.org/officeDocument/2006/relationships/slideLayout" Target="../slideLayouts/slideLayout23.xml"/><Relationship Id="rId6" Type="http://schemas.openxmlformats.org/officeDocument/2006/relationships/image" Target="../media/image44.png"/><Relationship Id="rId11" Type="http://schemas.openxmlformats.org/officeDocument/2006/relationships/slide" Target="slide44.xml"/><Relationship Id="rId5" Type="http://schemas.openxmlformats.org/officeDocument/2006/relationships/slide" Target="slide35.xml"/><Relationship Id="rId15" Type="http://schemas.openxmlformats.org/officeDocument/2006/relationships/slide" Target="slide50.xml"/><Relationship Id="rId10" Type="http://schemas.openxmlformats.org/officeDocument/2006/relationships/image" Target="../media/image46.png"/><Relationship Id="rId19" Type="http://schemas.openxmlformats.org/officeDocument/2006/relationships/slide" Target="slide56.xml"/><Relationship Id="rId4" Type="http://schemas.openxmlformats.org/officeDocument/2006/relationships/image" Target="../media/image43.png"/><Relationship Id="rId9" Type="http://schemas.openxmlformats.org/officeDocument/2006/relationships/slide" Target="slide41.xml"/><Relationship Id="rId14" Type="http://schemas.openxmlformats.org/officeDocument/2006/relationships/image" Target="../media/image48.png"/></Relationships>
</file>

<file path=ppt/slides/_rels/slide32.xml.rels><?xml version="1.0" encoding="UTF-8" standalone="yes"?>
<Relationships xmlns="http://schemas.openxmlformats.org/package/2006/relationships"><Relationship Id="rId8" Type="http://schemas.openxmlformats.org/officeDocument/2006/relationships/slide" Target="slide33.xml"/><Relationship Id="rId3" Type="http://schemas.microsoft.com/office/2007/relationships/media" Target="../media/media5.wav"/><Relationship Id="rId7" Type="http://schemas.openxmlformats.org/officeDocument/2006/relationships/audio" Target="../media/audio1.wav"/><Relationship Id="rId2" Type="http://schemas.openxmlformats.org/officeDocument/2006/relationships/audio" Target="../media/media4.wav"/><Relationship Id="rId1" Type="http://schemas.microsoft.com/office/2007/relationships/media" Target="../media/media4.wav"/><Relationship Id="rId6" Type="http://schemas.openxmlformats.org/officeDocument/2006/relationships/notesSlide" Target="../notesSlides/notesSlide31.xml"/><Relationship Id="rId11" Type="http://schemas.openxmlformats.org/officeDocument/2006/relationships/slide" Target="slide31.xml"/><Relationship Id="rId5" Type="http://schemas.openxmlformats.org/officeDocument/2006/relationships/slideLayout" Target="../slideLayouts/slideLayout23.xml"/><Relationship Id="rId10" Type="http://schemas.openxmlformats.org/officeDocument/2006/relationships/image" Target="../media/image42.png"/><Relationship Id="rId4" Type="http://schemas.openxmlformats.org/officeDocument/2006/relationships/audio" Target="../media/media5.wav"/><Relationship Id="rId9" Type="http://schemas.openxmlformats.org/officeDocument/2006/relationships/slide" Target="slide34.xml"/></Relationships>
</file>

<file path=ppt/slides/_rels/slide33.xml.rels><?xml version="1.0" encoding="UTF-8" standalone="yes"?>
<Relationships xmlns="http://schemas.openxmlformats.org/package/2006/relationships"><Relationship Id="rId8" Type="http://schemas.openxmlformats.org/officeDocument/2006/relationships/image" Target="../media/image53.gif"/><Relationship Id="rId13" Type="http://schemas.openxmlformats.org/officeDocument/2006/relationships/image" Target="NULL"/><Relationship Id="rId3" Type="http://schemas.openxmlformats.org/officeDocument/2006/relationships/audio" Target="../media/audio2.wav"/><Relationship Id="rId7" Type="http://schemas.openxmlformats.org/officeDocument/2006/relationships/image" Target="../media/image52.png"/><Relationship Id="rId12" Type="http://schemas.openxmlformats.org/officeDocument/2006/relationships/customXml" Target="../ink/ink3.xml"/><Relationship Id="rId17" Type="http://schemas.openxmlformats.org/officeDocument/2006/relationships/image" Target="NULL"/><Relationship Id="rId2" Type="http://schemas.openxmlformats.org/officeDocument/2006/relationships/notesSlide" Target="../notesSlides/notesSlide32.xml"/><Relationship Id="rId16" Type="http://schemas.openxmlformats.org/officeDocument/2006/relationships/customXml" Target="../ink/ink5.xml"/><Relationship Id="rId1" Type="http://schemas.openxmlformats.org/officeDocument/2006/relationships/slideLayout" Target="../slideLayouts/slideLayout12.xml"/><Relationship Id="rId6" Type="http://schemas.openxmlformats.org/officeDocument/2006/relationships/image" Target="../media/image51.jpeg"/><Relationship Id="rId11" Type="http://schemas.openxmlformats.org/officeDocument/2006/relationships/image" Target="NULL"/><Relationship Id="rId5" Type="http://schemas.openxmlformats.org/officeDocument/2006/relationships/audio" Target="../media/audio4.wav"/><Relationship Id="rId15" Type="http://schemas.openxmlformats.org/officeDocument/2006/relationships/image" Target="NULL"/><Relationship Id="rId10" Type="http://schemas.openxmlformats.org/officeDocument/2006/relationships/customXml" Target="../ink/ink2.xml"/><Relationship Id="rId4" Type="http://schemas.openxmlformats.org/officeDocument/2006/relationships/audio" Target="../media/audio3.wav"/><Relationship Id="rId9" Type="http://schemas.openxmlformats.org/officeDocument/2006/relationships/image" Target="../media/image54.png"/><Relationship Id="rId14" Type="http://schemas.openxmlformats.org/officeDocument/2006/relationships/customXml" Target="../ink/ink4.xml"/></Relationships>
</file>

<file path=ppt/slides/_rels/slide34.xml.rels><?xml version="1.0" encoding="UTF-8" standalone="yes"?>
<Relationships xmlns="http://schemas.openxmlformats.org/package/2006/relationships"><Relationship Id="rId8" Type="http://schemas.openxmlformats.org/officeDocument/2006/relationships/customXml" Target="../ink/ink6.xml"/><Relationship Id="rId13" Type="http://schemas.openxmlformats.org/officeDocument/2006/relationships/image" Target="../media/image54.png"/><Relationship Id="rId3" Type="http://schemas.openxmlformats.org/officeDocument/2006/relationships/audio" Target="../media/audio2.wav"/><Relationship Id="rId7" Type="http://schemas.openxmlformats.org/officeDocument/2006/relationships/image" Target="../media/image52.png"/><Relationship Id="rId12" Type="http://schemas.openxmlformats.org/officeDocument/2006/relationships/image" Target="../media/image53.gif"/><Relationship Id="rId17" Type="http://schemas.openxmlformats.org/officeDocument/2006/relationships/image" Target="NULL"/><Relationship Id="rId2" Type="http://schemas.openxmlformats.org/officeDocument/2006/relationships/notesSlide" Target="../notesSlides/notesSlide33.xml"/><Relationship Id="rId16" Type="http://schemas.openxmlformats.org/officeDocument/2006/relationships/customXml" Target="../ink/ink9.xml"/><Relationship Id="rId1" Type="http://schemas.openxmlformats.org/officeDocument/2006/relationships/slideLayout" Target="../slideLayouts/slideLayout12.xml"/><Relationship Id="rId6" Type="http://schemas.openxmlformats.org/officeDocument/2006/relationships/image" Target="../media/image51.jpeg"/><Relationship Id="rId11" Type="http://schemas.openxmlformats.org/officeDocument/2006/relationships/image" Target="NULL"/><Relationship Id="rId5" Type="http://schemas.openxmlformats.org/officeDocument/2006/relationships/audio" Target="../media/audio5.wav"/><Relationship Id="rId15" Type="http://schemas.openxmlformats.org/officeDocument/2006/relationships/image" Target="NULL"/><Relationship Id="rId10" Type="http://schemas.openxmlformats.org/officeDocument/2006/relationships/customXml" Target="../ink/ink7.xml"/><Relationship Id="rId4" Type="http://schemas.openxmlformats.org/officeDocument/2006/relationships/audio" Target="../media/audio3.wav"/><Relationship Id="rId9" Type="http://schemas.openxmlformats.org/officeDocument/2006/relationships/image" Target="NULL"/><Relationship Id="rId14" Type="http://schemas.openxmlformats.org/officeDocument/2006/relationships/customXml" Target="../ink/ink8.xml"/></Relationships>
</file>

<file path=ppt/slides/_rels/slide35.xml.rels><?xml version="1.0" encoding="UTF-8" standalone="yes"?>
<Relationships xmlns="http://schemas.openxmlformats.org/package/2006/relationships"><Relationship Id="rId8" Type="http://schemas.openxmlformats.org/officeDocument/2006/relationships/slide" Target="slide37.xml"/><Relationship Id="rId3" Type="http://schemas.microsoft.com/office/2007/relationships/media" Target="../media/media5.wav"/><Relationship Id="rId7" Type="http://schemas.openxmlformats.org/officeDocument/2006/relationships/slide" Target="slide36.xml"/><Relationship Id="rId2" Type="http://schemas.openxmlformats.org/officeDocument/2006/relationships/audio" Target="../media/media4.wav"/><Relationship Id="rId1" Type="http://schemas.microsoft.com/office/2007/relationships/media" Target="../media/media4.wav"/><Relationship Id="rId6" Type="http://schemas.openxmlformats.org/officeDocument/2006/relationships/notesSlide" Target="../notesSlides/notesSlide34.xml"/><Relationship Id="rId5" Type="http://schemas.openxmlformats.org/officeDocument/2006/relationships/slideLayout" Target="../slideLayouts/slideLayout23.xml"/><Relationship Id="rId10" Type="http://schemas.openxmlformats.org/officeDocument/2006/relationships/slide" Target="slide31.xml"/><Relationship Id="rId4" Type="http://schemas.openxmlformats.org/officeDocument/2006/relationships/audio" Target="../media/media5.wav"/><Relationship Id="rId9"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customXml" Target="../ink/ink10.xml"/><Relationship Id="rId13" Type="http://schemas.openxmlformats.org/officeDocument/2006/relationships/image" Target="../media/image54.png"/><Relationship Id="rId3" Type="http://schemas.openxmlformats.org/officeDocument/2006/relationships/audio" Target="../media/audio2.wav"/><Relationship Id="rId7" Type="http://schemas.openxmlformats.org/officeDocument/2006/relationships/image" Target="../media/image52.png"/><Relationship Id="rId12" Type="http://schemas.openxmlformats.org/officeDocument/2006/relationships/image" Target="../media/image53.gif"/><Relationship Id="rId17" Type="http://schemas.openxmlformats.org/officeDocument/2006/relationships/image" Target="NULL"/><Relationship Id="rId2" Type="http://schemas.openxmlformats.org/officeDocument/2006/relationships/notesSlide" Target="../notesSlides/notesSlide35.xml"/><Relationship Id="rId16" Type="http://schemas.openxmlformats.org/officeDocument/2006/relationships/customXml" Target="../ink/ink13.xml"/><Relationship Id="rId1" Type="http://schemas.openxmlformats.org/officeDocument/2006/relationships/slideLayout" Target="../slideLayouts/slideLayout12.xml"/><Relationship Id="rId6" Type="http://schemas.openxmlformats.org/officeDocument/2006/relationships/image" Target="../media/image51.jpeg"/><Relationship Id="rId11" Type="http://schemas.openxmlformats.org/officeDocument/2006/relationships/image" Target="NULL"/><Relationship Id="rId5" Type="http://schemas.openxmlformats.org/officeDocument/2006/relationships/audio" Target="../media/audio4.wav"/><Relationship Id="rId15" Type="http://schemas.openxmlformats.org/officeDocument/2006/relationships/image" Target="NULL"/><Relationship Id="rId10" Type="http://schemas.openxmlformats.org/officeDocument/2006/relationships/customXml" Target="../ink/ink11.xml"/><Relationship Id="rId4" Type="http://schemas.openxmlformats.org/officeDocument/2006/relationships/audio" Target="../media/audio3.wav"/><Relationship Id="rId9" Type="http://schemas.openxmlformats.org/officeDocument/2006/relationships/image" Target="NULL"/><Relationship Id="rId14" Type="http://schemas.openxmlformats.org/officeDocument/2006/relationships/customXml" Target="../ink/ink12.xml"/></Relationships>
</file>

<file path=ppt/slides/_rels/slide37.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customXml" Target="../ink/ink16.xml"/><Relationship Id="rId3" Type="http://schemas.openxmlformats.org/officeDocument/2006/relationships/audio" Target="../media/audio3.wav"/><Relationship Id="rId7" Type="http://schemas.openxmlformats.org/officeDocument/2006/relationships/image" Target="../media/image53.gif"/><Relationship Id="rId12" Type="http://schemas.openxmlformats.org/officeDocument/2006/relationships/image" Target="NULL"/><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customXml" Target="../ink/ink15.xml"/><Relationship Id="rId5" Type="http://schemas.openxmlformats.org/officeDocument/2006/relationships/image" Target="../media/image51.jpeg"/><Relationship Id="rId15" Type="http://schemas.openxmlformats.org/officeDocument/2006/relationships/customXml" Target="../ink/ink17.xml"/><Relationship Id="rId10" Type="http://schemas.openxmlformats.org/officeDocument/2006/relationships/image" Target="NULL"/><Relationship Id="rId4" Type="http://schemas.openxmlformats.org/officeDocument/2006/relationships/audio" Target="../media/audio5.wav"/><Relationship Id="rId9" Type="http://schemas.openxmlformats.org/officeDocument/2006/relationships/customXml" Target="../ink/ink14.xml"/><Relationship Id="rId14" Type="http://schemas.openxmlformats.org/officeDocument/2006/relationships/image" Target="NULL"/></Relationships>
</file>

<file path=ppt/slides/_rels/slide38.xml.rels><?xml version="1.0" encoding="UTF-8" standalone="yes"?>
<Relationships xmlns="http://schemas.openxmlformats.org/package/2006/relationships"><Relationship Id="rId8" Type="http://schemas.openxmlformats.org/officeDocument/2006/relationships/slide" Target="slide40.xml"/><Relationship Id="rId3" Type="http://schemas.microsoft.com/office/2007/relationships/media" Target="../media/media5.wav"/><Relationship Id="rId7" Type="http://schemas.openxmlformats.org/officeDocument/2006/relationships/slide" Target="slide39.xml"/><Relationship Id="rId2" Type="http://schemas.openxmlformats.org/officeDocument/2006/relationships/audio" Target="../media/media4.wav"/><Relationship Id="rId1" Type="http://schemas.microsoft.com/office/2007/relationships/media" Target="../media/media4.wav"/><Relationship Id="rId6" Type="http://schemas.openxmlformats.org/officeDocument/2006/relationships/notesSlide" Target="../notesSlides/notesSlide36.xml"/><Relationship Id="rId5" Type="http://schemas.openxmlformats.org/officeDocument/2006/relationships/slideLayout" Target="../slideLayouts/slideLayout23.xml"/><Relationship Id="rId10" Type="http://schemas.openxmlformats.org/officeDocument/2006/relationships/slide" Target="slide31.xml"/><Relationship Id="rId4" Type="http://schemas.openxmlformats.org/officeDocument/2006/relationships/audio" Target="../media/media5.wav"/><Relationship Id="rId9" Type="http://schemas.openxmlformats.org/officeDocument/2006/relationships/image" Target="../media/image42.png"/></Relationships>
</file>

<file path=ppt/slides/_rels/slide39.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customXml" Target="../ink/ink20.xml"/><Relationship Id="rId3" Type="http://schemas.openxmlformats.org/officeDocument/2006/relationships/audio" Target="../media/audio3.wav"/><Relationship Id="rId7" Type="http://schemas.openxmlformats.org/officeDocument/2006/relationships/image" Target="../media/image53.gif"/><Relationship Id="rId12" Type="http://schemas.openxmlformats.org/officeDocument/2006/relationships/image" Target="NULL"/><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customXml" Target="../ink/ink19.xml"/><Relationship Id="rId5" Type="http://schemas.openxmlformats.org/officeDocument/2006/relationships/image" Target="../media/image51.jpeg"/><Relationship Id="rId15" Type="http://schemas.openxmlformats.org/officeDocument/2006/relationships/customXml" Target="../ink/ink21.xml"/><Relationship Id="rId10" Type="http://schemas.openxmlformats.org/officeDocument/2006/relationships/image" Target="NULL"/><Relationship Id="rId4" Type="http://schemas.openxmlformats.org/officeDocument/2006/relationships/audio" Target="../media/audio4.wav"/><Relationship Id="rId9" Type="http://schemas.openxmlformats.org/officeDocument/2006/relationships/customXml" Target="../ink/ink18.xml"/><Relationship Id="rId14" Type="http://schemas.openxmlformats.org/officeDocument/2006/relationships/image" Target="NULL"/></Relationships>
</file>

<file path=ppt/slides/_rels/slide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customXml" Target="../ink/ink24.xml"/><Relationship Id="rId3" Type="http://schemas.openxmlformats.org/officeDocument/2006/relationships/audio" Target="../media/audio3.wav"/><Relationship Id="rId7" Type="http://schemas.openxmlformats.org/officeDocument/2006/relationships/customXml" Target="../ink/ink22.xml"/><Relationship Id="rId12" Type="http://schemas.openxmlformats.org/officeDocument/2006/relationships/image" Target="../media/image54.png"/><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image" Target="../media/image53.gif"/><Relationship Id="rId5" Type="http://schemas.openxmlformats.org/officeDocument/2006/relationships/image" Target="../media/image51.jpeg"/><Relationship Id="rId15" Type="http://schemas.openxmlformats.org/officeDocument/2006/relationships/customXml" Target="../ink/ink25.xml"/><Relationship Id="rId10" Type="http://schemas.openxmlformats.org/officeDocument/2006/relationships/image" Target="NULL"/><Relationship Id="rId4" Type="http://schemas.openxmlformats.org/officeDocument/2006/relationships/audio" Target="../media/audio5.wav"/><Relationship Id="rId9" Type="http://schemas.openxmlformats.org/officeDocument/2006/relationships/customXml" Target="../ink/ink23.xml"/><Relationship Id="rId14" Type="http://schemas.openxmlformats.org/officeDocument/2006/relationships/image" Target="NULL"/></Relationships>
</file>

<file path=ppt/slides/_rels/slide41.xml.rels><?xml version="1.0" encoding="UTF-8" standalone="yes"?>
<Relationships xmlns="http://schemas.openxmlformats.org/package/2006/relationships"><Relationship Id="rId8" Type="http://schemas.openxmlformats.org/officeDocument/2006/relationships/slide" Target="slide43.xml"/><Relationship Id="rId3" Type="http://schemas.microsoft.com/office/2007/relationships/media" Target="../media/media5.wav"/><Relationship Id="rId7" Type="http://schemas.openxmlformats.org/officeDocument/2006/relationships/slide" Target="slide42.xml"/><Relationship Id="rId2" Type="http://schemas.openxmlformats.org/officeDocument/2006/relationships/audio" Target="../media/media4.wav"/><Relationship Id="rId1" Type="http://schemas.microsoft.com/office/2007/relationships/media" Target="../media/media4.wav"/><Relationship Id="rId6" Type="http://schemas.openxmlformats.org/officeDocument/2006/relationships/notesSlide" Target="../notesSlides/notesSlide37.xml"/><Relationship Id="rId5" Type="http://schemas.openxmlformats.org/officeDocument/2006/relationships/slideLayout" Target="../slideLayouts/slideLayout23.xml"/><Relationship Id="rId10" Type="http://schemas.openxmlformats.org/officeDocument/2006/relationships/slide" Target="slide31.xml"/><Relationship Id="rId4" Type="http://schemas.openxmlformats.org/officeDocument/2006/relationships/audio" Target="../media/media5.wav"/><Relationship Id="rId9" Type="http://schemas.openxmlformats.org/officeDocument/2006/relationships/image" Target="../media/image42.png"/></Relationships>
</file>

<file path=ppt/slides/_rels/slide42.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customXml" Target="../ink/ink28.xml"/><Relationship Id="rId3" Type="http://schemas.openxmlformats.org/officeDocument/2006/relationships/audio" Target="../media/audio3.wav"/><Relationship Id="rId7" Type="http://schemas.openxmlformats.org/officeDocument/2006/relationships/image" Target="../media/image53.gif"/><Relationship Id="rId12" Type="http://schemas.openxmlformats.org/officeDocument/2006/relationships/image" Target="NULL"/><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customXml" Target="../ink/ink27.xml"/><Relationship Id="rId5" Type="http://schemas.openxmlformats.org/officeDocument/2006/relationships/image" Target="../media/image51.jpeg"/><Relationship Id="rId15" Type="http://schemas.openxmlformats.org/officeDocument/2006/relationships/customXml" Target="../ink/ink29.xml"/><Relationship Id="rId10" Type="http://schemas.openxmlformats.org/officeDocument/2006/relationships/image" Target="NULL"/><Relationship Id="rId4" Type="http://schemas.openxmlformats.org/officeDocument/2006/relationships/audio" Target="../media/audio4.wav"/><Relationship Id="rId9" Type="http://schemas.openxmlformats.org/officeDocument/2006/relationships/customXml" Target="../ink/ink26.xml"/><Relationship Id="rId14" Type="http://schemas.openxmlformats.org/officeDocument/2006/relationships/image" Target="NULL"/></Relationships>
</file>

<file path=ppt/slides/_rels/slide43.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customXml" Target="../ink/ink32.xml"/><Relationship Id="rId3" Type="http://schemas.openxmlformats.org/officeDocument/2006/relationships/audio" Target="../media/audio3.wav"/><Relationship Id="rId7" Type="http://schemas.openxmlformats.org/officeDocument/2006/relationships/image" Target="../media/image53.gif"/><Relationship Id="rId12" Type="http://schemas.openxmlformats.org/officeDocument/2006/relationships/image" Target="NULL"/><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customXml" Target="../ink/ink31.xml"/><Relationship Id="rId5" Type="http://schemas.openxmlformats.org/officeDocument/2006/relationships/image" Target="../media/image51.jpeg"/><Relationship Id="rId15" Type="http://schemas.openxmlformats.org/officeDocument/2006/relationships/customXml" Target="../ink/ink33.xml"/><Relationship Id="rId10" Type="http://schemas.openxmlformats.org/officeDocument/2006/relationships/image" Target="NULL"/><Relationship Id="rId4" Type="http://schemas.openxmlformats.org/officeDocument/2006/relationships/audio" Target="../media/audio5.wav"/><Relationship Id="rId9" Type="http://schemas.openxmlformats.org/officeDocument/2006/relationships/customXml" Target="../ink/ink30.xml"/><Relationship Id="rId14" Type="http://schemas.openxmlformats.org/officeDocument/2006/relationships/image" Target="NULL"/></Relationships>
</file>

<file path=ppt/slides/_rels/slide44.xml.rels><?xml version="1.0" encoding="UTF-8" standalone="yes"?>
<Relationships xmlns="http://schemas.openxmlformats.org/package/2006/relationships"><Relationship Id="rId8" Type="http://schemas.openxmlformats.org/officeDocument/2006/relationships/slide" Target="slide46.xml"/><Relationship Id="rId3" Type="http://schemas.microsoft.com/office/2007/relationships/media" Target="../media/media5.wav"/><Relationship Id="rId7" Type="http://schemas.openxmlformats.org/officeDocument/2006/relationships/slide" Target="slide45.xml"/><Relationship Id="rId2" Type="http://schemas.openxmlformats.org/officeDocument/2006/relationships/audio" Target="../media/media4.wav"/><Relationship Id="rId1" Type="http://schemas.microsoft.com/office/2007/relationships/media" Target="../media/media4.wav"/><Relationship Id="rId6" Type="http://schemas.openxmlformats.org/officeDocument/2006/relationships/notesSlide" Target="../notesSlides/notesSlide38.xml"/><Relationship Id="rId5" Type="http://schemas.openxmlformats.org/officeDocument/2006/relationships/slideLayout" Target="../slideLayouts/slideLayout23.xml"/><Relationship Id="rId10" Type="http://schemas.openxmlformats.org/officeDocument/2006/relationships/slide" Target="slide31.xml"/><Relationship Id="rId4" Type="http://schemas.openxmlformats.org/officeDocument/2006/relationships/audio" Target="../media/media5.wav"/><Relationship Id="rId9" Type="http://schemas.openxmlformats.org/officeDocument/2006/relationships/image" Target="../media/image42.png"/></Relationships>
</file>

<file path=ppt/slides/_rels/slide45.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customXml" Target="../ink/ink36.xml"/><Relationship Id="rId3" Type="http://schemas.openxmlformats.org/officeDocument/2006/relationships/audio" Target="../media/audio3.wav"/><Relationship Id="rId7" Type="http://schemas.openxmlformats.org/officeDocument/2006/relationships/customXml" Target="../ink/ink34.xml"/><Relationship Id="rId12" Type="http://schemas.openxmlformats.org/officeDocument/2006/relationships/image" Target="../media/image54.png"/><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image" Target="../media/image53.gif"/><Relationship Id="rId5" Type="http://schemas.openxmlformats.org/officeDocument/2006/relationships/image" Target="../media/image51.jpeg"/><Relationship Id="rId15" Type="http://schemas.openxmlformats.org/officeDocument/2006/relationships/customXml" Target="../ink/ink37.xml"/><Relationship Id="rId10" Type="http://schemas.openxmlformats.org/officeDocument/2006/relationships/image" Target="NULL"/><Relationship Id="rId4" Type="http://schemas.openxmlformats.org/officeDocument/2006/relationships/audio" Target="../media/audio4.wav"/><Relationship Id="rId9" Type="http://schemas.openxmlformats.org/officeDocument/2006/relationships/customXml" Target="../ink/ink35.xml"/><Relationship Id="rId14" Type="http://schemas.openxmlformats.org/officeDocument/2006/relationships/image" Target="NULL"/></Relationships>
</file>

<file path=ppt/slides/_rels/slide46.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customXml" Target="../ink/ink40.xml"/><Relationship Id="rId3" Type="http://schemas.openxmlformats.org/officeDocument/2006/relationships/audio" Target="../media/audio3.wav"/><Relationship Id="rId7" Type="http://schemas.openxmlformats.org/officeDocument/2006/relationships/customXml" Target="../ink/ink38.xml"/><Relationship Id="rId12" Type="http://schemas.openxmlformats.org/officeDocument/2006/relationships/image" Target="../media/image54.png"/><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image" Target="../media/image53.gif"/><Relationship Id="rId5" Type="http://schemas.openxmlformats.org/officeDocument/2006/relationships/image" Target="../media/image51.jpeg"/><Relationship Id="rId15" Type="http://schemas.openxmlformats.org/officeDocument/2006/relationships/customXml" Target="../ink/ink41.xml"/><Relationship Id="rId10" Type="http://schemas.openxmlformats.org/officeDocument/2006/relationships/image" Target="NULL"/><Relationship Id="rId4" Type="http://schemas.openxmlformats.org/officeDocument/2006/relationships/audio" Target="../media/audio5.wav"/><Relationship Id="rId9" Type="http://schemas.openxmlformats.org/officeDocument/2006/relationships/customXml" Target="../ink/ink39.xml"/><Relationship Id="rId14" Type="http://schemas.openxmlformats.org/officeDocument/2006/relationships/image" Target="NULL"/></Relationships>
</file>

<file path=ppt/slides/_rels/slide47.xml.rels><?xml version="1.0" encoding="UTF-8" standalone="yes"?>
<Relationships xmlns="http://schemas.openxmlformats.org/package/2006/relationships"><Relationship Id="rId8" Type="http://schemas.openxmlformats.org/officeDocument/2006/relationships/slide" Target="slide49.xml"/><Relationship Id="rId3" Type="http://schemas.microsoft.com/office/2007/relationships/media" Target="../media/media5.wav"/><Relationship Id="rId7" Type="http://schemas.openxmlformats.org/officeDocument/2006/relationships/slide" Target="slide48.xml"/><Relationship Id="rId2" Type="http://schemas.openxmlformats.org/officeDocument/2006/relationships/audio" Target="../media/media4.wav"/><Relationship Id="rId1" Type="http://schemas.microsoft.com/office/2007/relationships/media" Target="../media/media4.wav"/><Relationship Id="rId6" Type="http://schemas.openxmlformats.org/officeDocument/2006/relationships/notesSlide" Target="../notesSlides/notesSlide39.xml"/><Relationship Id="rId5" Type="http://schemas.openxmlformats.org/officeDocument/2006/relationships/slideLayout" Target="../slideLayouts/slideLayout23.xml"/><Relationship Id="rId10" Type="http://schemas.openxmlformats.org/officeDocument/2006/relationships/slide" Target="slide31.xml"/><Relationship Id="rId4" Type="http://schemas.openxmlformats.org/officeDocument/2006/relationships/audio" Target="../media/media5.wav"/><Relationship Id="rId9" Type="http://schemas.openxmlformats.org/officeDocument/2006/relationships/image" Target="../media/image42.png"/></Relationships>
</file>

<file path=ppt/slides/_rels/slide48.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customXml" Target="../ink/ink44.xml"/><Relationship Id="rId3" Type="http://schemas.openxmlformats.org/officeDocument/2006/relationships/audio" Target="../media/audio3.wav"/><Relationship Id="rId7" Type="http://schemas.openxmlformats.org/officeDocument/2006/relationships/image" Target="../media/image53.gif"/><Relationship Id="rId12" Type="http://schemas.openxmlformats.org/officeDocument/2006/relationships/image" Target="NULL"/><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customXml" Target="../ink/ink43.xml"/><Relationship Id="rId5" Type="http://schemas.openxmlformats.org/officeDocument/2006/relationships/image" Target="../media/image51.jpeg"/><Relationship Id="rId15" Type="http://schemas.openxmlformats.org/officeDocument/2006/relationships/customXml" Target="../ink/ink45.xml"/><Relationship Id="rId10" Type="http://schemas.openxmlformats.org/officeDocument/2006/relationships/image" Target="NULL"/><Relationship Id="rId4" Type="http://schemas.openxmlformats.org/officeDocument/2006/relationships/audio" Target="../media/audio4.wav"/><Relationship Id="rId9" Type="http://schemas.openxmlformats.org/officeDocument/2006/relationships/customXml" Target="../ink/ink42.xml"/><Relationship Id="rId14" Type="http://schemas.openxmlformats.org/officeDocument/2006/relationships/image" Target="NULL"/></Relationships>
</file>

<file path=ppt/slides/_rels/slide49.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customXml" Target="../ink/ink48.xml"/><Relationship Id="rId3" Type="http://schemas.openxmlformats.org/officeDocument/2006/relationships/audio" Target="../media/audio3.wav"/><Relationship Id="rId7" Type="http://schemas.openxmlformats.org/officeDocument/2006/relationships/customXml" Target="../ink/ink46.xml"/><Relationship Id="rId12" Type="http://schemas.openxmlformats.org/officeDocument/2006/relationships/image" Target="../media/image54.png"/><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image" Target="../media/image53.gif"/><Relationship Id="rId5" Type="http://schemas.openxmlformats.org/officeDocument/2006/relationships/image" Target="../media/image51.jpeg"/><Relationship Id="rId15" Type="http://schemas.openxmlformats.org/officeDocument/2006/relationships/customXml" Target="../ink/ink49.xml"/><Relationship Id="rId10" Type="http://schemas.openxmlformats.org/officeDocument/2006/relationships/image" Target="NULL"/><Relationship Id="rId4" Type="http://schemas.openxmlformats.org/officeDocument/2006/relationships/audio" Target="../media/audio5.wav"/><Relationship Id="rId9" Type="http://schemas.openxmlformats.org/officeDocument/2006/relationships/customXml" Target="../ink/ink47.xml"/><Relationship Id="rId14" Type="http://schemas.openxmlformats.org/officeDocument/2006/relationships/image" Target="NULL"/></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1.xml"/><Relationship Id="rId4" Type="http://schemas.openxmlformats.org/officeDocument/2006/relationships/image" Target="../media/image11.svg"/></Relationships>
</file>

<file path=ppt/slides/_rels/slide50.xml.rels><?xml version="1.0" encoding="UTF-8" standalone="yes"?>
<Relationships xmlns="http://schemas.openxmlformats.org/package/2006/relationships"><Relationship Id="rId8" Type="http://schemas.openxmlformats.org/officeDocument/2006/relationships/slide" Target="slide52.xml"/><Relationship Id="rId3" Type="http://schemas.microsoft.com/office/2007/relationships/media" Target="../media/media5.wav"/><Relationship Id="rId7" Type="http://schemas.openxmlformats.org/officeDocument/2006/relationships/slide" Target="slide51.xml"/><Relationship Id="rId2" Type="http://schemas.openxmlformats.org/officeDocument/2006/relationships/audio" Target="../media/media4.wav"/><Relationship Id="rId1" Type="http://schemas.microsoft.com/office/2007/relationships/media" Target="../media/media4.wav"/><Relationship Id="rId6" Type="http://schemas.openxmlformats.org/officeDocument/2006/relationships/notesSlide" Target="../notesSlides/notesSlide40.xml"/><Relationship Id="rId5" Type="http://schemas.openxmlformats.org/officeDocument/2006/relationships/slideLayout" Target="../slideLayouts/slideLayout23.xml"/><Relationship Id="rId10" Type="http://schemas.openxmlformats.org/officeDocument/2006/relationships/slide" Target="slide31.xml"/><Relationship Id="rId4" Type="http://schemas.openxmlformats.org/officeDocument/2006/relationships/audio" Target="../media/media5.wav"/><Relationship Id="rId9" Type="http://schemas.openxmlformats.org/officeDocument/2006/relationships/image" Target="../media/image42.png"/></Relationships>
</file>

<file path=ppt/slides/_rels/slide51.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customXml" Target="../ink/ink52.xml"/><Relationship Id="rId3" Type="http://schemas.openxmlformats.org/officeDocument/2006/relationships/audio" Target="../media/audio3.wav"/><Relationship Id="rId7" Type="http://schemas.openxmlformats.org/officeDocument/2006/relationships/image" Target="../media/image53.gif"/><Relationship Id="rId12" Type="http://schemas.openxmlformats.org/officeDocument/2006/relationships/image" Target="NULL"/><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customXml" Target="../ink/ink51.xml"/><Relationship Id="rId5" Type="http://schemas.openxmlformats.org/officeDocument/2006/relationships/image" Target="../media/image51.jpeg"/><Relationship Id="rId15" Type="http://schemas.openxmlformats.org/officeDocument/2006/relationships/customXml" Target="../ink/ink53.xml"/><Relationship Id="rId10" Type="http://schemas.openxmlformats.org/officeDocument/2006/relationships/image" Target="NULL"/><Relationship Id="rId4" Type="http://schemas.openxmlformats.org/officeDocument/2006/relationships/audio" Target="../media/audio4.wav"/><Relationship Id="rId9" Type="http://schemas.openxmlformats.org/officeDocument/2006/relationships/customXml" Target="../ink/ink50.xml"/><Relationship Id="rId14" Type="http://schemas.openxmlformats.org/officeDocument/2006/relationships/image" Target="NULL"/></Relationships>
</file>

<file path=ppt/slides/_rels/slide52.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customXml" Target="../ink/ink56.xml"/><Relationship Id="rId3" Type="http://schemas.openxmlformats.org/officeDocument/2006/relationships/audio" Target="../media/audio3.wav"/><Relationship Id="rId7" Type="http://schemas.openxmlformats.org/officeDocument/2006/relationships/image" Target="../media/image53.gif"/><Relationship Id="rId12" Type="http://schemas.openxmlformats.org/officeDocument/2006/relationships/image" Target="NULL"/><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customXml" Target="../ink/ink55.xml"/><Relationship Id="rId5" Type="http://schemas.openxmlformats.org/officeDocument/2006/relationships/image" Target="../media/image51.jpeg"/><Relationship Id="rId15" Type="http://schemas.openxmlformats.org/officeDocument/2006/relationships/customXml" Target="../ink/ink57.xml"/><Relationship Id="rId10" Type="http://schemas.openxmlformats.org/officeDocument/2006/relationships/image" Target="NULL"/><Relationship Id="rId4" Type="http://schemas.openxmlformats.org/officeDocument/2006/relationships/audio" Target="../media/audio5.wav"/><Relationship Id="rId9" Type="http://schemas.openxmlformats.org/officeDocument/2006/relationships/customXml" Target="../ink/ink54.xml"/><Relationship Id="rId14" Type="http://schemas.openxmlformats.org/officeDocument/2006/relationships/image" Target="NULL"/></Relationships>
</file>

<file path=ppt/slides/_rels/slide53.xml.rels><?xml version="1.0" encoding="UTF-8" standalone="yes"?>
<Relationships xmlns="http://schemas.openxmlformats.org/package/2006/relationships"><Relationship Id="rId8" Type="http://schemas.openxmlformats.org/officeDocument/2006/relationships/slide" Target="slide55.xml"/><Relationship Id="rId3" Type="http://schemas.microsoft.com/office/2007/relationships/media" Target="../media/media5.wav"/><Relationship Id="rId7" Type="http://schemas.openxmlformats.org/officeDocument/2006/relationships/slide" Target="slide54.xml"/><Relationship Id="rId2" Type="http://schemas.openxmlformats.org/officeDocument/2006/relationships/audio" Target="../media/media4.wav"/><Relationship Id="rId1" Type="http://schemas.microsoft.com/office/2007/relationships/media" Target="../media/media4.wav"/><Relationship Id="rId6" Type="http://schemas.openxmlformats.org/officeDocument/2006/relationships/notesSlide" Target="../notesSlides/notesSlide41.xml"/><Relationship Id="rId5" Type="http://schemas.openxmlformats.org/officeDocument/2006/relationships/slideLayout" Target="../slideLayouts/slideLayout23.xml"/><Relationship Id="rId10" Type="http://schemas.openxmlformats.org/officeDocument/2006/relationships/slide" Target="slide31.xml"/><Relationship Id="rId4" Type="http://schemas.openxmlformats.org/officeDocument/2006/relationships/audio" Target="../media/media5.wav"/><Relationship Id="rId9" Type="http://schemas.openxmlformats.org/officeDocument/2006/relationships/image" Target="../media/image42.png"/></Relationships>
</file>

<file path=ppt/slides/_rels/slide54.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customXml" Target="../ink/ink60.xml"/><Relationship Id="rId3" Type="http://schemas.openxmlformats.org/officeDocument/2006/relationships/audio" Target="../media/audio3.wav"/><Relationship Id="rId7" Type="http://schemas.openxmlformats.org/officeDocument/2006/relationships/image" Target="../media/image53.gif"/><Relationship Id="rId12" Type="http://schemas.openxmlformats.org/officeDocument/2006/relationships/image" Target="NULL"/><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customXml" Target="../ink/ink59.xml"/><Relationship Id="rId5" Type="http://schemas.openxmlformats.org/officeDocument/2006/relationships/image" Target="../media/image51.jpeg"/><Relationship Id="rId15" Type="http://schemas.openxmlformats.org/officeDocument/2006/relationships/customXml" Target="../ink/ink61.xml"/><Relationship Id="rId10" Type="http://schemas.openxmlformats.org/officeDocument/2006/relationships/image" Target="NULL"/><Relationship Id="rId4" Type="http://schemas.openxmlformats.org/officeDocument/2006/relationships/audio" Target="../media/audio4.wav"/><Relationship Id="rId9" Type="http://schemas.openxmlformats.org/officeDocument/2006/relationships/customXml" Target="../ink/ink58.xml"/><Relationship Id="rId14" Type="http://schemas.openxmlformats.org/officeDocument/2006/relationships/image" Target="NULL"/></Relationships>
</file>

<file path=ppt/slides/_rels/slide55.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customXml" Target="../ink/ink64.xml"/><Relationship Id="rId3" Type="http://schemas.openxmlformats.org/officeDocument/2006/relationships/audio" Target="../media/audio3.wav"/><Relationship Id="rId7" Type="http://schemas.openxmlformats.org/officeDocument/2006/relationships/customXml" Target="../ink/ink62.xml"/><Relationship Id="rId12" Type="http://schemas.openxmlformats.org/officeDocument/2006/relationships/image" Target="../media/image54.png"/><Relationship Id="rId2" Type="http://schemas.openxmlformats.org/officeDocument/2006/relationships/audio" Target="../media/audio2.wav"/><Relationship Id="rId16" Type="http://schemas.openxmlformats.org/officeDocument/2006/relationships/image" Target="NULL"/><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image" Target="../media/image53.gif"/><Relationship Id="rId5" Type="http://schemas.openxmlformats.org/officeDocument/2006/relationships/image" Target="../media/image51.jpeg"/><Relationship Id="rId15" Type="http://schemas.openxmlformats.org/officeDocument/2006/relationships/customXml" Target="../ink/ink65.xml"/><Relationship Id="rId10" Type="http://schemas.openxmlformats.org/officeDocument/2006/relationships/image" Target="NULL"/><Relationship Id="rId4" Type="http://schemas.openxmlformats.org/officeDocument/2006/relationships/audio" Target="../media/audio5.wav"/><Relationship Id="rId9" Type="http://schemas.openxmlformats.org/officeDocument/2006/relationships/customXml" Target="../ink/ink63.xml"/><Relationship Id="rId14" Type="http://schemas.openxmlformats.org/officeDocument/2006/relationships/image" Target="NULL"/></Relationships>
</file>

<file path=ppt/slides/_rels/slide56.xml.rels><?xml version="1.0" encoding="UTF-8" standalone="yes"?>
<Relationships xmlns="http://schemas.openxmlformats.org/package/2006/relationships"><Relationship Id="rId8" Type="http://schemas.openxmlformats.org/officeDocument/2006/relationships/image" Target="../media/image59.gif"/><Relationship Id="rId3" Type="http://schemas.openxmlformats.org/officeDocument/2006/relationships/image" Target="../media/image55.gif"/><Relationship Id="rId7" Type="http://schemas.openxmlformats.org/officeDocument/2006/relationships/image" Target="../media/image58.gif"/><Relationship Id="rId2" Type="http://schemas.openxmlformats.org/officeDocument/2006/relationships/audio" Target="../media/audio6.wav"/><Relationship Id="rId1" Type="http://schemas.openxmlformats.org/officeDocument/2006/relationships/slideLayout" Target="../slideLayouts/slideLayout23.xml"/><Relationship Id="rId6" Type="http://schemas.microsoft.com/office/2007/relationships/hdphoto" Target="../media/hdphoto4.wdp"/><Relationship Id="rId5" Type="http://schemas.openxmlformats.org/officeDocument/2006/relationships/image" Target="../media/image57.png"/><Relationship Id="rId4" Type="http://schemas.openxmlformats.org/officeDocument/2006/relationships/image" Target="../media/image56.gif"/></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2.png"/><Relationship Id="rId4" Type="http://schemas.openxmlformats.org/officeDocument/2006/relationships/image" Target="../media/image11.png"/></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6.3 Câu đố thám tử">
            <a:hlinkClick r:id="" action="ppaction://media"/>
            <a:extLst>
              <a:ext uri="{FF2B5EF4-FFF2-40B4-BE49-F238E27FC236}">
                <a16:creationId xmlns:a16="http://schemas.microsoft.com/office/drawing/2014/main" xmlns="" id="{D412FC01-0843-1807-78C3-3DEEEF91CD8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12192000" cy="6858000"/>
          </a:xfrm>
          <a:prstGeom prst="rect">
            <a:avLst/>
          </a:prstGeom>
        </p:spPr>
      </p:pic>
    </p:spTree>
    <p:extLst>
      <p:ext uri="{BB962C8B-B14F-4D97-AF65-F5344CB8AC3E}">
        <p14:creationId xmlns:p14="http://schemas.microsoft.com/office/powerpoint/2010/main" val="2062823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191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p:nvPr/>
        </p:nvGrpSpPr>
        <p:grpSpPr>
          <a:xfrm>
            <a:off x="110613" y="1691665"/>
            <a:ext cx="12009398" cy="5166336"/>
            <a:chOff x="0" y="0"/>
            <a:chExt cx="6340094" cy="2727452"/>
          </a:xfrm>
        </p:grpSpPr>
        <p:sp>
          <p:nvSpPr>
            <p:cNvPr id="5" name="Freeform 5"/>
            <p:cNvSpPr/>
            <p:nvPr/>
          </p:nvSpPr>
          <p:spPr>
            <a:xfrm>
              <a:off x="-11938" y="-127"/>
              <a:ext cx="6405753" cy="2810129"/>
            </a:xfrm>
            <a:custGeom>
              <a:avLst/>
              <a:gdLst/>
              <a:ahLst/>
              <a:cxnLst/>
              <a:rect l="l" t="t" r="r" b="b"/>
              <a:pathLst>
                <a:path w="6405753" h="2810129">
                  <a:moveTo>
                    <a:pt x="6344539" y="2579370"/>
                  </a:moveTo>
                  <a:cubicBezTo>
                    <a:pt x="6225032" y="2610739"/>
                    <a:pt x="6134989" y="2542032"/>
                    <a:pt x="6031484" y="2579370"/>
                  </a:cubicBezTo>
                  <a:cubicBezTo>
                    <a:pt x="5947918" y="2622296"/>
                    <a:pt x="5774182" y="2581783"/>
                    <a:pt x="5662676" y="2716657"/>
                  </a:cubicBezTo>
                  <a:cubicBezTo>
                    <a:pt x="5609590" y="2650998"/>
                    <a:pt x="5529707" y="2747137"/>
                    <a:pt x="5288280" y="2713736"/>
                  </a:cubicBezTo>
                  <a:cubicBezTo>
                    <a:pt x="5287391" y="2762504"/>
                    <a:pt x="5234051" y="2660269"/>
                    <a:pt x="5208143" y="2710688"/>
                  </a:cubicBezTo>
                  <a:cubicBezTo>
                    <a:pt x="5181092" y="2724785"/>
                    <a:pt x="5202174" y="2729611"/>
                    <a:pt x="5169408" y="2681097"/>
                  </a:cubicBezTo>
                  <a:cubicBezTo>
                    <a:pt x="5152009" y="2710307"/>
                    <a:pt x="5136515" y="2744724"/>
                    <a:pt x="5061204" y="2718054"/>
                  </a:cubicBezTo>
                  <a:cubicBezTo>
                    <a:pt x="4888992" y="2675255"/>
                    <a:pt x="5005070" y="2555748"/>
                    <a:pt x="4741418" y="2711958"/>
                  </a:cubicBezTo>
                  <a:cubicBezTo>
                    <a:pt x="4690364" y="2773934"/>
                    <a:pt x="4576699" y="2529332"/>
                    <a:pt x="4518152" y="2727706"/>
                  </a:cubicBezTo>
                  <a:cubicBezTo>
                    <a:pt x="4495927" y="2703703"/>
                    <a:pt x="4502277" y="2678176"/>
                    <a:pt x="4434713" y="2724404"/>
                  </a:cubicBezTo>
                  <a:cubicBezTo>
                    <a:pt x="4353052" y="2583688"/>
                    <a:pt x="4388993" y="2810129"/>
                    <a:pt x="4229735" y="2630678"/>
                  </a:cubicBezTo>
                  <a:cubicBezTo>
                    <a:pt x="4124325" y="2733167"/>
                    <a:pt x="4142232" y="2647188"/>
                    <a:pt x="3952494" y="2673985"/>
                  </a:cubicBezTo>
                  <a:cubicBezTo>
                    <a:pt x="3946398" y="2686939"/>
                    <a:pt x="3861562" y="2546985"/>
                    <a:pt x="3820414" y="2592324"/>
                  </a:cubicBezTo>
                  <a:cubicBezTo>
                    <a:pt x="3744849" y="2663444"/>
                    <a:pt x="3824478" y="2470658"/>
                    <a:pt x="3628517" y="2613660"/>
                  </a:cubicBezTo>
                  <a:cubicBezTo>
                    <a:pt x="3549396" y="2616581"/>
                    <a:pt x="3423793" y="2593467"/>
                    <a:pt x="3348228" y="2620899"/>
                  </a:cubicBezTo>
                  <a:cubicBezTo>
                    <a:pt x="3128137" y="2659380"/>
                    <a:pt x="2869184" y="2391029"/>
                    <a:pt x="2732913" y="2578862"/>
                  </a:cubicBezTo>
                  <a:cubicBezTo>
                    <a:pt x="2596388" y="2573147"/>
                    <a:pt x="2733548" y="2490851"/>
                    <a:pt x="2620391" y="2569845"/>
                  </a:cubicBezTo>
                  <a:cubicBezTo>
                    <a:pt x="2540127" y="2564257"/>
                    <a:pt x="2430145" y="2507615"/>
                    <a:pt x="2260600" y="2601214"/>
                  </a:cubicBezTo>
                  <a:cubicBezTo>
                    <a:pt x="2163826" y="2507869"/>
                    <a:pt x="1953387" y="2629281"/>
                    <a:pt x="1780921" y="2674366"/>
                  </a:cubicBezTo>
                  <a:cubicBezTo>
                    <a:pt x="1655572" y="2620645"/>
                    <a:pt x="1732153" y="2585085"/>
                    <a:pt x="1527937" y="2577719"/>
                  </a:cubicBezTo>
                  <a:cubicBezTo>
                    <a:pt x="1522730" y="2618486"/>
                    <a:pt x="1401064" y="2431542"/>
                    <a:pt x="1242822" y="2514219"/>
                  </a:cubicBezTo>
                  <a:cubicBezTo>
                    <a:pt x="1157097" y="2447417"/>
                    <a:pt x="1153922" y="2426970"/>
                    <a:pt x="1015238" y="2392426"/>
                  </a:cubicBezTo>
                  <a:cubicBezTo>
                    <a:pt x="1003681" y="2341118"/>
                    <a:pt x="926084" y="2455545"/>
                    <a:pt x="812673" y="2341880"/>
                  </a:cubicBezTo>
                  <a:cubicBezTo>
                    <a:pt x="823849" y="2369820"/>
                    <a:pt x="647573" y="2384171"/>
                    <a:pt x="500380" y="2378456"/>
                  </a:cubicBezTo>
                  <a:cubicBezTo>
                    <a:pt x="450342" y="2418461"/>
                    <a:pt x="318897" y="2407412"/>
                    <a:pt x="286639" y="2297303"/>
                  </a:cubicBezTo>
                  <a:cubicBezTo>
                    <a:pt x="296164" y="2252853"/>
                    <a:pt x="55753" y="2355596"/>
                    <a:pt x="15748" y="2150237"/>
                  </a:cubicBezTo>
                  <a:cubicBezTo>
                    <a:pt x="21590" y="1811147"/>
                    <a:pt x="0" y="1459103"/>
                    <a:pt x="21971" y="1133348"/>
                  </a:cubicBezTo>
                  <a:cubicBezTo>
                    <a:pt x="10414" y="1100455"/>
                    <a:pt x="41148" y="1118235"/>
                    <a:pt x="160274" y="1068197"/>
                  </a:cubicBezTo>
                  <a:cubicBezTo>
                    <a:pt x="154432" y="1068832"/>
                    <a:pt x="231521" y="1060323"/>
                    <a:pt x="299466" y="963676"/>
                  </a:cubicBezTo>
                  <a:cubicBezTo>
                    <a:pt x="393446" y="954786"/>
                    <a:pt x="517271" y="920496"/>
                    <a:pt x="601345" y="876808"/>
                  </a:cubicBezTo>
                  <a:cubicBezTo>
                    <a:pt x="798195" y="804291"/>
                    <a:pt x="1148334" y="861187"/>
                    <a:pt x="1703959" y="757936"/>
                  </a:cubicBezTo>
                  <a:cubicBezTo>
                    <a:pt x="1813052" y="727964"/>
                    <a:pt x="1983486" y="698119"/>
                    <a:pt x="2136267" y="653923"/>
                  </a:cubicBezTo>
                  <a:cubicBezTo>
                    <a:pt x="2183511" y="682625"/>
                    <a:pt x="2232533" y="484505"/>
                    <a:pt x="2451481" y="549148"/>
                  </a:cubicBezTo>
                  <a:cubicBezTo>
                    <a:pt x="2574925" y="459486"/>
                    <a:pt x="2834386" y="428244"/>
                    <a:pt x="2954782" y="370078"/>
                  </a:cubicBezTo>
                  <a:cubicBezTo>
                    <a:pt x="3069971" y="428371"/>
                    <a:pt x="3234690" y="359791"/>
                    <a:pt x="3365246" y="358521"/>
                  </a:cubicBezTo>
                  <a:cubicBezTo>
                    <a:pt x="3593084" y="353568"/>
                    <a:pt x="3280283" y="279781"/>
                    <a:pt x="3941191" y="246634"/>
                  </a:cubicBezTo>
                  <a:cubicBezTo>
                    <a:pt x="4057015" y="296799"/>
                    <a:pt x="4163822" y="290068"/>
                    <a:pt x="4347464" y="251460"/>
                  </a:cubicBezTo>
                  <a:cubicBezTo>
                    <a:pt x="4490593" y="280035"/>
                    <a:pt x="4547108" y="297434"/>
                    <a:pt x="4663440" y="260604"/>
                  </a:cubicBezTo>
                  <a:cubicBezTo>
                    <a:pt x="4872990" y="206375"/>
                    <a:pt x="5081270" y="124968"/>
                    <a:pt x="5417312" y="38989"/>
                  </a:cubicBezTo>
                  <a:cubicBezTo>
                    <a:pt x="5440680" y="11176"/>
                    <a:pt x="5415661" y="57404"/>
                    <a:pt x="5664708" y="40259"/>
                  </a:cubicBezTo>
                  <a:cubicBezTo>
                    <a:pt x="5680583" y="41783"/>
                    <a:pt x="5709158" y="123444"/>
                    <a:pt x="5803646" y="65024"/>
                  </a:cubicBezTo>
                  <a:cubicBezTo>
                    <a:pt x="5848731" y="93726"/>
                    <a:pt x="6070092" y="63373"/>
                    <a:pt x="6161278" y="0"/>
                  </a:cubicBezTo>
                  <a:cubicBezTo>
                    <a:pt x="6182741" y="2413"/>
                    <a:pt x="6292977" y="50419"/>
                    <a:pt x="6313424" y="7874"/>
                  </a:cubicBezTo>
                  <a:cubicBezTo>
                    <a:pt x="6405753" y="480187"/>
                    <a:pt x="6289675" y="967359"/>
                    <a:pt x="6351905" y="1457198"/>
                  </a:cubicBezTo>
                  <a:cubicBezTo>
                    <a:pt x="6322441" y="1836928"/>
                    <a:pt x="6344285" y="2161159"/>
                    <a:pt x="6344539" y="2579370"/>
                  </a:cubicBezTo>
                  <a:close/>
                </a:path>
              </a:pathLst>
            </a:custGeom>
            <a:blipFill>
              <a:blip r:embed="rId3"/>
              <a:stretch>
                <a:fillRect t="-27428" b="-27428"/>
              </a:stretch>
            </a:blipFill>
          </p:spPr>
          <p:txBody>
            <a:bodyPr/>
            <a:lstStyle/>
            <a:p>
              <a:endParaRPr lang="en-US"/>
            </a:p>
          </p:txBody>
        </p:sp>
      </p:grpSp>
      <p:sp>
        <p:nvSpPr>
          <p:cNvPr id="3" name="TextBox 2">
            <a:extLst>
              <a:ext uri="{FF2B5EF4-FFF2-40B4-BE49-F238E27FC236}">
                <a16:creationId xmlns:a16="http://schemas.microsoft.com/office/drawing/2014/main" xmlns="" id="{78669D5E-089F-D1B5-6D9B-1B278B0C77BA}"/>
              </a:ext>
            </a:extLst>
          </p:cNvPr>
          <p:cNvSpPr txBox="1"/>
          <p:nvPr/>
        </p:nvSpPr>
        <p:spPr>
          <a:xfrm>
            <a:off x="442744" y="317861"/>
            <a:ext cx="7033064" cy="1898084"/>
          </a:xfrm>
          <a:prstGeom prst="rect">
            <a:avLst/>
          </a:prstGeom>
          <a:noFill/>
        </p:spPr>
        <p:txBody>
          <a:bodyPr wrap="square">
            <a:spAutoFit/>
          </a:bodyPr>
          <a:lstStyle/>
          <a:p>
            <a:pPr algn="ctr" defTabSz="609630">
              <a:defRPr/>
            </a:pP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II. </a:t>
            </a:r>
          </a:p>
          <a:p>
            <a:pPr algn="ctr" defTabSz="609630">
              <a:defRPr/>
            </a:pP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Khám</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phá</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văn</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bản</a:t>
            </a:r>
            <a:endParaRPr lang="en-US" sz="5867" b="1" i="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3879045230"/>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xmlns="" id="{78669D5E-089F-D1B5-6D9B-1B278B0C77BA}"/>
              </a:ext>
            </a:extLst>
          </p:cNvPr>
          <p:cNvSpPr txBox="1"/>
          <p:nvPr/>
        </p:nvSpPr>
        <p:spPr>
          <a:xfrm>
            <a:off x="448325" y="730815"/>
            <a:ext cx="11099662" cy="2800960"/>
          </a:xfrm>
          <a:prstGeom prst="rect">
            <a:avLst/>
          </a:prstGeom>
          <a:noFill/>
        </p:spPr>
        <p:txBody>
          <a:bodyPr wrap="square">
            <a:spAutoFit/>
          </a:bodyPr>
          <a:lstStyle/>
          <a:p>
            <a:pPr algn="ctr" defTabSz="609630">
              <a:defRPr/>
            </a:pPr>
            <a:r>
              <a:rPr lang="vi-VN"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1. </a:t>
            </a:r>
            <a:endPar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endParaRPr>
          </a:p>
          <a:p>
            <a:pPr algn="ctr" defTabSz="609630">
              <a:defRPr/>
            </a:pPr>
            <a:r>
              <a:rPr lang="vi-VN"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Tìm hiểu về vụ án và </a:t>
            </a:r>
            <a:endPar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endParaRPr>
          </a:p>
          <a:p>
            <a:pPr algn="ctr" defTabSz="609630">
              <a:defRPr/>
            </a:pPr>
            <a:r>
              <a:rPr lang="vi-VN"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hệ thống nhân vật trong tác phẩm</a:t>
            </a:r>
            <a:endParaRPr lang="en-US" sz="5867" b="1" i="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endParaRPr>
          </a:p>
        </p:txBody>
      </p:sp>
      <p:sp>
        <p:nvSpPr>
          <p:cNvPr id="6" name="Freeform 6"/>
          <p:cNvSpPr/>
          <p:nvPr/>
        </p:nvSpPr>
        <p:spPr>
          <a:xfrm>
            <a:off x="3273811" y="3998381"/>
            <a:ext cx="4292111" cy="2859619"/>
          </a:xfrm>
          <a:custGeom>
            <a:avLst/>
            <a:gdLst/>
            <a:ahLst/>
            <a:cxnLst/>
            <a:rect l="l" t="t" r="r" b="b"/>
            <a:pathLst>
              <a:path w="4292111" h="2859619">
                <a:moveTo>
                  <a:pt x="0" y="0"/>
                </a:moveTo>
                <a:lnTo>
                  <a:pt x="4292111" y="0"/>
                </a:lnTo>
                <a:lnTo>
                  <a:pt x="4292111" y="2859619"/>
                </a:lnTo>
                <a:lnTo>
                  <a:pt x="0" y="2859619"/>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US"/>
          </a:p>
        </p:txBody>
      </p:sp>
    </p:spTree>
    <p:extLst>
      <p:ext uri="{BB962C8B-B14F-4D97-AF65-F5344CB8AC3E}">
        <p14:creationId xmlns:p14="http://schemas.microsoft.com/office/powerpoint/2010/main" val="1120865804"/>
      </p:ext>
    </p:extLst>
  </p:cSld>
  <p:clrMapOvr>
    <a:masterClrMapping/>
  </p:clrMapOvr>
  <p:transition spd="slow">
    <p:push dir="u"/>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7F149BFE-D6B3-5AF1-F57D-D021BB866E5A}"/>
              </a:ext>
            </a:extLst>
          </p:cNvPr>
          <p:cNvPicPr>
            <a:picLocks noChangeAspect="1"/>
          </p:cNvPicPr>
          <p:nvPr/>
        </p:nvPicPr>
        <p:blipFill>
          <a:blip r:embed="rId3"/>
          <a:stretch>
            <a:fillRect/>
          </a:stretch>
        </p:blipFill>
        <p:spPr>
          <a:xfrm>
            <a:off x="795878" y="0"/>
            <a:ext cx="4762862" cy="6858000"/>
          </a:xfrm>
          <a:prstGeom prst="rect">
            <a:avLst/>
          </a:prstGeom>
        </p:spPr>
      </p:pic>
      <p:sp>
        <p:nvSpPr>
          <p:cNvPr id="4" name="Freeform 3">
            <a:extLst>
              <a:ext uri="{FF2B5EF4-FFF2-40B4-BE49-F238E27FC236}">
                <a16:creationId xmlns:a16="http://schemas.microsoft.com/office/drawing/2014/main" xmlns="" id="{6E84A17C-AFE6-3D8D-0599-6B524C0B2D7D}"/>
              </a:ext>
            </a:extLst>
          </p:cNvPr>
          <p:cNvSpPr/>
          <p:nvPr/>
        </p:nvSpPr>
        <p:spPr>
          <a:xfrm>
            <a:off x="7439462" y="3232061"/>
            <a:ext cx="3571550" cy="3625939"/>
          </a:xfrm>
          <a:custGeom>
            <a:avLst/>
            <a:gdLst/>
            <a:ahLst/>
            <a:cxnLst/>
            <a:rect l="l" t="t" r="r" b="b"/>
            <a:pathLst>
              <a:path w="3571550" h="3625939">
                <a:moveTo>
                  <a:pt x="0" y="0"/>
                </a:moveTo>
                <a:lnTo>
                  <a:pt x="3571549" y="0"/>
                </a:lnTo>
                <a:lnTo>
                  <a:pt x="3571549" y="3625939"/>
                </a:lnTo>
                <a:lnTo>
                  <a:pt x="0" y="3625939"/>
                </a:lnTo>
                <a:lnTo>
                  <a:pt x="0" y="0"/>
                </a:lnTo>
                <a:close/>
              </a:path>
            </a:pathLst>
          </a:custGeom>
          <a:blipFill>
            <a:blip r:embed="rId4"/>
            <a:stretch>
              <a:fillRect/>
            </a:stretch>
          </a:blipFill>
        </p:spPr>
        <p:txBody>
          <a:bodyPr/>
          <a:lstStyle/>
          <a:p>
            <a:endParaRPr lang="en-US"/>
          </a:p>
        </p:txBody>
      </p:sp>
      <p:sp>
        <p:nvSpPr>
          <p:cNvPr id="5" name="TextBox 4">
            <a:extLst>
              <a:ext uri="{FF2B5EF4-FFF2-40B4-BE49-F238E27FC236}">
                <a16:creationId xmlns:a16="http://schemas.microsoft.com/office/drawing/2014/main" xmlns="" id="{B1B30914-6793-8226-CB5A-59896B85F658}"/>
              </a:ext>
            </a:extLst>
          </p:cNvPr>
          <p:cNvSpPr txBox="1"/>
          <p:nvPr/>
        </p:nvSpPr>
        <p:spPr>
          <a:xfrm>
            <a:off x="3265415" y="1515905"/>
            <a:ext cx="11099662" cy="830997"/>
          </a:xfrm>
          <a:prstGeom prst="rect">
            <a:avLst/>
          </a:prstGeom>
          <a:noFill/>
        </p:spPr>
        <p:txBody>
          <a:bodyPr wrap="square">
            <a:spAutoFit/>
          </a:bodyPr>
          <a:lstStyle/>
          <a:p>
            <a:pPr algn="ctr" defTabSz="609630">
              <a:defRPr/>
            </a:pPr>
            <a:r>
              <a:rPr lang="en-US" sz="4800" b="1" kern="0" dirty="0" err="1">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Hoạt</a:t>
            </a:r>
            <a:r>
              <a:rPr lang="en-US" sz="4800" b="1" kern="0" dirty="0">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4800" b="1" kern="0" dirty="0" err="1">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động</a:t>
            </a:r>
            <a:r>
              <a:rPr lang="en-US" sz="4800" b="1" kern="0" dirty="0">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4800" b="1" kern="0" dirty="0" err="1">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nhóm</a:t>
            </a:r>
            <a:r>
              <a:rPr lang="en-US" sz="4800" b="1" kern="0" dirty="0">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4800" b="1" kern="0" dirty="0" err="1">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bàn</a:t>
            </a:r>
            <a:endParaRPr lang="en-US" sz="4800" b="1" kern="0" dirty="0">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3391100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arn(inVertical)">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0">
            <a:extLst>
              <a:ext uri="{FF2B5EF4-FFF2-40B4-BE49-F238E27FC236}">
                <a16:creationId xmlns:a16="http://schemas.microsoft.com/office/drawing/2014/main" xmlns="" id="{0DB29E5E-0385-1BB3-F6CB-7C8444AA904E}"/>
              </a:ext>
            </a:extLst>
          </p:cNvPr>
          <p:cNvSpPr txBox="1"/>
          <p:nvPr/>
        </p:nvSpPr>
        <p:spPr>
          <a:xfrm>
            <a:off x="183536" y="312995"/>
            <a:ext cx="4562168" cy="2256708"/>
          </a:xfrm>
          <a:prstGeom prst="rect">
            <a:avLst/>
          </a:prstGeom>
          <a:solidFill>
            <a:schemeClr val="accent1">
              <a:lumMod val="20000"/>
              <a:lumOff val="80000"/>
            </a:schemeClr>
          </a:solidFill>
        </p:spPr>
        <p:txBody>
          <a:bodyPr wrap="square" lIns="0" tIns="0" rIns="0" bIns="0" rtlCol="0" anchor="t">
            <a:spAutoFit/>
          </a:bodyPr>
          <a:lstStyle/>
          <a:p>
            <a:pPr algn="ctr" defTabSz="609630">
              <a:spcBef>
                <a:spcPct val="0"/>
              </a:spcBef>
              <a:defRPr/>
            </a:pPr>
            <a:r>
              <a:rPr lang="vi-VN" sz="2933" b="1" dirty="0">
                <a:solidFill>
                  <a:srgbClr val="000000"/>
                </a:solidFill>
                <a:latin typeface="Times New Roman" panose="02020603050405020304" pitchFamily="18" charset="0"/>
                <a:cs typeface="Times New Roman" panose="02020603050405020304" pitchFamily="18" charset="0"/>
              </a:rPr>
              <a:t>Vụ án </a:t>
            </a:r>
            <a:endParaRPr lang="en-US" sz="2933" b="1" dirty="0">
              <a:solidFill>
                <a:srgbClr val="000000"/>
              </a:solidFill>
              <a:latin typeface="Times New Roman" panose="02020603050405020304" pitchFamily="18" charset="0"/>
              <a:cs typeface="Times New Roman" panose="02020603050405020304" pitchFamily="18" charset="0"/>
            </a:endParaRPr>
          </a:p>
          <a:p>
            <a:pPr algn="ctr" defTabSz="609630">
              <a:spcBef>
                <a:spcPct val="0"/>
              </a:spcBef>
              <a:defRPr/>
            </a:pPr>
            <a:r>
              <a:rPr lang="vi-VN" sz="2933" b="1" dirty="0">
                <a:solidFill>
                  <a:srgbClr val="000000"/>
                </a:solidFill>
                <a:latin typeface="Times New Roman" panose="02020603050405020304" pitchFamily="18" charset="0"/>
                <a:cs typeface="Times New Roman" panose="02020603050405020304" pitchFamily="18" charset="0"/>
              </a:rPr>
              <a:t>được kể lại trong tác phẩm: </a:t>
            </a:r>
            <a:endParaRPr lang="en-US" sz="2933" b="1" dirty="0">
              <a:solidFill>
                <a:srgbClr val="000000"/>
              </a:solidFill>
              <a:latin typeface="Times New Roman" panose="02020603050405020304" pitchFamily="18" charset="0"/>
              <a:cs typeface="Times New Roman" panose="02020603050405020304" pitchFamily="18" charset="0"/>
            </a:endParaRPr>
          </a:p>
          <a:p>
            <a:pPr algn="just" defTabSz="609630">
              <a:spcBef>
                <a:spcPct val="0"/>
              </a:spcBef>
              <a:defRPr/>
            </a:pPr>
            <a:r>
              <a:rPr lang="vi-VN" sz="2933" dirty="0">
                <a:solidFill>
                  <a:srgbClr val="000000"/>
                </a:solidFill>
                <a:latin typeface="Times New Roman" panose="02020603050405020304" pitchFamily="18" charset="0"/>
                <a:cs typeface="Times New Roman" panose="02020603050405020304" pitchFamily="18" charset="0"/>
              </a:rPr>
              <a:t>Bà Li-ly Cráp-tri bị giết trong nhà. Bà bị đánh bằng cái chặn giấy trên bàn cạnh cửa ra vào.</a:t>
            </a:r>
          </a:p>
        </p:txBody>
      </p:sp>
      <p:sp>
        <p:nvSpPr>
          <p:cNvPr id="3" name="TextBox 10">
            <a:extLst>
              <a:ext uri="{FF2B5EF4-FFF2-40B4-BE49-F238E27FC236}">
                <a16:creationId xmlns:a16="http://schemas.microsoft.com/office/drawing/2014/main" xmlns="" id="{95E055C6-7880-CBDB-9829-3B0631F3CFE6}"/>
              </a:ext>
            </a:extLst>
          </p:cNvPr>
          <p:cNvSpPr txBox="1"/>
          <p:nvPr/>
        </p:nvSpPr>
        <p:spPr>
          <a:xfrm>
            <a:off x="7175087" y="312995"/>
            <a:ext cx="4562168" cy="902683"/>
          </a:xfrm>
          <a:prstGeom prst="rect">
            <a:avLst/>
          </a:prstGeom>
          <a:solidFill>
            <a:schemeClr val="accent6">
              <a:lumMod val="20000"/>
              <a:lumOff val="80000"/>
            </a:schemeClr>
          </a:solidFill>
        </p:spPr>
        <p:txBody>
          <a:bodyPr wrap="square" lIns="0" tIns="0" rIns="0" bIns="0" rtlCol="0" anchor="t">
            <a:spAutoFit/>
          </a:bodyPr>
          <a:lstStyle/>
          <a:p>
            <a:pPr algn="ctr" defTabSz="609630">
              <a:spcBef>
                <a:spcPct val="0"/>
              </a:spcBef>
              <a:defRPr/>
            </a:pPr>
            <a:r>
              <a:rPr lang="vi-VN" sz="2933" b="1" dirty="0">
                <a:solidFill>
                  <a:srgbClr val="000000"/>
                </a:solidFill>
                <a:latin typeface="Times New Roman" panose="02020603050405020304" pitchFamily="18" charset="0"/>
                <a:cs typeface="Times New Roman" panose="02020603050405020304" pitchFamily="18" charset="0"/>
              </a:rPr>
              <a:t>Không gian xảy ra vụ án</a:t>
            </a:r>
            <a:r>
              <a:rPr lang="vi-VN" sz="2933" dirty="0">
                <a:solidFill>
                  <a:srgbClr val="000000"/>
                </a:solidFill>
                <a:latin typeface="Times New Roman" panose="02020603050405020304" pitchFamily="18" charset="0"/>
                <a:cs typeface="Times New Roman" panose="02020603050405020304" pitchFamily="18" charset="0"/>
              </a:rPr>
              <a:t>: trong nhà bà Li-ly Cráp-tri </a:t>
            </a:r>
          </a:p>
        </p:txBody>
      </p:sp>
      <p:sp>
        <p:nvSpPr>
          <p:cNvPr id="4" name="TextBox 10">
            <a:extLst>
              <a:ext uri="{FF2B5EF4-FFF2-40B4-BE49-F238E27FC236}">
                <a16:creationId xmlns:a16="http://schemas.microsoft.com/office/drawing/2014/main" xmlns="" id="{7D422456-4A90-EE52-4633-4080FA7C5645}"/>
              </a:ext>
            </a:extLst>
          </p:cNvPr>
          <p:cNvSpPr txBox="1"/>
          <p:nvPr/>
        </p:nvSpPr>
        <p:spPr>
          <a:xfrm>
            <a:off x="183536" y="3016396"/>
            <a:ext cx="4562168" cy="2256708"/>
          </a:xfrm>
          <a:prstGeom prst="rect">
            <a:avLst/>
          </a:prstGeom>
          <a:solidFill>
            <a:schemeClr val="accent4">
              <a:lumMod val="20000"/>
              <a:lumOff val="80000"/>
            </a:schemeClr>
          </a:solidFill>
        </p:spPr>
        <p:txBody>
          <a:bodyPr wrap="square" lIns="0" tIns="0" rIns="0" bIns="0" rtlCol="0" anchor="t">
            <a:spAutoFit/>
          </a:bodyPr>
          <a:lstStyle/>
          <a:p>
            <a:pPr algn="ctr" defTabSz="609630">
              <a:spcBef>
                <a:spcPct val="0"/>
              </a:spcBef>
              <a:defRPr/>
            </a:pPr>
            <a:r>
              <a:rPr lang="vi-VN" sz="2933" b="1" dirty="0">
                <a:solidFill>
                  <a:srgbClr val="000000"/>
                </a:solidFill>
                <a:latin typeface="Times New Roman" panose="02020603050405020304" pitchFamily="18" charset="0"/>
                <a:cs typeface="Times New Roman" panose="02020603050405020304" pitchFamily="18" charset="0"/>
              </a:rPr>
              <a:t>Thời gian xảy ra vụ án: </a:t>
            </a:r>
            <a:endParaRPr lang="en-US" sz="2933" b="1" dirty="0">
              <a:solidFill>
                <a:srgbClr val="000000"/>
              </a:solidFill>
              <a:latin typeface="Times New Roman" panose="02020603050405020304" pitchFamily="18" charset="0"/>
              <a:cs typeface="Times New Roman" panose="02020603050405020304" pitchFamily="18" charset="0"/>
            </a:endParaRPr>
          </a:p>
          <a:p>
            <a:pPr algn="just" defTabSz="609630">
              <a:spcBef>
                <a:spcPct val="0"/>
              </a:spcBef>
              <a:defRPr/>
            </a:pPr>
            <a:r>
              <a:rPr lang="vi-VN" sz="2933" dirty="0">
                <a:solidFill>
                  <a:srgbClr val="000000"/>
                </a:solidFill>
                <a:latin typeface="Times New Roman" panose="02020603050405020304" pitchFamily="18" charset="0"/>
                <a:cs typeface="Times New Roman" panose="02020603050405020304" pitchFamily="18" charset="0"/>
              </a:rPr>
              <a:t>buổi tối</a:t>
            </a:r>
            <a:r>
              <a:rPr lang="vi-VN" sz="2933" i="1" dirty="0">
                <a:solidFill>
                  <a:srgbClr val="000000"/>
                </a:solidFill>
                <a:latin typeface="Times New Roman" panose="02020603050405020304" pitchFamily="18" charset="0"/>
                <a:cs typeface="Times New Roman" panose="02020603050405020304" pitchFamily="18" charset="0"/>
              </a:rPr>
              <a:t> (khi bà giúp việc Ma-thơ đến chuẩn bị dọn bữa tối vào lúc 7 giờ 30 phút thì bà Li-ly đã chết rồi)</a:t>
            </a:r>
          </a:p>
        </p:txBody>
      </p:sp>
      <p:sp>
        <p:nvSpPr>
          <p:cNvPr id="5" name="Freeform 2"/>
          <p:cNvSpPr/>
          <p:nvPr/>
        </p:nvSpPr>
        <p:spPr>
          <a:xfrm>
            <a:off x="3152467" y="2849728"/>
            <a:ext cx="3801397" cy="4154532"/>
          </a:xfrm>
          <a:custGeom>
            <a:avLst/>
            <a:gdLst/>
            <a:ahLst/>
            <a:cxnLst/>
            <a:rect l="l" t="t" r="r" b="b"/>
            <a:pathLst>
              <a:path w="2689155" h="2938967">
                <a:moveTo>
                  <a:pt x="0" y="0"/>
                </a:moveTo>
                <a:lnTo>
                  <a:pt x="2689155" y="0"/>
                </a:lnTo>
                <a:lnTo>
                  <a:pt x="2689155" y="2938967"/>
                </a:lnTo>
                <a:lnTo>
                  <a:pt x="0" y="2938967"/>
                </a:lnTo>
                <a:lnTo>
                  <a:pt x="0" y="0"/>
                </a:lnTo>
                <a:close/>
              </a:path>
            </a:pathLst>
          </a:custGeom>
          <a:blipFill>
            <a:blip r:embed="rId3"/>
            <a:stretch>
              <a:fillRect/>
            </a:stretch>
          </a:blipFill>
        </p:spPr>
        <p:txBody>
          <a:bodyPr/>
          <a:lstStyle/>
          <a:p>
            <a:endParaRPr lang="en-US"/>
          </a:p>
        </p:txBody>
      </p:sp>
      <p:sp>
        <p:nvSpPr>
          <p:cNvPr id="6" name="TextBox 10">
            <a:extLst>
              <a:ext uri="{FF2B5EF4-FFF2-40B4-BE49-F238E27FC236}">
                <a16:creationId xmlns:a16="http://schemas.microsoft.com/office/drawing/2014/main" xmlns="" id="{0DB29E5E-0385-1BB3-F6CB-7C8444AA904E}"/>
              </a:ext>
            </a:extLst>
          </p:cNvPr>
          <p:cNvSpPr txBox="1"/>
          <p:nvPr/>
        </p:nvSpPr>
        <p:spPr>
          <a:xfrm>
            <a:off x="7175089" y="1662371"/>
            <a:ext cx="4562168" cy="4964757"/>
          </a:xfrm>
          <a:prstGeom prst="rect">
            <a:avLst/>
          </a:prstGeom>
          <a:solidFill>
            <a:schemeClr val="accent2">
              <a:lumMod val="20000"/>
              <a:lumOff val="80000"/>
            </a:schemeClr>
          </a:solidFill>
        </p:spPr>
        <p:txBody>
          <a:bodyPr wrap="square" lIns="0" tIns="0" rIns="0" bIns="0" rtlCol="0" anchor="t">
            <a:spAutoFit/>
          </a:bodyPr>
          <a:lstStyle/>
          <a:p>
            <a:pPr algn="ctr" defTabSz="609630">
              <a:spcBef>
                <a:spcPct val="0"/>
              </a:spcBef>
              <a:defRPr/>
            </a:pPr>
            <a:r>
              <a:rPr lang="vi-VN" sz="2933" b="1" dirty="0">
                <a:solidFill>
                  <a:srgbClr val="000000"/>
                </a:solidFill>
                <a:latin typeface="Times New Roman" panose="02020603050405020304" pitchFamily="18" charset="0"/>
                <a:cs typeface="Times New Roman" panose="02020603050405020304" pitchFamily="18" charset="0"/>
              </a:rPr>
              <a:t>Hệ thống nhân vật</a:t>
            </a:r>
            <a:endParaRPr lang="en-US" sz="2933" b="1" dirty="0">
              <a:solidFill>
                <a:srgbClr val="000000"/>
              </a:solidFill>
              <a:latin typeface="Times New Roman" panose="02020603050405020304" pitchFamily="18" charset="0"/>
              <a:cs typeface="Times New Roman" panose="02020603050405020304" pitchFamily="18" charset="0"/>
            </a:endParaRPr>
          </a:p>
          <a:p>
            <a:pPr algn="ctr" defTabSz="609630">
              <a:spcBef>
                <a:spcPct val="0"/>
              </a:spcBef>
              <a:defRPr/>
            </a:pPr>
            <a:r>
              <a:rPr lang="vi-VN" sz="2933" b="1" dirty="0">
                <a:solidFill>
                  <a:srgbClr val="000000"/>
                </a:solidFill>
                <a:latin typeface="Times New Roman" panose="02020603050405020304" pitchFamily="18" charset="0"/>
                <a:cs typeface="Times New Roman" panose="02020603050405020304" pitchFamily="18" charset="0"/>
              </a:rPr>
              <a:t> trong tác phẩm: </a:t>
            </a:r>
            <a:endParaRPr lang="en-US" sz="2933" b="1" dirty="0">
              <a:solidFill>
                <a:srgbClr val="000000"/>
              </a:solidFill>
              <a:latin typeface="Times New Roman" panose="02020603050405020304" pitchFamily="18" charset="0"/>
              <a:cs typeface="Times New Roman" panose="02020603050405020304" pitchFamily="18" charset="0"/>
            </a:endParaRP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N</a:t>
            </a:r>
            <a:r>
              <a:rPr lang="vi-VN" sz="2933" dirty="0">
                <a:solidFill>
                  <a:srgbClr val="000000"/>
                </a:solidFill>
                <a:latin typeface="Times New Roman" panose="02020603050405020304" pitchFamily="18" charset="0"/>
                <a:cs typeface="Times New Roman" panose="02020603050405020304" pitchFamily="18" charset="0"/>
              </a:rPr>
              <a:t>gười điều tra (luật sư Ét-uốt)</a:t>
            </a:r>
            <a:endParaRPr lang="en-US" sz="2933" dirty="0">
              <a:solidFill>
                <a:srgbClr val="000000"/>
              </a:solidFill>
              <a:latin typeface="Times New Roman" panose="02020603050405020304" pitchFamily="18" charset="0"/>
              <a:cs typeface="Times New Roman" panose="02020603050405020304" pitchFamily="18" charset="0"/>
            </a:endParaRP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N</a:t>
            </a:r>
            <a:r>
              <a:rPr lang="vi-VN" sz="2933" dirty="0">
                <a:solidFill>
                  <a:srgbClr val="000000"/>
                </a:solidFill>
                <a:latin typeface="Times New Roman" panose="02020603050405020304" pitchFamily="18" charset="0"/>
                <a:cs typeface="Times New Roman" panose="02020603050405020304" pitchFamily="18" charset="0"/>
              </a:rPr>
              <a:t>ạn nhân (bà Li-ly Cráp-tri)</a:t>
            </a:r>
            <a:endParaRPr lang="en-US" sz="2933" dirty="0">
              <a:solidFill>
                <a:srgbClr val="000000"/>
              </a:solidFill>
              <a:latin typeface="Times New Roman" panose="02020603050405020304" pitchFamily="18" charset="0"/>
              <a:cs typeface="Times New Roman" panose="02020603050405020304" pitchFamily="18" charset="0"/>
            </a:endParaRP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N</a:t>
            </a:r>
            <a:r>
              <a:rPr lang="vi-VN" sz="2933" dirty="0">
                <a:solidFill>
                  <a:srgbClr val="000000"/>
                </a:solidFill>
                <a:latin typeface="Times New Roman" panose="02020603050405020304" pitchFamily="18" charset="0"/>
                <a:cs typeface="Times New Roman" panose="02020603050405020304" pitchFamily="18" charset="0"/>
              </a:rPr>
              <a:t>ghi phạm (các thành viên trong gia đình hoặc một kẻ bên ngoài đột nhập vào ngôi nhà) </a:t>
            </a:r>
            <a:endParaRPr lang="en-US" sz="2933" dirty="0">
              <a:solidFill>
                <a:srgbClr val="000000"/>
              </a:solidFill>
              <a:latin typeface="Times New Roman" panose="02020603050405020304" pitchFamily="18" charset="0"/>
              <a:cs typeface="Times New Roman" panose="02020603050405020304" pitchFamily="18" charset="0"/>
            </a:endParaRP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T</a:t>
            </a:r>
            <a:r>
              <a:rPr lang="vi-VN" sz="2933" dirty="0">
                <a:solidFill>
                  <a:srgbClr val="000000"/>
                </a:solidFill>
                <a:latin typeface="Times New Roman" panose="02020603050405020304" pitchFamily="18" charset="0"/>
                <a:cs typeface="Times New Roman" panose="02020603050405020304" pitchFamily="18" charset="0"/>
              </a:rPr>
              <a:t>hủ phạm (con trai bà giúp việc Ma-thơ)</a:t>
            </a:r>
            <a:endParaRPr lang="en-US" sz="2933" dirty="0">
              <a:solidFill>
                <a:srgbClr val="0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07287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BCE16268-C80E-0DAE-57E8-0DFF292C4184}"/>
              </a:ext>
            </a:extLst>
          </p:cNvPr>
          <p:cNvPicPr>
            <a:picLocks noChangeAspect="1"/>
          </p:cNvPicPr>
          <p:nvPr/>
        </p:nvPicPr>
        <p:blipFill>
          <a:blip r:embed="rId3"/>
          <a:srcRect t="10109" b="8956"/>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xmlns="" id="{37C89E4B-3C9F-44B9-8B86-D9E3D112D8E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5320142"/>
            <a:ext cx="12192000" cy="736551"/>
          </a:xfrm>
          <a:prstGeom prst="rect">
            <a:avLst/>
          </a:pr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xmlns="" id="{78669D5E-089F-D1B5-6D9B-1B278B0C77BA}"/>
              </a:ext>
            </a:extLst>
          </p:cNvPr>
          <p:cNvSpPr txBox="1"/>
          <p:nvPr/>
        </p:nvSpPr>
        <p:spPr>
          <a:xfrm>
            <a:off x="523875" y="5317240"/>
            <a:ext cx="11210925" cy="744836"/>
          </a:xfrm>
          <a:prstGeom prst="rect">
            <a:avLst/>
          </a:prstGeom>
        </p:spPr>
        <p:txBody>
          <a:bodyPr vert="horz" lIns="91440" tIns="45720" rIns="91440" bIns="45720" rtlCol="0" anchor="ctr">
            <a:normAutofit lnSpcReduction="10000"/>
          </a:bodyPr>
          <a:lstStyle/>
          <a:p>
            <a:pPr algn="ctr">
              <a:lnSpc>
                <a:spcPct val="90000"/>
              </a:lnSpc>
              <a:spcBef>
                <a:spcPct val="0"/>
              </a:spcBef>
              <a:spcAft>
                <a:spcPts val="600"/>
              </a:spcAft>
              <a:defRPr/>
            </a:pPr>
            <a:r>
              <a:rPr lang="en-US" sz="4800" b="1" dirty="0">
                <a:solidFill>
                  <a:schemeClr val="tx1">
                    <a:lumMod val="85000"/>
                    <a:lumOff val="15000"/>
                  </a:schemeClr>
                </a:solidFill>
                <a:latin typeface="#9Slide07 SVNGuerrilla" panose="00000500000000000000" pitchFamily="2" charset="0"/>
                <a:ea typeface="+mj-ea"/>
                <a:cs typeface="+mj-cs"/>
                <a:sym typeface="Arial"/>
              </a:rPr>
              <a:t>2. </a:t>
            </a:r>
            <a:r>
              <a:rPr lang="en-US" sz="4800" b="1" dirty="0" err="1">
                <a:solidFill>
                  <a:schemeClr val="tx1">
                    <a:lumMod val="85000"/>
                    <a:lumOff val="15000"/>
                  </a:schemeClr>
                </a:solidFill>
                <a:latin typeface="#9Slide07 SVNGuerrilla" panose="00000500000000000000" pitchFamily="2" charset="0"/>
                <a:ea typeface="+mj-ea"/>
                <a:cs typeface="+mj-cs"/>
                <a:sym typeface="Arial"/>
              </a:rPr>
              <a:t>Tìm</a:t>
            </a:r>
            <a:r>
              <a:rPr lang="en-US" sz="4800" b="1" dirty="0">
                <a:solidFill>
                  <a:schemeClr val="tx1">
                    <a:lumMod val="85000"/>
                    <a:lumOff val="15000"/>
                  </a:schemeClr>
                </a:solidFill>
                <a:latin typeface="#9Slide07 SVNGuerrilla" panose="00000500000000000000" pitchFamily="2" charset="0"/>
                <a:ea typeface="+mj-ea"/>
                <a:cs typeface="+mj-cs"/>
                <a:sym typeface="Arial"/>
              </a:rPr>
              <a:t> </a:t>
            </a:r>
            <a:r>
              <a:rPr lang="en-US" sz="4800" b="1" dirty="0" err="1">
                <a:solidFill>
                  <a:schemeClr val="tx1">
                    <a:lumMod val="85000"/>
                    <a:lumOff val="15000"/>
                  </a:schemeClr>
                </a:solidFill>
                <a:latin typeface="#9Slide07 SVNGuerrilla" panose="00000500000000000000" pitchFamily="2" charset="0"/>
                <a:ea typeface="+mj-ea"/>
                <a:cs typeface="+mj-cs"/>
                <a:sym typeface="Arial"/>
              </a:rPr>
              <a:t>hiểu</a:t>
            </a:r>
            <a:r>
              <a:rPr lang="en-US" sz="4800" b="1" dirty="0">
                <a:solidFill>
                  <a:schemeClr val="tx1">
                    <a:lumMod val="85000"/>
                    <a:lumOff val="15000"/>
                  </a:schemeClr>
                </a:solidFill>
                <a:latin typeface="#9Slide07 SVNGuerrilla" panose="00000500000000000000" pitchFamily="2" charset="0"/>
                <a:ea typeface="+mj-ea"/>
                <a:cs typeface="+mj-cs"/>
                <a:sym typeface="Arial"/>
              </a:rPr>
              <a:t> </a:t>
            </a:r>
            <a:r>
              <a:rPr lang="en-US" sz="4800" b="1" dirty="0" err="1">
                <a:solidFill>
                  <a:schemeClr val="tx1">
                    <a:lumMod val="85000"/>
                    <a:lumOff val="15000"/>
                  </a:schemeClr>
                </a:solidFill>
                <a:latin typeface="#9Slide07 SVNGuerrilla" panose="00000500000000000000" pitchFamily="2" charset="0"/>
                <a:ea typeface="+mj-ea"/>
                <a:cs typeface="+mj-cs"/>
                <a:sym typeface="Arial"/>
              </a:rPr>
              <a:t>nhân</a:t>
            </a:r>
            <a:r>
              <a:rPr lang="en-US" sz="4800" b="1" dirty="0">
                <a:solidFill>
                  <a:schemeClr val="tx1">
                    <a:lumMod val="85000"/>
                    <a:lumOff val="15000"/>
                  </a:schemeClr>
                </a:solidFill>
                <a:latin typeface="#9Slide07 SVNGuerrilla" panose="00000500000000000000" pitchFamily="2" charset="0"/>
                <a:ea typeface="+mj-ea"/>
                <a:cs typeface="+mj-cs"/>
                <a:sym typeface="Arial"/>
              </a:rPr>
              <a:t> </a:t>
            </a:r>
            <a:r>
              <a:rPr lang="en-US" sz="4800" b="1" dirty="0" err="1">
                <a:solidFill>
                  <a:schemeClr val="tx1">
                    <a:lumMod val="85000"/>
                    <a:lumOff val="15000"/>
                  </a:schemeClr>
                </a:solidFill>
                <a:latin typeface="#9Slide07 SVNGuerrilla" panose="00000500000000000000" pitchFamily="2" charset="0"/>
                <a:ea typeface="+mj-ea"/>
                <a:cs typeface="+mj-cs"/>
                <a:sym typeface="Arial"/>
              </a:rPr>
              <a:t>vật</a:t>
            </a:r>
            <a:r>
              <a:rPr lang="en-US" sz="4800" b="1" dirty="0">
                <a:solidFill>
                  <a:schemeClr val="tx1">
                    <a:lumMod val="85000"/>
                    <a:lumOff val="15000"/>
                  </a:schemeClr>
                </a:solidFill>
                <a:latin typeface="#9Slide07 SVNGuerrilla" panose="00000500000000000000" pitchFamily="2" charset="0"/>
                <a:ea typeface="+mj-ea"/>
                <a:cs typeface="+mj-cs"/>
                <a:sym typeface="Arial"/>
              </a:rPr>
              <a:t> </a:t>
            </a:r>
            <a:r>
              <a:rPr lang="en-US" sz="4800" b="1" dirty="0" err="1">
                <a:solidFill>
                  <a:schemeClr val="tx1">
                    <a:lumMod val="85000"/>
                    <a:lumOff val="15000"/>
                  </a:schemeClr>
                </a:solidFill>
                <a:latin typeface="#9Slide07 SVNGuerrilla" panose="00000500000000000000" pitchFamily="2" charset="0"/>
                <a:ea typeface="+mj-ea"/>
                <a:cs typeface="+mj-cs"/>
                <a:sym typeface="Arial"/>
              </a:rPr>
              <a:t>Ét-uốt</a:t>
            </a:r>
            <a:endParaRPr lang="en-US" sz="4800" b="1" i="1" dirty="0">
              <a:solidFill>
                <a:schemeClr val="tx1">
                  <a:lumMod val="85000"/>
                  <a:lumOff val="15000"/>
                </a:schemeClr>
              </a:solidFill>
              <a:latin typeface="#9Slide07 SVNGuerrilla" panose="00000500000000000000" pitchFamily="2" charset="0"/>
              <a:ea typeface="+mj-ea"/>
              <a:cs typeface="+mj-cs"/>
              <a:sym typeface="Arial"/>
            </a:endParaRPr>
          </a:p>
        </p:txBody>
      </p:sp>
      <p:cxnSp>
        <p:nvCxnSpPr>
          <p:cNvPr id="12" name="Straight Connector 11">
            <a:extLst>
              <a:ext uri="{FF2B5EF4-FFF2-40B4-BE49-F238E27FC236}">
                <a16:creationId xmlns:a16="http://schemas.microsoft.com/office/drawing/2014/main" xmlns="" id="{AA2EAA10-076F-46BD-8F0F-B9A2FB77A85C}"/>
              </a:ext>
              <a:ext uri="{C183D7F6-B498-43B3-948B-1728B52AA6E4}">
                <adec:decorative xmlns:adec="http://schemas.microsoft.com/office/drawing/2017/decorative" xmlns=""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0" y="5241983"/>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xmlns="" id="{D891E407-403B-4764-86C9-33A56D3BCAA3}"/>
              </a:ext>
              <a:ext uri="{C183D7F6-B498-43B3-948B-1728B52AA6E4}">
                <adec:decorative xmlns:adec="http://schemas.microsoft.com/office/drawing/2017/decorative" xmlns=""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0" y="6134852"/>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83685404"/>
      </p:ext>
    </p:extLst>
  </p:cSld>
  <p:clrMapOvr>
    <a:masterClrMapping/>
  </p:clrMapOvr>
  <p:transition spd="slow">
    <p:push dir="u"/>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xmlns="" id="{ACDC9824-1952-891C-EDD6-D89D68104284}"/>
              </a:ext>
            </a:extLst>
          </p:cNvPr>
          <p:cNvSpPr txBox="1"/>
          <p:nvPr/>
        </p:nvSpPr>
        <p:spPr>
          <a:xfrm>
            <a:off x="4765964" y="2644170"/>
            <a:ext cx="6456218" cy="1569660"/>
          </a:xfrm>
          <a:prstGeom prst="rect">
            <a:avLst/>
          </a:prstGeom>
          <a:noFill/>
        </p:spPr>
        <p:txBody>
          <a:bodyPr wrap="square">
            <a:spAutoFit/>
          </a:bodyPr>
          <a:lstStyle/>
          <a:p>
            <a:pPr algn="just"/>
            <a:r>
              <a:rPr lang="en-US" sz="3200" b="1" dirty="0" err="1">
                <a:solidFill>
                  <a:srgbClr val="000000"/>
                </a:solidFill>
                <a:latin typeface="Times New Roman" panose="02020603050405020304" pitchFamily="18" charset="0"/>
                <a:cs typeface="Times New Roman" panose="02020603050405020304" pitchFamily="18" charset="0"/>
              </a:rPr>
              <a:t>Bằng</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cách</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nào</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luật</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sư</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Ét-uốt</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đã</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phá</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án</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thành</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công</a:t>
            </a:r>
            <a:r>
              <a:rPr lang="en-US" sz="3200" b="1" dirty="0">
                <a:solidFill>
                  <a:srgbClr val="000000"/>
                </a:solidFill>
                <a:latin typeface="Times New Roman" panose="02020603050405020304" pitchFamily="18" charset="0"/>
                <a:cs typeface="Times New Roman" panose="02020603050405020304" pitchFamily="18" charset="0"/>
              </a:rPr>
              <a:t>? Qua </a:t>
            </a:r>
            <a:r>
              <a:rPr lang="en-US" sz="3200" b="1" dirty="0" err="1">
                <a:solidFill>
                  <a:srgbClr val="000000"/>
                </a:solidFill>
                <a:latin typeface="Times New Roman" panose="02020603050405020304" pitchFamily="18" charset="0"/>
                <a:cs typeface="Times New Roman" panose="02020603050405020304" pitchFamily="18" charset="0"/>
              </a:rPr>
              <a:t>đó</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bộc</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lộ</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những</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khả</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năng</a:t>
            </a:r>
            <a:r>
              <a:rPr lang="en-US" sz="3200" b="1" dirty="0">
                <a:solidFill>
                  <a:srgbClr val="000000"/>
                </a:solidFill>
                <a:latin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cs typeface="Times New Roman" panose="02020603050405020304" pitchFamily="18" charset="0"/>
              </a:rPr>
              <a:t>gì</a:t>
            </a:r>
            <a:r>
              <a:rPr lang="en-US" sz="3200" b="1" dirty="0">
                <a:solidFill>
                  <a:srgbClr val="000000"/>
                </a:solidFill>
                <a:latin typeface="Times New Roman" panose="02020603050405020304" pitchFamily="18" charset="0"/>
                <a:cs typeface="Times New Roman" panose="02020603050405020304" pitchFamily="18" charset="0"/>
              </a:rPr>
              <a:t>? </a:t>
            </a:r>
            <a:endParaRPr lang="en-US" sz="3200" b="1" dirty="0"/>
          </a:p>
        </p:txBody>
      </p:sp>
      <p:sp>
        <p:nvSpPr>
          <p:cNvPr id="4" name="TextBox 3">
            <a:extLst>
              <a:ext uri="{FF2B5EF4-FFF2-40B4-BE49-F238E27FC236}">
                <a16:creationId xmlns:a16="http://schemas.microsoft.com/office/drawing/2014/main" xmlns="" id="{62B4D2FE-AEF2-EEE8-B99B-25B508DC4ECD}"/>
              </a:ext>
            </a:extLst>
          </p:cNvPr>
          <p:cNvSpPr txBox="1"/>
          <p:nvPr/>
        </p:nvSpPr>
        <p:spPr>
          <a:xfrm>
            <a:off x="1879960" y="601504"/>
            <a:ext cx="11099662" cy="1015663"/>
          </a:xfrm>
          <a:prstGeom prst="rect">
            <a:avLst/>
          </a:prstGeom>
          <a:noFill/>
        </p:spPr>
        <p:txBody>
          <a:bodyPr wrap="square">
            <a:spAutoFit/>
          </a:bodyPr>
          <a:lstStyle/>
          <a:p>
            <a:pPr algn="ctr" defTabSz="609630">
              <a:defRPr/>
            </a:pPr>
            <a:r>
              <a:rPr lang="en-US" sz="6000" b="1" kern="0" dirty="0" err="1">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Chân</a:t>
            </a:r>
            <a:r>
              <a:rPr lang="en-US" sz="6000" b="1" kern="0" dirty="0">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 dung </a:t>
            </a:r>
            <a:r>
              <a:rPr lang="en-US" sz="6000" b="1" kern="0" dirty="0" err="1">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người</a:t>
            </a:r>
            <a:r>
              <a:rPr lang="en-US" sz="6000" b="1" kern="0" dirty="0">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6000" b="1" kern="0" dirty="0" err="1">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điều</a:t>
            </a:r>
            <a:r>
              <a:rPr lang="en-US" sz="6000" b="1" kern="0" dirty="0">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6000" b="1" kern="0" dirty="0" err="1">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rPr>
              <a:t>tra</a:t>
            </a:r>
            <a:endParaRPr lang="en-US" sz="6000" b="1" kern="0" dirty="0">
              <a:solidFill>
                <a:srgbClr val="FF0000"/>
              </a:solidFill>
              <a:latin typeface="#9Slide07 SVNGuerrilla" panose="00000500000000000000" pitchFamily="2" charset="0"/>
              <a:ea typeface="Cambria" panose="02040503050406030204" pitchFamily="18" charset="0"/>
              <a:cs typeface="Times New Roman" panose="02020603050405020304" pitchFamily="18" charset="0"/>
              <a:sym typeface="Arial"/>
            </a:endParaRPr>
          </a:p>
        </p:txBody>
      </p:sp>
      <p:sp>
        <p:nvSpPr>
          <p:cNvPr id="6" name="Freeform 3">
            <a:extLst>
              <a:ext uri="{FF2B5EF4-FFF2-40B4-BE49-F238E27FC236}">
                <a16:creationId xmlns:a16="http://schemas.microsoft.com/office/drawing/2014/main" xmlns="" id="{536DBFBB-6C2A-20D3-8824-8F49C326E5EC}"/>
              </a:ext>
            </a:extLst>
          </p:cNvPr>
          <p:cNvSpPr/>
          <p:nvPr/>
        </p:nvSpPr>
        <p:spPr>
          <a:xfrm>
            <a:off x="-138545" y="1487858"/>
            <a:ext cx="5323425" cy="5877423"/>
          </a:xfrm>
          <a:custGeom>
            <a:avLst/>
            <a:gdLst/>
            <a:ahLst/>
            <a:cxnLst/>
            <a:rect l="l" t="t" r="r" b="b"/>
            <a:pathLst>
              <a:path w="9977256" h="11015570">
                <a:moveTo>
                  <a:pt x="0" y="0"/>
                </a:moveTo>
                <a:lnTo>
                  <a:pt x="9977256" y="0"/>
                </a:lnTo>
                <a:lnTo>
                  <a:pt x="9977256" y="11015570"/>
                </a:lnTo>
                <a:lnTo>
                  <a:pt x="0" y="11015570"/>
                </a:lnTo>
                <a:lnTo>
                  <a:pt x="0" y="0"/>
                </a:lnTo>
                <a:close/>
              </a:path>
            </a:pathLst>
          </a:custGeom>
          <a:blipFill>
            <a:blip r:embed="rId3"/>
            <a:stretch>
              <a:fillRect r="-40461"/>
            </a:stretch>
          </a:blipFill>
        </p:spPr>
        <p:txBody>
          <a:bodyPr/>
          <a:lstStyle/>
          <a:p>
            <a:endParaRPr lang="en-US" sz="1200"/>
          </a:p>
        </p:txBody>
      </p:sp>
    </p:spTree>
    <p:extLst>
      <p:ext uri="{BB962C8B-B14F-4D97-AF65-F5344CB8AC3E}">
        <p14:creationId xmlns:p14="http://schemas.microsoft.com/office/powerpoint/2010/main" val="3066945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2">
            <a:extLst>
              <a:ext uri="{FF2B5EF4-FFF2-40B4-BE49-F238E27FC236}">
                <a16:creationId xmlns:a16="http://schemas.microsoft.com/office/drawing/2014/main" xmlns="" id="{0E1322A8-DB05-61E9-2D2E-8E1150983DC8}"/>
              </a:ext>
            </a:extLst>
          </p:cNvPr>
          <p:cNvSpPr/>
          <p:nvPr/>
        </p:nvSpPr>
        <p:spPr>
          <a:xfrm>
            <a:off x="363500" y="2899373"/>
            <a:ext cx="2340538" cy="3958627"/>
          </a:xfrm>
          <a:custGeom>
            <a:avLst/>
            <a:gdLst/>
            <a:ahLst/>
            <a:cxnLst/>
            <a:rect l="l" t="t" r="r" b="b"/>
            <a:pathLst>
              <a:path w="1918985" h="3245641">
                <a:moveTo>
                  <a:pt x="0" y="0"/>
                </a:moveTo>
                <a:lnTo>
                  <a:pt x="1918985" y="0"/>
                </a:lnTo>
                <a:lnTo>
                  <a:pt x="1918985" y="3245641"/>
                </a:lnTo>
                <a:lnTo>
                  <a:pt x="0" y="3245641"/>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US"/>
          </a:p>
        </p:txBody>
      </p:sp>
      <p:sp>
        <p:nvSpPr>
          <p:cNvPr id="4" name="TextBox 10">
            <a:extLst>
              <a:ext uri="{FF2B5EF4-FFF2-40B4-BE49-F238E27FC236}">
                <a16:creationId xmlns:a16="http://schemas.microsoft.com/office/drawing/2014/main" xmlns="" id="{0076F2BD-FE31-F6A9-FED9-5B813A4F56FA}"/>
              </a:ext>
            </a:extLst>
          </p:cNvPr>
          <p:cNvSpPr txBox="1"/>
          <p:nvPr/>
        </p:nvSpPr>
        <p:spPr>
          <a:xfrm>
            <a:off x="579694" y="193534"/>
            <a:ext cx="11032612" cy="451342"/>
          </a:xfrm>
          <a:prstGeom prst="rect">
            <a:avLst/>
          </a:prstGeom>
        </p:spPr>
        <p:txBody>
          <a:bodyPr wrap="square" lIns="0" tIns="0" rIns="0" bIns="0" rtlCol="0" anchor="t">
            <a:spAutoFit/>
          </a:bodyPr>
          <a:lstStyle/>
          <a:p>
            <a:pPr algn="just" defTabSz="609630">
              <a:spcBef>
                <a:spcPct val="0"/>
              </a:spcBef>
              <a:defRPr/>
            </a:pPr>
            <a:r>
              <a:rPr lang="vi-VN" sz="2933" b="1" dirty="0">
                <a:solidFill>
                  <a:srgbClr val="000000"/>
                </a:solidFill>
                <a:latin typeface="Times New Roman" panose="02020603050405020304" pitchFamily="18" charset="0"/>
                <a:cs typeface="Times New Roman" panose="02020603050405020304" pitchFamily="18" charset="0"/>
              </a:rPr>
              <a:t>*Cách thức luật sư Ét-uốt phá án</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5" name="TextBox 10">
            <a:extLst>
              <a:ext uri="{FF2B5EF4-FFF2-40B4-BE49-F238E27FC236}">
                <a16:creationId xmlns:a16="http://schemas.microsoft.com/office/drawing/2014/main" xmlns="" id="{E8A0F435-06A1-9835-8A0C-4A4A95616E4F}"/>
              </a:ext>
            </a:extLst>
          </p:cNvPr>
          <p:cNvSpPr txBox="1"/>
          <p:nvPr/>
        </p:nvSpPr>
        <p:spPr>
          <a:xfrm>
            <a:off x="3032926" y="1880095"/>
            <a:ext cx="8662545" cy="3159391"/>
          </a:xfrm>
          <a:prstGeom prst="rect">
            <a:avLst/>
          </a:prstGeom>
        </p:spPr>
        <p:txBody>
          <a:bodyPr wrap="square" lIns="0" tIns="0" rIns="0" bIns="0" rtlCol="0" anchor="t">
            <a:spAutoFit/>
          </a:bodyPr>
          <a:lstStyle/>
          <a:p>
            <a:pPr algn="just" defTabSz="609630">
              <a:spcBef>
                <a:spcPct val="0"/>
              </a:spcBef>
              <a:defRPr/>
            </a:pPr>
            <a:r>
              <a:rPr lang="vi-VN" sz="2933" dirty="0">
                <a:solidFill>
                  <a:srgbClr val="000000"/>
                </a:solidFill>
                <a:latin typeface="Times New Roman" panose="02020603050405020304" pitchFamily="18" charset="0"/>
                <a:cs typeface="Times New Roman" panose="02020603050405020304" pitchFamily="18" charset="0"/>
              </a:rPr>
              <a:t>+ Ông nói chuyện với luật sư của bà Li-ly để nắm được cách bà quản lí tiền bạc.</a:t>
            </a:r>
          </a:p>
          <a:p>
            <a:pPr algn="just" defTabSz="609630">
              <a:spcBef>
                <a:spcPct val="0"/>
              </a:spcBef>
              <a:defRPr/>
            </a:pPr>
            <a:r>
              <a:rPr lang="vi-VN" sz="2933" dirty="0">
                <a:solidFill>
                  <a:srgbClr val="000000"/>
                </a:solidFill>
                <a:latin typeface="Times New Roman" panose="02020603050405020304" pitchFamily="18" charset="0"/>
                <a:cs typeface="Times New Roman" panose="02020603050405020304" pitchFamily="18" charset="0"/>
              </a:rPr>
              <a:t>+ Ông đến nhà Méc-đơ-lân, nói chuyện với từng thành viên trong gia đình để nắm bắt thông tin của vụ án.</a:t>
            </a:r>
          </a:p>
          <a:p>
            <a:pPr algn="just" defTabSz="609630">
              <a:spcBef>
                <a:spcPct val="0"/>
              </a:spcBef>
              <a:defRPr/>
            </a:pPr>
            <a:r>
              <a:rPr lang="vi-VN" sz="2933" dirty="0">
                <a:solidFill>
                  <a:srgbClr val="000000"/>
                </a:solidFill>
                <a:latin typeface="Times New Roman" panose="02020603050405020304" pitchFamily="18" charset="0"/>
                <a:cs typeface="Times New Roman" panose="02020603050405020304" pitchFamily="18" charset="0"/>
              </a:rPr>
              <a:t>+ Ông rất tinh ý khi nói chuyện với bà giúp việc Ma-thơ. Ông nhận thấy đây là một nhân chứng quan trọng. (</a:t>
            </a:r>
            <a:r>
              <a:rPr lang="vi-VN" sz="2933" i="1" dirty="0">
                <a:solidFill>
                  <a:srgbClr val="000000"/>
                </a:solidFill>
                <a:latin typeface="Times New Roman" panose="02020603050405020304" pitchFamily="18" charset="0"/>
                <a:cs typeface="Times New Roman" panose="02020603050405020304" pitchFamily="18" charset="0"/>
              </a:rPr>
              <a:t>Ông nghĩ: "Một nhân chứng tốt. Bà ấy quan trọng lắm đây"</a:t>
            </a:r>
            <a:r>
              <a:rPr lang="vi-VN" sz="2933" dirty="0">
                <a:solidFill>
                  <a:srgbClr val="000000"/>
                </a:solidFill>
                <a:latin typeface="Times New Roman" panose="02020603050405020304" pitchFamily="18" charset="0"/>
                <a:cs typeface="Times New Roman" panose="02020603050405020304" pitchFamily="18" charset="0"/>
              </a:rPr>
              <a:t>)</a:t>
            </a:r>
          </a:p>
        </p:txBody>
      </p:sp>
      <p:sp>
        <p:nvSpPr>
          <p:cNvPr id="6" name="TextBox 10">
            <a:extLst>
              <a:ext uri="{FF2B5EF4-FFF2-40B4-BE49-F238E27FC236}">
                <a16:creationId xmlns:a16="http://schemas.microsoft.com/office/drawing/2014/main" xmlns="" id="{4733BE54-1B3C-F49E-DEBC-674ECB6CD656}"/>
              </a:ext>
            </a:extLst>
          </p:cNvPr>
          <p:cNvSpPr txBox="1"/>
          <p:nvPr/>
        </p:nvSpPr>
        <p:spPr>
          <a:xfrm>
            <a:off x="998386" y="811144"/>
            <a:ext cx="10774514" cy="902683"/>
          </a:xfrm>
          <a:prstGeom prst="rect">
            <a:avLst/>
          </a:prstGeom>
        </p:spPr>
        <p:txBody>
          <a:bodyPr wrap="square" lIns="0" tIns="0" rIns="0" bIns="0" rtlCol="0" anchor="t">
            <a:spAutoFit/>
          </a:bodyPr>
          <a:lstStyle/>
          <a:p>
            <a:pPr algn="just" defTabSz="609630">
              <a:spcBef>
                <a:spcPct val="0"/>
              </a:spcBef>
              <a:defRPr/>
            </a:pPr>
            <a:r>
              <a:rPr lang="vi-VN" sz="2933" dirty="0">
                <a:solidFill>
                  <a:srgbClr val="000000"/>
                </a:solidFill>
                <a:latin typeface="Times New Roman" panose="02020603050405020304" pitchFamily="18" charset="0"/>
                <a:cs typeface="Times New Roman" panose="02020603050405020304" pitchFamily="18" charset="0"/>
              </a:rPr>
              <a:t>- </a:t>
            </a:r>
            <a:r>
              <a:rPr lang="en-US" sz="2933" dirty="0">
                <a:solidFill>
                  <a:srgbClr val="000000"/>
                </a:solidFill>
                <a:latin typeface="Times New Roman" panose="02020603050405020304" pitchFamily="18" charset="0"/>
                <a:cs typeface="Times New Roman" panose="02020603050405020304" pitchFamily="18" charset="0"/>
              </a:rPr>
              <a:t>T</a:t>
            </a:r>
            <a:r>
              <a:rPr lang="vi-VN" sz="2933" dirty="0">
                <a:solidFill>
                  <a:srgbClr val="000000"/>
                </a:solidFill>
                <a:latin typeface="Times New Roman" panose="02020603050405020304" pitchFamily="18" charset="0"/>
                <a:cs typeface="Times New Roman" panose="02020603050405020304" pitchFamily="18" charset="0"/>
              </a:rPr>
              <a:t>hu thập, tìm hiểu thông tin về bà Li-ly qua những người liên quan đến bà</a:t>
            </a:r>
            <a:endParaRPr lang="en-US" sz="2933" dirty="0">
              <a:solidFill>
                <a:srgbClr val="0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97572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10">
            <a:extLst>
              <a:ext uri="{FF2B5EF4-FFF2-40B4-BE49-F238E27FC236}">
                <a16:creationId xmlns:a16="http://schemas.microsoft.com/office/drawing/2014/main" xmlns="" id="{0076F2BD-FE31-F6A9-FED9-5B813A4F56FA}"/>
              </a:ext>
            </a:extLst>
          </p:cNvPr>
          <p:cNvSpPr txBox="1"/>
          <p:nvPr/>
        </p:nvSpPr>
        <p:spPr>
          <a:xfrm>
            <a:off x="579694" y="193534"/>
            <a:ext cx="11032612" cy="451342"/>
          </a:xfrm>
          <a:prstGeom prst="rect">
            <a:avLst/>
          </a:prstGeom>
        </p:spPr>
        <p:txBody>
          <a:bodyPr wrap="square" lIns="0" tIns="0" rIns="0" bIns="0" rtlCol="0" anchor="t">
            <a:spAutoFit/>
          </a:bodyPr>
          <a:lstStyle/>
          <a:p>
            <a:pPr algn="just" defTabSz="609630">
              <a:spcBef>
                <a:spcPct val="0"/>
              </a:spcBef>
              <a:defRPr/>
            </a:pPr>
            <a:r>
              <a:rPr lang="vi-VN" sz="2933" b="1" dirty="0">
                <a:solidFill>
                  <a:srgbClr val="000000"/>
                </a:solidFill>
                <a:latin typeface="Times New Roman" panose="02020603050405020304" pitchFamily="18" charset="0"/>
                <a:cs typeface="Times New Roman" panose="02020603050405020304" pitchFamily="18" charset="0"/>
              </a:rPr>
              <a:t>*Cách thức luật sư Ét-uốt phá án</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6" name="TextBox 10">
            <a:extLst>
              <a:ext uri="{FF2B5EF4-FFF2-40B4-BE49-F238E27FC236}">
                <a16:creationId xmlns:a16="http://schemas.microsoft.com/office/drawing/2014/main" xmlns="" id="{4733BE54-1B3C-F49E-DEBC-674ECB6CD656}"/>
              </a:ext>
            </a:extLst>
          </p:cNvPr>
          <p:cNvSpPr txBox="1"/>
          <p:nvPr/>
        </p:nvSpPr>
        <p:spPr>
          <a:xfrm>
            <a:off x="998386" y="811144"/>
            <a:ext cx="10774514" cy="902683"/>
          </a:xfrm>
          <a:prstGeom prst="rect">
            <a:avLst/>
          </a:prstGeom>
        </p:spPr>
        <p:txBody>
          <a:bodyPr wrap="square" lIns="0" tIns="0" rIns="0" bIns="0" rtlCol="0" anchor="t">
            <a:spAutoFit/>
          </a:bodyPr>
          <a:lstStyle/>
          <a:p>
            <a:pPr algn="just" defTabSz="609630">
              <a:spcBef>
                <a:spcPct val="0"/>
              </a:spcBef>
              <a:defRPr/>
            </a:pPr>
            <a:r>
              <a:rPr lang="vi-VN" sz="2933" dirty="0">
                <a:solidFill>
                  <a:srgbClr val="000000"/>
                </a:solidFill>
                <a:latin typeface="Times New Roman" panose="02020603050405020304" pitchFamily="18" charset="0"/>
                <a:cs typeface="Times New Roman" panose="02020603050405020304" pitchFamily="18" charset="0"/>
              </a:rPr>
              <a:t>- </a:t>
            </a:r>
            <a:r>
              <a:rPr lang="en-US" sz="2933" dirty="0">
                <a:solidFill>
                  <a:srgbClr val="000000"/>
                </a:solidFill>
                <a:latin typeface="Times New Roman" panose="02020603050405020304" pitchFamily="18" charset="0"/>
                <a:cs typeface="Times New Roman" panose="02020603050405020304" pitchFamily="18" charset="0"/>
              </a:rPr>
              <a:t>T</a:t>
            </a:r>
            <a:r>
              <a:rPr lang="vi-VN" sz="2933" dirty="0">
                <a:solidFill>
                  <a:srgbClr val="000000"/>
                </a:solidFill>
                <a:latin typeface="Times New Roman" panose="02020603050405020304" pitchFamily="18" charset="0"/>
                <a:cs typeface="Times New Roman" panose="02020603050405020304" pitchFamily="18" charset="0"/>
              </a:rPr>
              <a:t>hu thập, tìm hiểu thông tin về bà Li-ly qua những người liên quan đến bà</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2" name="TextBox 10">
            <a:extLst>
              <a:ext uri="{FF2B5EF4-FFF2-40B4-BE49-F238E27FC236}">
                <a16:creationId xmlns:a16="http://schemas.microsoft.com/office/drawing/2014/main" xmlns="" id="{C0540730-93D0-95B5-DC20-84BE78BAF752}"/>
              </a:ext>
            </a:extLst>
          </p:cNvPr>
          <p:cNvSpPr txBox="1"/>
          <p:nvPr/>
        </p:nvSpPr>
        <p:spPr>
          <a:xfrm>
            <a:off x="998386" y="1713827"/>
            <a:ext cx="10774514" cy="902683"/>
          </a:xfrm>
          <a:prstGeom prst="rect">
            <a:avLst/>
          </a:prstGeom>
        </p:spPr>
        <p:txBody>
          <a:bodyPr wrap="square" lIns="0" tIns="0" rIns="0" bIns="0" rtlCol="0" anchor="t">
            <a:spAutoFit/>
          </a:bodyPr>
          <a:lstStyle/>
          <a:p>
            <a:pPr algn="just" defTabSz="609630">
              <a:spcBef>
                <a:spcPct val="0"/>
              </a:spcBef>
              <a:defRPr/>
            </a:pPr>
            <a:r>
              <a:rPr lang="vi-VN" sz="2933" dirty="0">
                <a:solidFill>
                  <a:srgbClr val="000000"/>
                </a:solidFill>
                <a:latin typeface="Times New Roman" panose="02020603050405020304" pitchFamily="18" charset="0"/>
                <a:cs typeface="Times New Roman" panose="02020603050405020304" pitchFamily="18" charset="0"/>
              </a:rPr>
              <a:t>- Khi nghe bà Ma-thơ khẳng định các thành viên trong gia đình không liên quan đến vụ án</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7" name="TextBox 10">
            <a:extLst>
              <a:ext uri="{FF2B5EF4-FFF2-40B4-BE49-F238E27FC236}">
                <a16:creationId xmlns:a16="http://schemas.microsoft.com/office/drawing/2014/main" xmlns="" id="{94FFC6F3-69AE-6918-67B2-A080F10AA778}"/>
              </a:ext>
            </a:extLst>
          </p:cNvPr>
          <p:cNvSpPr txBox="1"/>
          <p:nvPr/>
        </p:nvSpPr>
        <p:spPr>
          <a:xfrm>
            <a:off x="1419944" y="2661795"/>
            <a:ext cx="7215237" cy="3610732"/>
          </a:xfrm>
          <a:prstGeom prst="rect">
            <a:avLst/>
          </a:prstGeom>
        </p:spPr>
        <p:txBody>
          <a:bodyPr wrap="square" lIns="0" tIns="0" rIns="0" bIns="0" rtlCol="0" anchor="t">
            <a:spAutoFit/>
          </a:bodyPr>
          <a:lstStyle/>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N</a:t>
            </a:r>
            <a:r>
              <a:rPr lang="vi-VN" sz="2933" dirty="0">
                <a:solidFill>
                  <a:srgbClr val="000000"/>
                </a:solidFill>
                <a:latin typeface="Times New Roman" panose="02020603050405020304" pitchFamily="18" charset="0"/>
                <a:cs typeface="Times New Roman" panose="02020603050405020304" pitchFamily="18" charset="0"/>
              </a:rPr>
              <a:t>hận thấy </a:t>
            </a:r>
            <a:r>
              <a:rPr lang="vi-VN" sz="2933" i="1" dirty="0">
                <a:solidFill>
                  <a:srgbClr val="000000"/>
                </a:solidFill>
                <a:latin typeface="Times New Roman" panose="02020603050405020304" pitchFamily="18" charset="0"/>
                <a:cs typeface="Times New Roman" panose="02020603050405020304" pitchFamily="18" charset="0"/>
              </a:rPr>
              <a:t>"bà nói chân thành" </a:t>
            </a:r>
            <a:r>
              <a:rPr lang="vi-VN" sz="2933" dirty="0">
                <a:solidFill>
                  <a:srgbClr val="000000"/>
                </a:solidFill>
                <a:latin typeface="Times New Roman" panose="02020603050405020304" pitchFamily="18" charset="0"/>
                <a:cs typeface="Times New Roman" panose="02020603050405020304" pitchFamily="18" charset="0"/>
              </a:rPr>
              <a:t>và đã loại trừ những yếu tố gây nhiễu (động cơ, thái độ, hành vi có vẻ đáng ngờ của Méc-đơ-lân, bà E-mi-ly, chú Uy-li-am và đặc biệt là Mét-thiu). </a:t>
            </a:r>
            <a:endParaRPr lang="en-US" sz="2933" dirty="0">
              <a:solidFill>
                <a:srgbClr val="000000"/>
              </a:solidFill>
              <a:latin typeface="Times New Roman" panose="02020603050405020304" pitchFamily="18" charset="0"/>
              <a:cs typeface="Times New Roman" panose="02020603050405020304" pitchFamily="18" charset="0"/>
            </a:endParaRP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T</a:t>
            </a:r>
            <a:r>
              <a:rPr lang="vi-VN" sz="2933" dirty="0">
                <a:solidFill>
                  <a:srgbClr val="000000"/>
                </a:solidFill>
                <a:latin typeface="Times New Roman" panose="02020603050405020304" pitchFamily="18" charset="0"/>
                <a:cs typeface="Times New Roman" panose="02020603050405020304" pitchFamily="18" charset="0"/>
              </a:rPr>
              <a:t>hu hẹp phạm vi đối tượng cần xem xét. Quan sát thái độ và lắng nghe lời khai của bà giúp việc, vị luật sư đã nghi ngờ có người bên ngoài vào hại bà chủ Li-ly.</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9" name="Freeform 6">
            <a:extLst>
              <a:ext uri="{FF2B5EF4-FFF2-40B4-BE49-F238E27FC236}">
                <a16:creationId xmlns:a16="http://schemas.microsoft.com/office/drawing/2014/main" xmlns="" id="{AE2E68AB-DAA4-BFA0-F406-4754EA7F555B}"/>
              </a:ext>
            </a:extLst>
          </p:cNvPr>
          <p:cNvSpPr/>
          <p:nvPr/>
        </p:nvSpPr>
        <p:spPr>
          <a:xfrm>
            <a:off x="91055" y="4545517"/>
            <a:ext cx="1427958" cy="2312483"/>
          </a:xfrm>
          <a:custGeom>
            <a:avLst/>
            <a:gdLst/>
            <a:ahLst/>
            <a:cxnLst/>
            <a:rect l="l" t="t" r="r" b="b"/>
            <a:pathLst>
              <a:path w="2540889" h="4114800">
                <a:moveTo>
                  <a:pt x="0" y="0"/>
                </a:moveTo>
                <a:lnTo>
                  <a:pt x="2540889" y="0"/>
                </a:lnTo>
                <a:lnTo>
                  <a:pt x="2540889" y="4114800"/>
                </a:lnTo>
                <a:lnTo>
                  <a:pt x="0" y="4114800"/>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US"/>
          </a:p>
        </p:txBody>
      </p:sp>
      <p:sp>
        <p:nvSpPr>
          <p:cNvPr id="10" name="Freeform 8">
            <a:extLst>
              <a:ext uri="{FF2B5EF4-FFF2-40B4-BE49-F238E27FC236}">
                <a16:creationId xmlns:a16="http://schemas.microsoft.com/office/drawing/2014/main" xmlns="" id="{5BE92628-7B66-E883-61AE-41615BAE8F6A}"/>
              </a:ext>
            </a:extLst>
          </p:cNvPr>
          <p:cNvSpPr/>
          <p:nvPr/>
        </p:nvSpPr>
        <p:spPr>
          <a:xfrm>
            <a:off x="9460730" y="2661795"/>
            <a:ext cx="2005965" cy="4114800"/>
          </a:xfrm>
          <a:custGeom>
            <a:avLst/>
            <a:gdLst/>
            <a:ahLst/>
            <a:cxnLst/>
            <a:rect l="l" t="t" r="r" b="b"/>
            <a:pathLst>
              <a:path w="2005965" h="4114800">
                <a:moveTo>
                  <a:pt x="0" y="0"/>
                </a:moveTo>
                <a:lnTo>
                  <a:pt x="2005965" y="0"/>
                </a:lnTo>
                <a:lnTo>
                  <a:pt x="2005965" y="4114800"/>
                </a:lnTo>
                <a:lnTo>
                  <a:pt x="0" y="4114800"/>
                </a:lnTo>
                <a:lnTo>
                  <a:pt x="0" y="0"/>
                </a:lnTo>
                <a:close/>
              </a:path>
            </a:pathLst>
          </a:custGeom>
          <a:blipFill>
            <a:blip r:embed="rId5">
              <a:extLst>
                <a:ext uri="{96DAC541-7B7A-43D3-8B79-37D633B846F1}">
                  <asvg:svgBlip xmlns:asvg="http://schemas.microsoft.com/office/drawing/2016/SVG/main" xmlns="" r:embed="rId6"/>
                </a:ext>
              </a:extLst>
            </a:blip>
            <a:stretch>
              <a:fillRect/>
            </a:stretch>
          </a:blipFill>
        </p:spPr>
        <p:txBody>
          <a:bodyPr/>
          <a:lstStyle/>
          <a:p>
            <a:endParaRPr lang="en-US"/>
          </a:p>
        </p:txBody>
      </p:sp>
    </p:spTree>
    <p:extLst>
      <p:ext uri="{BB962C8B-B14F-4D97-AF65-F5344CB8AC3E}">
        <p14:creationId xmlns:p14="http://schemas.microsoft.com/office/powerpoint/2010/main" val="4119795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0">
            <a:extLst>
              <a:ext uri="{FF2B5EF4-FFF2-40B4-BE49-F238E27FC236}">
                <a16:creationId xmlns:a16="http://schemas.microsoft.com/office/drawing/2014/main" xmlns="" id="{0DB29E5E-0385-1BB3-F6CB-7C8444AA904E}"/>
              </a:ext>
            </a:extLst>
          </p:cNvPr>
          <p:cNvSpPr txBox="1"/>
          <p:nvPr/>
        </p:nvSpPr>
        <p:spPr>
          <a:xfrm>
            <a:off x="633362" y="1178549"/>
            <a:ext cx="11032612" cy="902683"/>
          </a:xfrm>
          <a:prstGeom prst="rect">
            <a:avLst/>
          </a:prstGeom>
        </p:spPr>
        <p:txBody>
          <a:bodyPr wrap="square" lIns="0" tIns="0" rIns="0" bIns="0" rtlCol="0" anchor="t">
            <a:spAutoFit/>
          </a:bodyPr>
          <a:lstStyle/>
          <a:p>
            <a:pPr algn="just" defTabSz="609630">
              <a:spcBef>
                <a:spcPct val="0"/>
              </a:spcBef>
              <a:defRPr/>
            </a:pPr>
            <a:r>
              <a:rPr lang="en-US" sz="2933" b="1" dirty="0" err="1">
                <a:solidFill>
                  <a:srgbClr val="000000"/>
                </a:solidFill>
                <a:latin typeface="Times New Roman" panose="02020603050405020304" pitchFamily="18" charset="0"/>
                <a:cs typeface="Times New Roman" panose="02020603050405020304" pitchFamily="18" charset="0"/>
              </a:rPr>
              <a:t>Yếu</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tố</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ngẫu</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nhiên</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nào</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đã</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xuất</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hiện</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trong</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quá</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trình</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điều</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tra</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của</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luật</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sư</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Ét-uất</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Yếu</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tố</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đó</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giúp</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ích</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gì</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cho</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việc</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suy</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luận</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của</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vị</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luật</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sự</a:t>
            </a:r>
            <a:r>
              <a:rPr lang="en-US" sz="2933" b="1" dirty="0">
                <a:solidFill>
                  <a:srgbClr val="000000"/>
                </a:solidFill>
                <a:latin typeface="Times New Roman" panose="02020603050405020304" pitchFamily="18" charset="0"/>
                <a:cs typeface="Times New Roman" panose="02020603050405020304" pitchFamily="18" charset="0"/>
              </a:rPr>
              <a:t>?</a:t>
            </a:r>
          </a:p>
        </p:txBody>
      </p:sp>
      <p:sp>
        <p:nvSpPr>
          <p:cNvPr id="3" name="TextBox 10">
            <a:extLst>
              <a:ext uri="{FF2B5EF4-FFF2-40B4-BE49-F238E27FC236}">
                <a16:creationId xmlns:a16="http://schemas.microsoft.com/office/drawing/2014/main" xmlns="" id="{8840F733-69C9-1D91-DA05-979742FB5408}"/>
              </a:ext>
            </a:extLst>
          </p:cNvPr>
          <p:cNvSpPr txBox="1"/>
          <p:nvPr/>
        </p:nvSpPr>
        <p:spPr>
          <a:xfrm>
            <a:off x="633362" y="2200230"/>
            <a:ext cx="11032612" cy="4513415"/>
          </a:xfrm>
          <a:prstGeom prst="rect">
            <a:avLst/>
          </a:prstGeom>
        </p:spPr>
        <p:txBody>
          <a:bodyPr wrap="square" lIns="0" tIns="0" rIns="0" bIns="0" rtlCol="0" anchor="t">
            <a:spAutoFit/>
          </a:bodyPr>
          <a:lstStyle/>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Khi </a:t>
            </a:r>
            <a:r>
              <a:rPr lang="en-US" sz="2933" dirty="0" err="1">
                <a:solidFill>
                  <a:srgbClr val="000000"/>
                </a:solidFill>
                <a:latin typeface="Times New Roman" panose="02020603050405020304" pitchFamily="18" charset="0"/>
                <a:cs typeface="Times New Roman" panose="02020603050405020304" pitchFamily="18" charset="0"/>
              </a:rPr>
              <a:t>từ</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Méc-đơ-lân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ra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về</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luật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sư</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trầm</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ngâm</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suy</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nghĩ</a:t>
            </a:r>
            <a:r>
              <a:rPr lang="en-US" sz="2933" dirty="0">
                <a:solidFill>
                  <a:srgbClr val="000000"/>
                </a:solidFill>
                <a:latin typeface="Times New Roman" panose="02020603050405020304" pitchFamily="18" charset="0"/>
                <a:cs typeface="Times New Roman" panose="02020603050405020304" pitchFamily="18" charset="0"/>
              </a:rPr>
              <a:t>: </a:t>
            </a:r>
            <a:r>
              <a:rPr lang="en-US" sz="2933" i="1" dirty="0">
                <a:solidFill>
                  <a:srgbClr val="000000"/>
                </a:solidFill>
                <a:latin typeface="Times New Roman" panose="02020603050405020304" pitchFamily="18" charset="0"/>
                <a:cs typeface="Times New Roman" panose="02020603050405020304" pitchFamily="18" charset="0"/>
              </a:rPr>
              <a:t>“</a:t>
            </a:r>
            <a:r>
              <a:rPr lang="en-US" sz="2933" i="1" dirty="0" err="1">
                <a:solidFill>
                  <a:srgbClr val="000000"/>
                </a:solidFill>
                <a:latin typeface="Times New Roman" panose="02020603050405020304" pitchFamily="18" charset="0"/>
                <a:cs typeface="Times New Roman" panose="02020603050405020304" pitchFamily="18" charset="0"/>
              </a:rPr>
              <a:t>Câu</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đố</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đã</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nằm</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trong</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tay</a:t>
            </a:r>
            <a:r>
              <a:rPr lang="en-US" sz="2933" i="1" dirty="0">
                <a:solidFill>
                  <a:srgbClr val="000000"/>
                </a:solidFill>
                <a:latin typeface="Times New Roman" panose="02020603050405020304" pitchFamily="18" charset="0"/>
                <a:cs typeface="Times New Roman" panose="02020603050405020304" pitchFamily="18" charset="0"/>
              </a:rPr>
              <a:t>…</a:t>
            </a:r>
            <a:r>
              <a:rPr lang="en-US" sz="2933" i="1" dirty="0" err="1">
                <a:solidFill>
                  <a:srgbClr val="000000"/>
                </a:solidFill>
                <a:latin typeface="Times New Roman" panose="02020603050405020304" pitchFamily="18" charset="0"/>
                <a:cs typeface="Times New Roman" panose="02020603050405020304" pitchFamily="18" charset="0"/>
              </a:rPr>
              <a:t>vậy</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mà</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ông</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vẫn</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chưa</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giải</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được</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Cần</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thêm</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cái</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gì</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đấy</a:t>
            </a:r>
            <a:r>
              <a:rPr lang="en-US" sz="2933" i="1" dirty="0">
                <a:solidFill>
                  <a:srgbClr val="000000"/>
                </a:solidFill>
                <a:latin typeface="Times New Roman" panose="02020603050405020304" pitchFamily="18" charset="0"/>
                <a:cs typeface="Times New Roman" panose="02020603050405020304" pitchFamily="18" charset="0"/>
              </a:rPr>
              <a:t>…</a:t>
            </a:r>
            <a:r>
              <a:rPr lang="en-US" sz="2933" i="1" dirty="0" err="1">
                <a:solidFill>
                  <a:srgbClr val="000000"/>
                </a:solidFill>
                <a:latin typeface="Times New Roman" panose="02020603050405020304" pitchFamily="18" charset="0"/>
                <a:cs typeface="Times New Roman" panose="02020603050405020304" pitchFamily="18" charset="0"/>
              </a:rPr>
              <a:t>cái</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gì</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đấy</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nhỏ</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thôi</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Vừa</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đủ</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để</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chỉ</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cho</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ông</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đi</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đúng</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hướng</a:t>
            </a:r>
            <a:r>
              <a:rPr lang="en-US" sz="2933" i="1"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Yếu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tố</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ngẫu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nhiên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cái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bảng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hiệu</a:t>
            </a:r>
            <a:r>
              <a:rPr lang="en-US" sz="2933" dirty="0">
                <a:solidFill>
                  <a:srgbClr val="000000"/>
                </a:solidFill>
                <a:latin typeface="Times New Roman" panose="02020603050405020304" pitchFamily="18" charset="0"/>
                <a:cs typeface="Times New Roman" panose="02020603050405020304" pitchFamily="18" charset="0"/>
              </a:rPr>
              <a:t> </a:t>
            </a:r>
            <a:r>
              <a:rPr lang="en-US" sz="2933" i="1" dirty="0">
                <a:solidFill>
                  <a:srgbClr val="000000"/>
                </a:solidFill>
                <a:latin typeface="Times New Roman" panose="02020603050405020304" pitchFamily="18" charset="0"/>
                <a:cs typeface="Times New Roman" panose="02020603050405020304" pitchFamily="18" charset="0"/>
              </a:rPr>
              <a:t>“Hai </a:t>
            </a:r>
            <a:r>
              <a:rPr lang="en-US" sz="2933" i="1" dirty="0" err="1">
                <a:solidFill>
                  <a:srgbClr val="000000"/>
                </a:solidFill>
                <a:latin typeface="Times New Roman" panose="02020603050405020304" pitchFamily="18" charset="0"/>
                <a:cs typeface="Times New Roman" panose="02020603050405020304" pitchFamily="18" charset="0"/>
              </a:rPr>
              <a:t>Tư</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Chú</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Sáo</a:t>
            </a:r>
            <a:r>
              <a:rPr lang="en-US" sz="2933" i="1" dirty="0">
                <a:solidFill>
                  <a:srgbClr val="000000"/>
                </a:solidFill>
                <a:latin typeface="Times New Roman" panose="02020603050405020304" pitchFamily="18" charset="0"/>
                <a:cs typeface="Times New Roman" panose="02020603050405020304" pitchFamily="18" charset="0"/>
              </a:rPr>
              <a:t> </a:t>
            </a:r>
            <a:r>
              <a:rPr lang="en-US" sz="2933" i="1" dirty="0" err="1">
                <a:solidFill>
                  <a:srgbClr val="000000"/>
                </a:solidFill>
                <a:latin typeface="Times New Roman" panose="02020603050405020304" pitchFamily="18" charset="0"/>
                <a:cs typeface="Times New Roman" panose="02020603050405020304" pitchFamily="18" charset="0"/>
              </a:rPr>
              <a:t>Đen</a:t>
            </a:r>
            <a:r>
              <a:rPr lang="en-US" sz="2933" i="1"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Cái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bảng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hiệu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đó</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đã</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khiến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vị</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luật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sư</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nhớ</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tới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một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bài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đồng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dao</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cổ</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trong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đó</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có</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câu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Bài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hát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đồng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sáu</a:t>
            </a:r>
            <a:r>
              <a:rPr lang="en-US" sz="2933" dirty="0">
                <a:solidFill>
                  <a:srgbClr val="000000"/>
                </a:solidFill>
                <a:latin typeface="Times New Roman" panose="02020603050405020304" pitchFamily="18" charset="0"/>
                <a:cs typeface="Times New Roman" panose="02020603050405020304" pitchFamily="18" charset="0"/>
              </a:rPr>
              <a:t> xu”. </a:t>
            </a:r>
            <a:r>
              <a:rPr lang="en-US" sz="2933" dirty="0" err="1">
                <a:solidFill>
                  <a:srgbClr val="000000"/>
                </a:solidFill>
                <a:latin typeface="Times New Roman" panose="02020603050405020304" pitchFamily="18" charset="0"/>
                <a:cs typeface="Times New Roman" panose="02020603050405020304" pitchFamily="18" charset="0"/>
              </a:rPr>
              <a:t>Truyện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Bài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hát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đồng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sáu</a:t>
            </a:r>
            <a:r>
              <a:rPr lang="en-US" sz="2933" dirty="0">
                <a:solidFill>
                  <a:srgbClr val="000000"/>
                </a:solidFill>
                <a:latin typeface="Times New Roman" panose="02020603050405020304" pitchFamily="18" charset="0"/>
                <a:cs typeface="Times New Roman" panose="02020603050405020304" pitchFamily="18" charset="0"/>
              </a:rPr>
              <a:t> xu” </a:t>
            </a:r>
            <a:r>
              <a:rPr lang="en-US" sz="2933" dirty="0" err="1">
                <a:solidFill>
                  <a:srgbClr val="000000"/>
                </a:solidFill>
                <a:latin typeface="Times New Roman" panose="02020603050405020304" pitchFamily="18" charset="0"/>
                <a:cs typeface="Times New Roman" panose="02020603050405020304" pitchFamily="18" charset="0"/>
              </a:rPr>
              <a:t>là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kiểu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phá</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án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bằng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một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gợi</a:t>
            </a:r>
            <a:r>
              <a:rPr lang="en-US" sz="2933" dirty="0">
                <a:solidFill>
                  <a:srgbClr val="000000"/>
                </a:solidFill>
                <a:latin typeface="Times New Roman" panose="02020603050405020304" pitchFamily="18" charset="0"/>
                <a:cs typeface="Times New Roman" panose="02020603050405020304" pitchFamily="18" charset="0"/>
              </a:rPr>
              <a:t> ý </a:t>
            </a:r>
            <a:r>
              <a:rPr lang="en-US" sz="2933" dirty="0" err="1">
                <a:solidFill>
                  <a:srgbClr val="000000"/>
                </a:solidFill>
                <a:latin typeface="Times New Roman" panose="02020603050405020304" pitchFamily="18" charset="0"/>
                <a:cs typeface="Times New Roman" panose="02020603050405020304" pitchFamily="18" charset="0"/>
              </a:rPr>
              <a:t>tình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cờ</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tưởng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như</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không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liên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quan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đến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vụ</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án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Bài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đồng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dao</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giúp</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luật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sư</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Ét-uốt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nhớ</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lại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chứng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cứ</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bỏ</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sót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trong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chiếc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túi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nhung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đen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của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chủ</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bị</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giết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Từ</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đó</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ông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điều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tra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lại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phát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hiện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ra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giúp</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việc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nói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dối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Cuối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cùng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giúp</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việc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mới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khai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toàn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bộ</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sự</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thật</a:t>
            </a:r>
            <a:r>
              <a:rPr lang="en-US" sz="2933" dirty="0">
                <a:solidFill>
                  <a:srgbClr val="000000"/>
                </a:solidFill>
                <a:latin typeface="Times New Roman" panose="02020603050405020304" pitchFamily="18" charset="0"/>
                <a:cs typeface="Times New Roman" panose="02020603050405020304" pitchFamily="18" charset="0"/>
              </a:rPr>
              <a:t>.</a:t>
            </a:r>
          </a:p>
        </p:txBody>
      </p:sp>
      <p:sp>
        <p:nvSpPr>
          <p:cNvPr id="4" name="TextBox 10">
            <a:extLst>
              <a:ext uri="{FF2B5EF4-FFF2-40B4-BE49-F238E27FC236}">
                <a16:creationId xmlns:a16="http://schemas.microsoft.com/office/drawing/2014/main" xmlns="" id="{3CEB7973-C373-D6C6-137C-9337B5B21672}"/>
              </a:ext>
            </a:extLst>
          </p:cNvPr>
          <p:cNvSpPr txBox="1"/>
          <p:nvPr/>
        </p:nvSpPr>
        <p:spPr>
          <a:xfrm>
            <a:off x="579694" y="277497"/>
            <a:ext cx="11032612" cy="738664"/>
          </a:xfrm>
          <a:prstGeom prst="rect">
            <a:avLst/>
          </a:prstGeom>
        </p:spPr>
        <p:txBody>
          <a:bodyPr wrap="square" lIns="0" tIns="0" rIns="0" bIns="0" rtlCol="0" anchor="t">
            <a:spAutoFit/>
          </a:bodyPr>
          <a:lstStyle/>
          <a:p>
            <a:pPr algn="ctr" defTabSz="609630">
              <a:spcBef>
                <a:spcPct val="0"/>
              </a:spcBef>
              <a:defRPr/>
            </a:pPr>
            <a:r>
              <a:rPr lang="en-US" sz="4800" b="1" dirty="0">
                <a:solidFill>
                  <a:srgbClr val="FF0000"/>
                </a:solidFill>
                <a:latin typeface="#9Slide07 SVNGuerrilla" panose="00000500000000000000" pitchFamily="2" charset="0"/>
                <a:cs typeface="Times New Roman" panose="02020603050405020304" pitchFamily="18" charset="0"/>
              </a:rPr>
              <a:t>THINK – PAIR - SHARE</a:t>
            </a:r>
          </a:p>
        </p:txBody>
      </p:sp>
      <p:sp>
        <p:nvSpPr>
          <p:cNvPr id="5" name="Freeform 5">
            <a:extLst>
              <a:ext uri="{FF2B5EF4-FFF2-40B4-BE49-F238E27FC236}">
                <a16:creationId xmlns:a16="http://schemas.microsoft.com/office/drawing/2014/main" xmlns="" id="{06D7B63B-168B-C1E6-DF9F-B0A4AC1824E8}"/>
              </a:ext>
            </a:extLst>
          </p:cNvPr>
          <p:cNvSpPr/>
          <p:nvPr/>
        </p:nvSpPr>
        <p:spPr>
          <a:xfrm>
            <a:off x="10517741" y="-319060"/>
            <a:ext cx="1674259" cy="1335221"/>
          </a:xfrm>
          <a:custGeom>
            <a:avLst/>
            <a:gdLst/>
            <a:ahLst/>
            <a:cxnLst/>
            <a:rect l="l" t="t" r="r" b="b"/>
            <a:pathLst>
              <a:path w="3351588" h="2672891">
                <a:moveTo>
                  <a:pt x="0" y="0"/>
                </a:moveTo>
                <a:lnTo>
                  <a:pt x="3351588" y="0"/>
                </a:lnTo>
                <a:lnTo>
                  <a:pt x="3351588" y="2672891"/>
                </a:lnTo>
                <a:lnTo>
                  <a:pt x="0" y="2672891"/>
                </a:lnTo>
                <a:lnTo>
                  <a:pt x="0" y="0"/>
                </a:lnTo>
                <a:close/>
              </a:path>
            </a:pathLst>
          </a:custGeom>
          <a:blipFill>
            <a:blip r:embed="rId3"/>
            <a:stretch>
              <a:fillRect/>
            </a:stretch>
          </a:blipFill>
        </p:spPr>
        <p:txBody>
          <a:bodyPr/>
          <a:lstStyle/>
          <a:p>
            <a:endParaRPr lang="en-US"/>
          </a:p>
        </p:txBody>
      </p:sp>
    </p:spTree>
    <p:extLst>
      <p:ext uri="{BB962C8B-B14F-4D97-AF65-F5344CB8AC3E}">
        <p14:creationId xmlns:p14="http://schemas.microsoft.com/office/powerpoint/2010/main" val="2209765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10">
            <a:extLst>
              <a:ext uri="{FF2B5EF4-FFF2-40B4-BE49-F238E27FC236}">
                <a16:creationId xmlns:a16="http://schemas.microsoft.com/office/drawing/2014/main" xmlns="" id="{0076F2BD-FE31-F6A9-FED9-5B813A4F56FA}"/>
              </a:ext>
            </a:extLst>
          </p:cNvPr>
          <p:cNvSpPr txBox="1"/>
          <p:nvPr/>
        </p:nvSpPr>
        <p:spPr>
          <a:xfrm>
            <a:off x="579694" y="193534"/>
            <a:ext cx="11032612" cy="451342"/>
          </a:xfrm>
          <a:prstGeom prst="rect">
            <a:avLst/>
          </a:prstGeom>
        </p:spPr>
        <p:txBody>
          <a:bodyPr wrap="square" lIns="0" tIns="0" rIns="0" bIns="0" rtlCol="0" anchor="t">
            <a:spAutoFit/>
          </a:bodyPr>
          <a:lstStyle/>
          <a:p>
            <a:pPr algn="just" defTabSz="609630">
              <a:spcBef>
                <a:spcPct val="0"/>
              </a:spcBef>
              <a:defRPr/>
            </a:pPr>
            <a:r>
              <a:rPr lang="vi-VN" sz="2933" b="1" dirty="0">
                <a:solidFill>
                  <a:srgbClr val="000000"/>
                </a:solidFill>
                <a:latin typeface="Times New Roman" panose="02020603050405020304" pitchFamily="18" charset="0"/>
                <a:cs typeface="Times New Roman" panose="02020603050405020304" pitchFamily="18" charset="0"/>
              </a:rPr>
              <a:t>*Cách thức luật sư Ét-uốt phá án</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6" name="TextBox 10">
            <a:extLst>
              <a:ext uri="{FF2B5EF4-FFF2-40B4-BE49-F238E27FC236}">
                <a16:creationId xmlns:a16="http://schemas.microsoft.com/office/drawing/2014/main" xmlns="" id="{4733BE54-1B3C-F49E-DEBC-674ECB6CD656}"/>
              </a:ext>
            </a:extLst>
          </p:cNvPr>
          <p:cNvSpPr txBox="1"/>
          <p:nvPr/>
        </p:nvSpPr>
        <p:spPr>
          <a:xfrm>
            <a:off x="998386" y="811144"/>
            <a:ext cx="10774514" cy="902683"/>
          </a:xfrm>
          <a:prstGeom prst="rect">
            <a:avLst/>
          </a:prstGeom>
        </p:spPr>
        <p:txBody>
          <a:bodyPr wrap="square" lIns="0" tIns="0" rIns="0" bIns="0" rtlCol="0" anchor="t">
            <a:spAutoFit/>
          </a:bodyPr>
          <a:lstStyle/>
          <a:p>
            <a:pPr algn="just" defTabSz="609630">
              <a:spcBef>
                <a:spcPct val="0"/>
              </a:spcBef>
              <a:defRPr/>
            </a:pPr>
            <a:r>
              <a:rPr lang="vi-VN" sz="2933" dirty="0">
                <a:solidFill>
                  <a:srgbClr val="000000"/>
                </a:solidFill>
                <a:latin typeface="Times New Roman" panose="02020603050405020304" pitchFamily="18" charset="0"/>
                <a:cs typeface="Times New Roman" panose="02020603050405020304" pitchFamily="18" charset="0"/>
              </a:rPr>
              <a:t>- </a:t>
            </a:r>
            <a:r>
              <a:rPr lang="en-US" sz="2933" dirty="0">
                <a:solidFill>
                  <a:srgbClr val="000000"/>
                </a:solidFill>
                <a:latin typeface="Times New Roman" panose="02020603050405020304" pitchFamily="18" charset="0"/>
                <a:cs typeface="Times New Roman" panose="02020603050405020304" pitchFamily="18" charset="0"/>
              </a:rPr>
              <a:t>T</a:t>
            </a:r>
            <a:r>
              <a:rPr lang="vi-VN" sz="2933" dirty="0">
                <a:solidFill>
                  <a:srgbClr val="000000"/>
                </a:solidFill>
                <a:latin typeface="Times New Roman" panose="02020603050405020304" pitchFamily="18" charset="0"/>
                <a:cs typeface="Times New Roman" panose="02020603050405020304" pitchFamily="18" charset="0"/>
              </a:rPr>
              <a:t>hu thập, tìm hiểu thông tin về bà Li-ly qua những người liên quan đến bà</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2" name="TextBox 10">
            <a:extLst>
              <a:ext uri="{FF2B5EF4-FFF2-40B4-BE49-F238E27FC236}">
                <a16:creationId xmlns:a16="http://schemas.microsoft.com/office/drawing/2014/main" xmlns="" id="{C0540730-93D0-95B5-DC20-84BE78BAF752}"/>
              </a:ext>
            </a:extLst>
          </p:cNvPr>
          <p:cNvSpPr txBox="1"/>
          <p:nvPr/>
        </p:nvSpPr>
        <p:spPr>
          <a:xfrm>
            <a:off x="998386" y="1713827"/>
            <a:ext cx="10774514" cy="902683"/>
          </a:xfrm>
          <a:prstGeom prst="rect">
            <a:avLst/>
          </a:prstGeom>
        </p:spPr>
        <p:txBody>
          <a:bodyPr wrap="square" lIns="0" tIns="0" rIns="0" bIns="0" rtlCol="0" anchor="t">
            <a:spAutoFit/>
          </a:bodyPr>
          <a:lstStyle/>
          <a:p>
            <a:pPr algn="just" defTabSz="609630">
              <a:spcBef>
                <a:spcPct val="0"/>
              </a:spcBef>
              <a:defRPr/>
            </a:pPr>
            <a:r>
              <a:rPr lang="vi-VN" sz="2933" dirty="0">
                <a:solidFill>
                  <a:srgbClr val="000000"/>
                </a:solidFill>
                <a:latin typeface="Times New Roman" panose="02020603050405020304" pitchFamily="18" charset="0"/>
                <a:cs typeface="Times New Roman" panose="02020603050405020304" pitchFamily="18" charset="0"/>
              </a:rPr>
              <a:t>- Khi nghe bà Ma-thơ khẳng định các thành viên trong gia đình không liên quan đến vụ án</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3" name="TextBox 10">
            <a:extLst>
              <a:ext uri="{FF2B5EF4-FFF2-40B4-BE49-F238E27FC236}">
                <a16:creationId xmlns:a16="http://schemas.microsoft.com/office/drawing/2014/main" xmlns="" id="{6B723C61-1D3E-C5C4-B9DD-EBD2CB6B920D}"/>
              </a:ext>
            </a:extLst>
          </p:cNvPr>
          <p:cNvSpPr txBox="1"/>
          <p:nvPr/>
        </p:nvSpPr>
        <p:spPr>
          <a:xfrm>
            <a:off x="998386" y="2637304"/>
            <a:ext cx="10774514" cy="902683"/>
          </a:xfrm>
          <a:prstGeom prst="rect">
            <a:avLst/>
          </a:prstGeom>
        </p:spPr>
        <p:txBody>
          <a:bodyPr wrap="square" lIns="0" tIns="0" rIns="0" bIns="0" rtlCol="0" anchor="t">
            <a:spAutoFit/>
          </a:bodyPr>
          <a:lstStyle/>
          <a:p>
            <a:pPr algn="just" defTabSz="609630">
              <a:spcBef>
                <a:spcPct val="0"/>
              </a:spcBef>
              <a:defRPr/>
            </a:pPr>
            <a:r>
              <a:rPr lang="vi-VN"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Thấy</a:t>
            </a:r>
            <a:r>
              <a:rPr lang="en-US" sz="2933" dirty="0">
                <a:solidFill>
                  <a:srgbClr val="000000"/>
                </a:solidFill>
                <a:latin typeface="Times New Roman" panose="02020603050405020304" pitchFamily="18" charset="0"/>
                <a:cs typeface="Times New Roman" panose="02020603050405020304" pitchFamily="18" charset="0"/>
              </a:rPr>
              <a:t> </a:t>
            </a:r>
            <a:r>
              <a:rPr lang="vi-VN" sz="2933" dirty="0">
                <a:solidFill>
                  <a:srgbClr val="000000"/>
                </a:solidFill>
                <a:latin typeface="Times New Roman" panose="02020603050405020304" pitchFamily="18" charset="0"/>
                <a:cs typeface="Times New Roman" panose="02020603050405020304" pitchFamily="18" charset="0"/>
              </a:rPr>
              <a:t>được mối liên hệ giữa đồng sáu xu mới qua lời kể của bà Ma-thơ với những đồ vật trong túi nhung đen của bà Li-ly. </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5" name="Freeform 5">
            <a:extLst>
              <a:ext uri="{FF2B5EF4-FFF2-40B4-BE49-F238E27FC236}">
                <a16:creationId xmlns:a16="http://schemas.microsoft.com/office/drawing/2014/main" xmlns="" id="{DC15E7BD-E724-6452-0153-A17CBC638A6D}"/>
              </a:ext>
            </a:extLst>
          </p:cNvPr>
          <p:cNvSpPr/>
          <p:nvPr/>
        </p:nvSpPr>
        <p:spPr>
          <a:xfrm>
            <a:off x="8894725" y="3751512"/>
            <a:ext cx="2878175" cy="2295344"/>
          </a:xfrm>
          <a:custGeom>
            <a:avLst/>
            <a:gdLst/>
            <a:ahLst/>
            <a:cxnLst/>
            <a:rect l="l" t="t" r="r" b="b"/>
            <a:pathLst>
              <a:path w="3351588" h="2672891">
                <a:moveTo>
                  <a:pt x="0" y="0"/>
                </a:moveTo>
                <a:lnTo>
                  <a:pt x="3351588" y="0"/>
                </a:lnTo>
                <a:lnTo>
                  <a:pt x="3351588" y="2672891"/>
                </a:lnTo>
                <a:lnTo>
                  <a:pt x="0" y="2672891"/>
                </a:lnTo>
                <a:lnTo>
                  <a:pt x="0" y="0"/>
                </a:lnTo>
                <a:close/>
              </a:path>
            </a:pathLst>
          </a:custGeom>
          <a:blipFill>
            <a:blip r:embed="rId3"/>
            <a:stretch>
              <a:fillRect/>
            </a:stretch>
          </a:blipFill>
        </p:spPr>
        <p:txBody>
          <a:bodyPr/>
          <a:lstStyle/>
          <a:p>
            <a:endParaRPr lang="en-US" dirty="0"/>
          </a:p>
        </p:txBody>
      </p:sp>
      <p:sp>
        <p:nvSpPr>
          <p:cNvPr id="9" name="TextBox 10">
            <a:extLst>
              <a:ext uri="{FF2B5EF4-FFF2-40B4-BE49-F238E27FC236}">
                <a16:creationId xmlns:a16="http://schemas.microsoft.com/office/drawing/2014/main" xmlns="" id="{58E57DD0-5150-0381-F145-59487DAF9F7E}"/>
              </a:ext>
            </a:extLst>
          </p:cNvPr>
          <p:cNvSpPr txBox="1"/>
          <p:nvPr/>
        </p:nvSpPr>
        <p:spPr>
          <a:xfrm>
            <a:off x="998386" y="3751512"/>
            <a:ext cx="7076356" cy="902683"/>
          </a:xfrm>
          <a:prstGeom prst="rect">
            <a:avLst/>
          </a:prstGeom>
        </p:spPr>
        <p:txBody>
          <a:bodyPr wrap="square" lIns="0" tIns="0" rIns="0" bIns="0" rtlCol="0" anchor="t">
            <a:spAutoFit/>
          </a:bodyPr>
          <a:lstStyle/>
          <a:p>
            <a:pPr algn="just" defTabSz="609630">
              <a:spcBef>
                <a:spcPct val="0"/>
              </a:spcBef>
              <a:defRPr/>
            </a:pPr>
            <a:r>
              <a:rPr lang="en-US" sz="2933"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a:t>
            </a:r>
            <a:r>
              <a:rPr lang="vi-VN" sz="2933" b="1" i="1" dirty="0">
                <a:solidFill>
                  <a:srgbClr val="000000"/>
                </a:solidFill>
                <a:latin typeface="Times New Roman" panose="02020603050405020304" pitchFamily="18" charset="0"/>
                <a:cs typeface="Times New Roman" panose="02020603050405020304" pitchFamily="18" charset="0"/>
              </a:rPr>
              <a:t> </a:t>
            </a:r>
            <a:r>
              <a:rPr lang="en-US" sz="2933" b="1" dirty="0">
                <a:solidFill>
                  <a:srgbClr val="000000"/>
                </a:solidFill>
                <a:latin typeface="Times New Roman" panose="02020603050405020304" pitchFamily="18" charset="0"/>
                <a:cs typeface="Times New Roman" panose="02020603050405020304" pitchFamily="18" charset="0"/>
              </a:rPr>
              <a:t>Đ</a:t>
            </a:r>
            <a:r>
              <a:rPr lang="vi-VN" sz="2933" b="1" dirty="0">
                <a:solidFill>
                  <a:srgbClr val="000000"/>
                </a:solidFill>
                <a:latin typeface="Times New Roman" panose="02020603050405020304" pitchFamily="18" charset="0"/>
                <a:cs typeface="Times New Roman" panose="02020603050405020304" pitchFamily="18" charset="0"/>
              </a:rPr>
              <a:t>ề cao, tô đậm sự </a:t>
            </a:r>
            <a:r>
              <a:rPr lang="en-US" sz="2933" b="1" dirty="0">
                <a:solidFill>
                  <a:srgbClr val="000000"/>
                </a:solidFill>
                <a:latin typeface="Times New Roman" panose="02020603050405020304" pitchFamily="18" charset="0"/>
                <a:cs typeface="Times New Roman" panose="02020603050405020304" pitchFamily="18" charset="0"/>
              </a:rPr>
              <a:t>“</a:t>
            </a:r>
            <a:r>
              <a:rPr lang="vi-VN" sz="2933" b="1" dirty="0">
                <a:solidFill>
                  <a:srgbClr val="000000"/>
                </a:solidFill>
                <a:latin typeface="Times New Roman" panose="02020603050405020304" pitchFamily="18" charset="0"/>
                <a:cs typeface="Times New Roman" panose="02020603050405020304" pitchFamily="18" charset="0"/>
              </a:rPr>
              <a:t>tinh ý</a:t>
            </a:r>
            <a:r>
              <a:rPr lang="en-US" sz="2933" b="1" dirty="0">
                <a:solidFill>
                  <a:srgbClr val="000000"/>
                </a:solidFill>
                <a:latin typeface="Times New Roman" panose="02020603050405020304" pitchFamily="18" charset="0"/>
                <a:cs typeface="Times New Roman" panose="02020603050405020304" pitchFamily="18" charset="0"/>
              </a:rPr>
              <a:t>”</a:t>
            </a:r>
            <a:r>
              <a:rPr lang="vi-VN" sz="2933" b="1" dirty="0">
                <a:solidFill>
                  <a:srgbClr val="000000"/>
                </a:solidFill>
                <a:latin typeface="Times New Roman" panose="02020603050405020304" pitchFamily="18" charset="0"/>
                <a:cs typeface="Times New Roman" panose="02020603050405020304" pitchFamily="18" charset="0"/>
              </a:rPr>
              <a:t>, nhạy cảm, kinh nghiệm điều tra của luật sư Ét-uốt. </a:t>
            </a:r>
            <a:endParaRPr lang="en-US" sz="2933" b="1" dirty="0">
              <a:solidFill>
                <a:srgbClr val="000000"/>
              </a:solidFill>
              <a:latin typeface="Times New Roman" panose="02020603050405020304" pitchFamily="18" charset="0"/>
              <a:cs typeface="Times New Roman" panose="02020603050405020304" pitchFamily="18" charset="0"/>
            </a:endParaRPr>
          </a:p>
        </p:txBody>
      </p:sp>
      <p:sp>
        <p:nvSpPr>
          <p:cNvPr id="10" name="TextBox 10">
            <a:extLst>
              <a:ext uri="{FF2B5EF4-FFF2-40B4-BE49-F238E27FC236}">
                <a16:creationId xmlns:a16="http://schemas.microsoft.com/office/drawing/2014/main" xmlns="" id="{12CCF309-8D80-C7A7-89E0-39CB2CA08D87}"/>
              </a:ext>
            </a:extLst>
          </p:cNvPr>
          <p:cNvSpPr txBox="1"/>
          <p:nvPr/>
        </p:nvSpPr>
        <p:spPr>
          <a:xfrm>
            <a:off x="998386" y="4826963"/>
            <a:ext cx="11032612" cy="451342"/>
          </a:xfrm>
          <a:prstGeom prst="rect">
            <a:avLst/>
          </a:prstGeom>
        </p:spPr>
        <p:txBody>
          <a:bodyPr wrap="square" lIns="0" tIns="0" rIns="0" bIns="0" rtlCol="0" anchor="t">
            <a:spAutoFit/>
          </a:bodyPr>
          <a:lstStyle/>
          <a:p>
            <a:pPr algn="just" defTabSz="609630">
              <a:spcBef>
                <a:spcPct val="0"/>
              </a:spcBef>
              <a:defRPr/>
            </a:pPr>
            <a:r>
              <a:rPr lang="en-US" sz="2933"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G</a:t>
            </a:r>
            <a:r>
              <a:rPr lang="vi-VN" sz="2933" b="1" dirty="0">
                <a:solidFill>
                  <a:srgbClr val="000000"/>
                </a:solidFill>
                <a:latin typeface="Times New Roman" panose="02020603050405020304" pitchFamily="18" charset="0"/>
                <a:cs typeface="Times New Roman" panose="02020603050405020304" pitchFamily="18" charset="0"/>
              </a:rPr>
              <a:t>iải mã được vụ án.</a:t>
            </a:r>
            <a:endParaRPr lang="en-US" sz="2933" b="1" dirty="0">
              <a:solidFill>
                <a:srgbClr val="0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67200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Vertical)">
                                      <p:cBhvr>
                                        <p:cTn id="2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9" grpId="0"/>
      <p:bldP spid="1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xmlns="" id="{E4AC068B-1555-4222-AF56-7E5FA31F0594}"/>
              </a:ext>
            </a:extLst>
          </p:cNvPr>
          <p:cNvSpPr txBox="1"/>
          <p:nvPr/>
        </p:nvSpPr>
        <p:spPr>
          <a:xfrm>
            <a:off x="5326500" y="690882"/>
            <a:ext cx="5233932" cy="1323439"/>
          </a:xfrm>
          <a:prstGeom prst="rect">
            <a:avLst/>
          </a:prstGeom>
          <a:noFill/>
        </p:spPr>
        <p:txBody>
          <a:bodyPr wrap="square" rtlCol="0">
            <a:spAutoFit/>
          </a:bodyPr>
          <a:lstStyle/>
          <a:p>
            <a:pPr algn="ctr"/>
            <a:r>
              <a:rPr lang="en-US" sz="4000" b="1" dirty="0">
                <a:solidFill>
                  <a:srgbClr val="FF0000"/>
                </a:solidFill>
                <a:latin typeface="Times New Roman" panose="02020603050405020304" pitchFamily="18" charset="0"/>
                <a:cs typeface="Times New Roman" panose="02020603050405020304" pitchFamily="18" charset="0"/>
              </a:rPr>
              <a:t>Hung </a:t>
            </a:r>
            <a:r>
              <a:rPr lang="en-US" sz="4000" b="1" dirty="0" err="1">
                <a:solidFill>
                  <a:srgbClr val="FF0000"/>
                </a:solidFill>
                <a:latin typeface="Times New Roman" panose="02020603050405020304" pitchFamily="18" charset="0"/>
                <a:cs typeface="Times New Roman" panose="02020603050405020304" pitchFamily="18" charset="0"/>
              </a:rPr>
              <a:t>thủ</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là</a:t>
            </a:r>
            <a:r>
              <a:rPr lang="en-US" sz="4000" b="1" dirty="0">
                <a:solidFill>
                  <a:srgbClr val="FF0000"/>
                </a:solidFill>
                <a:latin typeface="Times New Roman" panose="02020603050405020304" pitchFamily="18" charset="0"/>
                <a:cs typeface="Times New Roman" panose="02020603050405020304" pitchFamily="18" charset="0"/>
              </a:rPr>
              <a:t> </a:t>
            </a:r>
          </a:p>
          <a:p>
            <a:pPr algn="ctr"/>
            <a:r>
              <a:rPr lang="en-US" sz="4000" b="1" dirty="0">
                <a:solidFill>
                  <a:srgbClr val="FF0000"/>
                </a:solidFill>
                <a:latin typeface="Times New Roman" panose="02020603050405020304" pitchFamily="18" charset="0"/>
                <a:cs typeface="Times New Roman" panose="02020603050405020304" pitchFamily="18" charset="0"/>
              </a:rPr>
              <a:t>DANIEL</a:t>
            </a:r>
          </a:p>
        </p:txBody>
      </p:sp>
      <p:pic>
        <p:nvPicPr>
          <p:cNvPr id="5" name="Picture 4">
            <a:extLst>
              <a:ext uri="{FF2B5EF4-FFF2-40B4-BE49-F238E27FC236}">
                <a16:creationId xmlns:a16="http://schemas.microsoft.com/office/drawing/2014/main" xmlns="" id="{F3689A85-A85F-6AE5-0A31-6E1B68957AC3}"/>
              </a:ext>
            </a:extLst>
          </p:cNvPr>
          <p:cNvPicPr>
            <a:picLocks noChangeAspect="1"/>
          </p:cNvPicPr>
          <p:nvPr/>
        </p:nvPicPr>
        <p:blipFill>
          <a:blip r:embed="rId3"/>
          <a:stretch>
            <a:fillRect/>
          </a:stretch>
        </p:blipFill>
        <p:spPr>
          <a:xfrm>
            <a:off x="104253" y="0"/>
            <a:ext cx="4834547" cy="6748857"/>
          </a:xfrm>
          <a:prstGeom prst="rect">
            <a:avLst/>
          </a:prstGeom>
        </p:spPr>
      </p:pic>
      <p:sp>
        <p:nvSpPr>
          <p:cNvPr id="6" name="TextBox 5">
            <a:extLst>
              <a:ext uri="{FF2B5EF4-FFF2-40B4-BE49-F238E27FC236}">
                <a16:creationId xmlns:a16="http://schemas.microsoft.com/office/drawing/2014/main" xmlns="" id="{BE45391A-ACD0-9ECE-A89C-B3647B1DE432}"/>
              </a:ext>
            </a:extLst>
          </p:cNvPr>
          <p:cNvSpPr txBox="1"/>
          <p:nvPr/>
        </p:nvSpPr>
        <p:spPr>
          <a:xfrm>
            <a:off x="4767698" y="2650507"/>
            <a:ext cx="6509901" cy="2554545"/>
          </a:xfrm>
          <a:prstGeom prst="rect">
            <a:avLst/>
          </a:prstGeom>
          <a:noFill/>
        </p:spPr>
        <p:txBody>
          <a:bodyPr wrap="square" rtlCol="0">
            <a:spAutoFit/>
          </a:bodyPr>
          <a:lstStyle/>
          <a:p>
            <a:pPr algn="ctr"/>
            <a:r>
              <a:rPr lang="en-US" sz="4000" b="1" dirty="0" err="1">
                <a:latin typeface="Times New Roman" panose="02020603050405020304" pitchFamily="18" charset="0"/>
                <a:cs typeface="Times New Roman" panose="02020603050405020304" pitchFamily="18" charset="0"/>
              </a:rPr>
              <a:t>Giả</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sử</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tất</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cả</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đều</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nói</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sự</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thật</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nếu</a:t>
            </a:r>
            <a:r>
              <a:rPr lang="en-US" sz="4000" b="1" dirty="0">
                <a:latin typeface="Times New Roman" panose="02020603050405020304" pitchFamily="18" charset="0"/>
                <a:cs typeface="Times New Roman" panose="02020603050405020304" pitchFamily="18" charset="0"/>
              </a:rPr>
              <a:t> Daniel </a:t>
            </a:r>
            <a:r>
              <a:rPr lang="en-US" sz="4000" b="1" dirty="0" err="1">
                <a:latin typeface="Times New Roman" panose="02020603050405020304" pitchFamily="18" charset="0"/>
                <a:cs typeface="Times New Roman" panose="02020603050405020304" pitchFamily="18" charset="0"/>
              </a:rPr>
              <a:t>chơi</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trốn</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tìm</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cậu</a:t>
            </a:r>
            <a:r>
              <a:rPr lang="en-US" sz="4000" b="1" dirty="0">
                <a:latin typeface="Times New Roman" panose="02020603050405020304" pitchFamily="18" charset="0"/>
                <a:cs typeface="Times New Roman" panose="02020603050405020304" pitchFamily="18" charset="0"/>
              </a:rPr>
              <a:t> ta </a:t>
            </a:r>
            <a:r>
              <a:rPr lang="en-US" sz="4000" b="1" dirty="0" err="1">
                <a:solidFill>
                  <a:srgbClr val="00B0F0"/>
                </a:solidFill>
                <a:latin typeface="Times New Roman" panose="02020603050405020304" pitchFamily="18" charset="0"/>
                <a:cs typeface="Times New Roman" panose="02020603050405020304" pitchFamily="18" charset="0"/>
              </a:rPr>
              <a:t>không</a:t>
            </a:r>
            <a:r>
              <a:rPr lang="en-US" sz="4000" b="1" dirty="0">
                <a:solidFill>
                  <a:srgbClr val="00B0F0"/>
                </a:solidFill>
                <a:latin typeface="Times New Roman" panose="02020603050405020304" pitchFamily="18" charset="0"/>
                <a:cs typeface="Times New Roman" panose="02020603050405020304" pitchFamily="18" charset="0"/>
              </a:rPr>
              <a:t> </a:t>
            </a:r>
            <a:r>
              <a:rPr lang="en-US" sz="4000" b="1" dirty="0" err="1">
                <a:solidFill>
                  <a:srgbClr val="00B0F0"/>
                </a:solidFill>
                <a:latin typeface="Times New Roman" panose="02020603050405020304" pitchFamily="18" charset="0"/>
                <a:cs typeface="Times New Roman" panose="02020603050405020304" pitchFamily="18" charset="0"/>
              </a:rPr>
              <a:t>thể</a:t>
            </a:r>
            <a:r>
              <a:rPr lang="en-US" sz="4000" b="1" dirty="0">
                <a:solidFill>
                  <a:srgbClr val="00B0F0"/>
                </a:solidFill>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chơi</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trốn</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tìm</a:t>
            </a:r>
            <a:r>
              <a:rPr lang="en-US" sz="4000" b="1" dirty="0">
                <a:latin typeface="Times New Roman" panose="02020603050405020304" pitchFamily="18" charset="0"/>
                <a:cs typeface="Times New Roman" panose="02020603050405020304" pitchFamily="18" charset="0"/>
              </a:rPr>
              <a:t> </a:t>
            </a:r>
            <a:r>
              <a:rPr lang="en-US" sz="4000" b="1" dirty="0" err="1">
                <a:solidFill>
                  <a:srgbClr val="00B0F0"/>
                </a:solidFill>
                <a:latin typeface="Times New Roman" panose="02020603050405020304" pitchFamily="18" charset="0"/>
                <a:cs typeface="Times New Roman" panose="02020603050405020304" pitchFamily="18" charset="0"/>
              </a:rPr>
              <a:t>một</a:t>
            </a:r>
            <a:r>
              <a:rPr lang="en-US" sz="4000" b="1" dirty="0">
                <a:solidFill>
                  <a:srgbClr val="00B0F0"/>
                </a:solidFill>
                <a:latin typeface="Times New Roman" panose="02020603050405020304" pitchFamily="18" charset="0"/>
                <a:cs typeface="Times New Roman" panose="02020603050405020304" pitchFamily="18" charset="0"/>
              </a:rPr>
              <a:t> </a:t>
            </a:r>
            <a:r>
              <a:rPr lang="en-US" sz="4000" b="1" dirty="0" err="1">
                <a:solidFill>
                  <a:srgbClr val="00B0F0"/>
                </a:solidFill>
                <a:latin typeface="Times New Roman" panose="02020603050405020304" pitchFamily="18" charset="0"/>
                <a:cs typeface="Times New Roman" panose="02020603050405020304" pitchFamily="18" charset="0"/>
              </a:rPr>
              <a:t>mình</a:t>
            </a:r>
            <a:r>
              <a:rPr lang="en-US" sz="4000" b="1" dirty="0">
                <a:solidFill>
                  <a:srgbClr val="00B0F0"/>
                </a:solidFill>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được</a:t>
            </a:r>
            <a:r>
              <a:rPr lang="en-US" sz="4000" b="1"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469224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6">
            <a:extLst>
              <a:ext uri="{FF2B5EF4-FFF2-40B4-BE49-F238E27FC236}">
                <a16:creationId xmlns:a16="http://schemas.microsoft.com/office/drawing/2014/main" xmlns="" id="{47830B57-5B4C-47C7-AED2-4DCF742AC808}"/>
              </a:ext>
            </a:extLst>
          </p:cNvPr>
          <p:cNvGrpSpPr>
            <a:grpSpLocks noChangeAspect="1"/>
          </p:cNvGrpSpPr>
          <p:nvPr/>
        </p:nvGrpSpPr>
        <p:grpSpPr>
          <a:xfrm>
            <a:off x="6763063" y="398206"/>
            <a:ext cx="5163528" cy="6459794"/>
            <a:chOff x="0" y="0"/>
            <a:chExt cx="15227300" cy="19050000"/>
          </a:xfrm>
        </p:grpSpPr>
        <p:sp>
          <p:nvSpPr>
            <p:cNvPr id="4" name="Freeform 7">
              <a:extLst>
                <a:ext uri="{FF2B5EF4-FFF2-40B4-BE49-F238E27FC236}">
                  <a16:creationId xmlns:a16="http://schemas.microsoft.com/office/drawing/2014/main" xmlns="" id="{682714B8-892C-6F90-3570-4DD51C155B14}"/>
                </a:ext>
              </a:extLst>
            </p:cNvPr>
            <p:cNvSpPr/>
            <p:nvPr/>
          </p:nvSpPr>
          <p:spPr>
            <a:xfrm>
              <a:off x="944032" y="1334822"/>
              <a:ext cx="13606916" cy="16933143"/>
            </a:xfrm>
            <a:custGeom>
              <a:avLst/>
              <a:gdLst/>
              <a:ahLst/>
              <a:cxnLst/>
              <a:rect l="l" t="t" r="r" b="b"/>
              <a:pathLst>
                <a:path w="13606916" h="16933143">
                  <a:moveTo>
                    <a:pt x="13372024" y="16933144"/>
                  </a:moveTo>
                  <a:lnTo>
                    <a:pt x="0" y="16933144"/>
                  </a:lnTo>
                  <a:lnTo>
                    <a:pt x="0" y="3963789"/>
                  </a:lnTo>
                  <a:lnTo>
                    <a:pt x="3070363" y="104861"/>
                  </a:lnTo>
                  <a:lnTo>
                    <a:pt x="9999657" y="0"/>
                  </a:lnTo>
                  <a:lnTo>
                    <a:pt x="11721831" y="784042"/>
                  </a:lnTo>
                  <a:lnTo>
                    <a:pt x="13606915" y="5926809"/>
                  </a:lnTo>
                  <a:close/>
                </a:path>
              </a:pathLst>
            </a:custGeom>
            <a:blipFill>
              <a:blip r:embed="rId3"/>
              <a:stretch>
                <a:fillRect l="-43392" r="-43392"/>
              </a:stretch>
            </a:blipFill>
          </p:spPr>
          <p:txBody>
            <a:bodyPr/>
            <a:lstStyle/>
            <a:p>
              <a:endParaRPr lang="en-US"/>
            </a:p>
          </p:txBody>
        </p:sp>
        <p:sp>
          <p:nvSpPr>
            <p:cNvPr id="5" name="Freeform 8">
              <a:extLst>
                <a:ext uri="{FF2B5EF4-FFF2-40B4-BE49-F238E27FC236}">
                  <a16:creationId xmlns:a16="http://schemas.microsoft.com/office/drawing/2014/main" xmlns="" id="{DFA70657-C58E-79EB-3E4A-07D38909A15B}"/>
                </a:ext>
              </a:extLst>
            </p:cNvPr>
            <p:cNvSpPr/>
            <p:nvPr/>
          </p:nvSpPr>
          <p:spPr>
            <a:xfrm>
              <a:off x="0" y="0"/>
              <a:ext cx="15227300" cy="19050000"/>
            </a:xfrm>
            <a:custGeom>
              <a:avLst/>
              <a:gdLst/>
              <a:ahLst/>
              <a:cxnLst/>
              <a:rect l="l" t="t" r="r" b="b"/>
              <a:pathLst>
                <a:path w="15227300" h="19050000">
                  <a:moveTo>
                    <a:pt x="0" y="0"/>
                  </a:moveTo>
                  <a:lnTo>
                    <a:pt x="15227300" y="0"/>
                  </a:lnTo>
                  <a:lnTo>
                    <a:pt x="15227300" y="19050000"/>
                  </a:lnTo>
                  <a:lnTo>
                    <a:pt x="0" y="19050000"/>
                  </a:lnTo>
                  <a:close/>
                </a:path>
              </a:pathLst>
            </a:custGeom>
            <a:blipFill>
              <a:blip r:embed="rId4"/>
              <a:stretch>
                <a:fillRect t="-272" b="-272"/>
              </a:stretch>
            </a:blipFill>
          </p:spPr>
          <p:txBody>
            <a:bodyPr/>
            <a:lstStyle/>
            <a:p>
              <a:endParaRPr lang="en-US"/>
            </a:p>
          </p:txBody>
        </p:sp>
      </p:grpSp>
      <p:sp>
        <p:nvSpPr>
          <p:cNvPr id="2" name="TextBox 1">
            <a:extLst>
              <a:ext uri="{FF2B5EF4-FFF2-40B4-BE49-F238E27FC236}">
                <a16:creationId xmlns:a16="http://schemas.microsoft.com/office/drawing/2014/main" xmlns="" id="{984FA948-E351-EFCE-6A79-0E8E536FEF03}"/>
              </a:ext>
            </a:extLst>
          </p:cNvPr>
          <p:cNvSpPr txBox="1"/>
          <p:nvPr/>
        </p:nvSpPr>
        <p:spPr>
          <a:xfrm>
            <a:off x="427703" y="1364996"/>
            <a:ext cx="5914103" cy="3703834"/>
          </a:xfrm>
          <a:prstGeom prst="rect">
            <a:avLst/>
          </a:prstGeom>
          <a:noFill/>
        </p:spPr>
        <p:txBody>
          <a:bodyPr wrap="square">
            <a:spAutoFit/>
          </a:bodyPr>
          <a:lstStyle/>
          <a:p>
            <a:pPr algn="ctr" defTabSz="609630">
              <a:defRPr/>
            </a:pP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3. </a:t>
            </a:r>
          </a:p>
          <a:p>
            <a:pPr algn="ctr" defTabSz="609630">
              <a:defRPr/>
            </a:pP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Một</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số</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đặc</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sắc</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nghệ</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thuật</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p>
          <a:p>
            <a:pPr algn="ctr" defTabSz="609630">
              <a:defRPr/>
            </a:pP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của</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tác</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phẩm</a:t>
            </a:r>
            <a:endParaRPr lang="en-US" sz="5867" b="1" i="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318023904"/>
      </p:ext>
    </p:extLst>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10">
            <a:extLst>
              <a:ext uri="{FF2B5EF4-FFF2-40B4-BE49-F238E27FC236}">
                <a16:creationId xmlns:a16="http://schemas.microsoft.com/office/drawing/2014/main" xmlns="" id="{0821AB99-D0A3-CE4C-CAF2-D8474FD680B7}"/>
              </a:ext>
            </a:extLst>
          </p:cNvPr>
          <p:cNvSpPr txBox="1"/>
          <p:nvPr/>
        </p:nvSpPr>
        <p:spPr>
          <a:xfrm>
            <a:off x="815259" y="1158098"/>
            <a:ext cx="10378767" cy="2708049"/>
          </a:xfrm>
          <a:prstGeom prst="rect">
            <a:avLst/>
          </a:prstGeom>
        </p:spPr>
        <p:txBody>
          <a:bodyPr wrap="square" lIns="0" tIns="0" rIns="0" bIns="0" rtlCol="0" anchor="t">
            <a:spAutoFit/>
          </a:bodyPr>
          <a:lstStyle/>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Ca </a:t>
            </a:r>
            <a:r>
              <a:rPr lang="en-US" sz="2933" dirty="0" err="1">
                <a:solidFill>
                  <a:srgbClr val="000000"/>
                </a:solidFill>
                <a:latin typeface="Times New Roman" panose="02020603050405020304" pitchFamily="18" charset="0"/>
                <a:cs typeface="Times New Roman" panose="02020603050405020304" pitchFamily="18" charset="0"/>
              </a:rPr>
              <a:t>ngợi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tài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năng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kinh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nghiệm</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tốc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độ</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suy</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luận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rất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nhanh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của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luật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sư</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Ét-uốt</a:t>
            </a:r>
            <a:r>
              <a:rPr lang="en-US" sz="2933" dirty="0">
                <a:solidFill>
                  <a:srgbClr val="000000"/>
                </a:solidFill>
                <a:latin typeface="Times New Roman" panose="02020603050405020304" pitchFamily="18" charset="0"/>
                <a:cs typeface="Times New Roman" panose="02020603050405020304" pitchFamily="18" charset="0"/>
              </a:rPr>
              <a:t>. Qua </a:t>
            </a:r>
            <a:r>
              <a:rPr lang="en-US" sz="2933" dirty="0" err="1">
                <a:solidFill>
                  <a:srgbClr val="000000"/>
                </a:solidFill>
                <a:latin typeface="Times New Roman" panose="02020603050405020304" pitchFamily="18" charset="0"/>
                <a:cs typeface="Times New Roman" panose="02020603050405020304" pitchFamily="18" charset="0"/>
              </a:rPr>
              <a:t>những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lời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đối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thoại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ông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đã</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loại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trừ</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yếu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tố</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gây</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nhiễu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phát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hiện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ra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mấu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chốt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quan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trọng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của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vụ</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án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tìm</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bằng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chứng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củng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cố</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giả</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thiết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để</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đư</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ra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kết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luận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chính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xác</a:t>
            </a:r>
            <a:r>
              <a:rPr lang="en-US" sz="2933" dirty="0">
                <a:solidFill>
                  <a:srgbClr val="000000"/>
                </a:solidFill>
                <a:latin typeface="Times New Roman" panose="02020603050405020304" pitchFamily="18" charset="0"/>
                <a:cs typeface="Times New Roman" panose="02020603050405020304" pitchFamily="18" charset="0"/>
              </a:rPr>
              <a:t>.</a:t>
            </a: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Giúp</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câu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chuyện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thêm</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kịch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tính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căng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thẳng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khiến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người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đọc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hồi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hộp</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khi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theo</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dõi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thấy</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bất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ngờ</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khi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kết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thúc</a:t>
            </a:r>
            <a:r>
              <a:rPr lang="en-US" sz="2933" dirty="0">
                <a:solidFill>
                  <a:srgbClr val="000000"/>
                </a:solidFill>
                <a:latin typeface="Times New Roman" panose="02020603050405020304" pitchFamily="18" charset="0"/>
                <a:cs typeface="Times New Roman" panose="02020603050405020304" pitchFamily="18" charset="0"/>
              </a:rPr>
              <a:t>.</a:t>
            </a:r>
          </a:p>
        </p:txBody>
      </p:sp>
      <p:sp>
        <p:nvSpPr>
          <p:cNvPr id="4" name="TextBox 10">
            <a:extLst>
              <a:ext uri="{FF2B5EF4-FFF2-40B4-BE49-F238E27FC236}">
                <a16:creationId xmlns:a16="http://schemas.microsoft.com/office/drawing/2014/main" xmlns="" id="{8C46B441-66CE-F1C1-401A-6E2347DDEC86}"/>
              </a:ext>
            </a:extLst>
          </p:cNvPr>
          <p:cNvSpPr txBox="1"/>
          <p:nvPr/>
        </p:nvSpPr>
        <p:spPr>
          <a:xfrm>
            <a:off x="321188" y="310537"/>
            <a:ext cx="11032612" cy="451342"/>
          </a:xfrm>
          <a:prstGeom prst="rect">
            <a:avLst/>
          </a:prstGeom>
        </p:spPr>
        <p:txBody>
          <a:bodyPr wrap="square" lIns="0" tIns="0" rIns="0" bIns="0" rtlCol="0" anchor="t">
            <a:spAutoFit/>
          </a:bodyPr>
          <a:lstStyle/>
          <a:p>
            <a:pPr algn="just" defTabSz="609630">
              <a:spcBef>
                <a:spcPct val="0"/>
              </a:spcBef>
              <a:defRPr/>
            </a:pPr>
            <a:r>
              <a:rPr lang="en-US" sz="2933" b="1" dirty="0">
                <a:solidFill>
                  <a:srgbClr val="000000"/>
                </a:solidFill>
                <a:latin typeface="Times New Roman" panose="02020603050405020304" pitchFamily="18" charset="0"/>
                <a:cs typeface="Times New Roman" panose="02020603050405020304" pitchFamily="18" charset="0"/>
              </a:rPr>
              <a:t>a. </a:t>
            </a:r>
            <a:r>
              <a:rPr lang="en-US" sz="2933" b="1" dirty="0" err="1">
                <a:solidFill>
                  <a:srgbClr val="000000"/>
                </a:solidFill>
                <a:latin typeface="Times New Roman" panose="02020603050405020304" pitchFamily="18" charset="0"/>
                <a:cs typeface="Times New Roman" panose="02020603050405020304" pitchFamily="18" charset="0"/>
              </a:rPr>
              <a:t>Lời</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thoại</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của</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các</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nhân</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vật</a:t>
            </a:r>
            <a:endParaRPr lang="en-US" sz="2933" b="1" dirty="0">
              <a:solidFill>
                <a:srgbClr val="000000"/>
              </a:solidFill>
              <a:latin typeface="Times New Roman" panose="02020603050405020304" pitchFamily="18" charset="0"/>
              <a:cs typeface="Times New Roman" panose="02020603050405020304" pitchFamily="18" charset="0"/>
            </a:endParaRPr>
          </a:p>
        </p:txBody>
      </p:sp>
      <p:sp>
        <p:nvSpPr>
          <p:cNvPr id="5" name="Freeform 5">
            <a:extLst>
              <a:ext uri="{FF2B5EF4-FFF2-40B4-BE49-F238E27FC236}">
                <a16:creationId xmlns:a16="http://schemas.microsoft.com/office/drawing/2014/main" xmlns="" id="{4E9E2229-C18D-0DAE-F669-E7FAA5038A89}"/>
              </a:ext>
            </a:extLst>
          </p:cNvPr>
          <p:cNvSpPr/>
          <p:nvPr/>
        </p:nvSpPr>
        <p:spPr>
          <a:xfrm>
            <a:off x="8288593" y="3534696"/>
            <a:ext cx="3323303" cy="3323303"/>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US"/>
          </a:p>
        </p:txBody>
      </p:sp>
    </p:spTree>
    <p:extLst>
      <p:ext uri="{BB962C8B-B14F-4D97-AF65-F5344CB8AC3E}">
        <p14:creationId xmlns:p14="http://schemas.microsoft.com/office/powerpoint/2010/main" val="3582749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barn(inVertical)">
                                      <p:cBhvr>
                                        <p:cTn id="15" dur="500"/>
                                        <p:tgtEl>
                                          <p:spTgt spid="3">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3">
                                            <p:txEl>
                                              <p:pRg st="1" end="1"/>
                                            </p:txEl>
                                          </p:spTgt>
                                        </p:tgtEl>
                                        <p:attrNameLst>
                                          <p:attrName>style.visibility</p:attrName>
                                        </p:attrNameLst>
                                      </p:cBhvr>
                                      <p:to>
                                        <p:strVal val="visible"/>
                                      </p:to>
                                    </p:set>
                                    <p:animEffect transition="in" filter="barn(inVertical)">
                                      <p:cBhvr>
                                        <p:cTn id="20"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0">
            <a:extLst>
              <a:ext uri="{FF2B5EF4-FFF2-40B4-BE49-F238E27FC236}">
                <a16:creationId xmlns:a16="http://schemas.microsoft.com/office/drawing/2014/main" xmlns="" id="{0DB29E5E-0385-1BB3-F6CB-7C8444AA904E}"/>
              </a:ext>
            </a:extLst>
          </p:cNvPr>
          <p:cNvSpPr txBox="1"/>
          <p:nvPr/>
        </p:nvSpPr>
        <p:spPr>
          <a:xfrm>
            <a:off x="397388" y="312995"/>
            <a:ext cx="11032612" cy="451342"/>
          </a:xfrm>
          <a:prstGeom prst="rect">
            <a:avLst/>
          </a:prstGeom>
        </p:spPr>
        <p:txBody>
          <a:bodyPr wrap="square" lIns="0" tIns="0" rIns="0" bIns="0" rtlCol="0" anchor="t">
            <a:spAutoFit/>
          </a:bodyPr>
          <a:lstStyle/>
          <a:p>
            <a:pPr algn="just" defTabSz="609630">
              <a:spcBef>
                <a:spcPct val="0"/>
              </a:spcBef>
              <a:defRPr/>
            </a:pPr>
            <a:r>
              <a:rPr lang="en-US" sz="2933" b="1" dirty="0">
                <a:solidFill>
                  <a:srgbClr val="000000"/>
                </a:solidFill>
                <a:latin typeface="Times New Roman" panose="02020603050405020304" pitchFamily="18" charset="0"/>
                <a:cs typeface="Times New Roman" panose="02020603050405020304" pitchFamily="18" charset="0"/>
              </a:rPr>
              <a:t>b. </a:t>
            </a:r>
            <a:r>
              <a:rPr lang="en-US" sz="2933" b="1" dirty="0" err="1">
                <a:solidFill>
                  <a:srgbClr val="000000"/>
                </a:solidFill>
                <a:latin typeface="Times New Roman" panose="02020603050405020304" pitchFamily="18" charset="0"/>
                <a:cs typeface="Times New Roman" panose="02020603050405020304" pitchFamily="18" charset="0"/>
              </a:rPr>
              <a:t>Yếu</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tố</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bất</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ngờ</a:t>
            </a:r>
            <a:endParaRPr lang="en-US" sz="2933" b="1" dirty="0">
              <a:solidFill>
                <a:srgbClr val="000000"/>
              </a:solidFill>
              <a:latin typeface="Times New Roman" panose="02020603050405020304" pitchFamily="18" charset="0"/>
              <a:cs typeface="Times New Roman" panose="02020603050405020304" pitchFamily="18" charset="0"/>
            </a:endParaRPr>
          </a:p>
        </p:txBody>
      </p:sp>
      <p:sp>
        <p:nvSpPr>
          <p:cNvPr id="4" name="TextBox 10">
            <a:extLst>
              <a:ext uri="{FF2B5EF4-FFF2-40B4-BE49-F238E27FC236}">
                <a16:creationId xmlns:a16="http://schemas.microsoft.com/office/drawing/2014/main" xmlns="" id="{CE4C4F10-5751-9398-35C3-7385B701428B}"/>
              </a:ext>
            </a:extLst>
          </p:cNvPr>
          <p:cNvSpPr txBox="1"/>
          <p:nvPr/>
        </p:nvSpPr>
        <p:spPr>
          <a:xfrm>
            <a:off x="1260169" y="979130"/>
            <a:ext cx="10457425" cy="902683"/>
          </a:xfrm>
          <a:prstGeom prst="rect">
            <a:avLst/>
          </a:prstGeom>
        </p:spPr>
        <p:txBody>
          <a:bodyPr wrap="square" lIns="0" tIns="0" rIns="0" bIns="0" rtlCol="0" anchor="t">
            <a:spAutoFit/>
          </a:bodyPr>
          <a:lstStyle/>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Trong </a:t>
            </a:r>
            <a:r>
              <a:rPr lang="en-US" sz="2933" dirty="0" err="1">
                <a:solidFill>
                  <a:srgbClr val="000000"/>
                </a:solidFill>
                <a:latin typeface="Times New Roman" panose="02020603050405020304" pitchFamily="18" charset="0"/>
                <a:cs typeface="Times New Roman" panose="02020603050405020304" pitchFamily="18" charset="0"/>
              </a:rPr>
              <a:t>phần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đầu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vụ</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án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văn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đánh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lạc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hướng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suy</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luận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của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người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đọc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bằng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những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manh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mối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gây</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nhiễu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khá</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phức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tạp</a:t>
            </a:r>
            <a:r>
              <a:rPr lang="en-US" sz="2933" dirty="0">
                <a:solidFill>
                  <a:srgbClr val="000000"/>
                </a:solidFill>
                <a:latin typeface="Times New Roman" panose="02020603050405020304" pitchFamily="18" charset="0"/>
                <a:cs typeface="Times New Roman" panose="02020603050405020304" pitchFamily="18" charset="0"/>
              </a:rPr>
              <a:t>. </a:t>
            </a:r>
          </a:p>
        </p:txBody>
      </p:sp>
      <p:sp>
        <p:nvSpPr>
          <p:cNvPr id="5" name="TextBox 10">
            <a:extLst>
              <a:ext uri="{FF2B5EF4-FFF2-40B4-BE49-F238E27FC236}">
                <a16:creationId xmlns:a16="http://schemas.microsoft.com/office/drawing/2014/main" xmlns="" id="{1F516BD1-DEAC-F1B2-3261-301E5931BD80}"/>
              </a:ext>
            </a:extLst>
          </p:cNvPr>
          <p:cNvSpPr txBox="1"/>
          <p:nvPr/>
        </p:nvSpPr>
        <p:spPr>
          <a:xfrm>
            <a:off x="1448210" y="4867046"/>
            <a:ext cx="10081341" cy="902683"/>
          </a:xfrm>
          <a:prstGeom prst="rect">
            <a:avLst/>
          </a:prstGeom>
        </p:spPr>
        <p:txBody>
          <a:bodyPr wrap="square" lIns="0" tIns="0" rIns="0" bIns="0" rtlCol="0" anchor="t">
            <a:spAutoFit/>
          </a:bodyPr>
          <a:lstStyle/>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Khiến</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người</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đọc</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hướng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sự</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nghi</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ngờ</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đến</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thành</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viên</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trong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gia</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đình</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6" name="TextBox 10">
            <a:extLst>
              <a:ext uri="{FF2B5EF4-FFF2-40B4-BE49-F238E27FC236}">
                <a16:creationId xmlns:a16="http://schemas.microsoft.com/office/drawing/2014/main" xmlns="" id="{E22145F0-6E50-1879-BE4E-0CCC31659D44}"/>
              </a:ext>
            </a:extLst>
          </p:cNvPr>
          <p:cNvSpPr txBox="1"/>
          <p:nvPr/>
        </p:nvSpPr>
        <p:spPr>
          <a:xfrm>
            <a:off x="1537930" y="2020405"/>
            <a:ext cx="10081341" cy="2708049"/>
          </a:xfrm>
          <a:prstGeom prst="rect">
            <a:avLst/>
          </a:prstGeom>
        </p:spPr>
        <p:txBody>
          <a:bodyPr wrap="square" lIns="0" tIns="0" rIns="0" bIns="0" rtlCol="0" anchor="t">
            <a:spAutoFit/>
          </a:bodyPr>
          <a:lstStyle/>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Thím</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Ê-mi-</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ly</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và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bà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Li-</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ly</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cãi</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nhau</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rất</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căng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thẳng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thái</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độ</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của</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bà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thím</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rất</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đáng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ngờ</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a:t>
            </a: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Méc-đơ-lân</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không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muốn</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sống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ở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nhà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bà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mình</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nữa</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do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bất</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đồng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quan</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điểm</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về</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công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việc</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người</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mẫu</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của</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cô</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a:t>
            </a: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Mét-thiu</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đang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nợ</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rất</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nhiều</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tiền</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không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muốn</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hợp</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tác</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với</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vị</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luật</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sư</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a:t>
            </a:r>
            <a:endParaRPr lang="en-US" sz="2933" dirty="0">
              <a:solidFill>
                <a:srgbClr val="0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86159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barn(inVertical)">
                                      <p:cBhvr>
                                        <p:cTn id="17" dur="5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Effect transition="in" filter="barn(inVertical)">
                                      <p:cBhvr>
                                        <p:cTn id="22" dur="500"/>
                                        <p:tgtEl>
                                          <p:spTgt spid="6">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Effect transition="in" filter="barn(inVertical)">
                                      <p:cBhvr>
                                        <p:cTn id="27" dur="500"/>
                                        <p:tgtEl>
                                          <p:spTgt spid="6">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barn(inVertical)">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0">
            <a:extLst>
              <a:ext uri="{FF2B5EF4-FFF2-40B4-BE49-F238E27FC236}">
                <a16:creationId xmlns:a16="http://schemas.microsoft.com/office/drawing/2014/main" xmlns="" id="{0DB29E5E-0385-1BB3-F6CB-7C8444AA904E}"/>
              </a:ext>
            </a:extLst>
          </p:cNvPr>
          <p:cNvSpPr txBox="1"/>
          <p:nvPr/>
        </p:nvSpPr>
        <p:spPr>
          <a:xfrm>
            <a:off x="397388" y="312995"/>
            <a:ext cx="11032612" cy="451342"/>
          </a:xfrm>
          <a:prstGeom prst="rect">
            <a:avLst/>
          </a:prstGeom>
        </p:spPr>
        <p:txBody>
          <a:bodyPr wrap="square" lIns="0" tIns="0" rIns="0" bIns="0" rtlCol="0" anchor="t">
            <a:spAutoFit/>
          </a:bodyPr>
          <a:lstStyle/>
          <a:p>
            <a:pPr algn="just" defTabSz="609630">
              <a:spcBef>
                <a:spcPct val="0"/>
              </a:spcBef>
              <a:defRPr/>
            </a:pPr>
            <a:r>
              <a:rPr lang="en-US" sz="2933" b="1" dirty="0">
                <a:solidFill>
                  <a:srgbClr val="000000"/>
                </a:solidFill>
                <a:latin typeface="Times New Roman" panose="02020603050405020304" pitchFamily="18" charset="0"/>
                <a:cs typeface="Times New Roman" panose="02020603050405020304" pitchFamily="18" charset="0"/>
              </a:rPr>
              <a:t>b. </a:t>
            </a:r>
            <a:r>
              <a:rPr lang="en-US" sz="2933" b="1" dirty="0" err="1">
                <a:solidFill>
                  <a:srgbClr val="000000"/>
                </a:solidFill>
                <a:latin typeface="Times New Roman" panose="02020603050405020304" pitchFamily="18" charset="0"/>
                <a:cs typeface="Times New Roman" panose="02020603050405020304" pitchFamily="18" charset="0"/>
              </a:rPr>
              <a:t>Yếu</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tố</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bất</a:t>
            </a:r>
            <a:r>
              <a:rPr lang="en-US" sz="2933" b="1" dirty="0">
                <a:solidFill>
                  <a:srgbClr val="000000"/>
                </a:solidFill>
                <a:latin typeface="Times New Roman" panose="02020603050405020304" pitchFamily="18" charset="0"/>
                <a:cs typeface="Times New Roman" panose="02020603050405020304" pitchFamily="18" charset="0"/>
              </a:rPr>
              <a:t> </a:t>
            </a:r>
            <a:r>
              <a:rPr lang="en-US" sz="2933" b="1" dirty="0" err="1">
                <a:solidFill>
                  <a:srgbClr val="000000"/>
                </a:solidFill>
                <a:latin typeface="Times New Roman" panose="02020603050405020304" pitchFamily="18" charset="0"/>
                <a:cs typeface="Times New Roman" panose="02020603050405020304" pitchFamily="18" charset="0"/>
              </a:rPr>
              <a:t>ngờ</a:t>
            </a:r>
            <a:endParaRPr lang="en-US" sz="2933" b="1" dirty="0">
              <a:solidFill>
                <a:srgbClr val="000000"/>
              </a:solidFill>
              <a:latin typeface="Times New Roman" panose="02020603050405020304" pitchFamily="18" charset="0"/>
              <a:cs typeface="Times New Roman" panose="02020603050405020304" pitchFamily="18" charset="0"/>
            </a:endParaRPr>
          </a:p>
        </p:txBody>
      </p:sp>
      <p:sp>
        <p:nvSpPr>
          <p:cNvPr id="4" name="TextBox 10">
            <a:extLst>
              <a:ext uri="{FF2B5EF4-FFF2-40B4-BE49-F238E27FC236}">
                <a16:creationId xmlns:a16="http://schemas.microsoft.com/office/drawing/2014/main" xmlns="" id="{CE4C4F10-5751-9398-35C3-7385B701428B}"/>
              </a:ext>
            </a:extLst>
          </p:cNvPr>
          <p:cNvSpPr txBox="1"/>
          <p:nvPr/>
        </p:nvSpPr>
        <p:spPr>
          <a:xfrm>
            <a:off x="1260169" y="979130"/>
            <a:ext cx="10457425" cy="902683"/>
          </a:xfrm>
          <a:prstGeom prst="rect">
            <a:avLst/>
          </a:prstGeom>
        </p:spPr>
        <p:txBody>
          <a:bodyPr wrap="square" lIns="0" tIns="0" rIns="0" bIns="0" rtlCol="0" anchor="t">
            <a:spAutoFit/>
          </a:bodyPr>
          <a:lstStyle/>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Trong </a:t>
            </a:r>
            <a:r>
              <a:rPr lang="en-US" sz="2933" dirty="0" err="1">
                <a:solidFill>
                  <a:srgbClr val="000000"/>
                </a:solidFill>
                <a:latin typeface="Times New Roman" panose="02020603050405020304" pitchFamily="18" charset="0"/>
                <a:cs typeface="Times New Roman" panose="02020603050405020304" pitchFamily="18" charset="0"/>
              </a:rPr>
              <a:t>phần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đầu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vụ</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án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văn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đánh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lạc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hướng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suy</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luận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của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người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đọc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bằng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những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manh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mối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gây</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nhiễu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khá</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phức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tạp</a:t>
            </a:r>
            <a:r>
              <a:rPr lang="en-US" sz="2933" dirty="0">
                <a:solidFill>
                  <a:srgbClr val="000000"/>
                </a:solidFill>
                <a:latin typeface="Times New Roman" panose="02020603050405020304" pitchFamily="18" charset="0"/>
                <a:cs typeface="Times New Roman" panose="02020603050405020304" pitchFamily="18" charset="0"/>
              </a:rPr>
              <a:t>. </a:t>
            </a:r>
          </a:p>
        </p:txBody>
      </p:sp>
      <p:sp>
        <p:nvSpPr>
          <p:cNvPr id="5" name="TextBox 10">
            <a:extLst>
              <a:ext uri="{FF2B5EF4-FFF2-40B4-BE49-F238E27FC236}">
                <a16:creationId xmlns:a16="http://schemas.microsoft.com/office/drawing/2014/main" xmlns="" id="{1F516BD1-DEAC-F1B2-3261-301E5931BD80}"/>
              </a:ext>
            </a:extLst>
          </p:cNvPr>
          <p:cNvSpPr txBox="1"/>
          <p:nvPr/>
        </p:nvSpPr>
        <p:spPr>
          <a:xfrm>
            <a:off x="2617839" y="3229975"/>
            <a:ext cx="9001431" cy="902683"/>
          </a:xfrm>
          <a:prstGeom prst="rect">
            <a:avLst/>
          </a:prstGeom>
        </p:spPr>
        <p:txBody>
          <a:bodyPr wrap="square" lIns="0" tIns="0" rIns="0" bIns="0" rtlCol="0" anchor="t">
            <a:spAutoFit/>
          </a:bodyPr>
          <a:lstStyle/>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Thủ</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phạm</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là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Ben – con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trai</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bà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Ma-</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thơ</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và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bà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Ma-</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thơ</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đã</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che</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giấu</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tộ</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lỗi</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cho</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con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mình</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6" name="TextBox 10">
            <a:extLst>
              <a:ext uri="{FF2B5EF4-FFF2-40B4-BE49-F238E27FC236}">
                <a16:creationId xmlns:a16="http://schemas.microsoft.com/office/drawing/2014/main" xmlns="" id="{E22145F0-6E50-1879-BE4E-0CCC31659D44}"/>
              </a:ext>
            </a:extLst>
          </p:cNvPr>
          <p:cNvSpPr txBox="1"/>
          <p:nvPr/>
        </p:nvSpPr>
        <p:spPr>
          <a:xfrm>
            <a:off x="1537930" y="2020405"/>
            <a:ext cx="10081341" cy="902683"/>
          </a:xfrm>
          <a:prstGeom prst="rect">
            <a:avLst/>
          </a:prstGeom>
        </p:spPr>
        <p:txBody>
          <a:bodyPr wrap="square" lIns="0" tIns="0" rIns="0" bIns="0" rtlCol="0" anchor="t">
            <a:spAutoFit/>
          </a:bodyPr>
          <a:lstStyle/>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Bà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Ma-</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thơ</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rất</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yêu</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quý</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thậm</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chí</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nói</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rất</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sẵn</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sàng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chết</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thay</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bà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chủ</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Li-</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ly</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thật</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và</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933"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đáng</a:t>
            </a:r>
            <a:r>
              <a:rPr lang="en-US" sz="2933"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tin</a:t>
            </a:r>
            <a:endParaRPr lang="en-US" sz="2933" dirty="0">
              <a:solidFill>
                <a:srgbClr val="000000"/>
              </a:solidFill>
              <a:latin typeface="Times New Roman" panose="02020603050405020304" pitchFamily="18" charset="0"/>
              <a:cs typeface="Times New Roman" panose="02020603050405020304" pitchFamily="18" charset="0"/>
            </a:endParaRPr>
          </a:p>
        </p:txBody>
      </p:sp>
      <p:sp>
        <p:nvSpPr>
          <p:cNvPr id="3" name="Freeform 6">
            <a:extLst>
              <a:ext uri="{FF2B5EF4-FFF2-40B4-BE49-F238E27FC236}">
                <a16:creationId xmlns:a16="http://schemas.microsoft.com/office/drawing/2014/main" xmlns="" id="{F7439779-B77F-A87E-BA8C-F80DD85BE617}"/>
              </a:ext>
            </a:extLst>
          </p:cNvPr>
          <p:cNvSpPr/>
          <p:nvPr/>
        </p:nvSpPr>
        <p:spPr>
          <a:xfrm>
            <a:off x="267484" y="2743200"/>
            <a:ext cx="2540889" cy="4114800"/>
          </a:xfrm>
          <a:custGeom>
            <a:avLst/>
            <a:gdLst/>
            <a:ahLst/>
            <a:cxnLst/>
            <a:rect l="l" t="t" r="r" b="b"/>
            <a:pathLst>
              <a:path w="2540889" h="4114800">
                <a:moveTo>
                  <a:pt x="0" y="0"/>
                </a:moveTo>
                <a:lnTo>
                  <a:pt x="2540889" y="0"/>
                </a:lnTo>
                <a:lnTo>
                  <a:pt x="2540889" y="4114800"/>
                </a:lnTo>
                <a:lnTo>
                  <a:pt x="0" y="4114800"/>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US"/>
          </a:p>
        </p:txBody>
      </p:sp>
    </p:spTree>
    <p:extLst>
      <p:ext uri="{BB962C8B-B14F-4D97-AF65-F5344CB8AC3E}">
        <p14:creationId xmlns:p14="http://schemas.microsoft.com/office/powerpoint/2010/main" val="1794468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984FA948-E351-EFCE-6A79-0E8E536FEF03}"/>
              </a:ext>
            </a:extLst>
          </p:cNvPr>
          <p:cNvSpPr txBox="1"/>
          <p:nvPr/>
        </p:nvSpPr>
        <p:spPr>
          <a:xfrm>
            <a:off x="427703" y="1364996"/>
            <a:ext cx="5914103" cy="1898084"/>
          </a:xfrm>
          <a:prstGeom prst="rect">
            <a:avLst/>
          </a:prstGeom>
          <a:noFill/>
        </p:spPr>
        <p:txBody>
          <a:bodyPr wrap="square">
            <a:spAutoFit/>
          </a:bodyPr>
          <a:lstStyle/>
          <a:p>
            <a:pPr algn="ctr" defTabSz="609630">
              <a:defRPr/>
            </a:pP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4. </a:t>
            </a:r>
          </a:p>
          <a:p>
            <a:pPr algn="ctr" defTabSz="609630">
              <a:defRPr/>
            </a:pP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Bài</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học</a:t>
            </a:r>
            <a:endParaRPr lang="en-US" sz="5867" b="1" i="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endParaRPr>
          </a:p>
        </p:txBody>
      </p:sp>
      <p:sp>
        <p:nvSpPr>
          <p:cNvPr id="7" name="Freeform 2">
            <a:extLst>
              <a:ext uri="{FF2B5EF4-FFF2-40B4-BE49-F238E27FC236}">
                <a16:creationId xmlns:a16="http://schemas.microsoft.com/office/drawing/2014/main" xmlns="" id="{FF0AE795-4993-61D2-3151-769594A11A5E}"/>
              </a:ext>
            </a:extLst>
          </p:cNvPr>
          <p:cNvSpPr/>
          <p:nvPr/>
        </p:nvSpPr>
        <p:spPr>
          <a:xfrm>
            <a:off x="5729748" y="991595"/>
            <a:ext cx="5548379" cy="5349562"/>
          </a:xfrm>
          <a:custGeom>
            <a:avLst/>
            <a:gdLst/>
            <a:ahLst/>
            <a:cxnLst/>
            <a:rect l="l" t="t" r="r" b="b"/>
            <a:pathLst>
              <a:path w="4267727" h="4114800">
                <a:moveTo>
                  <a:pt x="0" y="0"/>
                </a:moveTo>
                <a:lnTo>
                  <a:pt x="4267726" y="0"/>
                </a:lnTo>
                <a:lnTo>
                  <a:pt x="4267726" y="4114800"/>
                </a:lnTo>
                <a:lnTo>
                  <a:pt x="0" y="4114800"/>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US"/>
          </a:p>
        </p:txBody>
      </p:sp>
    </p:spTree>
    <p:extLst>
      <p:ext uri="{BB962C8B-B14F-4D97-AF65-F5344CB8AC3E}">
        <p14:creationId xmlns:p14="http://schemas.microsoft.com/office/powerpoint/2010/main" val="410485941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10">
            <a:extLst>
              <a:ext uri="{FF2B5EF4-FFF2-40B4-BE49-F238E27FC236}">
                <a16:creationId xmlns:a16="http://schemas.microsoft.com/office/drawing/2014/main" xmlns="" id="{C68B8CD9-5C71-CE59-EDE8-E7BC2E83F29A}"/>
              </a:ext>
            </a:extLst>
          </p:cNvPr>
          <p:cNvSpPr txBox="1"/>
          <p:nvPr/>
        </p:nvSpPr>
        <p:spPr>
          <a:xfrm>
            <a:off x="5597012" y="1328175"/>
            <a:ext cx="5832987" cy="3610732"/>
          </a:xfrm>
          <a:prstGeom prst="rect">
            <a:avLst/>
          </a:prstGeom>
        </p:spPr>
        <p:txBody>
          <a:bodyPr wrap="square" lIns="0" tIns="0" rIns="0" bIns="0" rtlCol="0" anchor="t">
            <a:spAutoFit/>
          </a:bodyPr>
          <a:lstStyle/>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Cần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đánh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giá</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sự</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việc</a:t>
            </a:r>
            <a:r>
              <a:rPr lang="en-US" sz="2933" dirty="0">
                <a:solidFill>
                  <a:srgbClr val="000000"/>
                </a:solidFill>
                <a:latin typeface="Times New Roman" panose="02020603050405020304" pitchFamily="18" charset="0"/>
                <a:cs typeface="Times New Roman" panose="02020603050405020304" pitchFamily="18" charset="0"/>
              </a:rPr>
              <a:t>, con </a:t>
            </a:r>
            <a:r>
              <a:rPr lang="en-US" sz="2933" dirty="0" err="1">
                <a:solidFill>
                  <a:srgbClr val="000000"/>
                </a:solidFill>
                <a:latin typeface="Times New Roman" panose="02020603050405020304" pitchFamily="18" charset="0"/>
                <a:cs typeface="Times New Roman" panose="02020603050405020304" pitchFamily="18" charset="0"/>
              </a:rPr>
              <a:t>người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một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cách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sâu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sắc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không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nên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chỉ</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nhìn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vào</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vẻ</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bề</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ngoài</a:t>
            </a:r>
            <a:r>
              <a:rPr lang="en-US" sz="2933" dirty="0">
                <a:solidFill>
                  <a:srgbClr val="000000"/>
                </a:solidFill>
                <a:latin typeface="Times New Roman" panose="02020603050405020304" pitchFamily="18" charset="0"/>
                <a:cs typeface="Times New Roman" panose="02020603050405020304" pitchFamily="18" charset="0"/>
              </a:rPr>
              <a:t>.</a:t>
            </a: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Cần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tinh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tường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trong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việc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quan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sát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sự</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việc</a:t>
            </a:r>
            <a:r>
              <a:rPr lang="en-US" sz="2933" dirty="0">
                <a:solidFill>
                  <a:srgbClr val="000000"/>
                </a:solidFill>
                <a:latin typeface="Times New Roman" panose="02020603050405020304" pitchFamily="18" charset="0"/>
                <a:cs typeface="Times New Roman" panose="02020603050405020304" pitchFamily="18" charset="0"/>
              </a:rPr>
              <a:t>, con </a:t>
            </a:r>
            <a:r>
              <a:rPr lang="en-US" sz="2933" dirty="0" err="1">
                <a:solidFill>
                  <a:srgbClr val="000000"/>
                </a:solidFill>
                <a:latin typeface="Times New Roman" panose="02020603050405020304" pitchFamily="18" charset="0"/>
                <a:cs typeface="Times New Roman" panose="02020603050405020304" pitchFamily="18" charset="0"/>
              </a:rPr>
              <a:t>người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đôi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khi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yếu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tố</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ngẫu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nhiên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có</a:t>
            </a:r>
            <a:r>
              <a:rPr lang="en-US" sz="2933" dirty="0">
                <a:solidFill>
                  <a:srgbClr val="000000"/>
                </a:solidFill>
                <a:latin typeface="Times New Roman" panose="02020603050405020304" pitchFamily="18" charset="0"/>
                <a:cs typeface="Times New Roman" panose="02020603050405020304" pitchFamily="18" charset="0"/>
              </a:rPr>
              <a:t> ý </a:t>
            </a:r>
            <a:r>
              <a:rPr lang="en-US" sz="2933" dirty="0" err="1">
                <a:solidFill>
                  <a:srgbClr val="000000"/>
                </a:solidFill>
                <a:latin typeface="Times New Roman" panose="02020603050405020304" pitchFamily="18" charset="0"/>
                <a:cs typeface="Times New Roman" panose="02020603050405020304" pitchFamily="18" charset="0"/>
              </a:rPr>
              <a:t>nghĩa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quan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trọng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giúp</a:t>
            </a:r>
            <a:r>
              <a:rPr lang="en-US" sz="2933" dirty="0">
                <a:solidFill>
                  <a:srgbClr val="000000"/>
                </a:solidFill>
                <a:latin typeface="Times New Roman" panose="02020603050405020304" pitchFamily="18" charset="0"/>
                <a:cs typeface="Times New Roman" panose="02020603050405020304" pitchFamily="18" charset="0"/>
              </a:rPr>
              <a:t> ta </a:t>
            </a:r>
            <a:r>
              <a:rPr lang="en-US" sz="2933" dirty="0" err="1">
                <a:solidFill>
                  <a:srgbClr val="000000"/>
                </a:solidFill>
                <a:latin typeface="Times New Roman" panose="02020603050405020304" pitchFamily="18" charset="0"/>
                <a:cs typeface="Times New Roman" panose="02020603050405020304" pitchFamily="18" charset="0"/>
              </a:rPr>
              <a:t>nhìn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ra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bản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chất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của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sự</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việc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hoặc</a:t>
            </a:r>
            <a:r>
              <a:rPr lang="en-US" sz="2933" dirty="0">
                <a:solidFill>
                  <a:srgbClr val="000000"/>
                </a:solidFill>
                <a:latin typeface="Times New Roman" panose="02020603050405020304" pitchFamily="18" charset="0"/>
                <a:cs typeface="Times New Roman" panose="02020603050405020304" pitchFamily="18" charset="0"/>
              </a:rPr>
              <a:t> con </a:t>
            </a:r>
            <a:r>
              <a:rPr lang="en-US" sz="2933" dirty="0" err="1">
                <a:solidFill>
                  <a:srgbClr val="000000"/>
                </a:solidFill>
                <a:latin typeface="Times New Roman" panose="02020603050405020304" pitchFamily="18" charset="0"/>
                <a:cs typeface="Times New Roman" panose="02020603050405020304" pitchFamily="18" charset="0"/>
              </a:rPr>
              <a:t>người</a:t>
            </a:r>
            <a:r>
              <a:rPr lang="en-US" sz="2933" dirty="0">
                <a:solidFill>
                  <a:srgbClr val="000000"/>
                </a:solidFill>
                <a:latin typeface="Times New Roman" panose="02020603050405020304" pitchFamily="18" charset="0"/>
                <a:cs typeface="Times New Roman" panose="02020603050405020304" pitchFamily="18" charset="0"/>
              </a:rPr>
              <a:t>.</a:t>
            </a:r>
          </a:p>
        </p:txBody>
      </p:sp>
      <p:sp>
        <p:nvSpPr>
          <p:cNvPr id="5" name="Freeform 4">
            <a:extLst>
              <a:ext uri="{FF2B5EF4-FFF2-40B4-BE49-F238E27FC236}">
                <a16:creationId xmlns:a16="http://schemas.microsoft.com/office/drawing/2014/main" xmlns="" id="{3FC257A5-A4C9-1491-5703-D606CD34EE10}"/>
              </a:ext>
            </a:extLst>
          </p:cNvPr>
          <p:cNvSpPr/>
          <p:nvPr/>
        </p:nvSpPr>
        <p:spPr>
          <a:xfrm>
            <a:off x="668427" y="985005"/>
            <a:ext cx="4590548" cy="4114800"/>
          </a:xfrm>
          <a:custGeom>
            <a:avLst/>
            <a:gdLst/>
            <a:ahLst/>
            <a:cxnLst/>
            <a:rect l="l" t="t" r="r" b="b"/>
            <a:pathLst>
              <a:path w="4590548" h="4114800">
                <a:moveTo>
                  <a:pt x="0" y="0"/>
                </a:moveTo>
                <a:lnTo>
                  <a:pt x="4590547" y="0"/>
                </a:lnTo>
                <a:lnTo>
                  <a:pt x="4590547" y="4114800"/>
                </a:lnTo>
                <a:lnTo>
                  <a:pt x="0" y="4114800"/>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US"/>
          </a:p>
        </p:txBody>
      </p:sp>
    </p:spTree>
    <p:extLst>
      <p:ext uri="{BB962C8B-B14F-4D97-AF65-F5344CB8AC3E}">
        <p14:creationId xmlns:p14="http://schemas.microsoft.com/office/powerpoint/2010/main" val="3056770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arn(inVertical)">
                                      <p:cBhvr>
                                        <p:cTn id="12"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tomp3.cc - - Cách viết một truyện trinh thám hấp dẫn  Tiếng Anh song ngữ  TedEd_360P">
            <a:hlinkClick r:id="" action="ppaction://media"/>
            <a:extLst>
              <a:ext uri="{FF2B5EF4-FFF2-40B4-BE49-F238E27FC236}">
                <a16:creationId xmlns:a16="http://schemas.microsoft.com/office/drawing/2014/main" xmlns="" id="{0FE5F687-A952-57B8-9923-5EA09CFEEA3B}"/>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29497"/>
            <a:ext cx="12192000" cy="6858000"/>
          </a:xfrm>
          <a:prstGeom prst="rect">
            <a:avLst/>
          </a:prstGeom>
        </p:spPr>
      </p:pic>
    </p:spTree>
    <p:extLst>
      <p:ext uri="{BB962C8B-B14F-4D97-AF65-F5344CB8AC3E}">
        <p14:creationId xmlns:p14="http://schemas.microsoft.com/office/powerpoint/2010/main" val="695201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08988"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xmlns="" id="{78669D5E-089F-D1B5-6D9B-1B278B0C77BA}"/>
              </a:ext>
            </a:extLst>
          </p:cNvPr>
          <p:cNvSpPr txBox="1"/>
          <p:nvPr/>
        </p:nvSpPr>
        <p:spPr>
          <a:xfrm>
            <a:off x="142546" y="1880461"/>
            <a:ext cx="7033064" cy="1898084"/>
          </a:xfrm>
          <a:prstGeom prst="rect">
            <a:avLst/>
          </a:prstGeom>
          <a:noFill/>
        </p:spPr>
        <p:txBody>
          <a:bodyPr wrap="square">
            <a:spAutoFit/>
          </a:bodyPr>
          <a:lstStyle/>
          <a:p>
            <a:pPr algn="ctr" defTabSz="609630">
              <a:defRPr/>
            </a:pP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III.</a:t>
            </a:r>
          </a:p>
          <a:p>
            <a:pPr algn="ctr" defTabSz="609630">
              <a:defRPr/>
            </a:pP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Tổng</a:t>
            </a:r>
            <a:r>
              <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rPr>
              <a:t>kết</a:t>
            </a:r>
            <a:endParaRPr lang="en-US" sz="5867" b="1" kern="0" dirty="0">
              <a:solidFill>
                <a:srgbClr val="36252C"/>
              </a:solidFill>
              <a:latin typeface="#9Slide07 SVNGuerrilla" panose="00000500000000000000" pitchFamily="2" charset="0"/>
              <a:ea typeface="Cambria" panose="02040503050406030204" pitchFamily="18" charset="0"/>
              <a:cs typeface="Times New Roman" panose="02020603050405020304" pitchFamily="18" charset="0"/>
              <a:sym typeface="Arial"/>
            </a:endParaRPr>
          </a:p>
        </p:txBody>
      </p:sp>
      <p:sp>
        <p:nvSpPr>
          <p:cNvPr id="2" name="Freeform 3">
            <a:extLst>
              <a:ext uri="{FF2B5EF4-FFF2-40B4-BE49-F238E27FC236}">
                <a16:creationId xmlns:a16="http://schemas.microsoft.com/office/drawing/2014/main" xmlns="" id="{79A5FF46-C03E-1833-7399-58CCE174B78E}"/>
              </a:ext>
            </a:extLst>
          </p:cNvPr>
          <p:cNvSpPr/>
          <p:nvPr/>
        </p:nvSpPr>
        <p:spPr>
          <a:xfrm>
            <a:off x="6425797" y="896585"/>
            <a:ext cx="5284421" cy="5284421"/>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US"/>
          </a:p>
        </p:txBody>
      </p:sp>
    </p:spTree>
    <p:extLst>
      <p:ext uri="{BB962C8B-B14F-4D97-AF65-F5344CB8AC3E}">
        <p14:creationId xmlns:p14="http://schemas.microsoft.com/office/powerpoint/2010/main" val="2847322946"/>
      </p:ext>
    </p:extLst>
  </p:cSld>
  <p:clrMapOvr>
    <a:masterClrMapping/>
  </p:clrMapOvr>
  <p:transition spd="slow">
    <p:push dir="u"/>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a:extLst>
              <a:ext uri="{FF2B5EF4-FFF2-40B4-BE49-F238E27FC236}">
                <a16:creationId xmlns:a16="http://schemas.microsoft.com/office/drawing/2014/main" xmlns="" id="{08A27FB4-19FB-F768-5D76-23E44300B680}"/>
              </a:ext>
            </a:extLst>
          </p:cNvPr>
          <p:cNvGrpSpPr/>
          <p:nvPr/>
        </p:nvGrpSpPr>
        <p:grpSpPr>
          <a:xfrm>
            <a:off x="304800" y="18774"/>
            <a:ext cx="5333141" cy="7665609"/>
            <a:chOff x="0" y="0"/>
            <a:chExt cx="751518" cy="3206393"/>
          </a:xfrm>
          <a:solidFill>
            <a:schemeClr val="accent3">
              <a:lumMod val="20000"/>
              <a:lumOff val="80000"/>
            </a:schemeClr>
          </a:solidFill>
        </p:grpSpPr>
        <p:sp>
          <p:nvSpPr>
            <p:cNvPr id="3" name="Freeform 6">
              <a:extLst>
                <a:ext uri="{FF2B5EF4-FFF2-40B4-BE49-F238E27FC236}">
                  <a16:creationId xmlns:a16="http://schemas.microsoft.com/office/drawing/2014/main" xmlns="" id="{18DFE942-1681-C79B-BC30-599AE33EF24D}"/>
                </a:ext>
              </a:extLst>
            </p:cNvPr>
            <p:cNvSpPr/>
            <p:nvPr/>
          </p:nvSpPr>
          <p:spPr>
            <a:xfrm>
              <a:off x="0" y="0"/>
              <a:ext cx="751518" cy="3206393"/>
            </a:xfrm>
            <a:custGeom>
              <a:avLst/>
              <a:gdLst/>
              <a:ahLst/>
              <a:cxnLst/>
              <a:rect l="l" t="t" r="r" b="b"/>
              <a:pathLst>
                <a:path w="751518" h="3206393">
                  <a:moveTo>
                    <a:pt x="0" y="0"/>
                  </a:moveTo>
                  <a:lnTo>
                    <a:pt x="751518" y="0"/>
                  </a:lnTo>
                  <a:lnTo>
                    <a:pt x="751518" y="3206393"/>
                  </a:lnTo>
                  <a:lnTo>
                    <a:pt x="0" y="3206393"/>
                  </a:lnTo>
                  <a:close/>
                </a:path>
              </a:pathLst>
            </a:custGeom>
            <a:grpFill/>
          </p:spPr>
          <p:txBody>
            <a:bodyPr/>
            <a:lstStyle/>
            <a:p>
              <a:endParaRPr lang="en-US" sz="1200"/>
            </a:p>
          </p:txBody>
        </p:sp>
        <p:sp>
          <p:nvSpPr>
            <p:cNvPr id="4" name="TextBox 7">
              <a:extLst>
                <a:ext uri="{FF2B5EF4-FFF2-40B4-BE49-F238E27FC236}">
                  <a16:creationId xmlns:a16="http://schemas.microsoft.com/office/drawing/2014/main" xmlns="" id="{93E1C080-E801-0421-FB84-776202F8D2F6}"/>
                </a:ext>
              </a:extLst>
            </p:cNvPr>
            <p:cNvSpPr txBox="1"/>
            <p:nvPr/>
          </p:nvSpPr>
          <p:spPr>
            <a:xfrm>
              <a:off x="0" y="-28575"/>
              <a:ext cx="751518" cy="3234968"/>
            </a:xfrm>
            <a:prstGeom prst="rect">
              <a:avLst/>
            </a:prstGeom>
            <a:grpFill/>
          </p:spPr>
          <p:txBody>
            <a:bodyPr lIns="33867" tIns="33867" rIns="33867" bIns="33867" rtlCol="0" anchor="ctr"/>
            <a:lstStyle/>
            <a:p>
              <a:pPr algn="ctr">
                <a:lnSpc>
                  <a:spcPts val="1307"/>
                </a:lnSpc>
              </a:pPr>
              <a:endParaRPr sz="1200"/>
            </a:p>
          </p:txBody>
        </p:sp>
      </p:grpSp>
      <p:sp>
        <p:nvSpPr>
          <p:cNvPr id="5" name="AutoShape 58">
            <a:extLst>
              <a:ext uri="{FF2B5EF4-FFF2-40B4-BE49-F238E27FC236}">
                <a16:creationId xmlns:a16="http://schemas.microsoft.com/office/drawing/2014/main" xmlns="" id="{BA180B7C-E511-25C0-4B40-2DCE31F8EDDA}"/>
              </a:ext>
            </a:extLst>
          </p:cNvPr>
          <p:cNvSpPr/>
          <p:nvPr/>
        </p:nvSpPr>
        <p:spPr>
          <a:xfrm flipH="1" flipV="1">
            <a:off x="5984070" y="1803400"/>
            <a:ext cx="10331" cy="2687051"/>
          </a:xfrm>
          <a:prstGeom prst="line">
            <a:avLst/>
          </a:prstGeom>
          <a:ln w="66675" cap="rnd">
            <a:solidFill>
              <a:srgbClr val="C65750"/>
            </a:solidFill>
            <a:prstDash val="solid"/>
            <a:headEnd type="oval" w="lg" len="lg"/>
            <a:tailEnd type="oval" w="lg" len="lg"/>
          </a:ln>
        </p:spPr>
        <p:txBody>
          <a:bodyPr/>
          <a:lstStyle/>
          <a:p>
            <a:endParaRPr lang="en-US" sz="1200" dirty="0"/>
          </a:p>
        </p:txBody>
      </p:sp>
      <p:grpSp>
        <p:nvGrpSpPr>
          <p:cNvPr id="6" name="Group 5">
            <a:extLst>
              <a:ext uri="{FF2B5EF4-FFF2-40B4-BE49-F238E27FC236}">
                <a16:creationId xmlns:a16="http://schemas.microsoft.com/office/drawing/2014/main" xmlns="" id="{9DCB60E2-0C02-4B55-6AAB-041D73A45876}"/>
              </a:ext>
            </a:extLst>
          </p:cNvPr>
          <p:cNvGrpSpPr/>
          <p:nvPr/>
        </p:nvGrpSpPr>
        <p:grpSpPr>
          <a:xfrm>
            <a:off x="6372949" y="18774"/>
            <a:ext cx="5333141" cy="7665609"/>
            <a:chOff x="0" y="0"/>
            <a:chExt cx="751518" cy="3206393"/>
          </a:xfrm>
          <a:solidFill>
            <a:schemeClr val="accent1">
              <a:lumMod val="20000"/>
              <a:lumOff val="80000"/>
            </a:schemeClr>
          </a:solidFill>
        </p:grpSpPr>
        <p:sp>
          <p:nvSpPr>
            <p:cNvPr id="7" name="Freeform 6">
              <a:extLst>
                <a:ext uri="{FF2B5EF4-FFF2-40B4-BE49-F238E27FC236}">
                  <a16:creationId xmlns:a16="http://schemas.microsoft.com/office/drawing/2014/main" xmlns="" id="{468BF276-355C-CC28-3EA2-C26439C37483}"/>
                </a:ext>
              </a:extLst>
            </p:cNvPr>
            <p:cNvSpPr/>
            <p:nvPr/>
          </p:nvSpPr>
          <p:spPr>
            <a:xfrm>
              <a:off x="0" y="0"/>
              <a:ext cx="751518" cy="3206393"/>
            </a:xfrm>
            <a:custGeom>
              <a:avLst/>
              <a:gdLst/>
              <a:ahLst/>
              <a:cxnLst/>
              <a:rect l="l" t="t" r="r" b="b"/>
              <a:pathLst>
                <a:path w="751518" h="3206393">
                  <a:moveTo>
                    <a:pt x="0" y="0"/>
                  </a:moveTo>
                  <a:lnTo>
                    <a:pt x="751518" y="0"/>
                  </a:lnTo>
                  <a:lnTo>
                    <a:pt x="751518" y="3206393"/>
                  </a:lnTo>
                  <a:lnTo>
                    <a:pt x="0" y="3206393"/>
                  </a:lnTo>
                  <a:close/>
                </a:path>
              </a:pathLst>
            </a:custGeom>
            <a:grpFill/>
          </p:spPr>
          <p:txBody>
            <a:bodyPr/>
            <a:lstStyle/>
            <a:p>
              <a:endParaRPr lang="en-US" sz="1200"/>
            </a:p>
          </p:txBody>
        </p:sp>
        <p:sp>
          <p:nvSpPr>
            <p:cNvPr id="8" name="TextBox 7">
              <a:extLst>
                <a:ext uri="{FF2B5EF4-FFF2-40B4-BE49-F238E27FC236}">
                  <a16:creationId xmlns:a16="http://schemas.microsoft.com/office/drawing/2014/main" xmlns="" id="{552E8E6D-6764-D282-DD27-B1B9A0535136}"/>
                </a:ext>
              </a:extLst>
            </p:cNvPr>
            <p:cNvSpPr txBox="1"/>
            <p:nvPr/>
          </p:nvSpPr>
          <p:spPr>
            <a:xfrm>
              <a:off x="0" y="-28575"/>
              <a:ext cx="751518" cy="3234968"/>
            </a:xfrm>
            <a:prstGeom prst="rect">
              <a:avLst/>
            </a:prstGeom>
            <a:grpFill/>
          </p:spPr>
          <p:txBody>
            <a:bodyPr lIns="33867" tIns="33867" rIns="33867" bIns="33867" rtlCol="0" anchor="ctr"/>
            <a:lstStyle/>
            <a:p>
              <a:pPr algn="ctr">
                <a:lnSpc>
                  <a:spcPts val="1307"/>
                </a:lnSpc>
              </a:pPr>
              <a:endParaRPr sz="1200"/>
            </a:p>
          </p:txBody>
        </p:sp>
      </p:grpSp>
      <p:sp>
        <p:nvSpPr>
          <p:cNvPr id="9" name="TextBox 8">
            <a:extLst>
              <a:ext uri="{FF2B5EF4-FFF2-40B4-BE49-F238E27FC236}">
                <a16:creationId xmlns:a16="http://schemas.microsoft.com/office/drawing/2014/main" xmlns="" id="{DBB6B4D5-04BC-9094-CD8D-3D37A0E19807}"/>
              </a:ext>
            </a:extLst>
          </p:cNvPr>
          <p:cNvSpPr txBox="1"/>
          <p:nvPr/>
        </p:nvSpPr>
        <p:spPr>
          <a:xfrm>
            <a:off x="1032567" y="990600"/>
            <a:ext cx="3302000" cy="543675"/>
          </a:xfrm>
          <a:prstGeom prst="rect">
            <a:avLst/>
          </a:prstGeom>
          <a:noFill/>
        </p:spPr>
        <p:txBody>
          <a:bodyPr wrap="square" rtlCol="0">
            <a:spAutoFit/>
          </a:bodyPr>
          <a:lstStyle/>
          <a:p>
            <a:pPr algn="ctr"/>
            <a:r>
              <a:rPr lang="en-US" sz="2933" b="1" dirty="0">
                <a:latin typeface="Times New Roman" panose="02020603050405020304" pitchFamily="18" charset="0"/>
                <a:cs typeface="Times New Roman" panose="02020603050405020304" pitchFamily="18" charset="0"/>
              </a:rPr>
              <a:t>1. </a:t>
            </a:r>
            <a:r>
              <a:rPr lang="en-US" sz="2933" b="1" dirty="0" err="1">
                <a:latin typeface="Times New Roman" panose="02020603050405020304" pitchFamily="18" charset="0"/>
                <a:cs typeface="Times New Roman" panose="02020603050405020304" pitchFamily="18" charset="0"/>
              </a:rPr>
              <a:t>Nghệ</a:t>
            </a:r>
            <a:r>
              <a:rPr lang="en-US" sz="2933" b="1" dirty="0">
                <a:latin typeface="Times New Roman" panose="02020603050405020304" pitchFamily="18" charset="0"/>
                <a:cs typeface="Times New Roman" panose="02020603050405020304" pitchFamily="18" charset="0"/>
              </a:rPr>
              <a:t> </a:t>
            </a:r>
            <a:r>
              <a:rPr lang="en-US" sz="2933" b="1" dirty="0" err="1">
                <a:latin typeface="Times New Roman" panose="02020603050405020304" pitchFamily="18" charset="0"/>
                <a:cs typeface="Times New Roman" panose="02020603050405020304" pitchFamily="18" charset="0"/>
              </a:rPr>
              <a:t>thuật</a:t>
            </a:r>
            <a:endParaRPr lang="vi-VN" sz="2933" b="1" dirty="0">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957DE17B-166D-526D-D595-1B1921E40DB2}"/>
              </a:ext>
            </a:extLst>
          </p:cNvPr>
          <p:cNvSpPr txBox="1"/>
          <p:nvPr/>
        </p:nvSpPr>
        <p:spPr>
          <a:xfrm>
            <a:off x="7388519" y="990600"/>
            <a:ext cx="3302000" cy="543675"/>
          </a:xfrm>
          <a:prstGeom prst="rect">
            <a:avLst/>
          </a:prstGeom>
          <a:noFill/>
        </p:spPr>
        <p:txBody>
          <a:bodyPr wrap="square" rtlCol="0">
            <a:spAutoFit/>
          </a:bodyPr>
          <a:lstStyle/>
          <a:p>
            <a:pPr algn="ctr"/>
            <a:r>
              <a:rPr lang="en-US" sz="2933" b="1" dirty="0">
                <a:latin typeface="Times New Roman" panose="02020603050405020304" pitchFamily="18" charset="0"/>
                <a:cs typeface="Times New Roman" panose="02020603050405020304" pitchFamily="18" charset="0"/>
              </a:rPr>
              <a:t>2. </a:t>
            </a:r>
            <a:r>
              <a:rPr lang="en-US" sz="2933" b="1" dirty="0" err="1">
                <a:latin typeface="Times New Roman" panose="02020603050405020304" pitchFamily="18" charset="0"/>
                <a:cs typeface="Times New Roman" panose="02020603050405020304" pitchFamily="18" charset="0"/>
              </a:rPr>
              <a:t>Nội</a:t>
            </a:r>
            <a:r>
              <a:rPr lang="en-US" sz="2933" b="1" dirty="0">
                <a:latin typeface="Times New Roman" panose="02020603050405020304" pitchFamily="18" charset="0"/>
                <a:cs typeface="Times New Roman" panose="02020603050405020304" pitchFamily="18" charset="0"/>
              </a:rPr>
              <a:t> dung</a:t>
            </a:r>
            <a:endParaRPr lang="vi-VN" sz="2933" b="1" dirty="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C3415615-0367-D159-528C-381EE2FBF53C}"/>
              </a:ext>
            </a:extLst>
          </p:cNvPr>
          <p:cNvSpPr txBox="1"/>
          <p:nvPr/>
        </p:nvSpPr>
        <p:spPr>
          <a:xfrm>
            <a:off x="660401" y="1762526"/>
            <a:ext cx="4673599" cy="4401205"/>
          </a:xfrm>
          <a:prstGeom prst="rect">
            <a:avLst/>
          </a:prstGeom>
          <a:noFill/>
        </p:spPr>
        <p:txBody>
          <a:bodyPr wrap="square" rtlCol="0">
            <a:spAutoFit/>
          </a:bodyPr>
          <a:lstStyle/>
          <a:p>
            <a:pPr algn="just"/>
            <a:r>
              <a:rPr lang="vi-VN" sz="2800" dirty="0">
                <a:latin typeface="Times New Roman" panose="02020603050405020304" pitchFamily="18" charset="0"/>
                <a:cs typeface="Times New Roman" panose="02020603050405020304" pitchFamily="18" charset="0"/>
              </a:rPr>
              <a:t>- Cốt truyện hấp dẫn, chứa đựng n</a:t>
            </a:r>
            <a:r>
              <a:rPr lang="en-US" sz="2800" dirty="0" err="1">
                <a:latin typeface="Times New Roman" panose="02020603050405020304" pitchFamily="18" charset="0"/>
                <a:cs typeface="Times New Roman" panose="02020603050405020304" pitchFamily="18" charset="0"/>
              </a:rPr>
              <a:t>hững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yếu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tố</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ngờ</a:t>
            </a:r>
            <a:endParaRPr lang="vi-VN" sz="2800" dirty="0">
              <a:latin typeface="Times New Roman" panose="02020603050405020304" pitchFamily="18" charset="0"/>
              <a:cs typeface="Times New Roman" panose="02020603050405020304" pitchFamily="18" charset="0"/>
            </a:endParaRPr>
          </a:p>
          <a:p>
            <a:pPr algn="just"/>
            <a:r>
              <a:rPr lang="vi-VN"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Chủ</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yếu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thoại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vật</a:t>
            </a:r>
            <a:endParaRPr lang="en-US" sz="2800" dirty="0">
              <a:latin typeface="Times New Roman" panose="02020603050405020304" pitchFamily="18" charset="0"/>
              <a:cs typeface="Times New Roman" panose="02020603050405020304" pitchFamily="18" charset="0"/>
            </a:endParaRPr>
          </a:p>
          <a:p>
            <a:pPr algn="just"/>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Sử</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ngôi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thứ</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ba</a:t>
            </a:r>
            <a:endParaRPr lang="en-US" sz="2800" dirty="0">
              <a:latin typeface="Times New Roman" panose="02020603050405020304" pitchFamily="18" charset="0"/>
              <a:cs typeface="Times New Roman" panose="02020603050405020304" pitchFamily="18" charset="0"/>
            </a:endParaRPr>
          </a:p>
          <a:p>
            <a:pPr algn="just"/>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Hệ</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thống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vật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khắc họa sống động</a:t>
            </a:r>
          </a:p>
          <a:p>
            <a:pPr algn="just"/>
            <a:r>
              <a:rPr lang="vi-VN" sz="2800" dirty="0">
                <a:latin typeface="Times New Roman" panose="02020603050405020304" pitchFamily="18" charset="0"/>
                <a:cs typeface="Times New Roman" panose="02020603050405020304" pitchFamily="18" charset="0"/>
              </a:rPr>
              <a:t>- Các chi tiết hấp dẫn, li kì, thu hút người đọc.</a:t>
            </a:r>
          </a:p>
          <a:p>
            <a:pPr algn="just"/>
            <a:r>
              <a:rPr lang="vi-VN" sz="2800" dirty="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5F5DDE8B-32BB-D2FE-745E-4A5F7474700D}"/>
              </a:ext>
            </a:extLst>
          </p:cNvPr>
          <p:cNvSpPr txBox="1"/>
          <p:nvPr/>
        </p:nvSpPr>
        <p:spPr>
          <a:xfrm>
            <a:off x="6702719" y="1654674"/>
            <a:ext cx="4828880" cy="1754326"/>
          </a:xfrm>
          <a:prstGeom prst="rect">
            <a:avLst/>
          </a:prstGeom>
          <a:noFill/>
        </p:spPr>
        <p:txBody>
          <a:bodyPr wrap="square" rtlCol="0">
            <a:spAutoFit/>
          </a:bodyPr>
          <a:lstStyle/>
          <a:p>
            <a:pPr algn="just"/>
            <a:r>
              <a:rPr lang="en-US" sz="2700" dirty="0">
                <a:latin typeface="Times New Roman" panose="02020603050405020304" pitchFamily="18" charset="0"/>
                <a:cs typeface="Times New Roman" panose="02020603050405020304" pitchFamily="18" charset="0"/>
              </a:rPr>
              <a:t>- Ca </a:t>
            </a:r>
            <a:r>
              <a:rPr lang="en-US" sz="2700" dirty="0" err="1">
                <a:latin typeface="Times New Roman" panose="02020603050405020304" pitchFamily="18" charset="0"/>
                <a:cs typeface="Times New Roman" panose="02020603050405020304" pitchFamily="18" charset="0"/>
              </a:rPr>
              <a:t>ngợi</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tài</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năng</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phá</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án</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của</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luật</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sư</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Ét-uốt</a:t>
            </a:r>
            <a:endParaRPr lang="en-US" sz="2700" dirty="0">
              <a:latin typeface="Times New Roman" panose="02020603050405020304" pitchFamily="18" charset="0"/>
              <a:cs typeface="Times New Roman" panose="02020603050405020304" pitchFamily="18" charset="0"/>
            </a:endParaRPr>
          </a:p>
          <a:p>
            <a:pPr algn="just"/>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Thể</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hiện</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niềm</a:t>
            </a:r>
            <a:r>
              <a:rPr lang="en-US" sz="2700" dirty="0">
                <a:latin typeface="Times New Roman" panose="02020603050405020304" pitchFamily="18" charset="0"/>
                <a:cs typeface="Times New Roman" panose="02020603050405020304" pitchFamily="18" charset="0"/>
              </a:rPr>
              <a:t> tin </a:t>
            </a:r>
            <a:r>
              <a:rPr lang="en-US" sz="2700" dirty="0" err="1">
                <a:latin typeface="Times New Roman" panose="02020603050405020304" pitchFamily="18" charset="0"/>
                <a:cs typeface="Times New Roman" panose="02020603050405020304" pitchFamily="18" charset="0"/>
              </a:rPr>
              <a:t>vào</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sự</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thật</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công</a:t>
            </a:r>
            <a:r>
              <a:rPr lang="en-US" sz="2700" dirty="0">
                <a:latin typeface="Times New Roman" panose="02020603050405020304" pitchFamily="18" charset="0"/>
                <a:cs typeface="Times New Roman" panose="02020603050405020304" pitchFamily="18" charset="0"/>
              </a:rPr>
              <a:t> </a:t>
            </a:r>
            <a:r>
              <a:rPr lang="en-US" sz="2700" dirty="0" err="1">
                <a:latin typeface="Times New Roman" panose="02020603050405020304" pitchFamily="18" charset="0"/>
                <a:cs typeface="Times New Roman" panose="02020603050405020304" pitchFamily="18" charset="0"/>
              </a:rPr>
              <a:t>lí</a:t>
            </a:r>
            <a:endParaRPr lang="en-US" sz="27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72640082"/>
      </p:ext>
    </p:extLst>
  </p:cSld>
  <p:clrMapOvr>
    <a:masterClrMapping/>
  </p:clrMapOvr>
  <p:transition spd="slow">
    <p:randomBar dir="ver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2BF1B004-5317-8F89-7903-534345396C3B}"/>
              </a:ext>
            </a:extLst>
          </p:cNvPr>
          <p:cNvPicPr>
            <a:picLocks noChangeAspect="1"/>
          </p:cNvPicPr>
          <p:nvPr/>
        </p:nvPicPr>
        <p:blipFill>
          <a:blip r:embed="rId3">
            <a:duotone>
              <a:schemeClr val="accent4">
                <a:shade val="45000"/>
                <a:satMod val="135000"/>
              </a:schemeClr>
              <a:prstClr val="white"/>
            </a:duotone>
          </a:blip>
          <a:stretch>
            <a:fillRect/>
          </a:stretch>
        </p:blipFill>
        <p:spPr>
          <a:xfrm>
            <a:off x="-514834" y="-1280131"/>
            <a:ext cx="12918868" cy="3962837"/>
          </a:xfrm>
          <a:prstGeom prst="rect">
            <a:avLst/>
          </a:prstGeom>
        </p:spPr>
      </p:pic>
      <p:sp>
        <p:nvSpPr>
          <p:cNvPr id="6" name="TextBox 5">
            <a:extLst>
              <a:ext uri="{FF2B5EF4-FFF2-40B4-BE49-F238E27FC236}">
                <a16:creationId xmlns:a16="http://schemas.microsoft.com/office/drawing/2014/main" xmlns="" id="{0A55E294-B04B-252D-45C5-EEFF1CFE2801}"/>
              </a:ext>
            </a:extLst>
          </p:cNvPr>
          <p:cNvSpPr txBox="1"/>
          <p:nvPr/>
        </p:nvSpPr>
        <p:spPr>
          <a:xfrm>
            <a:off x="515178" y="0"/>
            <a:ext cx="11161644" cy="1953868"/>
          </a:xfrm>
          <a:prstGeom prst="rect">
            <a:avLst/>
          </a:prstGeom>
          <a:noFill/>
        </p:spPr>
        <p:txBody>
          <a:bodyPr wrap="square" rtlCol="0">
            <a:spAutoFit/>
          </a:bodyPr>
          <a:lstStyle/>
          <a:p>
            <a:pPr algn="ctr">
              <a:lnSpc>
                <a:spcPct val="150000"/>
              </a:lnSpc>
            </a:pPr>
            <a:r>
              <a:rPr lang="en-US" sz="2800" b="1" dirty="0" err="1">
                <a:latin typeface="#9Slide04 Vollkorn Bold" panose="00000800000000000000" pitchFamily="2" charset="0"/>
                <a:ea typeface="#9Slide04 Vollkorn Bold" panose="00000800000000000000" pitchFamily="2" charset="0"/>
                <a:cs typeface="Times New Roman" panose="02020603050405020304" pitchFamily="18" charset="0"/>
              </a:rPr>
              <a:t>Viết</a:t>
            </a:r>
            <a:r>
              <a:rPr lang="en-US" sz="2800" b="1" dirty="0">
                <a:latin typeface="#9Slide04 Vollkorn Bold" panose="00000800000000000000" pitchFamily="2" charset="0"/>
                <a:ea typeface="#9Slide04 Vollkorn Bold" panose="00000800000000000000" pitchFamily="2" charset="0"/>
                <a:cs typeface="Times New Roman" panose="02020603050405020304" pitchFamily="18" charset="0"/>
              </a:rPr>
              <a:t> </a:t>
            </a:r>
            <a:r>
              <a:rPr lang="en-US" sz="2800" b="1" dirty="0" err="1">
                <a:latin typeface="#9Slide04 Vollkorn Bold" panose="00000800000000000000" pitchFamily="2" charset="0"/>
                <a:ea typeface="#9Slide04 Vollkorn Bold" panose="00000800000000000000" pitchFamily="2" charset="0"/>
                <a:cs typeface="Times New Roman" panose="02020603050405020304" pitchFamily="18" charset="0"/>
              </a:rPr>
              <a:t>kết</a:t>
            </a:r>
            <a:r>
              <a:rPr lang="en-US" sz="2800" b="1" dirty="0">
                <a:latin typeface="#9Slide04 Vollkorn Bold" panose="00000800000000000000" pitchFamily="2" charset="0"/>
                <a:ea typeface="#9Slide04 Vollkorn Bold" panose="00000800000000000000" pitchFamily="2" charset="0"/>
                <a:cs typeface="Times New Roman" panose="02020603050405020304" pitchFamily="18" charset="0"/>
              </a:rPr>
              <a:t> </a:t>
            </a:r>
            <a:r>
              <a:rPr lang="en-US" sz="2800" b="1" dirty="0" err="1">
                <a:latin typeface="#9Slide04 Vollkorn Bold" panose="00000800000000000000" pitchFamily="2" charset="0"/>
                <a:ea typeface="#9Slide04 Vollkorn Bold" panose="00000800000000000000" pitchFamily="2" charset="0"/>
                <a:cs typeface="Times New Roman" panose="02020603050405020304" pitchFamily="18" charset="0"/>
              </a:rPr>
              <a:t>nối</a:t>
            </a:r>
            <a:r>
              <a:rPr lang="en-US" sz="2800" b="1" dirty="0">
                <a:latin typeface="#9Slide04 Vollkorn Bold" panose="00000800000000000000" pitchFamily="2" charset="0"/>
                <a:ea typeface="#9Slide04 Vollkorn Bold" panose="00000800000000000000" pitchFamily="2" charset="0"/>
                <a:cs typeface="Times New Roman" panose="02020603050405020304" pitchFamily="18" charset="0"/>
              </a:rPr>
              <a:t> </a:t>
            </a:r>
            <a:r>
              <a:rPr lang="en-US" sz="2800" b="1" dirty="0" err="1">
                <a:latin typeface="#9Slide04 Vollkorn Bold" panose="00000800000000000000" pitchFamily="2" charset="0"/>
                <a:ea typeface="#9Slide04 Vollkorn Bold" panose="00000800000000000000" pitchFamily="2" charset="0"/>
                <a:cs typeface="Times New Roman" panose="02020603050405020304" pitchFamily="18" charset="0"/>
              </a:rPr>
              <a:t>với</a:t>
            </a:r>
            <a:r>
              <a:rPr lang="en-US" sz="2800" b="1" dirty="0">
                <a:latin typeface="#9Slide04 Vollkorn Bold" panose="00000800000000000000" pitchFamily="2" charset="0"/>
                <a:ea typeface="#9Slide04 Vollkorn Bold" panose="00000800000000000000" pitchFamily="2" charset="0"/>
                <a:cs typeface="Times New Roman" panose="02020603050405020304" pitchFamily="18" charset="0"/>
              </a:rPr>
              <a:t> </a:t>
            </a:r>
            <a:r>
              <a:rPr lang="en-US" sz="2800" b="1" dirty="0" err="1">
                <a:latin typeface="#9Slide04 Vollkorn Bold" panose="00000800000000000000" pitchFamily="2" charset="0"/>
                <a:ea typeface="#9Slide04 Vollkorn Bold" panose="00000800000000000000" pitchFamily="2" charset="0"/>
                <a:cs typeface="Times New Roman" panose="02020603050405020304" pitchFamily="18" charset="0"/>
              </a:rPr>
              <a:t>đọc</a:t>
            </a:r>
            <a:endParaRPr lang="en-US" sz="2800" b="1" dirty="0">
              <a:latin typeface="#9Slide04 Vollkorn Bold" panose="00000800000000000000" pitchFamily="2" charset="0"/>
              <a:ea typeface="#9Slide04 Vollkorn Bold" panose="00000800000000000000" pitchFamily="2" charset="0"/>
              <a:cs typeface="Times New Roman" panose="02020603050405020304" pitchFamily="18" charset="0"/>
            </a:endParaRPr>
          </a:p>
          <a:p>
            <a:pPr algn="just">
              <a:lnSpc>
                <a:spcPct val="150000"/>
              </a:lnSpc>
            </a:pPr>
            <a:r>
              <a:rPr lang="en-US" sz="2800" dirty="0">
                <a:latin typeface="Times New Roman" panose="02020603050405020304" pitchFamily="18" charset="0"/>
                <a:cs typeface="Times New Roman" panose="02020603050405020304" pitchFamily="18" charset="0"/>
              </a:rPr>
              <a:t>V</a:t>
            </a:r>
            <a:r>
              <a:rPr lang="vi-VN" sz="2800" dirty="0">
                <a:latin typeface="Times New Roman" panose="02020603050405020304" pitchFamily="18" charset="0"/>
                <a:cs typeface="Times New Roman" panose="02020603050405020304" pitchFamily="18" charset="0"/>
              </a:rPr>
              <a:t>ào vai nhân vật Méc-đơ-lân, v</a:t>
            </a:r>
            <a:r>
              <a:rPr lang="en-US" sz="2800" dirty="0" err="1">
                <a:latin typeface="Times New Roman" panose="02020603050405020304" pitchFamily="18" charset="0"/>
                <a:cs typeface="Times New Roman" panose="02020603050405020304" pitchFamily="18" charset="0"/>
              </a:rPr>
              <a:t>iết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khoảng</a:t>
            </a:r>
            <a:r>
              <a:rPr lang="en-US" sz="2800" dirty="0">
                <a:latin typeface="Times New Roman" panose="02020603050405020304" pitchFamily="18" charset="0"/>
                <a:cs typeface="Times New Roman" panose="02020603050405020304" pitchFamily="18" charset="0"/>
              </a:rPr>
              <a:t> 7-9 </a:t>
            </a:r>
            <a:r>
              <a:rPr lang="en-US" sz="2800" dirty="0" err="1">
                <a:latin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ghi lại cảm nghĩ về luật sư Ét-uốt sau khi ông phá án thành công.</a:t>
            </a:r>
            <a:endParaRPr lang="en-US" sz="2800" dirty="0">
              <a:latin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a16="http://schemas.microsoft.com/office/drawing/2014/main" xmlns="" id="{60C426A3-B26F-A580-486C-E0301254165B}"/>
              </a:ext>
            </a:extLst>
          </p:cNvPr>
          <p:cNvSpPr txBox="1"/>
          <p:nvPr/>
        </p:nvSpPr>
        <p:spPr>
          <a:xfrm>
            <a:off x="2687238" y="2268228"/>
            <a:ext cx="9236404" cy="523220"/>
          </a:xfrm>
          <a:prstGeom prst="rect">
            <a:avLst/>
          </a:prstGeom>
          <a:noFill/>
        </p:spPr>
        <p:txBody>
          <a:bodyPr wrap="square" rtlCol="0">
            <a:spAutoFit/>
          </a:bodyPr>
          <a:lstStyle/>
          <a:p>
            <a:pPr algn="just"/>
            <a:r>
              <a:rPr lang="vi-VN" sz="2800" dirty="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5" name="Freeform 3">
            <a:extLst>
              <a:ext uri="{FF2B5EF4-FFF2-40B4-BE49-F238E27FC236}">
                <a16:creationId xmlns:a16="http://schemas.microsoft.com/office/drawing/2014/main" xmlns="" id="{71C2037B-95C6-A79E-3520-CB25E1A71056}"/>
              </a:ext>
            </a:extLst>
          </p:cNvPr>
          <p:cNvSpPr/>
          <p:nvPr/>
        </p:nvSpPr>
        <p:spPr>
          <a:xfrm>
            <a:off x="342148" y="2897140"/>
            <a:ext cx="3333925" cy="3333925"/>
          </a:xfrm>
          <a:custGeom>
            <a:avLst/>
            <a:gdLst/>
            <a:ahLst/>
            <a:cxnLst/>
            <a:rect l="l" t="t" r="r" b="b"/>
            <a:pathLst>
              <a:path w="4968494" h="4968494">
                <a:moveTo>
                  <a:pt x="0" y="0"/>
                </a:moveTo>
                <a:lnTo>
                  <a:pt x="4968494" y="0"/>
                </a:lnTo>
                <a:lnTo>
                  <a:pt x="4968494" y="4968494"/>
                </a:lnTo>
                <a:lnTo>
                  <a:pt x="0" y="4968494"/>
                </a:lnTo>
                <a:lnTo>
                  <a:pt x="0" y="0"/>
                </a:lnTo>
                <a:close/>
              </a:path>
            </a:pathLst>
          </a:custGeom>
          <a:blipFill>
            <a:blip r:embed="rId4"/>
            <a:stretch>
              <a:fillRect/>
            </a:stretch>
          </a:blipFill>
        </p:spPr>
        <p:txBody>
          <a:bodyPr/>
          <a:lstStyle/>
          <a:p>
            <a:endParaRPr lang="en-US"/>
          </a:p>
        </p:txBody>
      </p:sp>
      <p:sp>
        <p:nvSpPr>
          <p:cNvPr id="7" name="TextBox 10">
            <a:extLst>
              <a:ext uri="{FF2B5EF4-FFF2-40B4-BE49-F238E27FC236}">
                <a16:creationId xmlns:a16="http://schemas.microsoft.com/office/drawing/2014/main" xmlns="" id="{F869BE4C-E558-E45B-932D-A8B7B1C4B5E9}"/>
              </a:ext>
            </a:extLst>
          </p:cNvPr>
          <p:cNvSpPr txBox="1"/>
          <p:nvPr/>
        </p:nvSpPr>
        <p:spPr>
          <a:xfrm>
            <a:off x="3814393" y="2450871"/>
            <a:ext cx="8035459" cy="4062074"/>
          </a:xfrm>
          <a:prstGeom prst="rect">
            <a:avLst/>
          </a:prstGeom>
        </p:spPr>
        <p:txBody>
          <a:bodyPr wrap="square" lIns="0" tIns="0" rIns="0" bIns="0" rtlCol="0" anchor="t">
            <a:spAutoFit/>
          </a:bodyPr>
          <a:lstStyle/>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Nhiệm</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vụ</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viết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đoạn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văn</a:t>
            </a:r>
            <a:r>
              <a:rPr lang="en-US" sz="2933" dirty="0">
                <a:solidFill>
                  <a:srgbClr val="000000"/>
                </a:solidFill>
                <a:latin typeface="Times New Roman" panose="02020603050405020304" pitchFamily="18" charset="0"/>
                <a:cs typeface="Times New Roman" panose="02020603050405020304" pitchFamily="18" charset="0"/>
              </a:rPr>
              <a:t> dung </a:t>
            </a:r>
            <a:r>
              <a:rPr lang="en-US" sz="2933" dirty="0" err="1">
                <a:solidFill>
                  <a:srgbClr val="000000"/>
                </a:solidFill>
                <a:latin typeface="Times New Roman" panose="02020603050405020304" pitchFamily="18" charset="0"/>
                <a:cs typeface="Times New Roman" panose="02020603050405020304" pitchFamily="18" charset="0"/>
              </a:rPr>
              <a:t>lượng</a:t>
            </a:r>
            <a:r>
              <a:rPr lang="en-US" sz="2933" dirty="0">
                <a:solidFill>
                  <a:srgbClr val="000000"/>
                </a:solidFill>
                <a:latin typeface="Times New Roman" panose="02020603050405020304" pitchFamily="18" charset="0"/>
                <a:cs typeface="Times New Roman" panose="02020603050405020304" pitchFamily="18" charset="0"/>
              </a:rPr>
              <a:t> 7 – 9 </a:t>
            </a:r>
            <a:r>
              <a:rPr lang="en-US" sz="2933" dirty="0" err="1">
                <a:solidFill>
                  <a:srgbClr val="000000"/>
                </a:solidFill>
                <a:latin typeface="Times New Roman" panose="02020603050405020304" pitchFamily="18" charset="0"/>
                <a:cs typeface="Times New Roman" panose="02020603050405020304" pitchFamily="18" charset="0"/>
              </a:rPr>
              <a:t>câu</a:t>
            </a:r>
            <a:endParaRPr lang="en-US" sz="2933" dirty="0">
              <a:solidFill>
                <a:srgbClr val="000000"/>
              </a:solidFill>
              <a:latin typeface="Times New Roman" panose="02020603050405020304" pitchFamily="18" charset="0"/>
              <a:cs typeface="Times New Roman" panose="02020603050405020304" pitchFamily="18" charset="0"/>
            </a:endParaRP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Nội</a:t>
            </a:r>
            <a:r>
              <a:rPr lang="en-US" sz="2933" dirty="0">
                <a:solidFill>
                  <a:srgbClr val="000000"/>
                </a:solidFill>
                <a:latin typeface="Times New Roman" panose="02020603050405020304" pitchFamily="18" charset="0"/>
                <a:cs typeface="Times New Roman" panose="02020603050405020304" pitchFamily="18" charset="0"/>
              </a:rPr>
              <a:t> dung: </a:t>
            </a:r>
            <a:r>
              <a:rPr lang="en-US" sz="2933" dirty="0" err="1">
                <a:solidFill>
                  <a:srgbClr val="000000"/>
                </a:solidFill>
                <a:latin typeface="Times New Roman" panose="02020603050405020304" pitchFamily="18" charset="0"/>
                <a:cs typeface="Times New Roman" panose="02020603050405020304" pitchFamily="18" charset="0"/>
              </a:rPr>
              <a:t>vào</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vai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nhân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vật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Méc-đơ-lân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ghi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lại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cảm</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nghĩ</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về</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luật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sư</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Ét-uốt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sau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khi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ông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phá</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án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thành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công</a:t>
            </a:r>
            <a:r>
              <a:rPr lang="en-US" sz="2933" dirty="0">
                <a:solidFill>
                  <a:srgbClr val="000000"/>
                </a:solidFill>
                <a:latin typeface="Times New Roman" panose="02020603050405020304" pitchFamily="18" charset="0"/>
                <a:cs typeface="Times New Roman" panose="02020603050405020304" pitchFamily="18" charset="0"/>
              </a:rPr>
              <a:t>.</a:t>
            </a: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Hướng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dẫn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Viết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ra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giấy</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một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vài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từ</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miêu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tả</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đặc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điểm</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nổi</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bật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của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nhân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vật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luật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sư</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Ét-uốt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tìm</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một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số</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từ</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ngữ</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nêu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cmar</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nghĩ</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về</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nhân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vật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viết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các</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câu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liên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kết</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thành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đoạn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văn</a:t>
            </a:r>
            <a:r>
              <a:rPr lang="en-US" sz="2933" dirty="0">
                <a:solidFill>
                  <a:srgbClr val="000000"/>
                </a:solidFill>
                <a:latin typeface="Times New Roman" panose="02020603050405020304" pitchFamily="18" charset="0"/>
                <a:cs typeface="Times New Roman" panose="02020603050405020304" pitchFamily="18" charset="0"/>
              </a:rPr>
              <a:t>.</a:t>
            </a:r>
          </a:p>
          <a:p>
            <a:pPr algn="just" defTabSz="609630">
              <a:spcBef>
                <a:spcPct val="0"/>
              </a:spcBef>
              <a:defRPr/>
            </a:pP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Lưu</a:t>
            </a:r>
            <a:r>
              <a:rPr lang="en-US" sz="2933" dirty="0">
                <a:solidFill>
                  <a:srgbClr val="000000"/>
                </a:solidFill>
                <a:latin typeface="Times New Roman" panose="02020603050405020304" pitchFamily="18" charset="0"/>
                <a:cs typeface="Times New Roman" panose="02020603050405020304" pitchFamily="18" charset="0"/>
              </a:rPr>
              <a:t> ý: </a:t>
            </a:r>
            <a:r>
              <a:rPr lang="en-US" sz="2933" dirty="0" err="1">
                <a:solidFill>
                  <a:srgbClr val="000000"/>
                </a:solidFill>
                <a:latin typeface="Times New Roman" panose="02020603050405020304" pitchFamily="18" charset="0"/>
                <a:cs typeface="Times New Roman" panose="02020603050405020304" pitchFamily="18" charset="0"/>
              </a:rPr>
              <a:t>cần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thể</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hiện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đúng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cách</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nhìn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và</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giọng</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điệu</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của</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nhân</a:t>
            </a:r>
            <a:r>
              <a:rPr lang="en-US" sz="2933" dirty="0">
                <a:solidFill>
                  <a:srgbClr val="000000"/>
                </a:solidFill>
                <a:latin typeface="Times New Roman" panose="02020603050405020304" pitchFamily="18" charset="0"/>
                <a:cs typeface="Times New Roman" panose="02020603050405020304" pitchFamily="18" charset="0"/>
              </a:rPr>
              <a:t> </a:t>
            </a:r>
            <a:r>
              <a:rPr lang="en-US" sz="2933" dirty="0" err="1">
                <a:solidFill>
                  <a:srgbClr val="000000"/>
                </a:solidFill>
                <a:latin typeface="Times New Roman" panose="02020603050405020304" pitchFamily="18" charset="0"/>
                <a:cs typeface="Times New Roman" panose="02020603050405020304" pitchFamily="18" charset="0"/>
              </a:rPr>
              <a:t>vật</a:t>
            </a:r>
            <a:r>
              <a:rPr lang="en-US" sz="2933" dirty="0">
                <a:solidFill>
                  <a:srgbClr val="00000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73968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
                                            <p:txEl>
                                              <p:pRg st="0" end="0"/>
                                            </p:txEl>
                                          </p:spTgt>
                                        </p:tgtEl>
                                        <p:attrNameLst>
                                          <p:attrName>style.visibility</p:attrName>
                                        </p:attrNameLst>
                                      </p:cBhvr>
                                      <p:to>
                                        <p:strVal val="visible"/>
                                      </p:to>
                                    </p:set>
                                    <p:animEffect transition="in" filter="barn(inVertical)">
                                      <p:cBhvr>
                                        <p:cTn id="15" dur="500"/>
                                        <p:tgtEl>
                                          <p:spTgt spid="2">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a:extLst>
              <a:ext uri="{FF2B5EF4-FFF2-40B4-BE49-F238E27FC236}">
                <a16:creationId xmlns:a16="http://schemas.microsoft.com/office/drawing/2014/main" xmlns="" id="{B707AC33-4F5F-773B-72A6-095D40C00D39}"/>
              </a:ext>
            </a:extLst>
          </p:cNvPr>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3"/>
            <a:stretch>
              <a:fillRect t="-19868" b="-19868"/>
            </a:stretch>
          </a:blipFill>
        </p:spPr>
        <p:txBody>
          <a:bodyPr/>
          <a:lstStyle/>
          <a:p>
            <a:endParaRPr lang="en-US" sz="1200"/>
          </a:p>
        </p:txBody>
      </p:sp>
      <p:sp>
        <p:nvSpPr>
          <p:cNvPr id="3" name="Freeform 3">
            <a:extLst>
              <a:ext uri="{FF2B5EF4-FFF2-40B4-BE49-F238E27FC236}">
                <a16:creationId xmlns:a16="http://schemas.microsoft.com/office/drawing/2014/main" xmlns="" id="{FE3FB691-92FB-DDA5-B9B1-F9B168A587CE}"/>
              </a:ext>
            </a:extLst>
          </p:cNvPr>
          <p:cNvSpPr/>
          <p:nvPr/>
        </p:nvSpPr>
        <p:spPr>
          <a:xfrm>
            <a:off x="0" y="-305073"/>
            <a:ext cx="7064478" cy="7799664"/>
          </a:xfrm>
          <a:custGeom>
            <a:avLst/>
            <a:gdLst/>
            <a:ahLst/>
            <a:cxnLst/>
            <a:rect l="l" t="t" r="r" b="b"/>
            <a:pathLst>
              <a:path w="9977256" h="11015570">
                <a:moveTo>
                  <a:pt x="0" y="0"/>
                </a:moveTo>
                <a:lnTo>
                  <a:pt x="9977256" y="0"/>
                </a:lnTo>
                <a:lnTo>
                  <a:pt x="9977256" y="11015570"/>
                </a:lnTo>
                <a:lnTo>
                  <a:pt x="0" y="11015570"/>
                </a:lnTo>
                <a:lnTo>
                  <a:pt x="0" y="0"/>
                </a:lnTo>
                <a:close/>
              </a:path>
            </a:pathLst>
          </a:custGeom>
          <a:blipFill>
            <a:blip r:embed="rId4"/>
            <a:stretch>
              <a:fillRect r="-40461"/>
            </a:stretch>
          </a:blipFill>
        </p:spPr>
        <p:txBody>
          <a:bodyPr/>
          <a:lstStyle/>
          <a:p>
            <a:endParaRPr lang="en-US" sz="1200"/>
          </a:p>
        </p:txBody>
      </p:sp>
      <p:pic>
        <p:nvPicPr>
          <p:cNvPr id="10" name="Picture 3">
            <a:extLst>
              <a:ext uri="{FF2B5EF4-FFF2-40B4-BE49-F238E27FC236}">
                <a16:creationId xmlns:a16="http://schemas.microsoft.com/office/drawing/2014/main" xmlns="" id="{D5D6123A-A3B9-5DF0-0ADF-7E493D0D39FF}"/>
              </a:ext>
            </a:extLst>
          </p:cNvPr>
          <p:cNvPicPr>
            <a:picLocks noChangeAspect="1"/>
          </p:cNvPicPr>
          <p:nvPr/>
        </p:nvPicPr>
        <p:blipFill>
          <a:blip r:embed="rId5"/>
          <a:srcRect t="13611" b="12645"/>
          <a:stretch>
            <a:fillRect/>
          </a:stretch>
        </p:blipFill>
        <p:spPr>
          <a:xfrm>
            <a:off x="5363480" y="-112016"/>
            <a:ext cx="5811844" cy="7082031"/>
          </a:xfrm>
          <a:prstGeom prst="rect">
            <a:avLst/>
          </a:prstGeom>
        </p:spPr>
      </p:pic>
      <p:sp>
        <p:nvSpPr>
          <p:cNvPr id="5" name="TextBox 4">
            <a:extLst>
              <a:ext uri="{FF2B5EF4-FFF2-40B4-BE49-F238E27FC236}">
                <a16:creationId xmlns:a16="http://schemas.microsoft.com/office/drawing/2014/main" xmlns="" id="{0A9E491B-8D07-E11D-F2FD-61F34BC5E49F}"/>
              </a:ext>
            </a:extLst>
          </p:cNvPr>
          <p:cNvSpPr txBox="1"/>
          <p:nvPr/>
        </p:nvSpPr>
        <p:spPr>
          <a:xfrm>
            <a:off x="5139946" y="584096"/>
            <a:ext cx="7217797" cy="1200329"/>
          </a:xfrm>
          <a:prstGeom prst="rect">
            <a:avLst/>
          </a:prstGeom>
          <a:noFill/>
        </p:spPr>
        <p:txBody>
          <a:bodyPr wrap="square" rtlCol="0">
            <a:spAutoFit/>
          </a:bodyPr>
          <a:lstStyle/>
          <a:p>
            <a:pPr algn="ctr"/>
            <a:r>
              <a:rPr lang="en-US" sz="3600" dirty="0" err="1">
                <a:latin typeface="#9Slide07 SVNA Love Of Thunder" panose="02040603050506020204" pitchFamily="18" charset="0"/>
                <a:cs typeface="Times New Roman" panose="02020603050405020304" pitchFamily="18" charset="0"/>
              </a:rPr>
              <a:t>Bài</a:t>
            </a:r>
            <a:r>
              <a:rPr lang="en-US" sz="3600" dirty="0">
                <a:latin typeface="#9Slide07 SVNA Love Of Thunder" panose="02040603050506020204" pitchFamily="18" charset="0"/>
                <a:cs typeface="Times New Roman" panose="02020603050405020304" pitchFamily="18" charset="0"/>
              </a:rPr>
              <a:t> </a:t>
            </a:r>
            <a:r>
              <a:rPr lang="vi-VN" sz="3600" dirty="0">
                <a:latin typeface="#9Slide07 SVNA Love Of Thunder" panose="02040603050506020204" pitchFamily="18" charset="0"/>
                <a:cs typeface="Times New Roman" panose="02020603050405020304" pitchFamily="18" charset="0"/>
              </a:rPr>
              <a:t>6:</a:t>
            </a:r>
          </a:p>
          <a:p>
            <a:pPr algn="ctr"/>
            <a:r>
              <a:rPr lang="vi-VN" sz="3600" dirty="0">
                <a:latin typeface="#9Slide07 SVNA Love Of Thunder" panose="02040603050506020204" pitchFamily="18" charset="0"/>
                <a:cs typeface="Times New Roman" panose="02020603050405020304" pitchFamily="18" charset="0"/>
              </a:rPr>
              <a:t>Giải Mã những bí mật</a:t>
            </a:r>
            <a:endParaRPr lang="en-US" sz="3600" dirty="0">
              <a:latin typeface="#9Slide07 SVNA Love Of Thunder" panose="020406030505060202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426079DE-471C-41F1-E369-3676FBF73806}"/>
              </a:ext>
            </a:extLst>
          </p:cNvPr>
          <p:cNvSpPr txBox="1"/>
          <p:nvPr/>
        </p:nvSpPr>
        <p:spPr>
          <a:xfrm>
            <a:off x="4786444" y="2440597"/>
            <a:ext cx="7571299" cy="2308324"/>
          </a:xfrm>
          <a:prstGeom prst="rect">
            <a:avLst/>
          </a:prstGeom>
          <a:noFill/>
        </p:spPr>
        <p:txBody>
          <a:bodyPr wrap="square" rtlCol="0">
            <a:spAutoFit/>
          </a:bodyPr>
          <a:lstStyle/>
          <a:p>
            <a:pPr algn="ctr"/>
            <a:r>
              <a:rPr lang="en-US" sz="7200" b="1" dirty="0" err="1">
                <a:solidFill>
                  <a:srgbClr val="C00000"/>
                </a:solidFill>
                <a:latin typeface="#9Slide05 Agile Script Calligra" panose="03070402050302030203" pitchFamily="66" charset="0"/>
                <a:cs typeface="Times New Roman" panose="02020603050405020304" pitchFamily="18" charset="0"/>
              </a:rPr>
              <a:t>Bài</a:t>
            </a:r>
            <a:r>
              <a:rPr lang="en-US" sz="7200" b="1" dirty="0">
                <a:solidFill>
                  <a:srgbClr val="C00000"/>
                </a:solidFill>
                <a:latin typeface="#9Slide05 Agile Script Calligra" panose="03070402050302030203" pitchFamily="66" charset="0"/>
                <a:cs typeface="Times New Roman" panose="02020603050405020304" pitchFamily="18" charset="0"/>
              </a:rPr>
              <a:t> </a:t>
            </a:r>
            <a:r>
              <a:rPr lang="en-US" sz="7200" b="1" dirty="0" err="1">
                <a:solidFill>
                  <a:srgbClr val="C00000"/>
                </a:solidFill>
                <a:latin typeface="#9Slide05 Agile Script Calligra" panose="03070402050302030203" pitchFamily="66" charset="0"/>
                <a:cs typeface="Times New Roman" panose="02020603050405020304" pitchFamily="18" charset="0"/>
              </a:rPr>
              <a:t>hát</a:t>
            </a:r>
            <a:r>
              <a:rPr lang="en-US" sz="7200" b="1" dirty="0">
                <a:solidFill>
                  <a:srgbClr val="C00000"/>
                </a:solidFill>
                <a:latin typeface="#9Slide05 Agile Script Calligra" panose="03070402050302030203" pitchFamily="66" charset="0"/>
                <a:cs typeface="Times New Roman" panose="02020603050405020304" pitchFamily="18" charset="0"/>
              </a:rPr>
              <a:t> </a:t>
            </a:r>
          </a:p>
          <a:p>
            <a:pPr algn="ctr"/>
            <a:r>
              <a:rPr lang="en-US" sz="7200" b="1" dirty="0" err="1">
                <a:solidFill>
                  <a:srgbClr val="C00000"/>
                </a:solidFill>
                <a:latin typeface="#9Slide05 Agile Script Calligra" panose="03070402050302030203" pitchFamily="66" charset="0"/>
                <a:cs typeface="Times New Roman" panose="02020603050405020304" pitchFamily="18" charset="0"/>
              </a:rPr>
              <a:t>đồng</a:t>
            </a:r>
            <a:r>
              <a:rPr lang="en-US" sz="7200" b="1" dirty="0">
                <a:solidFill>
                  <a:srgbClr val="C00000"/>
                </a:solidFill>
                <a:latin typeface="#9Slide05 Agile Script Calligra" panose="03070402050302030203" pitchFamily="66" charset="0"/>
                <a:cs typeface="Times New Roman" panose="02020603050405020304" pitchFamily="18" charset="0"/>
              </a:rPr>
              <a:t> </a:t>
            </a:r>
            <a:r>
              <a:rPr lang="en-US" sz="7200" b="1" dirty="0" err="1">
                <a:solidFill>
                  <a:srgbClr val="C00000"/>
                </a:solidFill>
                <a:latin typeface="#9Slide05 Agile Script Calligra" panose="03070402050302030203" pitchFamily="66" charset="0"/>
                <a:cs typeface="Times New Roman" panose="02020603050405020304" pitchFamily="18" charset="0"/>
              </a:rPr>
              <a:t>sáu</a:t>
            </a:r>
            <a:r>
              <a:rPr lang="en-US" sz="7200" b="1" dirty="0">
                <a:solidFill>
                  <a:srgbClr val="C00000"/>
                </a:solidFill>
                <a:latin typeface="#9Slide05 Agile Script Calligra" panose="03070402050302030203" pitchFamily="66" charset="0"/>
                <a:cs typeface="Times New Roman" panose="02020603050405020304" pitchFamily="18" charset="0"/>
              </a:rPr>
              <a:t> xu</a:t>
            </a:r>
          </a:p>
        </p:txBody>
      </p:sp>
      <p:sp>
        <p:nvSpPr>
          <p:cNvPr id="7" name="TextBox 6">
            <a:extLst>
              <a:ext uri="{FF2B5EF4-FFF2-40B4-BE49-F238E27FC236}">
                <a16:creationId xmlns:a16="http://schemas.microsoft.com/office/drawing/2014/main" xmlns="" id="{A60838D8-20F2-5F5D-6578-775DB5F839C3}"/>
              </a:ext>
            </a:extLst>
          </p:cNvPr>
          <p:cNvSpPr txBox="1"/>
          <p:nvPr/>
        </p:nvSpPr>
        <p:spPr>
          <a:xfrm>
            <a:off x="5724120" y="4860937"/>
            <a:ext cx="5768295" cy="830997"/>
          </a:xfrm>
          <a:prstGeom prst="rect">
            <a:avLst/>
          </a:prstGeom>
          <a:noFill/>
        </p:spPr>
        <p:txBody>
          <a:bodyPr wrap="square" rtlCol="0">
            <a:spAutoFit/>
          </a:bodyPr>
          <a:lstStyle/>
          <a:p>
            <a:pPr algn="r"/>
            <a:r>
              <a:rPr lang="en-US" sz="4800" b="1" dirty="0">
                <a:solidFill>
                  <a:srgbClr val="8C1914"/>
                </a:solidFill>
                <a:latin typeface="#9Slide05 Agile Script Calligra" panose="03070402050302030203" pitchFamily="66" charset="0"/>
                <a:cs typeface="Times New Roman" panose="02020603050405020304" pitchFamily="18" charset="0"/>
              </a:rPr>
              <a:t>A-ga-</a:t>
            </a:r>
            <a:r>
              <a:rPr lang="en-US" sz="4800" b="1" dirty="0" err="1">
                <a:solidFill>
                  <a:srgbClr val="8C1914"/>
                </a:solidFill>
                <a:latin typeface="#9Slide05 Agile Script Calligra" panose="03070402050302030203" pitchFamily="66" charset="0"/>
                <a:cs typeface="Times New Roman" panose="02020603050405020304" pitchFamily="18" charset="0"/>
              </a:rPr>
              <a:t>thơ</a:t>
            </a:r>
            <a:r>
              <a:rPr lang="en-US" sz="4800" b="1" dirty="0">
                <a:solidFill>
                  <a:srgbClr val="8C1914"/>
                </a:solidFill>
                <a:latin typeface="#9Slide05 Agile Script Calligra" panose="03070402050302030203" pitchFamily="66" charset="0"/>
                <a:cs typeface="Times New Roman" panose="02020603050405020304" pitchFamily="18" charset="0"/>
              </a:rPr>
              <a:t> </a:t>
            </a:r>
            <a:r>
              <a:rPr lang="en-US" sz="4800" b="1" dirty="0" err="1">
                <a:solidFill>
                  <a:srgbClr val="8C1914"/>
                </a:solidFill>
                <a:latin typeface="#9Slide05 Agile Script Calligra" panose="03070402050302030203" pitchFamily="66" charset="0"/>
                <a:cs typeface="Times New Roman" panose="02020603050405020304" pitchFamily="18" charset="0"/>
              </a:rPr>
              <a:t>Grít-xti</a:t>
            </a:r>
            <a:endParaRPr lang="en-US" sz="4800" b="1" dirty="0">
              <a:solidFill>
                <a:srgbClr val="8C1914"/>
              </a:solidFill>
              <a:latin typeface="#9Slide05 Agile Script Calligra" panose="03070402050302030203" pitchFamily="66" charset="0"/>
              <a:cs typeface="Times New Roman" panose="02020603050405020304" pitchFamily="18" charset="0"/>
            </a:endParaRPr>
          </a:p>
        </p:txBody>
      </p:sp>
    </p:spTree>
  </p:cSld>
  <p:clrMapOvr>
    <a:masterClrMapping/>
  </p:clrMapOvr>
  <p:transition spd="slow">
    <p:fade/>
  </p:transition>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xmlns="" id="{5B178C9A-443C-4FFC-A373-3B4EC6C01B10}"/>
              </a:ext>
            </a:extLst>
          </p:cNvPr>
          <p:cNvSpPr/>
          <p:nvPr/>
        </p:nvSpPr>
        <p:spPr>
          <a:xfrm>
            <a:off x="0" y="5218176"/>
            <a:ext cx="12192000" cy="1639824"/>
          </a:xfrm>
          <a:prstGeom prst="rect">
            <a:avLst/>
          </a:prstGeom>
          <a:gradFill flip="none" rotWithShape="1">
            <a:gsLst>
              <a:gs pos="0">
                <a:srgbClr val="6DD327">
                  <a:shade val="30000"/>
                  <a:satMod val="115000"/>
                </a:srgbClr>
              </a:gs>
              <a:gs pos="50000">
                <a:srgbClr val="6DD327">
                  <a:shade val="67500"/>
                  <a:satMod val="115000"/>
                </a:srgbClr>
              </a:gs>
              <a:gs pos="100000">
                <a:srgbClr val="6DD327">
                  <a:shade val="100000"/>
                  <a:satMod val="115000"/>
                </a:srgbClr>
              </a:gs>
            </a:gsLst>
            <a:lin ang="81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 name="Rectangle 2">
            <a:extLst>
              <a:ext uri="{FF2B5EF4-FFF2-40B4-BE49-F238E27FC236}">
                <a16:creationId xmlns:a16="http://schemas.microsoft.com/office/drawing/2014/main" xmlns="" id="{844D4093-A3F0-48AB-BD7A-6976975D5FDE}"/>
              </a:ext>
            </a:extLst>
          </p:cNvPr>
          <p:cNvSpPr/>
          <p:nvPr/>
        </p:nvSpPr>
        <p:spPr>
          <a:xfrm flipV="1">
            <a:off x="0" y="0"/>
            <a:ext cx="12192000" cy="5218176"/>
          </a:xfrm>
          <a:prstGeom prst="rect">
            <a:avLst/>
          </a:prstGeom>
          <a:gradFill flip="none" rotWithShape="1">
            <a:gsLst>
              <a:gs pos="0">
                <a:schemeClr val="accent5">
                  <a:lumMod val="50000"/>
                  <a:shade val="30000"/>
                  <a:satMod val="115000"/>
                </a:schemeClr>
              </a:gs>
              <a:gs pos="50000">
                <a:schemeClr val="accent5">
                  <a:lumMod val="50000"/>
                  <a:shade val="67500"/>
                  <a:satMod val="115000"/>
                </a:schemeClr>
              </a:gs>
              <a:gs pos="100000">
                <a:schemeClr val="accent5">
                  <a:lumMod val="50000"/>
                  <a:shade val="100000"/>
                  <a:satMod val="115000"/>
                </a:schemeClr>
              </a:gs>
            </a:gsLst>
            <a:lin ang="10800000" scaled="1"/>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Rectangle: Rounded Corners 24">
            <a:extLst>
              <a:ext uri="{FF2B5EF4-FFF2-40B4-BE49-F238E27FC236}">
                <a16:creationId xmlns:a16="http://schemas.microsoft.com/office/drawing/2014/main" xmlns="" id="{14F011DC-7754-4E29-B9F9-4AFD989435EC}"/>
              </a:ext>
            </a:extLst>
          </p:cNvPr>
          <p:cNvSpPr/>
          <p:nvPr/>
        </p:nvSpPr>
        <p:spPr>
          <a:xfrm>
            <a:off x="4423658" y="1976726"/>
            <a:ext cx="7256914" cy="1427249"/>
          </a:xfrm>
          <a:prstGeom prst="roundRect">
            <a:avLst>
              <a:gd name="adj" fmla="val 22647"/>
            </a:avLst>
          </a:prstGeom>
          <a:solidFill>
            <a:srgbClr val="C00000"/>
          </a:solidFill>
          <a:ln>
            <a:noFill/>
          </a:ln>
          <a:scene3d>
            <a:camera prst="orthographicFront"/>
            <a:lightRig rig="threePt" dir="t"/>
          </a:scene3d>
          <a:sp3d prstMaterial="matte">
            <a:bevelT w="3810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sz="4000" b="1" dirty="0" err="1">
                <a:ln/>
                <a:solidFill>
                  <a:prstClr val="white"/>
                </a:solidFill>
                <a:effectLst>
                  <a:innerShdw blurRad="63500" dist="50800" dir="5400000">
                    <a:prstClr val="black">
                      <a:alpha val="50000"/>
                    </a:prstClr>
                  </a:innerShdw>
                </a:effectLst>
                <a:latin typeface="UTM Banque" panose="02040603050506020204" pitchFamily="18" charset="0"/>
              </a:rPr>
              <a:t>Giải</a:t>
            </a:r>
            <a:r>
              <a:rPr lang="en-US" sz="4000" b="1" dirty="0">
                <a:ln/>
                <a:solidFill>
                  <a:prstClr val="white"/>
                </a:solidFill>
                <a:effectLst>
                  <a:innerShdw blurRad="63500" dist="50800" dir="5400000">
                    <a:prstClr val="black">
                      <a:alpha val="50000"/>
                    </a:prstClr>
                  </a:innerShdw>
                </a:effectLst>
                <a:latin typeface="UTM Banque" panose="02040603050506020204" pitchFamily="18" charset="0"/>
              </a:rPr>
              <a:t> </a:t>
            </a:r>
            <a:r>
              <a:rPr lang="en-US" sz="4000" b="1" dirty="0" err="1">
                <a:ln/>
                <a:solidFill>
                  <a:prstClr val="white"/>
                </a:solidFill>
                <a:effectLst>
                  <a:innerShdw blurRad="63500" dist="50800" dir="5400000">
                    <a:prstClr val="black">
                      <a:alpha val="50000"/>
                    </a:prstClr>
                  </a:innerShdw>
                </a:effectLst>
                <a:latin typeface="UTM Banque" panose="02040603050506020204" pitchFamily="18" charset="0"/>
              </a:rPr>
              <a:t>trí</a:t>
            </a:r>
            <a:r>
              <a:rPr lang="en-US" sz="4000" b="1" dirty="0">
                <a:ln/>
                <a:solidFill>
                  <a:prstClr val="white"/>
                </a:solidFill>
                <a:effectLst>
                  <a:innerShdw blurRad="63500" dist="50800" dir="5400000">
                    <a:prstClr val="black">
                      <a:alpha val="50000"/>
                    </a:prstClr>
                  </a:innerShdw>
                </a:effectLst>
                <a:latin typeface="UTM Banque" panose="02040603050506020204" pitchFamily="18" charset="0"/>
              </a:rPr>
              <a:t> </a:t>
            </a:r>
            <a:r>
              <a:rPr lang="en-US" sz="4000" b="1" dirty="0" err="1">
                <a:ln/>
                <a:solidFill>
                  <a:prstClr val="white"/>
                </a:solidFill>
                <a:effectLst>
                  <a:innerShdw blurRad="63500" dist="50800" dir="5400000">
                    <a:prstClr val="black">
                      <a:alpha val="50000"/>
                    </a:prstClr>
                  </a:innerShdw>
                </a:effectLst>
                <a:latin typeface="UTM Banque" panose="02040603050506020204" pitchFamily="18" charset="0"/>
              </a:rPr>
              <a:t>cùng</a:t>
            </a:r>
            <a:r>
              <a:rPr lang="en-US" sz="4000" b="1" dirty="0">
                <a:ln/>
                <a:solidFill>
                  <a:prstClr val="white"/>
                </a:solidFill>
                <a:effectLst>
                  <a:innerShdw blurRad="63500" dist="50800" dir="5400000">
                    <a:prstClr val="black">
                      <a:alpha val="50000"/>
                    </a:prstClr>
                  </a:innerShdw>
                </a:effectLst>
                <a:latin typeface="UTM Banque" panose="02040603050506020204" pitchFamily="18" charset="0"/>
              </a:rPr>
              <a:t> </a:t>
            </a:r>
            <a:r>
              <a:rPr lang="en-US" sz="4000" b="1" dirty="0" err="1">
                <a:ln/>
                <a:solidFill>
                  <a:prstClr val="white"/>
                </a:solidFill>
                <a:effectLst>
                  <a:innerShdw blurRad="63500" dist="50800" dir="5400000">
                    <a:prstClr val="black">
                      <a:alpha val="50000"/>
                    </a:prstClr>
                  </a:innerShdw>
                </a:effectLst>
                <a:latin typeface="UTM Banque" panose="02040603050506020204" pitchFamily="18" charset="0"/>
              </a:rPr>
              <a:t>thám</a:t>
            </a:r>
            <a:r>
              <a:rPr lang="en-US" sz="4000" b="1" dirty="0">
                <a:ln/>
                <a:solidFill>
                  <a:prstClr val="white"/>
                </a:solidFill>
                <a:effectLst>
                  <a:innerShdw blurRad="63500" dist="50800" dir="5400000">
                    <a:prstClr val="black">
                      <a:alpha val="50000"/>
                    </a:prstClr>
                  </a:innerShdw>
                </a:effectLst>
                <a:latin typeface="UTM Banque" panose="02040603050506020204" pitchFamily="18" charset="0"/>
              </a:rPr>
              <a:t> </a:t>
            </a:r>
            <a:r>
              <a:rPr lang="en-US" sz="4000" b="1" dirty="0" err="1">
                <a:ln/>
                <a:solidFill>
                  <a:prstClr val="white"/>
                </a:solidFill>
                <a:effectLst>
                  <a:innerShdw blurRad="63500" dist="50800" dir="5400000">
                    <a:prstClr val="black">
                      <a:alpha val="50000"/>
                    </a:prstClr>
                  </a:innerShdw>
                </a:effectLst>
                <a:latin typeface="UTM Banque" panose="02040603050506020204" pitchFamily="18" charset="0"/>
              </a:rPr>
              <a:t>tử</a:t>
            </a:r>
            <a:endParaRPr lang="en-US" sz="4000" b="1" dirty="0">
              <a:ln/>
              <a:solidFill>
                <a:prstClr val="white"/>
              </a:solidFill>
              <a:effectLst>
                <a:innerShdw blurRad="63500" dist="50800" dir="5400000">
                  <a:prstClr val="black">
                    <a:alpha val="50000"/>
                  </a:prstClr>
                </a:innerShdw>
              </a:effectLst>
              <a:latin typeface="UTM Banque" panose="02040603050506020204" pitchFamily="18" charset="0"/>
            </a:endParaRPr>
          </a:p>
        </p:txBody>
      </p:sp>
      <p:grpSp>
        <p:nvGrpSpPr>
          <p:cNvPr id="7" name="Group 6">
            <a:extLst>
              <a:ext uri="{FF2B5EF4-FFF2-40B4-BE49-F238E27FC236}">
                <a16:creationId xmlns:a16="http://schemas.microsoft.com/office/drawing/2014/main" xmlns="" id="{6245B17C-C0C8-412B-A55C-71EC1A850FD1}"/>
              </a:ext>
            </a:extLst>
          </p:cNvPr>
          <p:cNvGrpSpPr/>
          <p:nvPr/>
        </p:nvGrpSpPr>
        <p:grpSpPr>
          <a:xfrm>
            <a:off x="-379864" y="241825"/>
            <a:ext cx="5123099" cy="5965341"/>
            <a:chOff x="-379864" y="241824"/>
            <a:chExt cx="5123099" cy="5965341"/>
          </a:xfrm>
          <a:effectLst>
            <a:outerShdw blurRad="76200" dir="18900000" sy="23000" kx="-1200000" algn="bl" rotWithShape="0">
              <a:prstClr val="black">
                <a:alpha val="20000"/>
              </a:prstClr>
            </a:outerShdw>
          </a:effectLst>
        </p:grpSpPr>
        <p:grpSp>
          <p:nvGrpSpPr>
            <p:cNvPr id="5" name="Group 4">
              <a:extLst>
                <a:ext uri="{FF2B5EF4-FFF2-40B4-BE49-F238E27FC236}">
                  <a16:creationId xmlns:a16="http://schemas.microsoft.com/office/drawing/2014/main" xmlns="" id="{B969ADA9-8B6B-49BB-A158-028ADE8BBBC0}"/>
                </a:ext>
              </a:extLst>
            </p:cNvPr>
            <p:cNvGrpSpPr/>
            <p:nvPr/>
          </p:nvGrpSpPr>
          <p:grpSpPr>
            <a:xfrm>
              <a:off x="552891" y="363605"/>
              <a:ext cx="4190344" cy="5843560"/>
              <a:chOff x="552891" y="363605"/>
              <a:chExt cx="4190344" cy="5843560"/>
            </a:xfrm>
            <a:effectLst/>
          </p:grpSpPr>
          <p:sp>
            <p:nvSpPr>
              <p:cNvPr id="11" name="Freeform: Shape 10">
                <a:extLst>
                  <a:ext uri="{FF2B5EF4-FFF2-40B4-BE49-F238E27FC236}">
                    <a16:creationId xmlns:a16="http://schemas.microsoft.com/office/drawing/2014/main" xmlns="" id="{E869D16A-F61E-4721-B90C-EACED24C1676}"/>
                  </a:ext>
                </a:extLst>
              </p:cNvPr>
              <p:cNvSpPr/>
              <p:nvPr/>
            </p:nvSpPr>
            <p:spPr>
              <a:xfrm flipH="1">
                <a:off x="1991867" y="2384590"/>
                <a:ext cx="317078" cy="467021"/>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E0EDF70F-5D89-464F-B9D3-122337FC6B7E}"/>
                  </a:ext>
                </a:extLst>
              </p:cNvPr>
              <p:cNvSpPr/>
              <p:nvPr/>
            </p:nvSpPr>
            <p:spPr>
              <a:xfrm rot="199197" flipH="1">
                <a:off x="1636846" y="5375434"/>
                <a:ext cx="240317" cy="738861"/>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8FF03B52-23F4-4613-8C22-06BFD38A6936}"/>
                  </a:ext>
                </a:extLst>
              </p:cNvPr>
              <p:cNvSpPr/>
              <p:nvPr/>
            </p:nvSpPr>
            <p:spPr>
              <a:xfrm flipH="1">
                <a:off x="1642580" y="4809557"/>
                <a:ext cx="309227" cy="715977"/>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2F983E4A-D3D9-4760-A577-1FBDBF13964F}"/>
                  </a:ext>
                </a:extLst>
              </p:cNvPr>
              <p:cNvSpPr/>
              <p:nvPr/>
            </p:nvSpPr>
            <p:spPr>
              <a:xfrm flipH="1">
                <a:off x="1615655" y="6021428"/>
                <a:ext cx="486739" cy="185736"/>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3A6A1052-16EA-490A-AFE9-8A0E957737BB}"/>
                  </a:ext>
                </a:extLst>
              </p:cNvPr>
              <p:cNvSpPr/>
              <p:nvPr/>
            </p:nvSpPr>
            <p:spPr>
              <a:xfrm rot="19294313" flipH="1">
                <a:off x="2685328" y="3049627"/>
                <a:ext cx="237490" cy="589882"/>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 name="Freeform: Shape 15">
                <a:extLst>
                  <a:ext uri="{FF2B5EF4-FFF2-40B4-BE49-F238E27FC236}">
                    <a16:creationId xmlns:a16="http://schemas.microsoft.com/office/drawing/2014/main" xmlns="" id="{72B1B8D6-4C46-4D67-9756-062DF2B43643}"/>
                  </a:ext>
                </a:extLst>
              </p:cNvPr>
              <p:cNvSpPr/>
              <p:nvPr/>
            </p:nvSpPr>
            <p:spPr>
              <a:xfrm rot="17024087" flipH="1">
                <a:off x="3193204" y="3066693"/>
                <a:ext cx="326835" cy="103113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F28D5AC7-039C-4331-A896-382F17490D93}"/>
                  </a:ext>
                </a:extLst>
              </p:cNvPr>
              <p:cNvSpPr/>
              <p:nvPr/>
            </p:nvSpPr>
            <p:spPr>
              <a:xfrm rot="19720322" flipH="1">
                <a:off x="2417901" y="2746479"/>
                <a:ext cx="374692" cy="63565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FB2B92C1-D9B4-4140-9F29-F3E049EF5966}"/>
                  </a:ext>
                </a:extLst>
              </p:cNvPr>
              <p:cNvSpPr/>
              <p:nvPr/>
            </p:nvSpPr>
            <p:spPr>
              <a:xfrm flipH="1">
                <a:off x="2244380" y="5375435"/>
                <a:ext cx="240317" cy="738861"/>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xmlns="" id="{DAEDDB8F-0B3A-40BD-BD87-675779FC9441}"/>
                  </a:ext>
                </a:extLst>
              </p:cNvPr>
              <p:cNvSpPr/>
              <p:nvPr/>
            </p:nvSpPr>
            <p:spPr>
              <a:xfrm flipH="1">
                <a:off x="2230351" y="4809557"/>
                <a:ext cx="309227" cy="715977"/>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D147E657-C076-42B2-8D6F-DF567B5A1EF5}"/>
                  </a:ext>
                </a:extLst>
              </p:cNvPr>
              <p:cNvSpPr/>
              <p:nvPr/>
            </p:nvSpPr>
            <p:spPr>
              <a:xfrm flipH="1">
                <a:off x="2044068" y="4222576"/>
                <a:ext cx="650808" cy="886474"/>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D8D95C93-3429-48D7-BC92-0966F7AAA3B8}"/>
                  </a:ext>
                </a:extLst>
              </p:cNvPr>
              <p:cNvSpPr/>
              <p:nvPr/>
            </p:nvSpPr>
            <p:spPr>
              <a:xfrm rot="217874" flipH="1">
                <a:off x="1526038" y="4222574"/>
                <a:ext cx="650808" cy="886474"/>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D6727933-8294-4FC7-945A-0542AA947012}"/>
                  </a:ext>
                </a:extLst>
              </p:cNvPr>
              <p:cNvSpPr/>
              <p:nvPr/>
            </p:nvSpPr>
            <p:spPr>
              <a:xfrm flipH="1">
                <a:off x="1416498" y="2686172"/>
                <a:ext cx="1353687" cy="184025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2514843C-36FC-494D-957F-56AA05159D77}"/>
                  </a:ext>
                </a:extLst>
              </p:cNvPr>
              <p:cNvSpPr/>
              <p:nvPr/>
            </p:nvSpPr>
            <p:spPr>
              <a:xfrm rot="4547595" flipH="1">
                <a:off x="1009691" y="2684166"/>
                <a:ext cx="237490" cy="589882"/>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B0B741A8-E97B-429E-927E-8BC98EB8142F}"/>
                  </a:ext>
                </a:extLst>
              </p:cNvPr>
              <p:cNvSpPr/>
              <p:nvPr/>
            </p:nvSpPr>
            <p:spPr>
              <a:xfrm rot="8914621">
                <a:off x="552891" y="2095313"/>
                <a:ext cx="326835" cy="103113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Freeform: Shape 28">
                <a:extLst>
                  <a:ext uri="{FF2B5EF4-FFF2-40B4-BE49-F238E27FC236}">
                    <a16:creationId xmlns:a16="http://schemas.microsoft.com/office/drawing/2014/main" xmlns="" id="{358EFD11-508B-4AAF-AAA7-C62DC8BFAF9B}"/>
                  </a:ext>
                </a:extLst>
              </p:cNvPr>
              <p:cNvSpPr/>
              <p:nvPr/>
            </p:nvSpPr>
            <p:spPr>
              <a:xfrm rot="4676073" flipH="1">
                <a:off x="1306072" y="2592580"/>
                <a:ext cx="374692" cy="63565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30" name="Freeform: Shape 29">
                <a:extLst>
                  <a:ext uri="{FF2B5EF4-FFF2-40B4-BE49-F238E27FC236}">
                    <a16:creationId xmlns:a16="http://schemas.microsoft.com/office/drawing/2014/main" xmlns="" id="{47F3BCAD-EC90-4DC5-9545-411C66EEEF17}"/>
                  </a:ext>
                </a:extLst>
              </p:cNvPr>
              <p:cNvSpPr/>
              <p:nvPr/>
            </p:nvSpPr>
            <p:spPr>
              <a:xfrm flipH="1">
                <a:off x="2236469" y="6021429"/>
                <a:ext cx="486739" cy="185736"/>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1" name="Freeform: Shape 30">
                <a:extLst>
                  <a:ext uri="{FF2B5EF4-FFF2-40B4-BE49-F238E27FC236}">
                    <a16:creationId xmlns:a16="http://schemas.microsoft.com/office/drawing/2014/main" xmlns="" id="{F77AE144-E7D2-47AD-906B-8B9BF5E2DB0E}"/>
                  </a:ext>
                </a:extLst>
              </p:cNvPr>
              <p:cNvSpPr/>
              <p:nvPr/>
            </p:nvSpPr>
            <p:spPr>
              <a:xfrm flipH="1">
                <a:off x="1031399" y="515797"/>
                <a:ext cx="2184090" cy="213070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2" name="Oval 31">
                <a:extLst>
                  <a:ext uri="{FF2B5EF4-FFF2-40B4-BE49-F238E27FC236}">
                    <a16:creationId xmlns:a16="http://schemas.microsoft.com/office/drawing/2014/main" xmlns="" id="{58923D3B-682A-43AE-8887-A3960FAA10BB}"/>
                  </a:ext>
                </a:extLst>
              </p:cNvPr>
              <p:cNvSpPr/>
              <p:nvPr/>
            </p:nvSpPr>
            <p:spPr>
              <a:xfrm flipH="1">
                <a:off x="1766814" y="1692722"/>
                <a:ext cx="251547" cy="275342"/>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E19D75BC-31E2-48C9-BF33-F0401D655897}"/>
                  </a:ext>
                </a:extLst>
              </p:cNvPr>
              <p:cNvSpPr/>
              <p:nvPr/>
            </p:nvSpPr>
            <p:spPr>
              <a:xfrm rot="549560">
                <a:off x="2606521" y="1484060"/>
                <a:ext cx="420951" cy="156438"/>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4" name="Freeform: Shape 33">
                <a:extLst>
                  <a:ext uri="{FF2B5EF4-FFF2-40B4-BE49-F238E27FC236}">
                    <a16:creationId xmlns:a16="http://schemas.microsoft.com/office/drawing/2014/main" xmlns="" id="{3A1B1AD6-2AB7-4537-AA1C-498135285CBF}"/>
                  </a:ext>
                </a:extLst>
              </p:cNvPr>
              <p:cNvSpPr/>
              <p:nvPr/>
            </p:nvSpPr>
            <p:spPr>
              <a:xfrm rot="20883427" flipH="1">
                <a:off x="1657270" y="1494341"/>
                <a:ext cx="462623" cy="156438"/>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5" name="Freeform: Shape 34">
                <a:extLst>
                  <a:ext uri="{FF2B5EF4-FFF2-40B4-BE49-F238E27FC236}">
                    <a16:creationId xmlns:a16="http://schemas.microsoft.com/office/drawing/2014/main" xmlns="" id="{F6885923-8C0C-4866-9B3C-7587DCC03D0B}"/>
                  </a:ext>
                </a:extLst>
              </p:cNvPr>
              <p:cNvSpPr/>
              <p:nvPr/>
            </p:nvSpPr>
            <p:spPr>
              <a:xfrm flipH="1">
                <a:off x="856626" y="363605"/>
                <a:ext cx="2491535" cy="1719307"/>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6" name="Oval 35">
                <a:extLst>
                  <a:ext uri="{FF2B5EF4-FFF2-40B4-BE49-F238E27FC236}">
                    <a16:creationId xmlns:a16="http://schemas.microsoft.com/office/drawing/2014/main" xmlns="" id="{825D8D50-FCC5-4007-A38D-2BD5E4C815FA}"/>
                  </a:ext>
                </a:extLst>
              </p:cNvPr>
              <p:cNvSpPr/>
              <p:nvPr/>
            </p:nvSpPr>
            <p:spPr>
              <a:xfrm flipH="1">
                <a:off x="2666467" y="1692722"/>
                <a:ext cx="251547" cy="275342"/>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4">
                <p14:nvContentPartPr>
                  <p14:cNvPr id="37" name="Ink 36">
                    <a:extLst>
                      <a:ext uri="{FF2B5EF4-FFF2-40B4-BE49-F238E27FC236}">
                        <a16:creationId xmlns:a16="http://schemas.microsoft.com/office/drawing/2014/main" xmlns="" id="{D088281D-0EC7-41BA-ACF7-168952270A06}"/>
                      </a:ext>
                    </a:extLst>
                  </p14:cNvPr>
                  <p14:cNvContentPartPr/>
                  <p14:nvPr/>
                </p14:nvContentPartPr>
                <p14:xfrm flipH="1">
                  <a:off x="2433167" y="2120971"/>
                  <a:ext cx="47048" cy="70274"/>
                </p14:xfrm>
              </p:contentPart>
            </mc:Choice>
            <mc:Fallback xmlns="">
              <p:pic>
                <p:nvPicPr>
                  <p:cNvPr id="37" name="Ink 36">
                    <a:extLst>
                      <a:ext uri="{FF2B5EF4-FFF2-40B4-BE49-F238E27FC236}">
                        <a16:creationId xmlns:a16="http://schemas.microsoft.com/office/drawing/2014/main" id="{D088281D-0EC7-41BA-ACF7-168952270A06}"/>
                      </a:ext>
                    </a:extLst>
                  </p:cNvPr>
                  <p:cNvPicPr/>
                  <p:nvPr/>
                </p:nvPicPr>
                <p:blipFill>
                  <a:blip r:embed="rId5"/>
                  <a:stretch>
                    <a:fillRect/>
                  </a:stretch>
                </p:blipFill>
                <p:spPr>
                  <a:xfrm flipH="1">
                    <a:off x="2423978" y="2111962"/>
                    <a:ext cx="65059" cy="87933"/>
                  </a:xfrm>
                  <a:prstGeom prst="rect">
                    <a:avLst/>
                  </a:prstGeom>
                </p:spPr>
              </p:pic>
            </mc:Fallback>
          </mc:AlternateContent>
          <p:sp>
            <p:nvSpPr>
              <p:cNvPr id="38" name="Freeform: Shape 37">
                <a:extLst>
                  <a:ext uri="{FF2B5EF4-FFF2-40B4-BE49-F238E27FC236}">
                    <a16:creationId xmlns:a16="http://schemas.microsoft.com/office/drawing/2014/main" xmlns="" id="{FF5EB10B-E4C1-4512-BC53-F84F17C9CEBC}"/>
                  </a:ext>
                </a:extLst>
              </p:cNvPr>
              <p:cNvSpPr/>
              <p:nvPr/>
            </p:nvSpPr>
            <p:spPr>
              <a:xfrm flipH="1">
                <a:off x="2200050" y="2308516"/>
                <a:ext cx="448009" cy="74456"/>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9" name="Freeform: Shape 38">
                <a:extLst>
                  <a:ext uri="{FF2B5EF4-FFF2-40B4-BE49-F238E27FC236}">
                    <a16:creationId xmlns:a16="http://schemas.microsoft.com/office/drawing/2014/main" xmlns="" id="{ECB5892B-5942-43B2-94A1-9638E36D8A7B}"/>
                  </a:ext>
                </a:extLst>
              </p:cNvPr>
              <p:cNvSpPr/>
              <p:nvPr/>
            </p:nvSpPr>
            <p:spPr>
              <a:xfrm flipH="1">
                <a:off x="1129030" y="1934540"/>
                <a:ext cx="185476" cy="271970"/>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pic>
            <p:nvPicPr>
              <p:cNvPr id="21" name="Picture 20">
                <a:extLst>
                  <a:ext uri="{FF2B5EF4-FFF2-40B4-BE49-F238E27FC236}">
                    <a16:creationId xmlns:a16="http://schemas.microsoft.com/office/drawing/2014/main" xmlns="" id="{473E17DC-59D9-45FB-BDFD-0D886D3827F6}"/>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4407" b="93644" l="10000" r="90000">
                            <a14:foregroundMark x1="51333" y1="7966" x2="51333" y2="7966"/>
                            <a14:foregroundMark x1="52111" y1="4407" x2="52111" y2="4407"/>
                            <a14:foregroundMark x1="67889" y1="91695" x2="67889" y2="91695"/>
                            <a14:foregroundMark x1="74889" y1="91695" x2="74889" y2="91695"/>
                            <a14:foregroundMark x1="62333" y1="93644" x2="62333" y2="93644"/>
                            <a14:backgroundMark x1="67889" y1="46525" x2="67889" y2="46525"/>
                            <a14:backgroundMark x1="33444" y1="46695" x2="33444" y2="46695"/>
                          </a14:backgroundRemoval>
                        </a14:imgEffect>
                      </a14:imgLayer>
                    </a14:imgProps>
                  </a:ext>
                  <a:ext uri="{28A0092B-C50C-407E-A947-70E740481C1C}">
                    <a14:useLocalDpi xmlns:a14="http://schemas.microsoft.com/office/drawing/2010/main" val="0"/>
                  </a:ext>
                </a:extLst>
              </a:blip>
              <a:stretch>
                <a:fillRect/>
              </a:stretch>
            </p:blipFill>
            <p:spPr>
              <a:xfrm rot="897532">
                <a:off x="2959880" y="2072559"/>
                <a:ext cx="1783355" cy="2338177"/>
              </a:xfrm>
              <a:prstGeom prst="rect">
                <a:avLst/>
              </a:prstGeom>
              <a:effectLst/>
            </p:spPr>
          </p:pic>
        </p:grpSp>
        <p:pic>
          <p:nvPicPr>
            <p:cNvPr id="23" name="Picture 22" descr="A picture containing indoor, wall, kitchenware, metal&#10;&#10;Description automatically generated">
              <a:extLst>
                <a:ext uri="{FF2B5EF4-FFF2-40B4-BE49-F238E27FC236}">
                  <a16:creationId xmlns:a16="http://schemas.microsoft.com/office/drawing/2014/main" xmlns="" id="{D679AF79-E1AE-4EA7-963B-57454C3F2A0C}"/>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4234" b="95225" l="10000" r="90000">
                          <a14:foregroundMark x1="45568" y1="82342" x2="45568" y2="82342"/>
                          <a14:foregroundMark x1="51136" y1="85676" x2="51136" y2="85676"/>
                          <a14:foregroundMark x1="58295" y1="86216" x2="58295" y2="86216"/>
                          <a14:foregroundMark x1="54659" y1="82523" x2="54659" y2="82523"/>
                          <a14:foregroundMark x1="49545" y1="83514" x2="49545" y2="83514"/>
                          <a14:foregroundMark x1="66818" y1="83514" x2="66818" y2="83514"/>
                          <a14:foregroundMark x1="48864" y1="95315" x2="48864" y2="95315"/>
                          <a14:foregroundMark x1="77386" y1="4234" x2="77386" y2="4234"/>
                          <a14:foregroundMark x1="29091" y1="41261" x2="29091" y2="41261"/>
                          <a14:foregroundMark x1="71477" y1="29369" x2="71477" y2="29369"/>
                          <a14:backgroundMark x1="75341" y1="20270" x2="75341" y2="20270"/>
                          <a14:backgroundMark x1="77841" y1="17207" x2="77841" y2="17207"/>
                          <a14:backgroundMark x1="73523" y1="7658" x2="73523" y2="7658"/>
                          <a14:backgroundMark x1="26705" y1="6577" x2="26705" y2="6577"/>
                          <a14:backgroundMark x1="29773" y1="42162" x2="29773" y2="42162"/>
                          <a14:backgroundMark x1="35455" y1="49279" x2="35455" y2="49279"/>
                          <a14:backgroundMark x1="35000" y1="48198" x2="35000" y2="48198"/>
                          <a14:backgroundMark x1="32500" y1="45315" x2="32500" y2="45315"/>
                          <a14:backgroundMark x1="32273" y1="44775" x2="32273" y2="44775"/>
                          <a14:backgroundMark x1="32045" y1="44234" x2="32045" y2="44234"/>
                          <a14:backgroundMark x1="63636" y1="49279" x2="63636" y2="49279"/>
                          <a14:backgroundMark x1="64545" y1="49279" x2="64545" y2="49279"/>
                          <a14:backgroundMark x1="68864" y1="43333" x2="68864" y2="43333"/>
                          <a14:backgroundMark x1="67955" y1="43874" x2="67955" y2="43874"/>
                          <a14:backgroundMark x1="59432" y1="53333" x2="59432" y2="53333"/>
                          <a14:backgroundMark x1="61250" y1="51171" x2="61250" y2="51171"/>
                          <a14:backgroundMark x1="62159" y1="50450" x2="62159" y2="50450"/>
                          <a14:backgroundMark x1="66364" y1="45856" x2="66364" y2="45856"/>
                          <a14:backgroundMark x1="65455" y1="46757" x2="65455" y2="46757"/>
                          <a14:backgroundMark x1="64773" y1="47477" x2="64773" y2="47477"/>
                          <a14:backgroundMark x1="66818" y1="45315" x2="66818" y2="45315"/>
                          <a14:backgroundMark x1="66136" y1="46216" x2="66136" y2="46216"/>
                          <a14:backgroundMark x1="33864" y1="46577" x2="33864" y2="46577"/>
                          <a14:backgroundMark x1="32955" y1="45676" x2="32955" y2="45676"/>
                          <a14:backgroundMark x1="33182" y1="45856" x2="33182" y2="45856"/>
                          <a14:backgroundMark x1="34318" y1="47297" x2="34318" y2="47297"/>
                          <a14:backgroundMark x1="37841" y1="50811" x2="37841" y2="50811"/>
                          <a14:backgroundMark x1="37841" y1="50811" x2="37841" y2="50811"/>
                          <a14:backgroundMark x1="37386" y1="50270" x2="37386" y2="50270"/>
                          <a14:backgroundMark x1="38523" y1="50811" x2="38523" y2="50811"/>
                          <a14:backgroundMark x1="72841" y1="24865" x2="72841" y2="24865"/>
                          <a14:backgroundMark x1="29318" y1="41441" x2="29318" y2="41441"/>
                          <a14:backgroundMark x1="29091" y1="41441" x2="29091" y2="41441"/>
                          <a14:backgroundMark x1="29318" y1="41261" x2="29318" y2="41261"/>
                        </a14:backgroundRemoval>
                      </a14:imgEffect>
                    </a14:imgLayer>
                  </a14:imgProps>
                </a:ext>
                <a:ext uri="{28A0092B-C50C-407E-A947-70E740481C1C}">
                  <a14:useLocalDpi xmlns:a14="http://schemas.microsoft.com/office/drawing/2010/main" val="0"/>
                </a:ext>
              </a:extLst>
            </a:blip>
            <a:stretch>
              <a:fillRect/>
            </a:stretch>
          </p:blipFill>
          <p:spPr>
            <a:xfrm rot="1179514">
              <a:off x="-379864" y="241824"/>
              <a:ext cx="2263213" cy="2854733"/>
            </a:xfrm>
            <a:prstGeom prst="rect">
              <a:avLst/>
            </a:prstGeom>
            <a:effectLst>
              <a:outerShdw blurRad="76200" dir="18900000" sy="23000" kx="-1200000" algn="bl" rotWithShape="0">
                <a:prstClr val="black">
                  <a:alpha val="20000"/>
                </a:prstClr>
              </a:outerShdw>
            </a:effectLst>
          </p:spPr>
        </p:pic>
      </p:grpSp>
      <p:pic>
        <p:nvPicPr>
          <p:cNvPr id="10" name="Picture 9" descr="A picture containing blur&#10;&#10;Description automatically generated">
            <a:extLst>
              <a:ext uri="{FF2B5EF4-FFF2-40B4-BE49-F238E27FC236}">
                <a16:creationId xmlns:a16="http://schemas.microsoft.com/office/drawing/2014/main" xmlns="" id="{AD93812A-052A-4502-9514-64395C406AB4}"/>
              </a:ext>
            </a:extLst>
          </p:cNvPr>
          <p:cNvPicPr>
            <a:picLocks noChangeAspect="1"/>
          </p:cNvPicPr>
          <p:nvPr/>
        </p:nvPicPr>
        <p:blipFill rotWithShape="1">
          <a:blip r:embed="rId10">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val="0"/>
              </a:ext>
            </a:extLst>
          </a:blip>
          <a:srcRect t="34815" b="-1"/>
          <a:stretch/>
        </p:blipFill>
        <p:spPr>
          <a:xfrm rot="19370601">
            <a:off x="-1699643" y="-677922"/>
            <a:ext cx="6096012" cy="5576286"/>
          </a:xfrm>
          <a:prstGeom prst="rect">
            <a:avLst/>
          </a:prstGeom>
        </p:spPr>
      </p:pic>
      <p:pic>
        <p:nvPicPr>
          <p:cNvPr id="4" name="Kazoom - Quincas Moreira">
            <a:hlinkClick r:id="" action="ppaction://media"/>
            <a:extLst>
              <a:ext uri="{FF2B5EF4-FFF2-40B4-BE49-F238E27FC236}">
                <a16:creationId xmlns:a16="http://schemas.microsoft.com/office/drawing/2014/main" xmlns="" id="{29D9E971-D4A9-4DCC-A963-063508AF0E0E}"/>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6096001" y="-589556"/>
            <a:ext cx="487363" cy="487363"/>
          </a:xfrm>
          <a:prstGeom prst="rect">
            <a:avLst/>
          </a:prstGeom>
        </p:spPr>
      </p:pic>
    </p:spTree>
    <p:extLst>
      <p:ext uri="{BB962C8B-B14F-4D97-AF65-F5344CB8AC3E}">
        <p14:creationId xmlns:p14="http://schemas.microsoft.com/office/powerpoint/2010/main" val="323301224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mph" presetSubtype="0" repeatCount="indefinite" fill="hold" grpId="0" nodeType="withEffect">
                                  <p:stCondLst>
                                    <p:cond delay="0"/>
                                  </p:stCondLst>
                                  <p:childTnLst>
                                    <p:animClr clrSpc="hsl" dir="cw">
                                      <p:cBhvr override="childStyle">
                                        <p:cTn id="6" dur="1000" fill="hold"/>
                                        <p:tgtEl>
                                          <p:spTgt spid="25"/>
                                        </p:tgtEl>
                                        <p:attrNameLst>
                                          <p:attrName>style.color</p:attrName>
                                        </p:attrNameLst>
                                      </p:cBhvr>
                                      <p:by>
                                        <p:hsl h="0" s="12549" l="25098"/>
                                      </p:by>
                                    </p:animClr>
                                    <p:animClr clrSpc="hsl" dir="cw">
                                      <p:cBhvr>
                                        <p:cTn id="7" dur="1000" fill="hold"/>
                                        <p:tgtEl>
                                          <p:spTgt spid="25"/>
                                        </p:tgtEl>
                                        <p:attrNameLst>
                                          <p:attrName>fillcolor</p:attrName>
                                        </p:attrNameLst>
                                      </p:cBhvr>
                                      <p:by>
                                        <p:hsl h="0" s="12549" l="25098"/>
                                      </p:by>
                                    </p:animClr>
                                    <p:animClr clrSpc="hsl" dir="cw">
                                      <p:cBhvr>
                                        <p:cTn id="8" dur="1000" fill="hold"/>
                                        <p:tgtEl>
                                          <p:spTgt spid="25"/>
                                        </p:tgtEl>
                                        <p:attrNameLst>
                                          <p:attrName>stroke.color</p:attrName>
                                        </p:attrNameLst>
                                      </p:cBhvr>
                                      <p:by>
                                        <p:hsl h="0" s="12549" l="25098"/>
                                      </p:by>
                                    </p:animClr>
                                    <p:set>
                                      <p:cBhvr>
                                        <p:cTn id="9" dur="1000" fill="hold"/>
                                        <p:tgtEl>
                                          <p:spTgt spid="25"/>
                                        </p:tgtEl>
                                        <p:attrNameLst>
                                          <p:attrName>fill.type</p:attrName>
                                        </p:attrNameLst>
                                      </p:cBhvr>
                                      <p:to>
                                        <p:strVal val="solid"/>
                                      </p:to>
                                    </p:set>
                                  </p:childTnLst>
                                </p:cTn>
                              </p:par>
                              <p:par>
                                <p:cTn id="10" presetID="26" presetClass="emph" presetSubtype="0" repeatCount="indefinite" fill="hold" nodeType="withEffect">
                                  <p:stCondLst>
                                    <p:cond delay="0"/>
                                  </p:stCondLst>
                                  <p:childTnLst>
                                    <p:animEffect transition="out" filter="fade">
                                      <p:cBhvr>
                                        <p:cTn id="11" dur="1000" tmFilter="0, 0; .2, .5; .8, .5; 1, 0"/>
                                        <p:tgtEl>
                                          <p:spTgt spid="10"/>
                                        </p:tgtEl>
                                      </p:cBhvr>
                                    </p:animEffect>
                                    <p:animScale>
                                      <p:cBhvr>
                                        <p:cTn id="12" dur="500" autoRev="1" fill="hold"/>
                                        <p:tgtEl>
                                          <p:spTgt spid="10"/>
                                        </p:tgtEl>
                                      </p:cBhvr>
                                      <p:by x="105000" y="105000"/>
                                    </p:animScale>
                                  </p:childTnLst>
                                </p:cTn>
                              </p:par>
                              <p:par>
                                <p:cTn id="13" presetID="1" presetClass="mediacall" presetSubtype="0" fill="hold" nodeType="withEffect">
                                  <p:stCondLst>
                                    <p:cond delay="0"/>
                                  </p:stCondLst>
                                  <p:childTnLst>
                                    <p:cmd type="call" cmd="playFrom(0.0)">
                                      <p:cBhvr>
                                        <p:cTn id="14" dur="23100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23171">
                <p:cTn id="15" fill="hold" display="0">
                  <p:stCondLst>
                    <p:cond delay="indefinite"/>
                  </p:stCondLst>
                  <p:endCondLst>
                    <p:cond evt="onStopAudio" delay="0">
                      <p:tgtEl>
                        <p:sldTgt/>
                      </p:tgtEl>
                    </p:cond>
                  </p:endCondLst>
                </p:cTn>
                <p:tgtEl>
                  <p:spTgt spid="4"/>
                </p:tgtEl>
              </p:cMediaNode>
            </p:audio>
          </p:childTnLst>
        </p:cTn>
      </p:par>
    </p:tnLst>
    <p:bldLst>
      <p:bldP spid="2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
            <a:hlinkClick r:id="rId3" action="ppaction://hlinksldjump"/>
            <a:extLst>
              <a:ext uri="{FF2B5EF4-FFF2-40B4-BE49-F238E27FC236}">
                <a16:creationId xmlns:a16="http://schemas.microsoft.com/office/drawing/2014/main" xmlns="" id="{80ED5BAD-A1E2-490D-9892-68DA2057BBDD}"/>
              </a:ext>
            </a:extLst>
          </p:cNvPr>
          <p:cNvPicPr>
            <a:picLocks noChangeAspect="1"/>
          </p:cNvPicPr>
          <p:nvPr/>
        </p:nvPicPr>
        <p:blipFill>
          <a:blip r:embed="rId4"/>
          <a:stretch>
            <a:fillRect/>
          </a:stretch>
        </p:blipFill>
        <p:spPr>
          <a:xfrm>
            <a:off x="1405488" y="1924156"/>
            <a:ext cx="1725318" cy="1725318"/>
          </a:xfrm>
          <a:prstGeom prst="rect">
            <a:avLst/>
          </a:prstGeom>
        </p:spPr>
      </p:pic>
      <p:pic>
        <p:nvPicPr>
          <p:cNvPr id="10" name="2">
            <a:hlinkClick r:id="rId5" action="ppaction://hlinksldjump"/>
            <a:extLst>
              <a:ext uri="{FF2B5EF4-FFF2-40B4-BE49-F238E27FC236}">
                <a16:creationId xmlns:a16="http://schemas.microsoft.com/office/drawing/2014/main" xmlns="" id="{99781CBC-2509-459E-A104-64A0B61B0100}"/>
              </a:ext>
            </a:extLst>
          </p:cNvPr>
          <p:cNvPicPr>
            <a:picLocks noChangeAspect="1"/>
          </p:cNvPicPr>
          <p:nvPr/>
        </p:nvPicPr>
        <p:blipFill>
          <a:blip r:embed="rId6"/>
          <a:stretch>
            <a:fillRect/>
          </a:stretch>
        </p:blipFill>
        <p:spPr>
          <a:xfrm>
            <a:off x="3941850" y="1924156"/>
            <a:ext cx="1725318" cy="1725318"/>
          </a:xfrm>
          <a:prstGeom prst="rect">
            <a:avLst/>
          </a:prstGeom>
        </p:spPr>
      </p:pic>
      <p:pic>
        <p:nvPicPr>
          <p:cNvPr id="11" name="3">
            <a:hlinkClick r:id="rId7" action="ppaction://hlinksldjump"/>
            <a:extLst>
              <a:ext uri="{FF2B5EF4-FFF2-40B4-BE49-F238E27FC236}">
                <a16:creationId xmlns:a16="http://schemas.microsoft.com/office/drawing/2014/main" xmlns="" id="{B519C14B-E757-4CA0-AC30-0230036AE013}"/>
              </a:ext>
            </a:extLst>
          </p:cNvPr>
          <p:cNvPicPr>
            <a:picLocks noChangeAspect="1"/>
          </p:cNvPicPr>
          <p:nvPr/>
        </p:nvPicPr>
        <p:blipFill>
          <a:blip r:embed="rId8"/>
          <a:stretch>
            <a:fillRect/>
          </a:stretch>
        </p:blipFill>
        <p:spPr>
          <a:xfrm>
            <a:off x="6478214" y="1924156"/>
            <a:ext cx="1725318" cy="1725318"/>
          </a:xfrm>
          <a:prstGeom prst="rect">
            <a:avLst/>
          </a:prstGeom>
        </p:spPr>
      </p:pic>
      <p:pic>
        <p:nvPicPr>
          <p:cNvPr id="12" name="4">
            <a:hlinkClick r:id="rId9" action="ppaction://hlinksldjump"/>
            <a:extLst>
              <a:ext uri="{FF2B5EF4-FFF2-40B4-BE49-F238E27FC236}">
                <a16:creationId xmlns:a16="http://schemas.microsoft.com/office/drawing/2014/main" xmlns="" id="{73D3FC36-6F7F-4B29-8281-C1C0E8641CC7}"/>
              </a:ext>
            </a:extLst>
          </p:cNvPr>
          <p:cNvPicPr>
            <a:picLocks noChangeAspect="1"/>
          </p:cNvPicPr>
          <p:nvPr/>
        </p:nvPicPr>
        <p:blipFill>
          <a:blip r:embed="rId10"/>
          <a:stretch>
            <a:fillRect/>
          </a:stretch>
        </p:blipFill>
        <p:spPr>
          <a:xfrm>
            <a:off x="9014576" y="1924156"/>
            <a:ext cx="1725318" cy="1725318"/>
          </a:xfrm>
          <a:prstGeom prst="rect">
            <a:avLst/>
          </a:prstGeom>
        </p:spPr>
      </p:pic>
      <p:pic>
        <p:nvPicPr>
          <p:cNvPr id="20" name="5">
            <a:hlinkClick r:id="rId11" action="ppaction://hlinksldjump"/>
            <a:extLst>
              <a:ext uri="{FF2B5EF4-FFF2-40B4-BE49-F238E27FC236}">
                <a16:creationId xmlns:a16="http://schemas.microsoft.com/office/drawing/2014/main" xmlns="" id="{3103D7D5-8813-45DA-9877-01A4DC80BA82}"/>
              </a:ext>
            </a:extLst>
          </p:cNvPr>
          <p:cNvPicPr>
            <a:picLocks noChangeAspect="1"/>
          </p:cNvPicPr>
          <p:nvPr/>
        </p:nvPicPr>
        <p:blipFill>
          <a:blip r:embed="rId12"/>
          <a:stretch>
            <a:fillRect/>
          </a:stretch>
        </p:blipFill>
        <p:spPr>
          <a:xfrm>
            <a:off x="1405488" y="4297344"/>
            <a:ext cx="1725318" cy="1719221"/>
          </a:xfrm>
          <a:prstGeom prst="rect">
            <a:avLst/>
          </a:prstGeom>
        </p:spPr>
      </p:pic>
      <p:pic>
        <p:nvPicPr>
          <p:cNvPr id="21" name="6">
            <a:hlinkClick r:id="rId13" action="ppaction://hlinksldjump"/>
            <a:extLst>
              <a:ext uri="{FF2B5EF4-FFF2-40B4-BE49-F238E27FC236}">
                <a16:creationId xmlns:a16="http://schemas.microsoft.com/office/drawing/2014/main" xmlns="" id="{CA14DC12-5E0B-4BED-8BF6-63D0D61FAE94}"/>
              </a:ext>
            </a:extLst>
          </p:cNvPr>
          <p:cNvPicPr>
            <a:picLocks noChangeAspect="1"/>
          </p:cNvPicPr>
          <p:nvPr/>
        </p:nvPicPr>
        <p:blipFill>
          <a:blip r:embed="rId14"/>
          <a:stretch>
            <a:fillRect/>
          </a:stretch>
        </p:blipFill>
        <p:spPr>
          <a:xfrm>
            <a:off x="3941850" y="4297343"/>
            <a:ext cx="1725318" cy="1719221"/>
          </a:xfrm>
          <a:prstGeom prst="rect">
            <a:avLst/>
          </a:prstGeom>
        </p:spPr>
      </p:pic>
      <p:pic>
        <p:nvPicPr>
          <p:cNvPr id="77" name="7">
            <a:hlinkClick r:id="rId15" action="ppaction://hlinksldjump"/>
            <a:extLst>
              <a:ext uri="{FF2B5EF4-FFF2-40B4-BE49-F238E27FC236}">
                <a16:creationId xmlns:a16="http://schemas.microsoft.com/office/drawing/2014/main" xmlns="" id="{AB52E6A0-1528-4F4D-9E1D-6A453F74C34F}"/>
              </a:ext>
            </a:extLst>
          </p:cNvPr>
          <p:cNvPicPr>
            <a:picLocks noChangeAspect="1"/>
          </p:cNvPicPr>
          <p:nvPr/>
        </p:nvPicPr>
        <p:blipFill>
          <a:blip r:embed="rId16"/>
          <a:stretch>
            <a:fillRect/>
          </a:stretch>
        </p:blipFill>
        <p:spPr>
          <a:xfrm>
            <a:off x="6478214" y="4297343"/>
            <a:ext cx="1725318" cy="1719221"/>
          </a:xfrm>
          <a:prstGeom prst="rect">
            <a:avLst/>
          </a:prstGeom>
        </p:spPr>
      </p:pic>
      <p:pic>
        <p:nvPicPr>
          <p:cNvPr id="78" name="8">
            <a:hlinkClick r:id="rId17" action="ppaction://hlinksldjump"/>
            <a:extLst>
              <a:ext uri="{FF2B5EF4-FFF2-40B4-BE49-F238E27FC236}">
                <a16:creationId xmlns:a16="http://schemas.microsoft.com/office/drawing/2014/main" xmlns="" id="{3EBB599B-1AEA-4918-899D-B0131C59FB8E}"/>
              </a:ext>
            </a:extLst>
          </p:cNvPr>
          <p:cNvPicPr>
            <a:picLocks noChangeAspect="1"/>
          </p:cNvPicPr>
          <p:nvPr/>
        </p:nvPicPr>
        <p:blipFill>
          <a:blip r:embed="rId18"/>
          <a:stretch>
            <a:fillRect/>
          </a:stretch>
        </p:blipFill>
        <p:spPr>
          <a:xfrm>
            <a:off x="9014576" y="4297343"/>
            <a:ext cx="1725318" cy="1719221"/>
          </a:xfrm>
          <a:prstGeom prst="rect">
            <a:avLst/>
          </a:prstGeom>
        </p:spPr>
      </p:pic>
      <p:sp>
        <p:nvSpPr>
          <p:cNvPr id="79" name="Action Button: Return 78">
            <a:hlinkClick r:id="rId19" action="ppaction://hlinksldjump" highlightClick="1"/>
            <a:extLst>
              <a:ext uri="{FF2B5EF4-FFF2-40B4-BE49-F238E27FC236}">
                <a16:creationId xmlns:a16="http://schemas.microsoft.com/office/drawing/2014/main" xmlns="" id="{3D402F4D-C10D-427E-B5B5-2BC2339130F7}"/>
              </a:ext>
            </a:extLst>
          </p:cNvPr>
          <p:cNvSpPr/>
          <p:nvPr/>
        </p:nvSpPr>
        <p:spPr>
          <a:xfrm rot="16200000">
            <a:off x="11324492" y="5985412"/>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223"/>
            <a:endParaRPr lang="en-US">
              <a:solidFill>
                <a:prstClr val="white"/>
              </a:solidFill>
              <a:latin typeface="Calibri" panose="020F0502020204030204"/>
            </a:endParaRPr>
          </a:p>
        </p:txBody>
      </p:sp>
      <p:sp>
        <p:nvSpPr>
          <p:cNvPr id="81" name="Rectangle: Rounded Corners 80">
            <a:hlinkClick r:id="rId19" action="ppaction://hlinksldjump"/>
            <a:extLst>
              <a:ext uri="{FF2B5EF4-FFF2-40B4-BE49-F238E27FC236}">
                <a16:creationId xmlns:a16="http://schemas.microsoft.com/office/drawing/2014/main" xmlns="" id="{73F722C6-2144-465A-8B20-4FE3AF7EF1A2}"/>
              </a:ext>
            </a:extLst>
          </p:cNvPr>
          <p:cNvSpPr/>
          <p:nvPr/>
        </p:nvSpPr>
        <p:spPr>
          <a:xfrm>
            <a:off x="2467544" y="433756"/>
            <a:ext cx="7256914" cy="1103315"/>
          </a:xfrm>
          <a:prstGeom prst="roundRect">
            <a:avLst>
              <a:gd name="adj" fmla="val 22647"/>
            </a:avLst>
          </a:prstGeom>
          <a:solidFill>
            <a:srgbClr val="C00000"/>
          </a:solidFill>
          <a:ln>
            <a:noFill/>
          </a:ln>
          <a:effectLst>
            <a:outerShdw blurRad="50800" dist="38100" dir="16200000" rotWithShape="0">
              <a:prstClr val="black">
                <a:alpha val="40000"/>
              </a:prstClr>
            </a:outerShdw>
          </a:effectLst>
          <a:scene3d>
            <a:camera prst="orthographicFront"/>
            <a:lightRig rig="threePt" dir="t"/>
          </a:scene3d>
          <a:sp3d prstMaterial="matte">
            <a:bevelT w="3810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sz="2800" b="1" dirty="0">
                <a:ln/>
                <a:solidFill>
                  <a:prstClr val="white"/>
                </a:solidFill>
                <a:effectLst>
                  <a:innerShdw blurRad="63500" dist="50800" dir="5400000">
                    <a:prstClr val="black">
                      <a:alpha val="50000"/>
                    </a:prstClr>
                  </a:innerShdw>
                </a:effectLst>
                <a:latin typeface="UTM Banque" panose="02040603050506020204" pitchFamily="18" charset="0"/>
              </a:rPr>
              <a:t>HÃY CHỌN CÁC TRÁI BÓNG</a:t>
            </a:r>
          </a:p>
        </p:txBody>
      </p:sp>
    </p:spTree>
    <p:extLst>
      <p:ext uri="{BB962C8B-B14F-4D97-AF65-F5344CB8AC3E}">
        <p14:creationId xmlns:p14="http://schemas.microsoft.com/office/powerpoint/2010/main" val="1852732988"/>
      </p:ext>
    </p:extLst>
  </p:cSld>
  <p:clrMapOvr>
    <a:masterClrMapping/>
  </p:clrMapOvr>
  <p:transition spd="slow" advClick="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mph" presetSubtype="0" repeatCount="indefinite" fill="hold" grpId="0" nodeType="withEffect">
                                  <p:stCondLst>
                                    <p:cond delay="0"/>
                                  </p:stCondLst>
                                  <p:childTnLst>
                                    <p:animClr clrSpc="hsl" dir="cw">
                                      <p:cBhvr override="childStyle">
                                        <p:cTn id="6" dur="1000" fill="hold"/>
                                        <p:tgtEl>
                                          <p:spTgt spid="81"/>
                                        </p:tgtEl>
                                        <p:attrNameLst>
                                          <p:attrName>style.color</p:attrName>
                                        </p:attrNameLst>
                                      </p:cBhvr>
                                      <p:by>
                                        <p:hsl h="0" s="12549" l="25098"/>
                                      </p:by>
                                    </p:animClr>
                                    <p:animClr clrSpc="hsl" dir="cw">
                                      <p:cBhvr>
                                        <p:cTn id="7" dur="1000" fill="hold"/>
                                        <p:tgtEl>
                                          <p:spTgt spid="81"/>
                                        </p:tgtEl>
                                        <p:attrNameLst>
                                          <p:attrName>fillcolor</p:attrName>
                                        </p:attrNameLst>
                                      </p:cBhvr>
                                      <p:by>
                                        <p:hsl h="0" s="12549" l="25098"/>
                                      </p:by>
                                    </p:animClr>
                                    <p:animClr clrSpc="hsl" dir="cw">
                                      <p:cBhvr>
                                        <p:cTn id="8" dur="1000" fill="hold"/>
                                        <p:tgtEl>
                                          <p:spTgt spid="81"/>
                                        </p:tgtEl>
                                        <p:attrNameLst>
                                          <p:attrName>stroke.color</p:attrName>
                                        </p:attrNameLst>
                                      </p:cBhvr>
                                      <p:by>
                                        <p:hsl h="0" s="12549" l="25098"/>
                                      </p:by>
                                    </p:animClr>
                                    <p:set>
                                      <p:cBhvr>
                                        <p:cTn id="9" dur="1000" fill="hold"/>
                                        <p:tgtEl>
                                          <p:spTgt spid="8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8"/>
                    </p:tgtEl>
                  </p:cond>
                </p:stCondLst>
                <p:endSync evt="end" delay="0">
                  <p:rtn val="all"/>
                </p:endSync>
                <p:childTnLst>
                  <p:par>
                    <p:cTn id="11" fill="hold">
                      <p:stCondLst>
                        <p:cond delay="0"/>
                      </p:stCondLst>
                      <p:childTnLst>
                        <p:par>
                          <p:cTn id="12" fill="hold">
                            <p:stCondLst>
                              <p:cond delay="0"/>
                            </p:stCondLst>
                            <p:childTnLst>
                              <p:par>
                                <p:cTn id="13" presetID="16" presetClass="exit" presetSubtype="21" fill="hold" nodeType="clickEffect">
                                  <p:stCondLst>
                                    <p:cond delay="0"/>
                                  </p:stCondLst>
                                  <p:childTnLst>
                                    <p:animEffect transition="out" filter="barn(inVertical)">
                                      <p:cBhvr>
                                        <p:cTn id="14" dur="500"/>
                                        <p:tgtEl>
                                          <p:spTgt spid="8"/>
                                        </p:tgtEl>
                                      </p:cBhvr>
                                    </p:animEffect>
                                    <p:set>
                                      <p:cBhvr>
                                        <p:cTn id="15"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16" restart="whenNotActive" fill="hold" evtFilter="cancelBubble" nodeType="interactiveSeq">
                <p:stCondLst>
                  <p:cond evt="onClick" delay="0">
                    <p:tgtEl>
                      <p:spTgt spid="10"/>
                    </p:tgtEl>
                  </p:cond>
                </p:stCondLst>
                <p:endSync evt="end" delay="0">
                  <p:rtn val="all"/>
                </p:endSync>
                <p:childTnLst>
                  <p:par>
                    <p:cTn id="17" fill="hold">
                      <p:stCondLst>
                        <p:cond delay="0"/>
                      </p:stCondLst>
                      <p:childTnLst>
                        <p:par>
                          <p:cTn id="18" fill="hold">
                            <p:stCondLst>
                              <p:cond delay="0"/>
                            </p:stCondLst>
                            <p:childTnLst>
                              <p:par>
                                <p:cTn id="19" presetID="16" presetClass="exit" presetSubtype="21" fill="hold" nodeType="clickEffect">
                                  <p:stCondLst>
                                    <p:cond delay="0"/>
                                  </p:stCondLst>
                                  <p:childTnLst>
                                    <p:animEffect transition="out" filter="barn(inVertical)">
                                      <p:cBhvr>
                                        <p:cTn id="20" dur="500"/>
                                        <p:tgtEl>
                                          <p:spTgt spid="10"/>
                                        </p:tgtEl>
                                      </p:cBhvr>
                                    </p:animEffect>
                                    <p:set>
                                      <p:cBhvr>
                                        <p:cTn id="21"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22" restart="whenNotActive" fill="hold" evtFilter="cancelBubble" nodeType="interactiveSeq">
                <p:stCondLst>
                  <p:cond evt="onClick" delay="0">
                    <p:tgtEl>
                      <p:spTgt spid="11"/>
                    </p:tgtEl>
                  </p:cond>
                </p:stCondLst>
                <p:endSync evt="end" delay="0">
                  <p:rtn val="all"/>
                </p:endSync>
                <p:childTnLst>
                  <p:par>
                    <p:cTn id="23" fill="hold">
                      <p:stCondLst>
                        <p:cond delay="0"/>
                      </p:stCondLst>
                      <p:childTnLst>
                        <p:par>
                          <p:cTn id="24" fill="hold">
                            <p:stCondLst>
                              <p:cond delay="0"/>
                            </p:stCondLst>
                            <p:childTnLst>
                              <p:par>
                                <p:cTn id="25" presetID="16" presetClass="exit" presetSubtype="21" fill="hold" nodeType="clickEffect">
                                  <p:stCondLst>
                                    <p:cond delay="0"/>
                                  </p:stCondLst>
                                  <p:childTnLst>
                                    <p:animEffect transition="out" filter="barn(inVertical)">
                                      <p:cBhvr>
                                        <p:cTn id="26" dur="500"/>
                                        <p:tgtEl>
                                          <p:spTgt spid="11"/>
                                        </p:tgtEl>
                                      </p:cBhvr>
                                    </p:animEffect>
                                    <p:set>
                                      <p:cBhvr>
                                        <p:cTn id="27"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28" restart="whenNotActive" fill="hold" evtFilter="cancelBubble" nodeType="interactiveSeq">
                <p:stCondLst>
                  <p:cond evt="onClick" delay="0">
                    <p:tgtEl>
                      <p:spTgt spid="12"/>
                    </p:tgtEl>
                  </p:cond>
                </p:stCondLst>
                <p:endSync evt="end" delay="0">
                  <p:rtn val="all"/>
                </p:endSync>
                <p:childTnLst>
                  <p:par>
                    <p:cTn id="29" fill="hold">
                      <p:stCondLst>
                        <p:cond delay="0"/>
                      </p:stCondLst>
                      <p:childTnLst>
                        <p:par>
                          <p:cTn id="30" fill="hold">
                            <p:stCondLst>
                              <p:cond delay="0"/>
                            </p:stCondLst>
                            <p:childTnLst>
                              <p:par>
                                <p:cTn id="31" presetID="16" presetClass="exit" presetSubtype="21" fill="hold" nodeType="clickEffect">
                                  <p:stCondLst>
                                    <p:cond delay="0"/>
                                  </p:stCondLst>
                                  <p:childTnLst>
                                    <p:animEffect transition="out" filter="barn(inVertical)">
                                      <p:cBhvr>
                                        <p:cTn id="32" dur="500"/>
                                        <p:tgtEl>
                                          <p:spTgt spid="12"/>
                                        </p:tgtEl>
                                      </p:cBhvr>
                                    </p:animEffect>
                                    <p:set>
                                      <p:cBhvr>
                                        <p:cTn id="33"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34" restart="whenNotActive" fill="hold" evtFilter="cancelBubble" nodeType="interactiveSeq">
                <p:stCondLst>
                  <p:cond evt="onClick" delay="0">
                    <p:tgtEl>
                      <p:spTgt spid="20"/>
                    </p:tgtEl>
                  </p:cond>
                </p:stCondLst>
                <p:endSync evt="end" delay="0">
                  <p:rtn val="all"/>
                </p:endSync>
                <p:childTnLst>
                  <p:par>
                    <p:cTn id="35" fill="hold">
                      <p:stCondLst>
                        <p:cond delay="0"/>
                      </p:stCondLst>
                      <p:childTnLst>
                        <p:par>
                          <p:cTn id="36" fill="hold">
                            <p:stCondLst>
                              <p:cond delay="0"/>
                            </p:stCondLst>
                            <p:childTnLst>
                              <p:par>
                                <p:cTn id="37" presetID="16" presetClass="exit" presetSubtype="21" fill="hold" nodeType="clickEffect">
                                  <p:stCondLst>
                                    <p:cond delay="0"/>
                                  </p:stCondLst>
                                  <p:childTnLst>
                                    <p:animEffect transition="out" filter="barn(inVertical)">
                                      <p:cBhvr>
                                        <p:cTn id="38" dur="500"/>
                                        <p:tgtEl>
                                          <p:spTgt spid="20"/>
                                        </p:tgtEl>
                                      </p:cBhvr>
                                    </p:animEffect>
                                    <p:set>
                                      <p:cBhvr>
                                        <p:cTn id="39"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seq concurrent="1" nextAc="seek">
              <p:cTn id="40" restart="whenNotActive" fill="hold" evtFilter="cancelBubble" nodeType="interactiveSeq">
                <p:stCondLst>
                  <p:cond evt="onClick" delay="0">
                    <p:tgtEl>
                      <p:spTgt spid="21"/>
                    </p:tgtEl>
                  </p:cond>
                </p:stCondLst>
                <p:endSync evt="end" delay="0">
                  <p:rtn val="all"/>
                </p:endSync>
                <p:childTnLst>
                  <p:par>
                    <p:cTn id="41" fill="hold">
                      <p:stCondLst>
                        <p:cond delay="0"/>
                      </p:stCondLst>
                      <p:childTnLst>
                        <p:par>
                          <p:cTn id="42" fill="hold">
                            <p:stCondLst>
                              <p:cond delay="0"/>
                            </p:stCondLst>
                            <p:childTnLst>
                              <p:par>
                                <p:cTn id="43" presetID="16" presetClass="exit" presetSubtype="21" fill="hold" nodeType="clickEffect">
                                  <p:stCondLst>
                                    <p:cond delay="0"/>
                                  </p:stCondLst>
                                  <p:childTnLst>
                                    <p:animEffect transition="out" filter="barn(inVertical)">
                                      <p:cBhvr>
                                        <p:cTn id="44" dur="500"/>
                                        <p:tgtEl>
                                          <p:spTgt spid="21"/>
                                        </p:tgtEl>
                                      </p:cBhvr>
                                    </p:animEffect>
                                    <p:set>
                                      <p:cBhvr>
                                        <p:cTn id="45" dur="1" fill="hold">
                                          <p:stCondLst>
                                            <p:cond delay="499"/>
                                          </p:stCondLst>
                                        </p:cTn>
                                        <p:tgtEl>
                                          <p:spTgt spid="21"/>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46" restart="whenNotActive" fill="hold" evtFilter="cancelBubble" nodeType="interactiveSeq">
                <p:stCondLst>
                  <p:cond evt="onClick" delay="0">
                    <p:tgtEl>
                      <p:spTgt spid="77"/>
                    </p:tgtEl>
                  </p:cond>
                </p:stCondLst>
                <p:endSync evt="end" delay="0">
                  <p:rtn val="all"/>
                </p:endSync>
                <p:childTnLst>
                  <p:par>
                    <p:cTn id="47" fill="hold">
                      <p:stCondLst>
                        <p:cond delay="0"/>
                      </p:stCondLst>
                      <p:childTnLst>
                        <p:par>
                          <p:cTn id="48" fill="hold">
                            <p:stCondLst>
                              <p:cond delay="0"/>
                            </p:stCondLst>
                            <p:childTnLst>
                              <p:par>
                                <p:cTn id="49" presetID="16" presetClass="exit" presetSubtype="21" fill="hold" nodeType="clickEffect">
                                  <p:stCondLst>
                                    <p:cond delay="0"/>
                                  </p:stCondLst>
                                  <p:childTnLst>
                                    <p:animEffect transition="out" filter="barn(inVertical)">
                                      <p:cBhvr>
                                        <p:cTn id="50" dur="500"/>
                                        <p:tgtEl>
                                          <p:spTgt spid="77"/>
                                        </p:tgtEl>
                                      </p:cBhvr>
                                    </p:animEffect>
                                    <p:set>
                                      <p:cBhvr>
                                        <p:cTn id="51" dur="1" fill="hold">
                                          <p:stCondLst>
                                            <p:cond delay="499"/>
                                          </p:stCondLst>
                                        </p:cTn>
                                        <p:tgtEl>
                                          <p:spTgt spid="77"/>
                                        </p:tgtEl>
                                        <p:attrNameLst>
                                          <p:attrName>style.visibility</p:attrName>
                                        </p:attrNameLst>
                                      </p:cBhvr>
                                      <p:to>
                                        <p:strVal val="hidden"/>
                                      </p:to>
                                    </p:set>
                                  </p:childTnLst>
                                </p:cTn>
                              </p:par>
                            </p:childTnLst>
                          </p:cTn>
                        </p:par>
                      </p:childTnLst>
                    </p:cTn>
                  </p:par>
                </p:childTnLst>
              </p:cTn>
              <p:nextCondLst>
                <p:cond evt="onClick" delay="0">
                  <p:tgtEl>
                    <p:spTgt spid="77"/>
                  </p:tgtEl>
                </p:cond>
              </p:nextCondLst>
            </p:seq>
            <p:seq concurrent="1" nextAc="seek">
              <p:cTn id="52" restart="whenNotActive" fill="hold" evtFilter="cancelBubble" nodeType="interactiveSeq">
                <p:stCondLst>
                  <p:cond evt="onClick" delay="0">
                    <p:tgtEl>
                      <p:spTgt spid="78"/>
                    </p:tgtEl>
                  </p:cond>
                </p:stCondLst>
                <p:endSync evt="end" delay="0">
                  <p:rtn val="all"/>
                </p:endSync>
                <p:childTnLst>
                  <p:par>
                    <p:cTn id="53" fill="hold">
                      <p:stCondLst>
                        <p:cond delay="0"/>
                      </p:stCondLst>
                      <p:childTnLst>
                        <p:par>
                          <p:cTn id="54" fill="hold">
                            <p:stCondLst>
                              <p:cond delay="0"/>
                            </p:stCondLst>
                            <p:childTnLst>
                              <p:par>
                                <p:cTn id="55" presetID="16" presetClass="exit" presetSubtype="21" fill="hold" nodeType="clickEffect">
                                  <p:stCondLst>
                                    <p:cond delay="0"/>
                                  </p:stCondLst>
                                  <p:childTnLst>
                                    <p:animEffect transition="out" filter="barn(inVertical)">
                                      <p:cBhvr>
                                        <p:cTn id="56" dur="500"/>
                                        <p:tgtEl>
                                          <p:spTgt spid="78"/>
                                        </p:tgtEl>
                                      </p:cBhvr>
                                    </p:animEffect>
                                    <p:set>
                                      <p:cBhvr>
                                        <p:cTn id="57" dur="1" fill="hold">
                                          <p:stCondLst>
                                            <p:cond delay="499"/>
                                          </p:stCondLst>
                                        </p:cTn>
                                        <p:tgtEl>
                                          <p:spTgt spid="78"/>
                                        </p:tgtEl>
                                        <p:attrNameLst>
                                          <p:attrName>style.visibility</p:attrName>
                                        </p:attrNameLst>
                                      </p:cBhvr>
                                      <p:to>
                                        <p:strVal val="hidden"/>
                                      </p:to>
                                    </p:set>
                                  </p:childTnLst>
                                </p:cTn>
                              </p:par>
                            </p:childTnLst>
                          </p:cTn>
                        </p:par>
                      </p:childTnLst>
                    </p:cTn>
                  </p:par>
                </p:childTnLst>
              </p:cTn>
              <p:nextCondLst>
                <p:cond evt="onClick" delay="0">
                  <p:tgtEl>
                    <p:spTgt spid="78"/>
                  </p:tgtEl>
                </p:cond>
              </p:nextCondLst>
            </p:seq>
          </p:childTnLst>
        </p:cTn>
      </p:par>
    </p:tnLst>
    <p:bldLst>
      <p:bldP spid="8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a:hlinkClick r:id="rId8" action="ppaction://hlinksldjump"/>
            <a:extLst>
              <a:ext uri="{FF2B5EF4-FFF2-40B4-BE49-F238E27FC236}">
                <a16:creationId xmlns:a16="http://schemas.microsoft.com/office/drawing/2014/main" xmlns="" id="{418CDFC5-F1F2-4A05-8601-C70753D78DAD}"/>
              </a:ext>
            </a:extLst>
          </p:cNvPr>
          <p:cNvSpPr/>
          <p:nvPr/>
        </p:nvSpPr>
        <p:spPr>
          <a:xfrm>
            <a:off x="6471141" y="5243358"/>
            <a:ext cx="4712677"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solidFill>
                  <a:schemeClr val="tx1"/>
                </a:solidFill>
                <a:latin typeface="+mj-lt"/>
              </a:rPr>
              <a:t>D. Dây thừng.</a:t>
            </a:r>
          </a:p>
        </p:txBody>
      </p:sp>
      <p:sp>
        <p:nvSpPr>
          <p:cNvPr id="48" name="dapan3">
            <a:hlinkClick r:id="rId8" action="ppaction://hlinksldjump"/>
            <a:extLst>
              <a:ext uri="{FF2B5EF4-FFF2-40B4-BE49-F238E27FC236}">
                <a16:creationId xmlns:a16="http://schemas.microsoft.com/office/drawing/2014/main" xmlns="" id="{94E5965D-5739-45BE-B5BB-34E81578A358}"/>
              </a:ext>
            </a:extLst>
          </p:cNvPr>
          <p:cNvSpPr/>
          <p:nvPr/>
        </p:nvSpPr>
        <p:spPr>
          <a:xfrm>
            <a:off x="1008185" y="5243358"/>
            <a:ext cx="4712677"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solidFill>
                  <a:schemeClr val="tx1"/>
                </a:solidFill>
                <a:latin typeface="Times New Roman" panose="02020603050405020304" pitchFamily="18" charset="0"/>
                <a:cs typeface="Times New Roman" panose="02020603050405020304" pitchFamily="18" charset="0"/>
              </a:rPr>
              <a:t>C</a:t>
            </a:r>
            <a:r>
              <a:rPr lang="vi-VN" sz="3200" dirty="0">
                <a:solidFill>
                  <a:schemeClr val="tx1"/>
                </a:solidFill>
                <a:latin typeface="+mj-lt"/>
              </a:rPr>
              <a:t>. Súng.</a:t>
            </a:r>
          </a:p>
        </p:txBody>
      </p:sp>
      <p:sp>
        <p:nvSpPr>
          <p:cNvPr id="46" name="dapan2">
            <a:hlinkClick r:id="rId8" action="ppaction://hlinksldjump"/>
            <a:extLst>
              <a:ext uri="{FF2B5EF4-FFF2-40B4-BE49-F238E27FC236}">
                <a16:creationId xmlns:a16="http://schemas.microsoft.com/office/drawing/2014/main" xmlns="" id="{85E4AD51-E9FD-4FAD-A292-0E29E7581BF8}"/>
              </a:ext>
            </a:extLst>
          </p:cNvPr>
          <p:cNvSpPr/>
          <p:nvPr/>
        </p:nvSpPr>
        <p:spPr>
          <a:xfrm>
            <a:off x="6471141" y="3672466"/>
            <a:ext cx="4712677"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solidFill>
                  <a:schemeClr val="tx1"/>
                </a:solidFill>
                <a:latin typeface="+mj-lt"/>
              </a:rPr>
              <a:t>B. Da.</a:t>
            </a:r>
          </a:p>
        </p:txBody>
      </p:sp>
      <p:sp>
        <p:nvSpPr>
          <p:cNvPr id="45" name="dapan1">
            <a:hlinkClick r:id="rId9" action="ppaction://hlinksldjump"/>
            <a:extLst>
              <a:ext uri="{FF2B5EF4-FFF2-40B4-BE49-F238E27FC236}">
                <a16:creationId xmlns:a16="http://schemas.microsoft.com/office/drawing/2014/main" xmlns="" id="{5F4C0911-E488-4275-9DA5-0D19DF513A7E}"/>
              </a:ext>
            </a:extLst>
          </p:cNvPr>
          <p:cNvSpPr/>
          <p:nvPr/>
        </p:nvSpPr>
        <p:spPr>
          <a:xfrm>
            <a:off x="1008185" y="3672466"/>
            <a:ext cx="4712677"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solidFill>
                  <a:schemeClr val="tx1"/>
                </a:solidFill>
                <a:latin typeface="Times New Roman" panose="02020603050405020304" pitchFamily="18" charset="0"/>
                <a:cs typeface="Times New Roman" panose="02020603050405020304" pitchFamily="18" charset="0"/>
              </a:rPr>
              <a:t>A</a:t>
            </a:r>
            <a:r>
              <a:rPr lang="vi-VN" sz="3200" dirty="0">
                <a:solidFill>
                  <a:schemeClr val="tx1"/>
                </a:solidFill>
                <a:latin typeface="+mj-lt"/>
              </a:rPr>
              <a:t>. Cái chặn giấy.</a:t>
            </a:r>
          </a:p>
        </p:txBody>
      </p:sp>
      <p:sp>
        <p:nvSpPr>
          <p:cNvPr id="20" name="Rectangle: Rounded Corners 19">
            <a:extLst>
              <a:ext uri="{FF2B5EF4-FFF2-40B4-BE49-F238E27FC236}">
                <a16:creationId xmlns:a16="http://schemas.microsoft.com/office/drawing/2014/main" xmlns="" id="{1BEF8640-1554-468C-9D8E-2F35441828B8}"/>
              </a:ext>
            </a:extLst>
          </p:cNvPr>
          <p:cNvSpPr/>
          <p:nvPr/>
        </p:nvSpPr>
        <p:spPr>
          <a:xfrm>
            <a:off x="1559170" y="1341388"/>
            <a:ext cx="9073662" cy="1940418"/>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1. </a:t>
            </a:r>
            <a:r>
              <a:rPr lang="vi-VN" sz="3200" b="1" dirty="0">
                <a:solidFill>
                  <a:schemeClr val="tx1"/>
                </a:solidFill>
                <a:latin typeface="Times New Roman" panose="02020603050405020304" pitchFamily="18" charset="0"/>
                <a:cs typeface="Times New Roman" panose="02020603050405020304" pitchFamily="18" charset="0"/>
              </a:rPr>
              <a:t>Trong văn bản </a:t>
            </a:r>
            <a:r>
              <a:rPr lang="vi-VN" sz="3200" b="1" i="1" dirty="0">
                <a:solidFill>
                  <a:schemeClr val="tx1"/>
                </a:solidFill>
                <a:latin typeface="Times New Roman" panose="02020603050405020304" pitchFamily="18" charset="0"/>
                <a:cs typeface="Times New Roman" panose="02020603050405020304" pitchFamily="18" charset="0"/>
              </a:rPr>
              <a:t>Bài hát đồng sáu xu, </a:t>
            </a:r>
            <a:r>
              <a:rPr lang="vi-VN" sz="3200" b="1" dirty="0">
                <a:solidFill>
                  <a:schemeClr val="tx1"/>
                </a:solidFill>
                <a:latin typeface="Times New Roman" panose="02020603050405020304" pitchFamily="18" charset="0"/>
                <a:cs typeface="Times New Roman" panose="02020603050405020304" pitchFamily="18" charset="0"/>
              </a:rPr>
              <a:t>phương tiện gây ra cái chết của bà Li-ly Cráp-tri là gì?</a:t>
            </a:r>
          </a:p>
        </p:txBody>
      </p:sp>
      <p:pic>
        <p:nvPicPr>
          <p:cNvPr id="2" name="Correct Answer #3 Sound Effect">
            <a:hlinkClick r:id="" action="ppaction://media"/>
            <a:extLst>
              <a:ext uri="{FF2B5EF4-FFF2-40B4-BE49-F238E27FC236}">
                <a16:creationId xmlns:a16="http://schemas.microsoft.com/office/drawing/2014/main" xmlns="" id="{640C87FC-EBDC-4083-8132-EFFDF3F6F685}"/>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166167" y="-487362"/>
            <a:ext cx="487363" cy="487363"/>
          </a:xfrm>
          <a:prstGeom prst="rect">
            <a:avLst/>
          </a:prstGeom>
        </p:spPr>
      </p:pic>
      <p:pic>
        <p:nvPicPr>
          <p:cNvPr id="3" name="Wrong Answer">
            <a:hlinkClick r:id="" action="ppaction://media"/>
            <a:extLst>
              <a:ext uri="{FF2B5EF4-FFF2-40B4-BE49-F238E27FC236}">
                <a16:creationId xmlns:a16="http://schemas.microsoft.com/office/drawing/2014/main" xmlns="" id="{0B286DE5-EE27-44E3-821E-A8F6F59F2351}"/>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1952188" y="-487362"/>
            <a:ext cx="487363" cy="487363"/>
          </a:xfrm>
          <a:prstGeom prst="rect">
            <a:avLst/>
          </a:prstGeom>
        </p:spPr>
      </p:pic>
      <p:sp>
        <p:nvSpPr>
          <p:cNvPr id="10" name="Action Button: Return 9">
            <a:hlinkClick r:id="rId11" action="ppaction://hlinksldjump" highlightClick="1"/>
            <a:extLst>
              <a:ext uri="{FF2B5EF4-FFF2-40B4-BE49-F238E27FC236}">
                <a16:creationId xmlns:a16="http://schemas.microsoft.com/office/drawing/2014/main" xmlns="" id="{E20CEA7B-FBCA-4FED-8C7E-F830C1695342}"/>
              </a:ext>
            </a:extLst>
          </p:cNvPr>
          <p:cNvSpPr/>
          <p:nvPr/>
        </p:nvSpPr>
        <p:spPr>
          <a:xfrm rot="16200000">
            <a:off x="0" y="0"/>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just" defTabSz="457223"/>
            <a:endParaRPr lang="en-US" sz="3200">
              <a:solidFill>
                <a:schemeClr val="tx1"/>
              </a:solidFill>
              <a:latin typeface="+mj-lt"/>
              <a:cs typeface="Times New Roman" panose="02020603050405020304" pitchFamily="18" charset="0"/>
            </a:endParaRPr>
          </a:p>
        </p:txBody>
      </p:sp>
    </p:spTree>
    <p:extLst>
      <p:ext uri="{BB962C8B-B14F-4D97-AF65-F5344CB8AC3E}">
        <p14:creationId xmlns:p14="http://schemas.microsoft.com/office/powerpoint/2010/main" val="1584325412"/>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0-#ppt_w/2"/>
                                          </p:val>
                                        </p:tav>
                                        <p:tav tm="100000">
                                          <p:val>
                                            <p:strVal val="#ppt_x"/>
                                          </p:val>
                                        </p:tav>
                                      </p:tavLst>
                                    </p:anim>
                                    <p:anim calcmode="lin" valueType="num">
                                      <p:cBhvr additive="base">
                                        <p:cTn id="12" dur="500" fill="hold"/>
                                        <p:tgtEl>
                                          <p:spTgt spid="4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additive="base">
                                        <p:cTn id="15" dur="500" fill="hold"/>
                                        <p:tgtEl>
                                          <p:spTgt spid="45"/>
                                        </p:tgtEl>
                                        <p:attrNameLst>
                                          <p:attrName>ppt_x</p:attrName>
                                        </p:attrNameLst>
                                      </p:cBhvr>
                                      <p:tavLst>
                                        <p:tav tm="0">
                                          <p:val>
                                            <p:strVal val="0-#ppt_w/2"/>
                                          </p:val>
                                        </p:tav>
                                        <p:tav tm="100000">
                                          <p:val>
                                            <p:strVal val="#ppt_x"/>
                                          </p:val>
                                        </p:tav>
                                      </p:tavLst>
                                    </p:anim>
                                    <p:anim calcmode="lin" valueType="num">
                                      <p:cBhvr additive="base">
                                        <p:cTn id="16" dur="500" fill="hold"/>
                                        <p:tgtEl>
                                          <p:spTgt spid="45"/>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fill="hold" grpId="0" nodeType="after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additive="base">
                                        <p:cTn id="20" dur="500" fill="hold"/>
                                        <p:tgtEl>
                                          <p:spTgt spid="47"/>
                                        </p:tgtEl>
                                        <p:attrNameLst>
                                          <p:attrName>ppt_x</p:attrName>
                                        </p:attrNameLst>
                                      </p:cBhvr>
                                      <p:tavLst>
                                        <p:tav tm="0">
                                          <p:val>
                                            <p:strVal val="1+#ppt_w/2"/>
                                          </p:val>
                                        </p:tav>
                                        <p:tav tm="100000">
                                          <p:val>
                                            <p:strVal val="#ppt_x"/>
                                          </p:val>
                                        </p:tav>
                                      </p:tavLst>
                                    </p:anim>
                                    <p:anim calcmode="lin" valueType="num">
                                      <p:cBhvr additive="base">
                                        <p:cTn id="21" dur="500" fill="hold"/>
                                        <p:tgtEl>
                                          <p:spTgt spid="4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46"/>
                                        </p:tgtEl>
                                        <p:attrNameLst>
                                          <p:attrName>style.visibility</p:attrName>
                                        </p:attrNameLst>
                                      </p:cBhvr>
                                      <p:to>
                                        <p:strVal val="visible"/>
                                      </p:to>
                                    </p:set>
                                    <p:anim calcmode="lin" valueType="num">
                                      <p:cBhvr additive="base">
                                        <p:cTn id="24" dur="500" fill="hold"/>
                                        <p:tgtEl>
                                          <p:spTgt spid="46"/>
                                        </p:tgtEl>
                                        <p:attrNameLst>
                                          <p:attrName>ppt_x</p:attrName>
                                        </p:attrNameLst>
                                      </p:cBhvr>
                                      <p:tavLst>
                                        <p:tav tm="0">
                                          <p:val>
                                            <p:strVal val="1+#ppt_w/2"/>
                                          </p:val>
                                        </p:tav>
                                        <p:tav tm="100000">
                                          <p:val>
                                            <p:strVal val="#ppt_x"/>
                                          </p:val>
                                        </p:tav>
                                      </p:tavLst>
                                    </p:anim>
                                    <p:anim calcmode="lin" valueType="num">
                                      <p:cBhvr additive="base">
                                        <p:cTn id="25"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6" restart="whenNotActive" fill="hold" evtFilter="cancelBubble" nodeType="interactiveSeq">
                <p:stCondLst>
                  <p:cond evt="onClick" delay="0">
                    <p:tgtEl>
                      <p:spTgt spid="45"/>
                    </p:tgtEl>
                  </p:cond>
                </p:stCondLst>
                <p:endSync evt="end" delay="0">
                  <p:rtn val="all"/>
                </p:endSync>
                <p:childTnLst>
                  <p:par>
                    <p:cTn id="27" fill="hold">
                      <p:stCondLst>
                        <p:cond delay="0"/>
                      </p:stCondLst>
                      <p:childTnLst>
                        <p:par>
                          <p:cTn id="28" fill="hold">
                            <p:stCondLst>
                              <p:cond delay="0"/>
                            </p:stCondLst>
                            <p:childTnLst>
                              <p:par>
                                <p:cTn id="29" presetID="1" presetClass="emph" presetSubtype="2" fill="hold" nodeType="clickEffect">
                                  <p:stCondLst>
                                    <p:cond delay="0"/>
                                  </p:stCondLst>
                                  <p:childTnLst>
                                    <p:animClr clrSpc="rgb" dir="cw">
                                      <p:cBhvr>
                                        <p:cTn id="30" dur="500" fill="hold"/>
                                        <p:tgtEl>
                                          <p:spTgt spid="45"/>
                                        </p:tgtEl>
                                        <p:attrNameLst>
                                          <p:attrName>fillcolor</p:attrName>
                                        </p:attrNameLst>
                                      </p:cBhvr>
                                      <p:to>
                                        <a:srgbClr val="92D050"/>
                                      </p:to>
                                    </p:animClr>
                                    <p:set>
                                      <p:cBhvr>
                                        <p:cTn id="31" dur="500" fill="hold"/>
                                        <p:tgtEl>
                                          <p:spTgt spid="45"/>
                                        </p:tgtEl>
                                        <p:attrNameLst>
                                          <p:attrName>fill.type</p:attrName>
                                        </p:attrNameLst>
                                      </p:cBhvr>
                                      <p:to>
                                        <p:strVal val="solid"/>
                                      </p:to>
                                    </p:set>
                                    <p:set>
                                      <p:cBhvr>
                                        <p:cTn id="32" dur="500" fill="hold"/>
                                        <p:tgtEl>
                                          <p:spTgt spid="45"/>
                                        </p:tgtEl>
                                        <p:attrNameLst>
                                          <p:attrName>fill.on</p:attrName>
                                        </p:attrNameLst>
                                      </p:cBhvr>
                                      <p:to>
                                        <p:strVal val="true"/>
                                      </p:to>
                                    </p:set>
                                  </p:childTnLst>
                                  <p:subTnLst>
                                    <p:audio>
                                      <p:cMediaNode>
                                        <p:cTn display="0" masterRel="sameClick">
                                          <p:stCondLst>
                                            <p:cond evt="begin" delay="0">
                                              <p:tn val="29"/>
                                            </p:cond>
                                          </p:stCondLst>
                                          <p:endCondLst>
                                            <p:cond evt="onStopAudio" delay="0">
                                              <p:tgtEl>
                                                <p:sldTgt/>
                                              </p:tgtEl>
                                            </p:cond>
                                          </p:endCondLst>
                                        </p:cTn>
                                        <p:tgtEl>
                                          <p:sndTgt r:embed="rId7" name="Correct Answer #3 Sound Effect.wav"/>
                                        </p:tgtEl>
                                      </p:cMediaNode>
                                    </p:audio>
                                  </p:subTnLst>
                                </p:cTn>
                              </p:par>
                              <p:par>
                                <p:cTn id="33" presetID="1" presetClass="emph" presetSubtype="2" fill="hold" nodeType="withEffect">
                                  <p:stCondLst>
                                    <p:cond delay="0"/>
                                  </p:stCondLst>
                                  <p:childTnLst>
                                    <p:animClr clrSpc="rgb" dir="cw">
                                      <p:cBhvr>
                                        <p:cTn id="34" dur="500" fill="hold"/>
                                        <p:tgtEl>
                                          <p:spTgt spid="48"/>
                                        </p:tgtEl>
                                        <p:attrNameLst>
                                          <p:attrName>fillcolor</p:attrName>
                                        </p:attrNameLst>
                                      </p:cBhvr>
                                      <p:to>
                                        <a:srgbClr val="FF5050"/>
                                      </p:to>
                                    </p:animClr>
                                    <p:set>
                                      <p:cBhvr>
                                        <p:cTn id="35" dur="500" fill="hold"/>
                                        <p:tgtEl>
                                          <p:spTgt spid="48"/>
                                        </p:tgtEl>
                                        <p:attrNameLst>
                                          <p:attrName>fill.type</p:attrName>
                                        </p:attrNameLst>
                                      </p:cBhvr>
                                      <p:to>
                                        <p:strVal val="solid"/>
                                      </p:to>
                                    </p:set>
                                    <p:set>
                                      <p:cBhvr>
                                        <p:cTn id="36" dur="500" fill="hold"/>
                                        <p:tgtEl>
                                          <p:spTgt spid="48"/>
                                        </p:tgtEl>
                                        <p:attrNameLst>
                                          <p:attrName>fill.on</p:attrName>
                                        </p:attrNameLst>
                                      </p:cBhvr>
                                      <p:to>
                                        <p:strVal val="true"/>
                                      </p:to>
                                    </p:set>
                                  </p:childTnLst>
                                </p:cTn>
                              </p:par>
                              <p:par>
                                <p:cTn id="37" presetID="1" presetClass="emph" presetSubtype="2" fill="hold" nodeType="withEffect">
                                  <p:stCondLst>
                                    <p:cond delay="0"/>
                                  </p:stCondLst>
                                  <p:childTnLst>
                                    <p:animClr clrSpc="rgb" dir="cw">
                                      <p:cBhvr>
                                        <p:cTn id="38" dur="500" fill="hold"/>
                                        <p:tgtEl>
                                          <p:spTgt spid="47"/>
                                        </p:tgtEl>
                                        <p:attrNameLst>
                                          <p:attrName>fillcolor</p:attrName>
                                        </p:attrNameLst>
                                      </p:cBhvr>
                                      <p:to>
                                        <a:srgbClr val="FF5050"/>
                                      </p:to>
                                    </p:animClr>
                                    <p:set>
                                      <p:cBhvr>
                                        <p:cTn id="39" dur="500" fill="hold"/>
                                        <p:tgtEl>
                                          <p:spTgt spid="47"/>
                                        </p:tgtEl>
                                        <p:attrNameLst>
                                          <p:attrName>fill.type</p:attrName>
                                        </p:attrNameLst>
                                      </p:cBhvr>
                                      <p:to>
                                        <p:strVal val="solid"/>
                                      </p:to>
                                    </p:set>
                                    <p:set>
                                      <p:cBhvr>
                                        <p:cTn id="40" dur="500" fill="hold"/>
                                        <p:tgtEl>
                                          <p:spTgt spid="47"/>
                                        </p:tgtEl>
                                        <p:attrNameLst>
                                          <p:attrName>fill.on</p:attrName>
                                        </p:attrNameLst>
                                      </p:cBhvr>
                                      <p:to>
                                        <p:strVal val="true"/>
                                      </p:to>
                                    </p:set>
                                  </p:childTnLst>
                                </p:cTn>
                              </p:par>
                              <p:par>
                                <p:cTn id="41" presetID="1" presetClass="emph" presetSubtype="2" fill="hold" nodeType="withEffect">
                                  <p:stCondLst>
                                    <p:cond delay="0"/>
                                  </p:stCondLst>
                                  <p:childTnLst>
                                    <p:animClr clrSpc="rgb" dir="cw">
                                      <p:cBhvr>
                                        <p:cTn id="42" dur="500" fill="hold"/>
                                        <p:tgtEl>
                                          <p:spTgt spid="46"/>
                                        </p:tgtEl>
                                        <p:attrNameLst>
                                          <p:attrName>fillcolor</p:attrName>
                                        </p:attrNameLst>
                                      </p:cBhvr>
                                      <p:to>
                                        <a:srgbClr val="FF5050"/>
                                      </p:to>
                                    </p:animClr>
                                    <p:set>
                                      <p:cBhvr>
                                        <p:cTn id="43" dur="500" fill="hold"/>
                                        <p:tgtEl>
                                          <p:spTgt spid="46"/>
                                        </p:tgtEl>
                                        <p:attrNameLst>
                                          <p:attrName>fill.type</p:attrName>
                                        </p:attrNameLst>
                                      </p:cBhvr>
                                      <p:to>
                                        <p:strVal val="solid"/>
                                      </p:to>
                                    </p:set>
                                    <p:set>
                                      <p:cBhvr>
                                        <p:cTn id="44" dur="500" fill="hold"/>
                                        <p:tgtEl>
                                          <p:spTgt spid="46"/>
                                        </p:tgtEl>
                                        <p:attrNameLst>
                                          <p:attrName>fill.on</p:attrName>
                                        </p:attrNameLst>
                                      </p:cBhvr>
                                      <p:to>
                                        <p:strVal val="true"/>
                                      </p:to>
                                    </p:set>
                                  </p:childTnLst>
                                </p:cTn>
                              </p:par>
                              <p:par>
                                <p:cTn id="45" presetID="1" presetClass="mediacall" presetSubtype="0" fill="hold" nodeType="withEffect">
                                  <p:stCondLst>
                                    <p:cond delay="100"/>
                                  </p:stCondLst>
                                  <p:childTnLst>
                                    <p:cmd type="call" cmd="playFrom(0.0)">
                                      <p:cBhvr>
                                        <p:cTn id="46" dur="3682" fill="hold"/>
                                        <p:tgtEl>
                                          <p:spTgt spid="2"/>
                                        </p:tgtEl>
                                      </p:cBhvr>
                                    </p:cmd>
                                  </p:childTnLst>
                                </p:cTn>
                              </p:par>
                            </p:childTnLst>
                          </p:cTn>
                        </p:par>
                      </p:childTnLst>
                    </p:cTn>
                  </p:par>
                </p:childTnLst>
              </p:cTn>
              <p:nextCondLst>
                <p:cond evt="onClick" delay="0">
                  <p:tgtEl>
                    <p:spTgt spid="45"/>
                  </p:tgtEl>
                </p:cond>
              </p:nextCondLst>
            </p:seq>
            <p:seq concurrent="1" nextAc="seek">
              <p:cTn id="47" restart="whenNotActive" fill="hold" evtFilter="cancelBubble" nodeType="interactiveSeq">
                <p:stCondLst>
                  <p:cond evt="onClick" delay="0">
                    <p:tgtEl>
                      <p:spTgt spid="46"/>
                    </p:tgtEl>
                  </p:cond>
                </p:stCondLst>
                <p:endSync evt="end" delay="0">
                  <p:rtn val="all"/>
                </p:endSync>
                <p:childTnLst>
                  <p:par>
                    <p:cTn id="48" fill="hold">
                      <p:stCondLst>
                        <p:cond delay="0"/>
                      </p:stCondLst>
                      <p:childTnLst>
                        <p:par>
                          <p:cTn id="49" fill="hold">
                            <p:stCondLst>
                              <p:cond delay="0"/>
                            </p:stCondLst>
                            <p:childTnLst>
                              <p:par>
                                <p:cTn id="50" presetID="1" presetClass="emph" presetSubtype="2" fill="hold" nodeType="clickEffect">
                                  <p:stCondLst>
                                    <p:cond delay="0"/>
                                  </p:stCondLst>
                                  <p:childTnLst>
                                    <p:animClr clrSpc="rgb" dir="cw">
                                      <p:cBhvr>
                                        <p:cTn id="51" dur="500" fill="hold"/>
                                        <p:tgtEl>
                                          <p:spTgt spid="46"/>
                                        </p:tgtEl>
                                        <p:attrNameLst>
                                          <p:attrName>fillcolor</p:attrName>
                                        </p:attrNameLst>
                                      </p:cBhvr>
                                      <p:to>
                                        <a:srgbClr val="FF5050"/>
                                      </p:to>
                                    </p:animClr>
                                    <p:set>
                                      <p:cBhvr>
                                        <p:cTn id="52" dur="500" fill="hold"/>
                                        <p:tgtEl>
                                          <p:spTgt spid="46"/>
                                        </p:tgtEl>
                                        <p:attrNameLst>
                                          <p:attrName>fill.type</p:attrName>
                                        </p:attrNameLst>
                                      </p:cBhvr>
                                      <p:to>
                                        <p:strVal val="solid"/>
                                      </p:to>
                                    </p:set>
                                    <p:set>
                                      <p:cBhvr>
                                        <p:cTn id="53" dur="500" fill="hold"/>
                                        <p:tgtEl>
                                          <p:spTgt spid="46"/>
                                        </p:tgtEl>
                                        <p:attrNameLst>
                                          <p:attrName>fill.on</p:attrName>
                                        </p:attrNameLst>
                                      </p:cBhvr>
                                      <p:to>
                                        <p:strVal val="true"/>
                                      </p:to>
                                    </p:set>
                                  </p:childTnLst>
                                </p:cTn>
                              </p:par>
                              <p:par>
                                <p:cTn id="54" presetID="1" presetClass="emph" presetSubtype="2" fill="hold" nodeType="withEffect">
                                  <p:stCondLst>
                                    <p:cond delay="0"/>
                                  </p:stCondLst>
                                  <p:childTnLst>
                                    <p:animClr clrSpc="rgb" dir="cw">
                                      <p:cBhvr>
                                        <p:cTn id="55" dur="500" fill="hold"/>
                                        <p:tgtEl>
                                          <p:spTgt spid="48"/>
                                        </p:tgtEl>
                                        <p:attrNameLst>
                                          <p:attrName>fillcolor</p:attrName>
                                        </p:attrNameLst>
                                      </p:cBhvr>
                                      <p:to>
                                        <a:srgbClr val="FF5050"/>
                                      </p:to>
                                    </p:animClr>
                                    <p:set>
                                      <p:cBhvr>
                                        <p:cTn id="56" dur="500" fill="hold"/>
                                        <p:tgtEl>
                                          <p:spTgt spid="48"/>
                                        </p:tgtEl>
                                        <p:attrNameLst>
                                          <p:attrName>fill.type</p:attrName>
                                        </p:attrNameLst>
                                      </p:cBhvr>
                                      <p:to>
                                        <p:strVal val="solid"/>
                                      </p:to>
                                    </p:set>
                                    <p:set>
                                      <p:cBhvr>
                                        <p:cTn id="57" dur="500" fill="hold"/>
                                        <p:tgtEl>
                                          <p:spTgt spid="48"/>
                                        </p:tgtEl>
                                        <p:attrNameLst>
                                          <p:attrName>fill.on</p:attrName>
                                        </p:attrNameLst>
                                      </p:cBhvr>
                                      <p:to>
                                        <p:strVal val="true"/>
                                      </p:to>
                                    </p:set>
                                  </p:childTnLst>
                                </p:cTn>
                              </p:par>
                              <p:par>
                                <p:cTn id="58" presetID="1" presetClass="emph" presetSubtype="2" fill="hold" nodeType="withEffect">
                                  <p:stCondLst>
                                    <p:cond delay="0"/>
                                  </p:stCondLst>
                                  <p:childTnLst>
                                    <p:animClr clrSpc="rgb" dir="cw">
                                      <p:cBhvr>
                                        <p:cTn id="59" dur="500" fill="hold"/>
                                        <p:tgtEl>
                                          <p:spTgt spid="47"/>
                                        </p:tgtEl>
                                        <p:attrNameLst>
                                          <p:attrName>fillcolor</p:attrName>
                                        </p:attrNameLst>
                                      </p:cBhvr>
                                      <p:to>
                                        <a:srgbClr val="FF5050"/>
                                      </p:to>
                                    </p:animClr>
                                    <p:set>
                                      <p:cBhvr>
                                        <p:cTn id="60" dur="500" fill="hold"/>
                                        <p:tgtEl>
                                          <p:spTgt spid="47"/>
                                        </p:tgtEl>
                                        <p:attrNameLst>
                                          <p:attrName>fill.type</p:attrName>
                                        </p:attrNameLst>
                                      </p:cBhvr>
                                      <p:to>
                                        <p:strVal val="solid"/>
                                      </p:to>
                                    </p:set>
                                    <p:set>
                                      <p:cBhvr>
                                        <p:cTn id="61" dur="500" fill="hold"/>
                                        <p:tgtEl>
                                          <p:spTgt spid="47"/>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45"/>
                                        </p:tgtEl>
                                        <p:attrNameLst>
                                          <p:attrName>fillcolor</p:attrName>
                                        </p:attrNameLst>
                                      </p:cBhvr>
                                      <p:to>
                                        <a:srgbClr val="92D050"/>
                                      </p:to>
                                    </p:animClr>
                                    <p:set>
                                      <p:cBhvr>
                                        <p:cTn id="64" dur="500" fill="hold"/>
                                        <p:tgtEl>
                                          <p:spTgt spid="45"/>
                                        </p:tgtEl>
                                        <p:attrNameLst>
                                          <p:attrName>fill.type</p:attrName>
                                        </p:attrNameLst>
                                      </p:cBhvr>
                                      <p:to>
                                        <p:strVal val="solid"/>
                                      </p:to>
                                    </p:set>
                                    <p:set>
                                      <p:cBhvr>
                                        <p:cTn id="65" dur="500" fill="hold"/>
                                        <p:tgtEl>
                                          <p:spTgt spid="45"/>
                                        </p:tgtEl>
                                        <p:attrNameLst>
                                          <p:attrName>fill.on</p:attrName>
                                        </p:attrNameLst>
                                      </p:cBhvr>
                                      <p:to>
                                        <p:strVal val="true"/>
                                      </p:to>
                                    </p:set>
                                  </p:childTnLst>
                                </p:cTn>
                              </p:par>
                              <p:par>
                                <p:cTn id="66" presetID="1" presetClass="mediacall" presetSubtype="0" fill="hold" nodeType="withEffect">
                                  <p:stCondLst>
                                    <p:cond delay="100"/>
                                  </p:stCondLst>
                                  <p:childTnLst>
                                    <p:cmd type="call" cmd="playFrom(0.0)">
                                      <p:cBhvr>
                                        <p:cTn id="67" dur="1186" fill="hold"/>
                                        <p:tgtEl>
                                          <p:spTgt spid="3"/>
                                        </p:tgtEl>
                                      </p:cBhvr>
                                    </p:cmd>
                                  </p:childTnLst>
                                </p:cTn>
                              </p:par>
                            </p:childTnLst>
                          </p:cTn>
                        </p:par>
                      </p:childTnLst>
                    </p:cTn>
                  </p:par>
                </p:childTnLst>
              </p:cTn>
              <p:nextCondLst>
                <p:cond evt="onClick" delay="0">
                  <p:tgtEl>
                    <p:spTgt spid="46"/>
                  </p:tgtEl>
                </p:cond>
              </p:nextCondLst>
            </p:seq>
            <p:seq concurrent="1" nextAc="seek">
              <p:cTn id="68" restart="whenNotActive" fill="hold" evtFilter="cancelBubble" nodeType="interactiveSeq">
                <p:stCondLst>
                  <p:cond evt="onClick" delay="0">
                    <p:tgtEl>
                      <p:spTgt spid="48"/>
                    </p:tgtEl>
                  </p:cond>
                </p:stCondLst>
                <p:endSync evt="end" delay="0">
                  <p:rtn val="all"/>
                </p:endSync>
                <p:childTnLst>
                  <p:par>
                    <p:cTn id="69" fill="hold">
                      <p:stCondLst>
                        <p:cond delay="0"/>
                      </p:stCondLst>
                      <p:childTnLst>
                        <p:par>
                          <p:cTn id="70" fill="hold">
                            <p:stCondLst>
                              <p:cond delay="0"/>
                            </p:stCondLst>
                            <p:childTnLst>
                              <p:par>
                                <p:cTn id="71" presetID="1" presetClass="emph" presetSubtype="2" fill="hold" nodeType="clickEffect">
                                  <p:stCondLst>
                                    <p:cond delay="0"/>
                                  </p:stCondLst>
                                  <p:childTnLst>
                                    <p:animClr clrSpc="rgb" dir="cw">
                                      <p:cBhvr>
                                        <p:cTn id="72" dur="500" fill="hold"/>
                                        <p:tgtEl>
                                          <p:spTgt spid="48"/>
                                        </p:tgtEl>
                                        <p:attrNameLst>
                                          <p:attrName>fillcolor</p:attrName>
                                        </p:attrNameLst>
                                      </p:cBhvr>
                                      <p:to>
                                        <a:srgbClr val="FF5050"/>
                                      </p:to>
                                    </p:animClr>
                                    <p:set>
                                      <p:cBhvr>
                                        <p:cTn id="73" dur="500" fill="hold"/>
                                        <p:tgtEl>
                                          <p:spTgt spid="48"/>
                                        </p:tgtEl>
                                        <p:attrNameLst>
                                          <p:attrName>fill.type</p:attrName>
                                        </p:attrNameLst>
                                      </p:cBhvr>
                                      <p:to>
                                        <p:strVal val="solid"/>
                                      </p:to>
                                    </p:set>
                                    <p:set>
                                      <p:cBhvr>
                                        <p:cTn id="74" dur="500" fill="hold"/>
                                        <p:tgtEl>
                                          <p:spTgt spid="48"/>
                                        </p:tgtEl>
                                        <p:attrNameLst>
                                          <p:attrName>fill.on</p:attrName>
                                        </p:attrNameLst>
                                      </p:cBhvr>
                                      <p:to>
                                        <p:strVal val="true"/>
                                      </p:to>
                                    </p:set>
                                  </p:childTnLst>
                                </p:cTn>
                              </p:par>
                              <p:par>
                                <p:cTn id="75" presetID="1" presetClass="emph" presetSubtype="2" fill="hold" nodeType="withEffect">
                                  <p:stCondLst>
                                    <p:cond delay="0"/>
                                  </p:stCondLst>
                                  <p:childTnLst>
                                    <p:animClr clrSpc="rgb" dir="cw">
                                      <p:cBhvr>
                                        <p:cTn id="76" dur="500" fill="hold"/>
                                        <p:tgtEl>
                                          <p:spTgt spid="47"/>
                                        </p:tgtEl>
                                        <p:attrNameLst>
                                          <p:attrName>fillcolor</p:attrName>
                                        </p:attrNameLst>
                                      </p:cBhvr>
                                      <p:to>
                                        <a:srgbClr val="FF5050"/>
                                      </p:to>
                                    </p:animClr>
                                    <p:set>
                                      <p:cBhvr>
                                        <p:cTn id="77" dur="500" fill="hold"/>
                                        <p:tgtEl>
                                          <p:spTgt spid="47"/>
                                        </p:tgtEl>
                                        <p:attrNameLst>
                                          <p:attrName>fill.type</p:attrName>
                                        </p:attrNameLst>
                                      </p:cBhvr>
                                      <p:to>
                                        <p:strVal val="solid"/>
                                      </p:to>
                                    </p:set>
                                    <p:set>
                                      <p:cBhvr>
                                        <p:cTn id="78" dur="500" fill="hold"/>
                                        <p:tgtEl>
                                          <p:spTgt spid="47"/>
                                        </p:tgtEl>
                                        <p:attrNameLst>
                                          <p:attrName>fill.on</p:attrName>
                                        </p:attrNameLst>
                                      </p:cBhvr>
                                      <p:to>
                                        <p:strVal val="true"/>
                                      </p:to>
                                    </p:set>
                                  </p:childTnLst>
                                </p:cTn>
                              </p:par>
                              <p:par>
                                <p:cTn id="79" presetID="1" presetClass="emph" presetSubtype="2" fill="hold" nodeType="withEffect">
                                  <p:stCondLst>
                                    <p:cond delay="0"/>
                                  </p:stCondLst>
                                  <p:childTnLst>
                                    <p:animClr clrSpc="rgb" dir="cw">
                                      <p:cBhvr>
                                        <p:cTn id="80" dur="500" fill="hold"/>
                                        <p:tgtEl>
                                          <p:spTgt spid="46"/>
                                        </p:tgtEl>
                                        <p:attrNameLst>
                                          <p:attrName>fillcolor</p:attrName>
                                        </p:attrNameLst>
                                      </p:cBhvr>
                                      <p:to>
                                        <a:srgbClr val="FF5050"/>
                                      </p:to>
                                    </p:animClr>
                                    <p:set>
                                      <p:cBhvr>
                                        <p:cTn id="81" dur="500" fill="hold"/>
                                        <p:tgtEl>
                                          <p:spTgt spid="46"/>
                                        </p:tgtEl>
                                        <p:attrNameLst>
                                          <p:attrName>fill.type</p:attrName>
                                        </p:attrNameLst>
                                      </p:cBhvr>
                                      <p:to>
                                        <p:strVal val="solid"/>
                                      </p:to>
                                    </p:set>
                                    <p:set>
                                      <p:cBhvr>
                                        <p:cTn id="82" dur="500" fill="hold"/>
                                        <p:tgtEl>
                                          <p:spTgt spid="46"/>
                                        </p:tgtEl>
                                        <p:attrNameLst>
                                          <p:attrName>fill.on</p:attrName>
                                        </p:attrNameLst>
                                      </p:cBhvr>
                                      <p:to>
                                        <p:strVal val="true"/>
                                      </p:to>
                                    </p:set>
                                  </p:childTnLst>
                                </p:cTn>
                              </p:par>
                              <p:par>
                                <p:cTn id="83" presetID="1" presetClass="emph" presetSubtype="2" fill="hold" nodeType="withEffect">
                                  <p:stCondLst>
                                    <p:cond delay="0"/>
                                  </p:stCondLst>
                                  <p:childTnLst>
                                    <p:animClr clrSpc="rgb" dir="cw">
                                      <p:cBhvr>
                                        <p:cTn id="84" dur="500" fill="hold"/>
                                        <p:tgtEl>
                                          <p:spTgt spid="45"/>
                                        </p:tgtEl>
                                        <p:attrNameLst>
                                          <p:attrName>fillcolor</p:attrName>
                                        </p:attrNameLst>
                                      </p:cBhvr>
                                      <p:to>
                                        <a:srgbClr val="92D050"/>
                                      </p:to>
                                    </p:animClr>
                                    <p:set>
                                      <p:cBhvr>
                                        <p:cTn id="85" dur="500" fill="hold"/>
                                        <p:tgtEl>
                                          <p:spTgt spid="45"/>
                                        </p:tgtEl>
                                        <p:attrNameLst>
                                          <p:attrName>fill.type</p:attrName>
                                        </p:attrNameLst>
                                      </p:cBhvr>
                                      <p:to>
                                        <p:strVal val="solid"/>
                                      </p:to>
                                    </p:set>
                                    <p:set>
                                      <p:cBhvr>
                                        <p:cTn id="86" dur="500" fill="hold"/>
                                        <p:tgtEl>
                                          <p:spTgt spid="45"/>
                                        </p:tgtEl>
                                        <p:attrNameLst>
                                          <p:attrName>fill.on</p:attrName>
                                        </p:attrNameLst>
                                      </p:cBhvr>
                                      <p:to>
                                        <p:strVal val="true"/>
                                      </p:to>
                                    </p:set>
                                  </p:childTnLst>
                                </p:cTn>
                              </p:par>
                              <p:par>
                                <p:cTn id="87" presetID="1" presetClass="mediacall" presetSubtype="0" fill="hold" nodeType="withEffect">
                                  <p:stCondLst>
                                    <p:cond delay="100"/>
                                  </p:stCondLst>
                                  <p:childTnLst>
                                    <p:cmd type="call" cmd="playFrom(0.0)">
                                      <p:cBhvr>
                                        <p:cTn id="88" dur="1186" fill="hold"/>
                                        <p:tgtEl>
                                          <p:spTgt spid="3"/>
                                        </p:tgtEl>
                                      </p:cBhvr>
                                    </p:cmd>
                                  </p:childTnLst>
                                </p:cTn>
                              </p:par>
                            </p:childTnLst>
                          </p:cTn>
                        </p:par>
                      </p:childTnLst>
                    </p:cTn>
                  </p:par>
                </p:childTnLst>
              </p:cTn>
              <p:nextCondLst>
                <p:cond evt="onClick" delay="0">
                  <p:tgtEl>
                    <p:spTgt spid="48"/>
                  </p:tgtEl>
                </p:cond>
              </p:nextCondLst>
            </p:seq>
            <p:seq concurrent="1" nextAc="seek">
              <p:cTn id="89" restart="whenNotActive" fill="hold" evtFilter="cancelBubble" nodeType="interactiveSeq">
                <p:stCondLst>
                  <p:cond evt="onClick" delay="0">
                    <p:tgtEl>
                      <p:spTgt spid="47"/>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500" fill="hold"/>
                                        <p:tgtEl>
                                          <p:spTgt spid="47"/>
                                        </p:tgtEl>
                                        <p:attrNameLst>
                                          <p:attrName>fillcolor</p:attrName>
                                        </p:attrNameLst>
                                      </p:cBhvr>
                                      <p:to>
                                        <a:srgbClr val="FF5050"/>
                                      </p:to>
                                    </p:animClr>
                                    <p:set>
                                      <p:cBhvr>
                                        <p:cTn id="94" dur="500" fill="hold"/>
                                        <p:tgtEl>
                                          <p:spTgt spid="47"/>
                                        </p:tgtEl>
                                        <p:attrNameLst>
                                          <p:attrName>fill.type</p:attrName>
                                        </p:attrNameLst>
                                      </p:cBhvr>
                                      <p:to>
                                        <p:strVal val="solid"/>
                                      </p:to>
                                    </p:set>
                                    <p:set>
                                      <p:cBhvr>
                                        <p:cTn id="95" dur="500" fill="hold"/>
                                        <p:tgtEl>
                                          <p:spTgt spid="47"/>
                                        </p:tgtEl>
                                        <p:attrNameLst>
                                          <p:attrName>fill.on</p:attrName>
                                        </p:attrNameLst>
                                      </p:cBhvr>
                                      <p:to>
                                        <p:strVal val="true"/>
                                      </p:to>
                                    </p:set>
                                  </p:childTnLst>
                                </p:cTn>
                              </p:par>
                              <p:par>
                                <p:cTn id="96" presetID="1" presetClass="emph" presetSubtype="2" fill="hold" nodeType="withEffect">
                                  <p:stCondLst>
                                    <p:cond delay="0"/>
                                  </p:stCondLst>
                                  <p:childTnLst>
                                    <p:animClr clrSpc="rgb" dir="cw">
                                      <p:cBhvr>
                                        <p:cTn id="97" dur="500" fill="hold"/>
                                        <p:tgtEl>
                                          <p:spTgt spid="48"/>
                                        </p:tgtEl>
                                        <p:attrNameLst>
                                          <p:attrName>fillcolor</p:attrName>
                                        </p:attrNameLst>
                                      </p:cBhvr>
                                      <p:to>
                                        <a:srgbClr val="FF5050"/>
                                      </p:to>
                                    </p:animClr>
                                    <p:set>
                                      <p:cBhvr>
                                        <p:cTn id="98" dur="500" fill="hold"/>
                                        <p:tgtEl>
                                          <p:spTgt spid="48"/>
                                        </p:tgtEl>
                                        <p:attrNameLst>
                                          <p:attrName>fill.type</p:attrName>
                                        </p:attrNameLst>
                                      </p:cBhvr>
                                      <p:to>
                                        <p:strVal val="solid"/>
                                      </p:to>
                                    </p:set>
                                    <p:set>
                                      <p:cBhvr>
                                        <p:cTn id="99" dur="500" fill="hold"/>
                                        <p:tgtEl>
                                          <p:spTgt spid="48"/>
                                        </p:tgtEl>
                                        <p:attrNameLst>
                                          <p:attrName>fill.on</p:attrName>
                                        </p:attrNameLst>
                                      </p:cBhvr>
                                      <p:to>
                                        <p:strVal val="true"/>
                                      </p:to>
                                    </p:set>
                                  </p:childTnLst>
                                </p:cTn>
                              </p:par>
                              <p:par>
                                <p:cTn id="100" presetID="1" presetClass="emph" presetSubtype="2" fill="hold" nodeType="withEffect">
                                  <p:stCondLst>
                                    <p:cond delay="0"/>
                                  </p:stCondLst>
                                  <p:childTnLst>
                                    <p:animClr clrSpc="rgb" dir="cw">
                                      <p:cBhvr>
                                        <p:cTn id="101" dur="500" fill="hold"/>
                                        <p:tgtEl>
                                          <p:spTgt spid="46"/>
                                        </p:tgtEl>
                                        <p:attrNameLst>
                                          <p:attrName>fillcolor</p:attrName>
                                        </p:attrNameLst>
                                      </p:cBhvr>
                                      <p:to>
                                        <a:srgbClr val="FF5050"/>
                                      </p:to>
                                    </p:animClr>
                                    <p:set>
                                      <p:cBhvr>
                                        <p:cTn id="102" dur="500" fill="hold"/>
                                        <p:tgtEl>
                                          <p:spTgt spid="46"/>
                                        </p:tgtEl>
                                        <p:attrNameLst>
                                          <p:attrName>fill.type</p:attrName>
                                        </p:attrNameLst>
                                      </p:cBhvr>
                                      <p:to>
                                        <p:strVal val="solid"/>
                                      </p:to>
                                    </p:set>
                                    <p:set>
                                      <p:cBhvr>
                                        <p:cTn id="103" dur="500" fill="hold"/>
                                        <p:tgtEl>
                                          <p:spTgt spid="46"/>
                                        </p:tgtEl>
                                        <p:attrNameLst>
                                          <p:attrName>fill.on</p:attrName>
                                        </p:attrNameLst>
                                      </p:cBhvr>
                                      <p:to>
                                        <p:strVal val="true"/>
                                      </p:to>
                                    </p:set>
                                  </p:childTnLst>
                                </p:cTn>
                              </p:par>
                              <p:par>
                                <p:cTn id="104" presetID="1" presetClass="emph" presetSubtype="2" fill="hold" nodeType="withEffect">
                                  <p:stCondLst>
                                    <p:cond delay="0"/>
                                  </p:stCondLst>
                                  <p:childTnLst>
                                    <p:animClr clrSpc="rgb" dir="cw">
                                      <p:cBhvr>
                                        <p:cTn id="105" dur="500" fill="hold"/>
                                        <p:tgtEl>
                                          <p:spTgt spid="45"/>
                                        </p:tgtEl>
                                        <p:attrNameLst>
                                          <p:attrName>fillcolor</p:attrName>
                                        </p:attrNameLst>
                                      </p:cBhvr>
                                      <p:to>
                                        <a:srgbClr val="92D050"/>
                                      </p:to>
                                    </p:animClr>
                                    <p:set>
                                      <p:cBhvr>
                                        <p:cTn id="106" dur="500" fill="hold"/>
                                        <p:tgtEl>
                                          <p:spTgt spid="45"/>
                                        </p:tgtEl>
                                        <p:attrNameLst>
                                          <p:attrName>fill.type</p:attrName>
                                        </p:attrNameLst>
                                      </p:cBhvr>
                                      <p:to>
                                        <p:strVal val="solid"/>
                                      </p:to>
                                    </p:set>
                                    <p:set>
                                      <p:cBhvr>
                                        <p:cTn id="107" dur="500" fill="hold"/>
                                        <p:tgtEl>
                                          <p:spTgt spid="45"/>
                                        </p:tgtEl>
                                        <p:attrNameLst>
                                          <p:attrName>fill.on</p:attrName>
                                        </p:attrNameLst>
                                      </p:cBhvr>
                                      <p:to>
                                        <p:strVal val="true"/>
                                      </p:to>
                                    </p:set>
                                  </p:childTnLst>
                                </p:cTn>
                              </p:par>
                              <p:par>
                                <p:cTn id="108" presetID="1" presetClass="mediacall" presetSubtype="0" fill="hold" nodeType="withEffect">
                                  <p:stCondLst>
                                    <p:cond delay="100"/>
                                  </p:stCondLst>
                                  <p:childTnLst>
                                    <p:cmd type="call" cmd="playFrom(0.0)">
                                      <p:cBhvr>
                                        <p:cTn id="109" dur="1186" fill="hold"/>
                                        <p:tgtEl>
                                          <p:spTgt spid="3"/>
                                        </p:tgtEl>
                                      </p:cBhvr>
                                    </p:cmd>
                                  </p:childTnLst>
                                </p:cTn>
                              </p:par>
                            </p:childTnLst>
                          </p:cTn>
                        </p:par>
                      </p:childTnLst>
                    </p:cTn>
                  </p:par>
                </p:childTnLst>
              </p:cTn>
              <p:nextCondLst>
                <p:cond evt="onClick" delay="0">
                  <p:tgtEl>
                    <p:spTgt spid="47"/>
                  </p:tgtEl>
                </p:cond>
              </p:nextCondLst>
            </p:seq>
            <p:audio>
              <p:cMediaNode vol="80000">
                <p:cTn id="110" fill="hold" display="0">
                  <p:stCondLst>
                    <p:cond delay="indefinite"/>
                  </p:stCondLst>
                  <p:endCondLst>
                    <p:cond evt="onStopAudio" delay="0">
                      <p:tgtEl>
                        <p:sldTgt/>
                      </p:tgtEl>
                    </p:cond>
                  </p:endCondLst>
                </p:cTn>
                <p:tgtEl>
                  <p:spTgt spid="2"/>
                </p:tgtEl>
              </p:cMediaNode>
            </p:audio>
            <p:audio>
              <p:cMediaNode vol="80000">
                <p:cTn id="111" fill="hold" display="0">
                  <p:stCondLst>
                    <p:cond delay="indefinite"/>
                  </p:stCondLst>
                  <p:endCondLst>
                    <p:cond evt="onStopAudio" delay="0">
                      <p:tgtEl>
                        <p:sldTgt/>
                      </p:tgtEl>
                    </p:cond>
                  </p:endCondLst>
                </p:cTn>
                <p:tgtEl>
                  <p:spTgt spid="3"/>
                </p:tgtEl>
              </p:cMediaNode>
            </p:audio>
          </p:childTnLst>
        </p:cTn>
      </p:par>
    </p:tnLst>
    <p:bldLst>
      <p:bldP spid="47" grpId="0" animBg="1"/>
      <p:bldP spid="48" grpId="0" animBg="1"/>
      <p:bldP spid="46" grpId="0" animBg="1"/>
      <p:bldP spid="45" grpId="0" animBg="1"/>
      <p:bldP spid="2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xmlns="" id="{A886C8CA-3AF5-4589-B175-DE8D9223C8B9}"/>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xmlns="" id="{CF3EAF05-564B-4C1D-A70A-63FE915D7BCD}"/>
              </a:ext>
            </a:extLst>
          </p:cNvPr>
          <p:cNvGrpSpPr/>
          <p:nvPr/>
        </p:nvGrpSpPr>
        <p:grpSpPr>
          <a:xfrm>
            <a:off x="-136186" y="2747964"/>
            <a:ext cx="12340399" cy="4110038"/>
            <a:chOff x="-136186" y="2747963"/>
            <a:chExt cx="12340399" cy="4110038"/>
          </a:xfrm>
        </p:grpSpPr>
        <p:grpSp>
          <p:nvGrpSpPr>
            <p:cNvPr id="36" name="Group 35">
              <a:extLst>
                <a:ext uri="{FF2B5EF4-FFF2-40B4-BE49-F238E27FC236}">
                  <a16:creationId xmlns:a16="http://schemas.microsoft.com/office/drawing/2014/main" xmlns=""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xmlns=""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9" name="Parallelogram 38">
                <a:extLst>
                  <a:ext uri="{FF2B5EF4-FFF2-40B4-BE49-F238E27FC236}">
                    <a16:creationId xmlns:a16="http://schemas.microsoft.com/office/drawing/2014/main" xmlns=""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1" name="Parallelogram 40">
                <a:extLst>
                  <a:ext uri="{FF2B5EF4-FFF2-40B4-BE49-F238E27FC236}">
                    <a16:creationId xmlns:a16="http://schemas.microsoft.com/office/drawing/2014/main" xmlns=""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2" name="Parallelogram 41">
                <a:extLst>
                  <a:ext uri="{FF2B5EF4-FFF2-40B4-BE49-F238E27FC236}">
                    <a16:creationId xmlns:a16="http://schemas.microsoft.com/office/drawing/2014/main" xmlns=""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3" name="Parallelogram 42">
                <a:extLst>
                  <a:ext uri="{FF2B5EF4-FFF2-40B4-BE49-F238E27FC236}">
                    <a16:creationId xmlns:a16="http://schemas.microsoft.com/office/drawing/2014/main" xmlns=""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37" name="Block Arc 36">
              <a:extLst>
                <a:ext uri="{FF2B5EF4-FFF2-40B4-BE49-F238E27FC236}">
                  <a16:creationId xmlns:a16="http://schemas.microsoft.com/office/drawing/2014/main" xmlns=""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7">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5" name="Group 4">
            <a:extLst>
              <a:ext uri="{FF2B5EF4-FFF2-40B4-BE49-F238E27FC236}">
                <a16:creationId xmlns:a16="http://schemas.microsoft.com/office/drawing/2014/main" xmlns=""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0">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1"/>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73" name="Group 72">
            <a:extLst>
              <a:ext uri="{FF2B5EF4-FFF2-40B4-BE49-F238E27FC236}">
                <a16:creationId xmlns:a16="http://schemas.microsoft.com/office/drawing/2014/main" xmlns=""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xmlns=""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9" name="Freeform: Shape 48">
              <a:extLst>
                <a:ext uri="{FF2B5EF4-FFF2-40B4-BE49-F238E27FC236}">
                  <a16:creationId xmlns:a16="http://schemas.microsoft.com/office/drawing/2014/main" xmlns=""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0" name="Freeform: Shape 49">
              <a:extLst>
                <a:ext uri="{FF2B5EF4-FFF2-40B4-BE49-F238E27FC236}">
                  <a16:creationId xmlns:a16="http://schemas.microsoft.com/office/drawing/2014/main" xmlns=""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Freeform: Shape 50">
              <a:extLst>
                <a:ext uri="{FF2B5EF4-FFF2-40B4-BE49-F238E27FC236}">
                  <a16:creationId xmlns:a16="http://schemas.microsoft.com/office/drawing/2014/main" xmlns=""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xmlns=""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3" name="Freeform: Shape 52">
              <a:extLst>
                <a:ext uri="{FF2B5EF4-FFF2-40B4-BE49-F238E27FC236}">
                  <a16:creationId xmlns:a16="http://schemas.microsoft.com/office/drawing/2014/main" xmlns=""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xmlns=""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xmlns=""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xmlns=""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xmlns=""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8" name="Freeform: Shape 57">
              <a:extLst>
                <a:ext uri="{FF2B5EF4-FFF2-40B4-BE49-F238E27FC236}">
                  <a16:creationId xmlns:a16="http://schemas.microsoft.com/office/drawing/2014/main" xmlns=""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9" name="Freeform: Shape 58">
              <a:extLst>
                <a:ext uri="{FF2B5EF4-FFF2-40B4-BE49-F238E27FC236}">
                  <a16:creationId xmlns:a16="http://schemas.microsoft.com/office/drawing/2014/main" xmlns=""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0" name="Freeform: Shape 59">
              <a:extLst>
                <a:ext uri="{FF2B5EF4-FFF2-40B4-BE49-F238E27FC236}">
                  <a16:creationId xmlns:a16="http://schemas.microsoft.com/office/drawing/2014/main" xmlns=""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1" name="Freeform: Shape 60">
              <a:extLst>
                <a:ext uri="{FF2B5EF4-FFF2-40B4-BE49-F238E27FC236}">
                  <a16:creationId xmlns:a16="http://schemas.microsoft.com/office/drawing/2014/main" xmlns=""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2" name="Freeform: Shape 61">
              <a:extLst>
                <a:ext uri="{FF2B5EF4-FFF2-40B4-BE49-F238E27FC236}">
                  <a16:creationId xmlns:a16="http://schemas.microsoft.com/office/drawing/2014/main" xmlns=""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63" name="Freeform: Shape 62">
              <a:extLst>
                <a:ext uri="{FF2B5EF4-FFF2-40B4-BE49-F238E27FC236}">
                  <a16:creationId xmlns:a16="http://schemas.microsoft.com/office/drawing/2014/main" xmlns=""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Oval 64">
              <a:extLst>
                <a:ext uri="{FF2B5EF4-FFF2-40B4-BE49-F238E27FC236}">
                  <a16:creationId xmlns:a16="http://schemas.microsoft.com/office/drawing/2014/main" xmlns=""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9" name="Oval 68">
              <a:extLst>
                <a:ext uri="{FF2B5EF4-FFF2-40B4-BE49-F238E27FC236}">
                  <a16:creationId xmlns:a16="http://schemas.microsoft.com/office/drawing/2014/main" xmlns=""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2">
              <p14:nvContentPartPr>
                <p14:cNvPr id="70" name="Ink 69">
                  <a:extLst>
                    <a:ext uri="{FF2B5EF4-FFF2-40B4-BE49-F238E27FC236}">
                      <a16:creationId xmlns:a16="http://schemas.microsoft.com/office/drawing/2014/main" xmlns=""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3"/>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xmlns=""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44" name="Picture 43" descr="A picture containing male, grate&#10;&#10;Description automatically generated">
            <a:extLst>
              <a:ext uri="{FF2B5EF4-FFF2-40B4-BE49-F238E27FC236}">
                <a16:creationId xmlns:a16="http://schemas.microsoft.com/office/drawing/2014/main" xmlns="" id="{69C632CE-D5B7-4B57-B1BF-E60DC6CAAA61}"/>
              </a:ext>
            </a:extLst>
          </p:cNvPr>
          <p:cNvPicPr>
            <a:picLocks noChangeAspect="1"/>
          </p:cNvPicPr>
          <p:nvPr/>
        </p:nvPicPr>
        <p:blipFill rotWithShape="1">
          <a:blip r:embed="rId7">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00" name="Group 99">
            <a:extLst>
              <a:ext uri="{FF2B5EF4-FFF2-40B4-BE49-F238E27FC236}">
                <a16:creationId xmlns:a16="http://schemas.microsoft.com/office/drawing/2014/main" xmlns="" id="{775EC830-3D7B-40B8-9520-896098CBF1EA}"/>
              </a:ext>
            </a:extLst>
          </p:cNvPr>
          <p:cNvGrpSpPr/>
          <p:nvPr/>
        </p:nvGrpSpPr>
        <p:grpSpPr>
          <a:xfrm flipH="1">
            <a:off x="1776375" y="1525895"/>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xmlns=""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xmlns=""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xmlns=""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xmlns=""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xmlns=""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xmlns=""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xmlns=""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xmlns=""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xmlns=""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0" name="Freeform: Shape 109">
              <a:extLst>
                <a:ext uri="{FF2B5EF4-FFF2-40B4-BE49-F238E27FC236}">
                  <a16:creationId xmlns:a16="http://schemas.microsoft.com/office/drawing/2014/main" xmlns=""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xmlns=""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xmlns=""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xmlns=""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xmlns=""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xmlns=""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16" name="Freeform: Shape 115">
              <a:extLst>
                <a:ext uri="{FF2B5EF4-FFF2-40B4-BE49-F238E27FC236}">
                  <a16:creationId xmlns:a16="http://schemas.microsoft.com/office/drawing/2014/main" xmlns=""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xmlns=""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8" name="Oval 117">
              <a:extLst>
                <a:ext uri="{FF2B5EF4-FFF2-40B4-BE49-F238E27FC236}">
                  <a16:creationId xmlns:a16="http://schemas.microsoft.com/office/drawing/2014/main" xmlns=""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xmlns=""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0" name="Freeform: Shape 119">
              <a:extLst>
                <a:ext uri="{FF2B5EF4-FFF2-40B4-BE49-F238E27FC236}">
                  <a16:creationId xmlns:a16="http://schemas.microsoft.com/office/drawing/2014/main" xmlns=""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xmlns=""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2" name="Oval 121">
              <a:extLst>
                <a:ext uri="{FF2B5EF4-FFF2-40B4-BE49-F238E27FC236}">
                  <a16:creationId xmlns:a16="http://schemas.microsoft.com/office/drawing/2014/main" xmlns=""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4">
              <p14:nvContentPartPr>
                <p14:cNvPr id="123" name="Ink 122">
                  <a:extLst>
                    <a:ext uri="{FF2B5EF4-FFF2-40B4-BE49-F238E27FC236}">
                      <a16:creationId xmlns:a16="http://schemas.microsoft.com/office/drawing/2014/main" xmlns=""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5"/>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xmlns=""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xmlns=""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126" name="Group 125">
            <a:extLst>
              <a:ext uri="{FF2B5EF4-FFF2-40B4-BE49-F238E27FC236}">
                <a16:creationId xmlns:a16="http://schemas.microsoft.com/office/drawing/2014/main" xmlns="" id="{E89A1D74-2363-4B07-85A5-609472BC1796}"/>
              </a:ext>
            </a:extLst>
          </p:cNvPr>
          <p:cNvGrpSpPr/>
          <p:nvPr/>
        </p:nvGrpSpPr>
        <p:grpSpPr>
          <a:xfrm flipH="1">
            <a:off x="1767113" y="1998493"/>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xmlns=""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8" name="Freeform: Shape 127">
              <a:extLst>
                <a:ext uri="{FF2B5EF4-FFF2-40B4-BE49-F238E27FC236}">
                  <a16:creationId xmlns:a16="http://schemas.microsoft.com/office/drawing/2014/main" xmlns=""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9" name="Freeform: Shape 128">
              <a:extLst>
                <a:ext uri="{FF2B5EF4-FFF2-40B4-BE49-F238E27FC236}">
                  <a16:creationId xmlns:a16="http://schemas.microsoft.com/office/drawing/2014/main" xmlns=""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0" name="Freeform: Shape 129">
              <a:extLst>
                <a:ext uri="{FF2B5EF4-FFF2-40B4-BE49-F238E27FC236}">
                  <a16:creationId xmlns:a16="http://schemas.microsoft.com/office/drawing/2014/main" xmlns=""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1" name="Freeform: Shape 130">
              <a:extLst>
                <a:ext uri="{FF2B5EF4-FFF2-40B4-BE49-F238E27FC236}">
                  <a16:creationId xmlns:a16="http://schemas.microsoft.com/office/drawing/2014/main" xmlns=""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2" name="Freeform: Shape 131">
              <a:extLst>
                <a:ext uri="{FF2B5EF4-FFF2-40B4-BE49-F238E27FC236}">
                  <a16:creationId xmlns:a16="http://schemas.microsoft.com/office/drawing/2014/main" xmlns=""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3" name="Freeform: Shape 132">
              <a:extLst>
                <a:ext uri="{FF2B5EF4-FFF2-40B4-BE49-F238E27FC236}">
                  <a16:creationId xmlns:a16="http://schemas.microsoft.com/office/drawing/2014/main" xmlns=""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4" name="Freeform: Shape 133">
              <a:extLst>
                <a:ext uri="{FF2B5EF4-FFF2-40B4-BE49-F238E27FC236}">
                  <a16:creationId xmlns:a16="http://schemas.microsoft.com/office/drawing/2014/main" xmlns=""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5" name="Freeform: Shape 134">
              <a:extLst>
                <a:ext uri="{FF2B5EF4-FFF2-40B4-BE49-F238E27FC236}">
                  <a16:creationId xmlns:a16="http://schemas.microsoft.com/office/drawing/2014/main" xmlns=""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6" name="Freeform: Shape 135">
              <a:extLst>
                <a:ext uri="{FF2B5EF4-FFF2-40B4-BE49-F238E27FC236}">
                  <a16:creationId xmlns:a16="http://schemas.microsoft.com/office/drawing/2014/main" xmlns=""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7" name="Freeform: Shape 136">
              <a:extLst>
                <a:ext uri="{FF2B5EF4-FFF2-40B4-BE49-F238E27FC236}">
                  <a16:creationId xmlns:a16="http://schemas.microsoft.com/office/drawing/2014/main" xmlns=""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8" name="Freeform: Shape 137">
              <a:extLst>
                <a:ext uri="{FF2B5EF4-FFF2-40B4-BE49-F238E27FC236}">
                  <a16:creationId xmlns:a16="http://schemas.microsoft.com/office/drawing/2014/main" xmlns=""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9" name="Freeform: Shape 138">
              <a:extLst>
                <a:ext uri="{FF2B5EF4-FFF2-40B4-BE49-F238E27FC236}">
                  <a16:creationId xmlns:a16="http://schemas.microsoft.com/office/drawing/2014/main" xmlns=""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0" name="Freeform: Shape 139">
              <a:extLst>
                <a:ext uri="{FF2B5EF4-FFF2-40B4-BE49-F238E27FC236}">
                  <a16:creationId xmlns:a16="http://schemas.microsoft.com/office/drawing/2014/main" xmlns=""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42" name="Freeform: Shape 141">
              <a:extLst>
                <a:ext uri="{FF2B5EF4-FFF2-40B4-BE49-F238E27FC236}">
                  <a16:creationId xmlns:a16="http://schemas.microsoft.com/office/drawing/2014/main" xmlns=""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Oval 143">
              <a:extLst>
                <a:ext uri="{FF2B5EF4-FFF2-40B4-BE49-F238E27FC236}">
                  <a16:creationId xmlns:a16="http://schemas.microsoft.com/office/drawing/2014/main" xmlns=""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Oval 147">
              <a:extLst>
                <a:ext uri="{FF2B5EF4-FFF2-40B4-BE49-F238E27FC236}">
                  <a16:creationId xmlns:a16="http://schemas.microsoft.com/office/drawing/2014/main" xmlns=""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6">
              <p14:nvContentPartPr>
                <p14:cNvPr id="149" name="Ink 148">
                  <a:extLst>
                    <a:ext uri="{FF2B5EF4-FFF2-40B4-BE49-F238E27FC236}">
                      <a16:creationId xmlns:a16="http://schemas.microsoft.com/office/drawing/2014/main" xmlns=""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7"/>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xmlns=""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58" name="Rectangle 157">
            <a:extLst>
              <a:ext uri="{FF2B5EF4-FFF2-40B4-BE49-F238E27FC236}">
                <a16:creationId xmlns:a16="http://schemas.microsoft.com/office/drawing/2014/main" xmlns="" id="{7CC18054-58A4-4333-8C20-401396CA325B}"/>
              </a:ext>
            </a:extLst>
          </p:cNvPr>
          <p:cNvSpPr/>
          <p:nvPr/>
        </p:nvSpPr>
        <p:spPr>
          <a:xfrm>
            <a:off x="3826223" y="1625348"/>
            <a:ext cx="4548040" cy="1569660"/>
          </a:xfrm>
          <a:prstGeom prst="rect">
            <a:avLst/>
          </a:prstGeom>
          <a:noFill/>
        </p:spPr>
        <p:txBody>
          <a:bodyPr wrap="none" lIns="91440" tIns="45720" rIns="91440" bIns="45720">
            <a:spAutoFit/>
          </a:bodyPr>
          <a:lstStyle/>
          <a:p>
            <a:pPr algn="ctr" defTabSz="457223"/>
            <a:r>
              <a:rPr lang="en-US" sz="9600" b="1"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Trượt</a:t>
            </a:r>
            <a:r>
              <a:rPr lang="en-US" sz="9600" b="1"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sp>
        <p:nvSpPr>
          <p:cNvPr id="160" name="Isosceles Triangle 159">
            <a:hlinkClick r:id="" action="ppaction://hlinkshowjump?jump=lastslideviewed"/>
            <a:extLst>
              <a:ext uri="{FF2B5EF4-FFF2-40B4-BE49-F238E27FC236}">
                <a16:creationId xmlns:a16="http://schemas.microsoft.com/office/drawing/2014/main" xmlns="" id="{0E5EA789-455A-475C-8DB2-F398FA4A9BE0}"/>
              </a:ext>
            </a:extLst>
          </p:cNvPr>
          <p:cNvSpPr/>
          <p:nvPr/>
        </p:nvSpPr>
        <p:spPr>
          <a:xfrm rot="5400000">
            <a:off x="11238516"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24925802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8000">
                                        <p:cTn display="0" masterRel="sameClick">
                                          <p:stCondLst>
                                            <p:cond evt="begin" delay="0">
                                              <p:tn val="5"/>
                                            </p:cond>
                                          </p:stCondLst>
                                          <p:endCondLst>
                                            <p:cond evt="onStopAudio" delay="0">
                                              <p:tgtEl>
                                                <p:sldTgt/>
                                              </p:tgtEl>
                                            </p:cond>
                                          </p:endCondLst>
                                        </p:cTn>
                                        <p:tgtEl>
                                          <p:sndTgt r:embed="rId3"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8985 -0.91921 " pathEditMode="relative" rAng="0" ptsTypes="AA">
                                      <p:cBhvr>
                                        <p:cTn id="17" dur="500" fill="hold"/>
                                        <p:tgtEl>
                                          <p:spTgt spid="30"/>
                                        </p:tgtEl>
                                        <p:attrNameLst>
                                          <p:attrName>ppt_x</p:attrName>
                                          <p:attrName>ppt_y</p:attrName>
                                        </p:attrNameLst>
                                      </p:cBhvr>
                                      <p:rCtr x="-37878" y="-27824"/>
                                    </p:animMotion>
                                  </p:childTnLst>
                                  <p:subTnLst>
                                    <p:audio>
                                      <p:cMediaNode>
                                        <p:cTn display="0" masterRel="sameClick">
                                          <p:stCondLst>
                                            <p:cond evt="begin" delay="0">
                                              <p:tn val="16"/>
                                            </p:cond>
                                          </p:stCondLst>
                                          <p:endCondLst>
                                            <p:cond evt="onStopAudio" delay="0">
                                              <p:tgtEl>
                                                <p:sldTgt/>
                                              </p:tgtEl>
                                            </p:cond>
                                          </p:endCondLst>
                                        </p:cTn>
                                        <p:tgtEl>
                                          <p:sndTgt r:embed="rId4"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0013 -0.05532 " pathEditMode="relative" rAng="0" ptsTypes="AA">
                                      <p:cBhvr>
                                        <p:cTn id="23" dur="400" fill="hold"/>
                                        <p:tgtEl>
                                          <p:spTgt spid="73"/>
                                        </p:tgtEl>
                                        <p:attrNameLst>
                                          <p:attrName>ppt_x</p:attrName>
                                          <p:attrName>ppt_y</p:attrName>
                                        </p:attrNameLst>
                                      </p:cBhvr>
                                      <p:rCtr x="-13" y="-2778"/>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5"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 name="Picture 194" descr="Shape, arrow&#10;&#10;Description automatically generated">
            <a:extLst>
              <a:ext uri="{FF2B5EF4-FFF2-40B4-BE49-F238E27FC236}">
                <a16:creationId xmlns:a16="http://schemas.microsoft.com/office/drawing/2014/main" xmlns="" id="{C918DEF8-C118-4CDD-9339-5534A0B76AE9}"/>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56" name="Group 55">
            <a:extLst>
              <a:ext uri="{FF2B5EF4-FFF2-40B4-BE49-F238E27FC236}">
                <a16:creationId xmlns:a16="http://schemas.microsoft.com/office/drawing/2014/main" xmlns="" id="{5B73A967-424F-4E88-929B-0891FF5E9729}"/>
              </a:ext>
            </a:extLst>
          </p:cNvPr>
          <p:cNvGrpSpPr/>
          <p:nvPr/>
        </p:nvGrpSpPr>
        <p:grpSpPr>
          <a:xfrm>
            <a:off x="-136186" y="2747964"/>
            <a:ext cx="12340399" cy="4110038"/>
            <a:chOff x="-136186" y="2747963"/>
            <a:chExt cx="12340399" cy="4110038"/>
          </a:xfrm>
        </p:grpSpPr>
        <p:grpSp>
          <p:nvGrpSpPr>
            <p:cNvPr id="53" name="Group 52">
              <a:extLst>
                <a:ext uri="{FF2B5EF4-FFF2-40B4-BE49-F238E27FC236}">
                  <a16:creationId xmlns:a16="http://schemas.microsoft.com/office/drawing/2014/main" xmlns="" id="{1BAE0C72-406F-44D3-A2D1-B2BDAC3C82CB}"/>
                </a:ext>
              </a:extLst>
            </p:cNvPr>
            <p:cNvGrpSpPr/>
            <p:nvPr/>
          </p:nvGrpSpPr>
          <p:grpSpPr>
            <a:xfrm>
              <a:off x="-136186" y="2747963"/>
              <a:ext cx="12340399" cy="4110038"/>
              <a:chOff x="-136186" y="2747963"/>
              <a:chExt cx="12340399" cy="4110038"/>
            </a:xfrm>
          </p:grpSpPr>
          <p:sp>
            <p:nvSpPr>
              <p:cNvPr id="3" name="Rectangle 2">
                <a:extLst>
                  <a:ext uri="{FF2B5EF4-FFF2-40B4-BE49-F238E27FC236}">
                    <a16:creationId xmlns:a16="http://schemas.microsoft.com/office/drawing/2014/main" xmlns="" id="{4BC62F00-8C77-42ED-836E-C2EE7107F898}"/>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2E7D33A4-41C9-4C97-9837-412B81E45F81}"/>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5" name="Parallelogram 44">
                <a:extLst>
                  <a:ext uri="{FF2B5EF4-FFF2-40B4-BE49-F238E27FC236}">
                    <a16:creationId xmlns:a16="http://schemas.microsoft.com/office/drawing/2014/main" xmlns="" id="{E4CC3523-F5BB-44FF-B080-0CC2C1A0386B}"/>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6" name="Parallelogram 45">
                <a:extLst>
                  <a:ext uri="{FF2B5EF4-FFF2-40B4-BE49-F238E27FC236}">
                    <a16:creationId xmlns:a16="http://schemas.microsoft.com/office/drawing/2014/main" xmlns="" id="{33AE38C2-CB49-4C56-A41E-1D62AF0A2BE9}"/>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Parallelogram 50">
                <a:extLst>
                  <a:ext uri="{FF2B5EF4-FFF2-40B4-BE49-F238E27FC236}">
                    <a16:creationId xmlns:a16="http://schemas.microsoft.com/office/drawing/2014/main" xmlns="" id="{8BF47864-468E-4578-A6BF-0C6E7F274764}"/>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0" name="Parallelogram 49">
                <a:extLst>
                  <a:ext uri="{FF2B5EF4-FFF2-40B4-BE49-F238E27FC236}">
                    <a16:creationId xmlns:a16="http://schemas.microsoft.com/office/drawing/2014/main" xmlns="" id="{A5A5DE25-A320-4E5E-ABAD-89FB594DA2A0}"/>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55" name="Block Arc 54">
              <a:extLst>
                <a:ext uri="{FF2B5EF4-FFF2-40B4-BE49-F238E27FC236}">
                  <a16:creationId xmlns:a16="http://schemas.microsoft.com/office/drawing/2014/main" xmlns="" id="{E57C3635-0201-4116-A74A-88A9F1A3E538}"/>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7">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76200" dir="18900000" sy="23000" kx="-1200000" algn="bl" rotWithShape="0">
              <a:prstClr val="black">
                <a:alpha val="20000"/>
              </a:prstClr>
            </a:outerShdw>
          </a:effectLst>
        </p:spPr>
      </p:pic>
      <p:grpSp>
        <p:nvGrpSpPr>
          <p:cNvPr id="139" name="Group 138">
            <a:extLst>
              <a:ext uri="{FF2B5EF4-FFF2-40B4-BE49-F238E27FC236}">
                <a16:creationId xmlns:a16="http://schemas.microsoft.com/office/drawing/2014/main" xmlns="" id="{A3F81DF7-240E-4DA4-A428-B38EFA1B63C2}"/>
              </a:ext>
            </a:extLst>
          </p:cNvPr>
          <p:cNvGrpSpPr/>
          <p:nvPr/>
        </p:nvGrpSpPr>
        <p:grpSpPr>
          <a:xfrm rot="986148" flipH="1">
            <a:off x="2072556" y="1709962"/>
            <a:ext cx="1453491" cy="2496122"/>
            <a:chOff x="4882323" y="1719006"/>
            <a:chExt cx="2112971" cy="3628666"/>
          </a:xfrm>
          <a:effectLst>
            <a:outerShdw blurRad="76200" dir="13500000" sy="23000" kx="1200000" algn="br" rotWithShape="0">
              <a:prstClr val="black">
                <a:alpha val="20000"/>
              </a:prstClr>
            </a:outerShdw>
          </a:effectLst>
          <a:scene3d>
            <a:camera prst="isometricOffAxis1Right"/>
            <a:lightRig rig="threePt" dir="t"/>
          </a:scene3d>
        </p:grpSpPr>
        <p:sp>
          <p:nvSpPr>
            <p:cNvPr id="140" name="Freeform: Shape 139">
              <a:extLst>
                <a:ext uri="{FF2B5EF4-FFF2-40B4-BE49-F238E27FC236}">
                  <a16:creationId xmlns:a16="http://schemas.microsoft.com/office/drawing/2014/main" xmlns="" id="{E79C0A28-330C-4157-BB3C-C3744EB3A9B1}"/>
                </a:ext>
              </a:extLst>
            </p:cNvPr>
            <p:cNvSpPr/>
            <p:nvPr/>
          </p:nvSpPr>
          <p:spPr>
            <a:xfrm rot="708098">
              <a:off x="5943720" y="2934617"/>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F8D63C25-7549-4800-8D49-28B7D842FA79}"/>
                </a:ext>
              </a:extLst>
            </p:cNvPr>
            <p:cNvSpPr/>
            <p:nvPr/>
          </p:nvSpPr>
          <p:spPr>
            <a:xfrm rot="902007">
              <a:off x="5771386" y="469852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2" name="Freeform: Shape 141">
              <a:extLst>
                <a:ext uri="{FF2B5EF4-FFF2-40B4-BE49-F238E27FC236}">
                  <a16:creationId xmlns:a16="http://schemas.microsoft.com/office/drawing/2014/main" xmlns="" id="{23248A8C-ABB4-4D8D-8FF4-EAEA5CA4555C}"/>
                </a:ext>
              </a:extLst>
            </p:cNvPr>
            <p:cNvSpPr/>
            <p:nvPr/>
          </p:nvSpPr>
          <p:spPr>
            <a:xfrm rot="708098">
              <a:off x="5843114" y="435225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CAC4FFA6-CBAF-4351-9F58-FFC34507F59C}"/>
                </a:ext>
              </a:extLst>
            </p:cNvPr>
            <p:cNvSpPr/>
            <p:nvPr/>
          </p:nvSpPr>
          <p:spPr>
            <a:xfrm rot="3285713" flipH="1">
              <a:off x="5667228" y="514442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Freeform: Shape 143">
              <a:extLst>
                <a:ext uri="{FF2B5EF4-FFF2-40B4-BE49-F238E27FC236}">
                  <a16:creationId xmlns:a16="http://schemas.microsoft.com/office/drawing/2014/main" xmlns="" id="{2E3E1E5F-E3DA-41AD-B12E-4BC9C4085EB7}"/>
                </a:ext>
              </a:extLst>
            </p:cNvPr>
            <p:cNvSpPr/>
            <p:nvPr/>
          </p:nvSpPr>
          <p:spPr>
            <a:xfrm rot="6551678">
              <a:off x="5454105" y="2977575"/>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1BD6A2F5-37EF-472E-88A8-B36351942024}"/>
                </a:ext>
              </a:extLst>
            </p:cNvPr>
            <p:cNvSpPr/>
            <p:nvPr/>
          </p:nvSpPr>
          <p:spPr>
            <a:xfrm rot="7478780">
              <a:off x="5095195" y="262712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BFA05063-6A5D-45DB-9E83-83F956CE6129}"/>
                </a:ext>
              </a:extLst>
            </p:cNvPr>
            <p:cNvSpPr/>
            <p:nvPr/>
          </p:nvSpPr>
          <p:spPr>
            <a:xfrm rot="6014891">
              <a:off x="5654893" y="2995457"/>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1ECEAACA-6291-4195-ABA9-BF4EC511F78C}"/>
                </a:ext>
              </a:extLst>
            </p:cNvPr>
            <p:cNvSpPr/>
            <p:nvPr/>
          </p:nvSpPr>
          <p:spPr>
            <a:xfrm>
              <a:off x="5489262" y="4634979"/>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Freeform: Shape 147">
              <a:extLst>
                <a:ext uri="{FF2B5EF4-FFF2-40B4-BE49-F238E27FC236}">
                  <a16:creationId xmlns:a16="http://schemas.microsoft.com/office/drawing/2014/main" xmlns="" id="{D1A5B718-F280-4CBE-B29B-5998CEF60D32}"/>
                </a:ext>
              </a:extLst>
            </p:cNvPr>
            <p:cNvSpPr/>
            <p:nvPr/>
          </p:nvSpPr>
          <p:spPr>
            <a:xfrm rot="391569">
              <a:off x="5479754" y="4303619"/>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9" name="Freeform: Shape 148">
              <a:extLst>
                <a:ext uri="{FF2B5EF4-FFF2-40B4-BE49-F238E27FC236}">
                  <a16:creationId xmlns:a16="http://schemas.microsoft.com/office/drawing/2014/main" xmlns="" id="{C607FBB0-6FED-43F6-93F0-0FFCE8C226B7}"/>
                </a:ext>
              </a:extLst>
            </p:cNvPr>
            <p:cNvSpPr/>
            <p:nvPr/>
          </p:nvSpPr>
          <p:spPr>
            <a:xfrm rot="228771">
              <a:off x="5443529" y="4007108"/>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0" name="Freeform: Shape 149">
              <a:extLst>
                <a:ext uri="{FF2B5EF4-FFF2-40B4-BE49-F238E27FC236}">
                  <a16:creationId xmlns:a16="http://schemas.microsoft.com/office/drawing/2014/main" xmlns="" id="{EC72D0E5-CCFA-4838-82BF-096C9676DE12}"/>
                </a:ext>
              </a:extLst>
            </p:cNvPr>
            <p:cNvSpPr/>
            <p:nvPr/>
          </p:nvSpPr>
          <p:spPr>
            <a:xfrm rot="708098">
              <a:off x="5766589" y="4056453"/>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FD748D06-FF94-4AB3-9E63-5970C978240C}"/>
                </a:ext>
              </a:extLst>
            </p:cNvPr>
            <p:cNvSpPr/>
            <p:nvPr/>
          </p:nvSpPr>
          <p:spPr>
            <a:xfrm rot="708098">
              <a:off x="5542003" y="3111348"/>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2" name="Freeform: Shape 151">
              <a:extLst>
                <a:ext uri="{FF2B5EF4-FFF2-40B4-BE49-F238E27FC236}">
                  <a16:creationId xmlns:a16="http://schemas.microsoft.com/office/drawing/2014/main" xmlns="" id="{5940FB8B-2D90-42EC-B615-C7B4A913D203}"/>
                </a:ext>
              </a:extLst>
            </p:cNvPr>
            <p:cNvSpPr/>
            <p:nvPr/>
          </p:nvSpPr>
          <p:spPr>
            <a:xfrm rot="20129734">
              <a:off x="6393621" y="3442783"/>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3" name="Freeform: Shape 152">
              <a:extLst>
                <a:ext uri="{FF2B5EF4-FFF2-40B4-BE49-F238E27FC236}">
                  <a16:creationId xmlns:a16="http://schemas.microsoft.com/office/drawing/2014/main" xmlns="" id="{C4D43702-9CEA-47FE-A3F2-0A5FB213E3F4}"/>
                </a:ext>
              </a:extLst>
            </p:cNvPr>
            <p:cNvSpPr/>
            <p:nvPr/>
          </p:nvSpPr>
          <p:spPr>
            <a:xfrm rot="19523295" flipH="1">
              <a:off x="6582758" y="360011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54" name="Freeform: Shape 153">
              <a:extLst>
                <a:ext uri="{FF2B5EF4-FFF2-40B4-BE49-F238E27FC236}">
                  <a16:creationId xmlns:a16="http://schemas.microsoft.com/office/drawing/2014/main" xmlns="" id="{08A208D3-1BD7-4FCE-AC40-3414848512A2}"/>
                </a:ext>
              </a:extLst>
            </p:cNvPr>
            <p:cNvSpPr/>
            <p:nvPr/>
          </p:nvSpPr>
          <p:spPr>
            <a:xfrm rot="20856108">
              <a:off x="6286185" y="3204413"/>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55" name="Freeform: Shape 154">
              <a:extLst>
                <a:ext uri="{FF2B5EF4-FFF2-40B4-BE49-F238E27FC236}">
                  <a16:creationId xmlns:a16="http://schemas.microsoft.com/office/drawing/2014/main" xmlns="" id="{82D156E0-0A35-4E03-8C61-284288670786}"/>
                </a:ext>
              </a:extLst>
            </p:cNvPr>
            <p:cNvSpPr/>
            <p:nvPr/>
          </p:nvSpPr>
          <p:spPr>
            <a:xfrm rot="19866088">
              <a:off x="5374069" y="5091428"/>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6" name="Freeform: Shape 155">
              <a:extLst>
                <a:ext uri="{FF2B5EF4-FFF2-40B4-BE49-F238E27FC236}">
                  <a16:creationId xmlns:a16="http://schemas.microsoft.com/office/drawing/2014/main" xmlns="" id="{FA4DF88E-7261-4760-8D34-3260A7C53C08}"/>
                </a:ext>
              </a:extLst>
            </p:cNvPr>
            <p:cNvSpPr/>
            <p:nvPr/>
          </p:nvSpPr>
          <p:spPr>
            <a:xfrm rot="708098">
              <a:off x="5523581" y="1821537"/>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7" name="Oval 156">
              <a:extLst>
                <a:ext uri="{FF2B5EF4-FFF2-40B4-BE49-F238E27FC236}">
                  <a16:creationId xmlns:a16="http://schemas.microsoft.com/office/drawing/2014/main" xmlns="" id="{870D44F5-AA75-45DA-B2B8-09FD79C268B2}"/>
                </a:ext>
              </a:extLst>
            </p:cNvPr>
            <p:cNvSpPr/>
            <p:nvPr/>
          </p:nvSpPr>
          <p:spPr>
            <a:xfrm rot="708098">
              <a:off x="6213467" y="2558331"/>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8" name="Freeform: Shape 157">
              <a:extLst>
                <a:ext uri="{FF2B5EF4-FFF2-40B4-BE49-F238E27FC236}">
                  <a16:creationId xmlns:a16="http://schemas.microsoft.com/office/drawing/2014/main" xmlns="" id="{2C3E6091-C95E-41DA-A17E-8C7F29EE00BC}"/>
                </a:ext>
              </a:extLst>
            </p:cNvPr>
            <p:cNvSpPr/>
            <p:nvPr/>
          </p:nvSpPr>
          <p:spPr>
            <a:xfrm rot="993537" flipH="1">
              <a:off x="5648430" y="232133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9" name="Freeform: Shape 158">
              <a:extLst>
                <a:ext uri="{FF2B5EF4-FFF2-40B4-BE49-F238E27FC236}">
                  <a16:creationId xmlns:a16="http://schemas.microsoft.com/office/drawing/2014/main" xmlns="" id="{E3002B76-2940-4E83-B6FF-8163F2AE9335}"/>
                </a:ext>
              </a:extLst>
            </p:cNvPr>
            <p:cNvSpPr/>
            <p:nvPr/>
          </p:nvSpPr>
          <p:spPr>
            <a:xfrm rot="708098">
              <a:off x="6183917" y="2442202"/>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0" name="Freeform: Shape 159">
              <a:extLst>
                <a:ext uri="{FF2B5EF4-FFF2-40B4-BE49-F238E27FC236}">
                  <a16:creationId xmlns:a16="http://schemas.microsoft.com/office/drawing/2014/main" xmlns="" id="{B439BAB6-A8EB-406D-9A25-84590376C6F5}"/>
                </a:ext>
              </a:extLst>
            </p:cNvPr>
            <p:cNvSpPr/>
            <p:nvPr/>
          </p:nvSpPr>
          <p:spPr>
            <a:xfrm rot="708098">
              <a:off x="5489190" y="1719006"/>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1" name="Oval 160">
              <a:extLst>
                <a:ext uri="{FF2B5EF4-FFF2-40B4-BE49-F238E27FC236}">
                  <a16:creationId xmlns:a16="http://schemas.microsoft.com/office/drawing/2014/main" xmlns="" id="{8EDFD510-CF95-4D13-8ADD-AB314DEAB448}"/>
                </a:ext>
              </a:extLst>
            </p:cNvPr>
            <p:cNvSpPr/>
            <p:nvPr/>
          </p:nvSpPr>
          <p:spPr>
            <a:xfrm rot="708098">
              <a:off x="5681132" y="2447105"/>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8">
              <p14:nvContentPartPr>
                <p14:cNvPr id="162" name="Ink 161">
                  <a:extLst>
                    <a:ext uri="{FF2B5EF4-FFF2-40B4-BE49-F238E27FC236}">
                      <a16:creationId xmlns:a16="http://schemas.microsoft.com/office/drawing/2014/main" xmlns="" id="{F9A5CD18-05E1-4602-8DBA-1260A93A4C4B}"/>
                    </a:ext>
                  </a:extLst>
                </p14:cNvPr>
                <p14:cNvContentPartPr/>
                <p14:nvPr/>
              </p14:nvContentPartPr>
              <p14:xfrm rot="708098">
                <a:off x="5901220" y="2743299"/>
                <a:ext cx="28440" cy="42480"/>
              </p14:xfrm>
            </p:contentPart>
          </mc:Choice>
          <mc:Fallback xmlns="">
            <p:pic>
              <p:nvPicPr>
                <p:cNvPr id="162" name="Ink 161">
                  <a:extLst>
                    <a:ext uri="{FF2B5EF4-FFF2-40B4-BE49-F238E27FC236}">
                      <a16:creationId xmlns:a16="http://schemas.microsoft.com/office/drawing/2014/main" id="{F9A5CD18-05E1-4602-8DBA-1260A93A4C4B}"/>
                    </a:ext>
                  </a:extLst>
                </p:cNvPr>
                <p:cNvPicPr/>
                <p:nvPr/>
              </p:nvPicPr>
              <p:blipFill>
                <a:blip r:embed="rId9"/>
                <a:stretch>
                  <a:fillRect/>
                </a:stretch>
              </p:blipFill>
              <p:spPr>
                <a:xfrm rot="708098">
                  <a:off x="5888053" y="2730188"/>
                  <a:ext cx="54247" cy="68178"/>
                </a:xfrm>
                <a:prstGeom prst="rect">
                  <a:avLst/>
                </a:prstGeom>
              </p:spPr>
            </p:pic>
          </mc:Fallback>
        </mc:AlternateContent>
        <p:sp>
          <p:nvSpPr>
            <p:cNvPr id="163" name="Freeform: Shape 162">
              <a:extLst>
                <a:ext uri="{FF2B5EF4-FFF2-40B4-BE49-F238E27FC236}">
                  <a16:creationId xmlns:a16="http://schemas.microsoft.com/office/drawing/2014/main" xmlns="" id="{1E75CAB2-1A41-4DDF-8181-A0DF1D7EE5BD}"/>
                </a:ext>
              </a:extLst>
            </p:cNvPr>
            <p:cNvSpPr/>
            <p:nvPr/>
          </p:nvSpPr>
          <p:spPr>
            <a:xfrm rot="708098">
              <a:off x="6600679" y="2784374"/>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4" name="Freeform: Shape 163">
              <a:extLst>
                <a:ext uri="{FF2B5EF4-FFF2-40B4-BE49-F238E27FC236}">
                  <a16:creationId xmlns:a16="http://schemas.microsoft.com/office/drawing/2014/main" xmlns="" id="{DFD1816A-B7A5-484F-ABE9-FADB40461C31}"/>
                </a:ext>
              </a:extLst>
            </p:cNvPr>
            <p:cNvSpPr/>
            <p:nvPr/>
          </p:nvSpPr>
          <p:spPr>
            <a:xfrm>
              <a:off x="5759765" y="2839312"/>
              <a:ext cx="305942" cy="71085"/>
            </a:xfrm>
            <a:custGeom>
              <a:avLst/>
              <a:gdLst>
                <a:gd name="connsiteX0" fmla="*/ 1938 w 305942"/>
                <a:gd name="connsiteY0" fmla="*/ 2211 h 71085"/>
                <a:gd name="connsiteX1" fmla="*/ 178919 w 305942"/>
                <a:gd name="connsiteY1" fmla="*/ 21875 h 71085"/>
                <a:gd name="connsiteX2" fmla="*/ 301822 w 305942"/>
                <a:gd name="connsiteY2" fmla="*/ 71036 h 71085"/>
                <a:gd name="connsiteX3" fmla="*/ 1938 w 305942"/>
                <a:gd name="connsiteY3" fmla="*/ 2211 h 71085"/>
              </a:gdLst>
              <a:ahLst/>
              <a:cxnLst>
                <a:cxn ang="0">
                  <a:pos x="connsiteX0" y="connsiteY0"/>
                </a:cxn>
                <a:cxn ang="0">
                  <a:pos x="connsiteX1" y="connsiteY1"/>
                </a:cxn>
                <a:cxn ang="0">
                  <a:pos x="connsiteX2" y="connsiteY2"/>
                </a:cxn>
                <a:cxn ang="0">
                  <a:pos x="connsiteX3" y="connsiteY3"/>
                </a:cxn>
              </a:cxnLst>
              <a:rect l="l" t="t" r="r" b="b"/>
              <a:pathLst>
                <a:path w="305942" h="71085">
                  <a:moveTo>
                    <a:pt x="1938" y="2211"/>
                  </a:moveTo>
                  <a:cubicBezTo>
                    <a:pt x="-18546" y="-5983"/>
                    <a:pt x="128938" y="10404"/>
                    <a:pt x="178919" y="21875"/>
                  </a:cubicBezTo>
                  <a:cubicBezTo>
                    <a:pt x="228900" y="33346"/>
                    <a:pt x="327222" y="72675"/>
                    <a:pt x="301822" y="71036"/>
                  </a:cubicBezTo>
                  <a:cubicBezTo>
                    <a:pt x="276422" y="69397"/>
                    <a:pt x="22422" y="10405"/>
                    <a:pt x="1938" y="221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61" name="Group 60">
            <a:extLst>
              <a:ext uri="{FF2B5EF4-FFF2-40B4-BE49-F238E27FC236}">
                <a16:creationId xmlns:a16="http://schemas.microsoft.com/office/drawing/2014/main" xmlns="" id="{BF8690BD-15B8-4D9B-8CB8-6760089273A8}"/>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62" name="Freeform: Shape 61">
              <a:extLst>
                <a:ext uri="{FF2B5EF4-FFF2-40B4-BE49-F238E27FC236}">
                  <a16:creationId xmlns:a16="http://schemas.microsoft.com/office/drawing/2014/main" xmlns="" id="{D77B7490-53F9-4369-88AE-191545C039C9}"/>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3" name="Freeform: Shape 62">
              <a:extLst>
                <a:ext uri="{FF2B5EF4-FFF2-40B4-BE49-F238E27FC236}">
                  <a16:creationId xmlns:a16="http://schemas.microsoft.com/office/drawing/2014/main" xmlns="" id="{0A9C9A1C-C7DF-4691-A82B-566B56D7263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9764E385-4DAB-4F5D-8F06-097AAA46B4DC}"/>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Freeform: Shape 64">
              <a:extLst>
                <a:ext uri="{FF2B5EF4-FFF2-40B4-BE49-F238E27FC236}">
                  <a16:creationId xmlns:a16="http://schemas.microsoft.com/office/drawing/2014/main" xmlns="" id="{20677454-0E4B-4D10-9226-9CDCBF66F8E6}"/>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84DE6786-E640-48CE-B0AE-A938556BB33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98E30BA6-0005-4A7D-8725-EA2DC0F3E036}"/>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0B28B6C2-8D21-474D-8585-A93E25AC1241}"/>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9" name="Freeform: Shape 68">
              <a:extLst>
                <a:ext uri="{FF2B5EF4-FFF2-40B4-BE49-F238E27FC236}">
                  <a16:creationId xmlns:a16="http://schemas.microsoft.com/office/drawing/2014/main" xmlns="" id="{4EAF06C9-6E5D-4336-9CBB-A3585E16B3B2}"/>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70" name="Freeform: Shape 69">
              <a:extLst>
                <a:ext uri="{FF2B5EF4-FFF2-40B4-BE49-F238E27FC236}">
                  <a16:creationId xmlns:a16="http://schemas.microsoft.com/office/drawing/2014/main" xmlns="" id="{465CA8FB-B13F-4F59-89CE-7FE49F8CDA85}"/>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1" name="Freeform: Shape 70">
              <a:extLst>
                <a:ext uri="{FF2B5EF4-FFF2-40B4-BE49-F238E27FC236}">
                  <a16:creationId xmlns:a16="http://schemas.microsoft.com/office/drawing/2014/main" xmlns="" id="{2AB68E9D-C2AF-42E2-A21A-CA973F4B14E0}"/>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2287A1B5-7D8B-4265-938F-D19CADB1830B}"/>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3" name="Freeform: Shape 72">
              <a:extLst>
                <a:ext uri="{FF2B5EF4-FFF2-40B4-BE49-F238E27FC236}">
                  <a16:creationId xmlns:a16="http://schemas.microsoft.com/office/drawing/2014/main" xmlns="" id="{89BDA16B-C094-486E-81FC-713AFF2D447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4" name="Freeform: Shape 73">
              <a:extLst>
                <a:ext uri="{FF2B5EF4-FFF2-40B4-BE49-F238E27FC236}">
                  <a16:creationId xmlns:a16="http://schemas.microsoft.com/office/drawing/2014/main" xmlns="" id="{40C4B753-940C-4497-8EF3-595895F9EE30}"/>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5" name="Freeform: Shape 74">
              <a:extLst>
                <a:ext uri="{FF2B5EF4-FFF2-40B4-BE49-F238E27FC236}">
                  <a16:creationId xmlns:a16="http://schemas.microsoft.com/office/drawing/2014/main" xmlns="" id="{2AC6593A-A34C-4776-AB16-24AE504EFC2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76" name="Freeform: Shape 75">
              <a:extLst>
                <a:ext uri="{FF2B5EF4-FFF2-40B4-BE49-F238E27FC236}">
                  <a16:creationId xmlns:a16="http://schemas.microsoft.com/office/drawing/2014/main" xmlns="" id="{6B70399A-52CC-44AD-8705-B2E4449235C1}"/>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77" name="Freeform: Shape 76">
              <a:extLst>
                <a:ext uri="{FF2B5EF4-FFF2-40B4-BE49-F238E27FC236}">
                  <a16:creationId xmlns:a16="http://schemas.microsoft.com/office/drawing/2014/main" xmlns="" id="{9C9B9F23-AD84-4296-BF53-3F23C41F38C1}"/>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8" name="Freeform: Shape 77">
              <a:extLst>
                <a:ext uri="{FF2B5EF4-FFF2-40B4-BE49-F238E27FC236}">
                  <a16:creationId xmlns:a16="http://schemas.microsoft.com/office/drawing/2014/main" xmlns="" id="{48A121C6-C8E8-4CB5-84EC-1F6043EB612F}"/>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9" name="Oval 78">
              <a:extLst>
                <a:ext uri="{FF2B5EF4-FFF2-40B4-BE49-F238E27FC236}">
                  <a16:creationId xmlns:a16="http://schemas.microsoft.com/office/drawing/2014/main" xmlns="" id="{D85AB7FC-768B-4B3D-9322-83A2F54A91B9}"/>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0" name="Freeform: Shape 79">
              <a:extLst>
                <a:ext uri="{FF2B5EF4-FFF2-40B4-BE49-F238E27FC236}">
                  <a16:creationId xmlns:a16="http://schemas.microsoft.com/office/drawing/2014/main" xmlns="" id="{C5F247E9-EDAB-4070-BBC7-733BC7FFBCC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1" name="Freeform: Shape 80">
              <a:extLst>
                <a:ext uri="{FF2B5EF4-FFF2-40B4-BE49-F238E27FC236}">
                  <a16:creationId xmlns:a16="http://schemas.microsoft.com/office/drawing/2014/main" xmlns="" id="{2CAC2F02-406E-44AE-A16A-44525CD8CF7D}"/>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2" name="Freeform: Shape 81">
              <a:extLst>
                <a:ext uri="{FF2B5EF4-FFF2-40B4-BE49-F238E27FC236}">
                  <a16:creationId xmlns:a16="http://schemas.microsoft.com/office/drawing/2014/main" xmlns="" id="{5F77F489-0358-436D-B255-AB822D9FFBA7}"/>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3" name="Oval 82">
              <a:extLst>
                <a:ext uri="{FF2B5EF4-FFF2-40B4-BE49-F238E27FC236}">
                  <a16:creationId xmlns:a16="http://schemas.microsoft.com/office/drawing/2014/main" xmlns="" id="{A6C32D3B-AEEF-41FC-B573-4833DEE36F2A}"/>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0">
              <p14:nvContentPartPr>
                <p14:cNvPr id="84" name="Ink 83">
                  <a:extLst>
                    <a:ext uri="{FF2B5EF4-FFF2-40B4-BE49-F238E27FC236}">
                      <a16:creationId xmlns:a16="http://schemas.microsoft.com/office/drawing/2014/main" xmlns="" id="{C88C6D64-6314-40FF-9EB0-855598E7DB10}"/>
                    </a:ext>
                  </a:extLst>
                </p14:cNvPr>
                <p14:cNvContentPartPr/>
                <p14:nvPr/>
              </p14:nvContentPartPr>
              <p14:xfrm>
                <a:off x="5800799" y="2815191"/>
                <a:ext cx="28440" cy="42480"/>
              </p14:xfrm>
            </p:contentPart>
          </mc:Choice>
          <mc:Fallback xmlns="">
            <p:pic>
              <p:nvPicPr>
                <p:cNvPr id="84" name="Ink 83">
                  <a:extLst>
                    <a:ext uri="{FF2B5EF4-FFF2-40B4-BE49-F238E27FC236}">
                      <a16:creationId xmlns:a16="http://schemas.microsoft.com/office/drawing/2014/main" id="{C88C6D64-6314-40FF-9EB0-855598E7DB10}"/>
                    </a:ext>
                  </a:extLst>
                </p:cNvPr>
                <p:cNvPicPr/>
                <p:nvPr/>
              </p:nvPicPr>
              <p:blipFill>
                <a:blip r:embed="rId11"/>
                <a:stretch>
                  <a:fillRect/>
                </a:stretch>
              </p:blipFill>
              <p:spPr>
                <a:xfrm>
                  <a:off x="5787384" y="2801916"/>
                  <a:ext cx="54734" cy="68499"/>
                </a:xfrm>
                <a:prstGeom prst="rect">
                  <a:avLst/>
                </a:prstGeom>
              </p:spPr>
            </p:pic>
          </mc:Fallback>
        </mc:AlternateContent>
        <p:sp>
          <p:nvSpPr>
            <p:cNvPr id="85" name="Freeform: Shape 84">
              <a:extLst>
                <a:ext uri="{FF2B5EF4-FFF2-40B4-BE49-F238E27FC236}">
                  <a16:creationId xmlns:a16="http://schemas.microsoft.com/office/drawing/2014/main" xmlns="" id="{E83D5964-6677-4620-B35E-5EB4B08CA416}"/>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6" name="Freeform: Shape 85">
              <a:extLst>
                <a:ext uri="{FF2B5EF4-FFF2-40B4-BE49-F238E27FC236}">
                  <a16:creationId xmlns:a16="http://schemas.microsoft.com/office/drawing/2014/main" xmlns="" id="{BAE4FF9B-ECEB-4BD1-8C26-95FD80E6FD73}"/>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2" name="Group 1">
            <a:extLst>
              <a:ext uri="{FF2B5EF4-FFF2-40B4-BE49-F238E27FC236}">
                <a16:creationId xmlns:a16="http://schemas.microsoft.com/office/drawing/2014/main" xmlns="" id="{C6973612-8821-4686-AED8-6363116DC49A}"/>
              </a:ext>
            </a:extLst>
          </p:cNvPr>
          <p:cNvGrpSpPr/>
          <p:nvPr/>
        </p:nvGrpSpPr>
        <p:grpSpPr>
          <a:xfrm>
            <a:off x="8732494" y="1725468"/>
            <a:ext cx="1355671" cy="2296074"/>
            <a:chOff x="8732491" y="1725468"/>
            <a:chExt cx="1355671" cy="229607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4">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9349925" y="2430413"/>
                <a:ext cx="18873" cy="2819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5"/>
                <a:stretch>
                  <a:fillRect/>
                </a:stretch>
              </p:blipFill>
              <p:spPr>
                <a:xfrm>
                  <a:off x="9340851" y="2421492"/>
                  <a:ext cx="36657" cy="45675"/>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34" name="Picture 33" descr="A picture containing male, grate&#10;&#10;Description automatically generated">
            <a:extLst>
              <a:ext uri="{FF2B5EF4-FFF2-40B4-BE49-F238E27FC236}">
                <a16:creationId xmlns:a16="http://schemas.microsoft.com/office/drawing/2014/main" xmlns="" id="{DC1CC6E9-EB20-4F0E-87B4-8609CA0D4F6C}"/>
              </a:ext>
            </a:extLst>
          </p:cNvPr>
          <p:cNvPicPr>
            <a:picLocks noChangeAspect="1"/>
          </p:cNvPicPr>
          <p:nvPr/>
        </p:nvPicPr>
        <p:blipFill rotWithShape="1">
          <a:blip r:embed="rId7">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65" name="Group 164">
            <a:extLst>
              <a:ext uri="{FF2B5EF4-FFF2-40B4-BE49-F238E27FC236}">
                <a16:creationId xmlns:a16="http://schemas.microsoft.com/office/drawing/2014/main" xmlns="" id="{E997F25D-3C7D-442A-AAB2-2479B646F405}"/>
              </a:ext>
            </a:extLst>
          </p:cNvPr>
          <p:cNvGrpSpPr/>
          <p:nvPr/>
        </p:nvGrpSpPr>
        <p:grpSpPr>
          <a:xfrm flipH="1">
            <a:off x="2548225" y="1884297"/>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66" name="Freeform: Shape 165">
              <a:extLst>
                <a:ext uri="{FF2B5EF4-FFF2-40B4-BE49-F238E27FC236}">
                  <a16:creationId xmlns:a16="http://schemas.microsoft.com/office/drawing/2014/main" xmlns="" id="{AD82866A-CE2F-42CA-9850-1CD132FCFA04}"/>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7" name="Freeform: Shape 166">
              <a:extLst>
                <a:ext uri="{FF2B5EF4-FFF2-40B4-BE49-F238E27FC236}">
                  <a16:creationId xmlns:a16="http://schemas.microsoft.com/office/drawing/2014/main" xmlns="" id="{979C6F22-1E59-4D68-A3A1-FAEC242D9A5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8" name="Freeform: Shape 167">
              <a:extLst>
                <a:ext uri="{FF2B5EF4-FFF2-40B4-BE49-F238E27FC236}">
                  <a16:creationId xmlns:a16="http://schemas.microsoft.com/office/drawing/2014/main" xmlns="" id="{41C0801D-D8BA-43D3-B837-CF631CEF1666}"/>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9" name="Freeform: Shape 168">
              <a:extLst>
                <a:ext uri="{FF2B5EF4-FFF2-40B4-BE49-F238E27FC236}">
                  <a16:creationId xmlns:a16="http://schemas.microsoft.com/office/drawing/2014/main" xmlns="" id="{1484125F-F0F9-4EE8-917C-E80D84832DA5}"/>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0" name="Freeform: Shape 169">
              <a:extLst>
                <a:ext uri="{FF2B5EF4-FFF2-40B4-BE49-F238E27FC236}">
                  <a16:creationId xmlns:a16="http://schemas.microsoft.com/office/drawing/2014/main" xmlns="" id="{617B6FAB-F8D6-4240-8E01-A5770CC64F3F}"/>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1" name="Freeform: Shape 170">
              <a:extLst>
                <a:ext uri="{FF2B5EF4-FFF2-40B4-BE49-F238E27FC236}">
                  <a16:creationId xmlns:a16="http://schemas.microsoft.com/office/drawing/2014/main" xmlns="" id="{A9EC5EBB-8275-446E-9246-BCB0DE5F7B55}"/>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2" name="Freeform: Shape 171">
              <a:extLst>
                <a:ext uri="{FF2B5EF4-FFF2-40B4-BE49-F238E27FC236}">
                  <a16:creationId xmlns:a16="http://schemas.microsoft.com/office/drawing/2014/main" xmlns="" id="{19A1EBC1-B89A-4FDB-AA1A-67D6D093B3A2}"/>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3" name="Freeform: Shape 172">
              <a:extLst>
                <a:ext uri="{FF2B5EF4-FFF2-40B4-BE49-F238E27FC236}">
                  <a16:creationId xmlns:a16="http://schemas.microsoft.com/office/drawing/2014/main" xmlns="" id="{9D3FCEEA-EC37-4332-8FA0-49AA7A99B930}"/>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4" name="Freeform: Shape 173">
              <a:extLst>
                <a:ext uri="{FF2B5EF4-FFF2-40B4-BE49-F238E27FC236}">
                  <a16:creationId xmlns:a16="http://schemas.microsoft.com/office/drawing/2014/main" xmlns="" id="{2EE5A2C7-7F76-434A-9A89-0BBAF95BDA4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5" name="Freeform: Shape 174">
              <a:extLst>
                <a:ext uri="{FF2B5EF4-FFF2-40B4-BE49-F238E27FC236}">
                  <a16:creationId xmlns:a16="http://schemas.microsoft.com/office/drawing/2014/main" xmlns="" id="{730FA77A-F07B-4D98-8481-01348F1C8A68}"/>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6" name="Freeform: Shape 175">
              <a:extLst>
                <a:ext uri="{FF2B5EF4-FFF2-40B4-BE49-F238E27FC236}">
                  <a16:creationId xmlns:a16="http://schemas.microsoft.com/office/drawing/2014/main" xmlns="" id="{84CFAF3D-2F7B-462C-B392-952CCFABD710}"/>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7" name="Freeform: Shape 176">
              <a:extLst>
                <a:ext uri="{FF2B5EF4-FFF2-40B4-BE49-F238E27FC236}">
                  <a16:creationId xmlns:a16="http://schemas.microsoft.com/office/drawing/2014/main" xmlns="" id="{8176F8DB-9662-4047-A4F7-672499BB18E2}"/>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8" name="Freeform: Shape 177">
              <a:extLst>
                <a:ext uri="{FF2B5EF4-FFF2-40B4-BE49-F238E27FC236}">
                  <a16:creationId xmlns:a16="http://schemas.microsoft.com/office/drawing/2014/main" xmlns="" id="{82472575-77CB-42A7-A37D-B92E03FFFE85}"/>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9" name="Freeform: Shape 178">
              <a:extLst>
                <a:ext uri="{FF2B5EF4-FFF2-40B4-BE49-F238E27FC236}">
                  <a16:creationId xmlns:a16="http://schemas.microsoft.com/office/drawing/2014/main" xmlns="" id="{D9471479-F85A-42D0-B603-FB7C34B31F7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0" name="Freeform: Shape 179">
              <a:extLst>
                <a:ext uri="{FF2B5EF4-FFF2-40B4-BE49-F238E27FC236}">
                  <a16:creationId xmlns:a16="http://schemas.microsoft.com/office/drawing/2014/main" xmlns="" id="{117BBD01-6722-4005-88FC-F7CD09104DB6}"/>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81" name="Freeform: Shape 180">
              <a:extLst>
                <a:ext uri="{FF2B5EF4-FFF2-40B4-BE49-F238E27FC236}">
                  <a16:creationId xmlns:a16="http://schemas.microsoft.com/office/drawing/2014/main" xmlns="" id="{8C3AA2C6-4C20-4A44-A46B-65FC68414E00}"/>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2" name="Freeform: Shape 181">
              <a:extLst>
                <a:ext uri="{FF2B5EF4-FFF2-40B4-BE49-F238E27FC236}">
                  <a16:creationId xmlns:a16="http://schemas.microsoft.com/office/drawing/2014/main" xmlns="" id="{46E193CB-0D0C-4066-AFF8-FBDA62690AF1}"/>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3" name="Oval 182">
              <a:extLst>
                <a:ext uri="{FF2B5EF4-FFF2-40B4-BE49-F238E27FC236}">
                  <a16:creationId xmlns:a16="http://schemas.microsoft.com/office/drawing/2014/main" xmlns="" id="{00E21F16-9CA2-47D0-866A-C07E4B2733D1}"/>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4" name="Freeform: Shape 183">
              <a:extLst>
                <a:ext uri="{FF2B5EF4-FFF2-40B4-BE49-F238E27FC236}">
                  <a16:creationId xmlns:a16="http://schemas.microsoft.com/office/drawing/2014/main" xmlns="" id="{CA25A021-DD19-4814-8E96-FD0EAD450206}"/>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5" name="Freeform: Shape 184">
              <a:extLst>
                <a:ext uri="{FF2B5EF4-FFF2-40B4-BE49-F238E27FC236}">
                  <a16:creationId xmlns:a16="http://schemas.microsoft.com/office/drawing/2014/main" xmlns="" id="{F0CBBA78-C5F0-4A4D-AB9F-E2CC6F5CAC01}"/>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6" name="Freeform: Shape 185">
              <a:extLst>
                <a:ext uri="{FF2B5EF4-FFF2-40B4-BE49-F238E27FC236}">
                  <a16:creationId xmlns:a16="http://schemas.microsoft.com/office/drawing/2014/main" xmlns="" id="{B5762DE2-F756-41BD-A44D-361791BF21E9}"/>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7" name="Oval 186">
              <a:extLst>
                <a:ext uri="{FF2B5EF4-FFF2-40B4-BE49-F238E27FC236}">
                  <a16:creationId xmlns:a16="http://schemas.microsoft.com/office/drawing/2014/main" xmlns="" id="{CF71C245-7E24-4B94-AC26-3DB22852D5AE}"/>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6">
              <p14:nvContentPartPr>
                <p14:cNvPr id="188" name="Ink 187">
                  <a:extLst>
                    <a:ext uri="{FF2B5EF4-FFF2-40B4-BE49-F238E27FC236}">
                      <a16:creationId xmlns:a16="http://schemas.microsoft.com/office/drawing/2014/main" xmlns="" id="{DE17E04A-4689-4660-BCC3-F3D398C3482E}"/>
                    </a:ext>
                  </a:extLst>
                </p14:cNvPr>
                <p14:cNvContentPartPr/>
                <p14:nvPr/>
              </p14:nvContentPartPr>
              <p14:xfrm rot="20800008">
                <a:off x="5705303" y="2894521"/>
                <a:ext cx="28440" cy="42480"/>
              </p14:xfrm>
            </p:contentPart>
          </mc:Choice>
          <mc:Fallback xmlns="">
            <p:pic>
              <p:nvPicPr>
                <p:cNvPr id="188" name="Ink 187">
                  <a:extLst>
                    <a:ext uri="{FF2B5EF4-FFF2-40B4-BE49-F238E27FC236}">
                      <a16:creationId xmlns:a16="http://schemas.microsoft.com/office/drawing/2014/main" id="{DE17E04A-4689-4660-BCC3-F3D398C3482E}"/>
                    </a:ext>
                  </a:extLst>
                </p:cNvPr>
                <p:cNvPicPr/>
                <p:nvPr/>
              </p:nvPicPr>
              <p:blipFill>
                <a:blip r:embed="rId17"/>
                <a:stretch>
                  <a:fillRect/>
                </a:stretch>
              </p:blipFill>
              <p:spPr>
                <a:xfrm rot="20800008">
                  <a:off x="5692136" y="2881410"/>
                  <a:ext cx="54247" cy="68178"/>
                </a:xfrm>
                <a:prstGeom prst="rect">
                  <a:avLst/>
                </a:prstGeom>
              </p:spPr>
            </p:pic>
          </mc:Fallback>
        </mc:AlternateContent>
        <p:sp>
          <p:nvSpPr>
            <p:cNvPr id="189" name="Freeform: Shape 188">
              <a:extLst>
                <a:ext uri="{FF2B5EF4-FFF2-40B4-BE49-F238E27FC236}">
                  <a16:creationId xmlns:a16="http://schemas.microsoft.com/office/drawing/2014/main" xmlns="" id="{F9D55176-BB33-4954-9516-B5C9D1A79F02}"/>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0" name="Freeform: Shape 189">
              <a:extLst>
                <a:ext uri="{FF2B5EF4-FFF2-40B4-BE49-F238E27FC236}">
                  <a16:creationId xmlns:a16="http://schemas.microsoft.com/office/drawing/2014/main" xmlns="" id="{A257CC14-82AB-4CEB-99A3-8FE26622967D}"/>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97" name="Rectangle 196">
            <a:extLst>
              <a:ext uri="{FF2B5EF4-FFF2-40B4-BE49-F238E27FC236}">
                <a16:creationId xmlns:a16="http://schemas.microsoft.com/office/drawing/2014/main" xmlns="" id="{1100BA03-DB6B-4911-B01A-67825784FCE5}"/>
              </a:ext>
            </a:extLst>
          </p:cNvPr>
          <p:cNvSpPr/>
          <p:nvPr/>
        </p:nvSpPr>
        <p:spPr>
          <a:xfrm>
            <a:off x="4665393" y="1625348"/>
            <a:ext cx="2869696" cy="1569660"/>
          </a:xfrm>
          <a:prstGeom prst="rect">
            <a:avLst/>
          </a:prstGeom>
          <a:noFill/>
        </p:spPr>
        <p:txBody>
          <a:bodyPr wrap="none" lIns="91440" tIns="45720" rIns="91440" bIns="45720">
            <a:spAutoFit/>
          </a:bodyPr>
          <a:lstStyle/>
          <a:p>
            <a:pPr algn="ctr" defTabSz="457223"/>
            <a:r>
              <a:rPr lang="en-US" sz="9600" b="1"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Vào</a:t>
            </a:r>
            <a:r>
              <a:rPr lang="en-US" sz="9600" b="1"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sp>
        <p:nvSpPr>
          <p:cNvPr id="200" name="Isosceles Triangle 199">
            <a:hlinkClick r:id="" action="ppaction://hlinkshowjump?jump=lastslideviewed"/>
            <a:extLst>
              <a:ext uri="{FF2B5EF4-FFF2-40B4-BE49-F238E27FC236}">
                <a16:creationId xmlns:a16="http://schemas.microsoft.com/office/drawing/2014/main" xmlns="" id="{81D7F250-1B43-4748-9B93-BBE20525D2C7}"/>
              </a:ext>
            </a:extLst>
          </p:cNvPr>
          <p:cNvSpPr/>
          <p:nvPr/>
        </p:nvSpPr>
        <p:spPr>
          <a:xfrm rot="5400000">
            <a:off x="11226304"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4141844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8000">
                                        <p:cTn display="0" masterRel="sameClick">
                                          <p:stCondLst>
                                            <p:cond evt="begin" delay="0">
                                              <p:tn val="5"/>
                                            </p:cond>
                                          </p:stCondLst>
                                          <p:endCondLst>
                                            <p:cond evt="onStopAudio" delay="0">
                                              <p:tgtEl>
                                                <p:sldTgt/>
                                              </p:tgtEl>
                                            </p:cond>
                                          </p:endCondLst>
                                        </p:cTn>
                                        <p:tgtEl>
                                          <p:sndTgt r:embed="rId3"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72084 -0.57384 " pathEditMode="relative" rAng="0" ptsTypes="AA">
                                      <p:cBhvr>
                                        <p:cTn id="17" dur="500" fill="hold"/>
                                        <p:tgtEl>
                                          <p:spTgt spid="30"/>
                                        </p:tgtEl>
                                        <p:attrNameLst>
                                          <p:attrName>ppt_x</p:attrName>
                                          <p:attrName>ppt_y</p:attrName>
                                        </p:attrNameLst>
                                      </p:cBhvr>
                                      <p:rCtr x="-29427" y="-10556"/>
                                    </p:animMotion>
                                  </p:childTnLst>
                                  <p:subTnLst>
                                    <p:audio>
                                      <p:cMediaNode>
                                        <p:cTn display="0" masterRel="sameClick">
                                          <p:stCondLst>
                                            <p:cond evt="begin" delay="0">
                                              <p:tn val="16"/>
                                            </p:cond>
                                          </p:stCondLst>
                                          <p:endCondLst>
                                            <p:cond evt="onStopAudio" delay="0">
                                              <p:tgtEl>
                                                <p:sldTgt/>
                                              </p:tgtEl>
                                            </p:cond>
                                          </p:endCondLst>
                                        </p:cTn>
                                        <p:tgtEl>
                                          <p:sndTgt r:embed="rId4" name="sut.wav"/>
                                        </p:tgtEl>
                                      </p:cMediaNode>
                                    </p:audio>
                                  </p:subTnLst>
                                </p:cTn>
                              </p:par>
                              <p:par>
                                <p:cTn id="18" presetID="42" presetClass="path" presetSubtype="0" accel="50000" decel="50000" fill="hold" nodeType="withEffect">
                                  <p:stCondLst>
                                    <p:cond delay="0"/>
                                  </p:stCondLst>
                                  <p:childTnLst>
                                    <p:animMotion origin="layout" path="M 2.91667E-6 -2.96296E-6 L 0.03606 -0.02199 " pathEditMode="relative" rAng="0" ptsTypes="AA">
                                      <p:cBhvr>
                                        <p:cTn id="19" dur="400" fill="hold"/>
                                        <p:tgtEl>
                                          <p:spTgt spid="61"/>
                                        </p:tgtEl>
                                        <p:attrNameLst>
                                          <p:attrName>ppt_x</p:attrName>
                                          <p:attrName>ppt_y</p:attrName>
                                        </p:attrNameLst>
                                      </p:cBhvr>
                                      <p:rCtr x="1797" y="-1111"/>
                                    </p:animMotion>
                                  </p:childTnLst>
                                </p:cTn>
                              </p:par>
                              <p:par>
                                <p:cTn id="20" presetID="1" presetClass="exit" presetSubtype="0" fill="hold" nodeType="withEffect">
                                  <p:stCondLst>
                                    <p:cond delay="400"/>
                                  </p:stCondLst>
                                  <p:childTnLst>
                                    <p:set>
                                      <p:cBhvr>
                                        <p:cTn id="21" dur="1" fill="hold">
                                          <p:stCondLst>
                                            <p:cond delay="0"/>
                                          </p:stCondLst>
                                        </p:cTn>
                                        <p:tgtEl>
                                          <p:spTgt spid="61"/>
                                        </p:tgtEl>
                                        <p:attrNameLst>
                                          <p:attrName>style.visibility</p:attrName>
                                        </p:attrNameLst>
                                      </p:cBhvr>
                                      <p:to>
                                        <p:strVal val="hidden"/>
                                      </p:to>
                                    </p:set>
                                  </p:childTnLst>
                                </p:cTn>
                              </p:par>
                              <p:par>
                                <p:cTn id="22" presetID="1" presetClass="entr" presetSubtype="0" fill="hold" nodeType="withEffect">
                                  <p:stCondLst>
                                    <p:cond delay="400"/>
                                  </p:stCondLst>
                                  <p:childTnLst>
                                    <p:set>
                                      <p:cBhvr>
                                        <p:cTn id="23" dur="1" fill="hold">
                                          <p:stCondLst>
                                            <p:cond delay="0"/>
                                          </p:stCondLst>
                                        </p:cTn>
                                        <p:tgtEl>
                                          <p:spTgt spid="139"/>
                                        </p:tgtEl>
                                        <p:attrNameLst>
                                          <p:attrName>style.visibility</p:attrName>
                                        </p:attrNameLst>
                                      </p:cBhvr>
                                      <p:to>
                                        <p:strVal val="visible"/>
                                      </p:to>
                                    </p:set>
                                  </p:childTnLst>
                                </p:cTn>
                              </p:par>
                              <p:par>
                                <p:cTn id="24" presetID="8" presetClass="emph" presetSubtype="0" fill="hold" nodeType="withEffect">
                                  <p:stCondLst>
                                    <p:cond delay="0"/>
                                  </p:stCondLst>
                                  <p:childTnLst>
                                    <p:animRot by="-43200000">
                                      <p:cBhvr>
                                        <p:cTn id="25" dur="500" fill="hold"/>
                                        <p:tgtEl>
                                          <p:spTgt spid="30"/>
                                        </p:tgtEl>
                                        <p:attrNameLst>
                                          <p:attrName>r</p:attrName>
                                        </p:attrNameLst>
                                      </p:cBhvr>
                                    </p:animRot>
                                  </p:childTnLst>
                                </p:cTn>
                              </p:par>
                              <p:par>
                                <p:cTn id="26" presetID="8" presetClass="emph" presetSubtype="0" fill="hold" nodeType="withEffect">
                                  <p:stCondLst>
                                    <p:cond delay="0"/>
                                  </p:stCondLst>
                                  <p:childTnLst>
                                    <p:animRot by="-43200000">
                                      <p:cBhvr>
                                        <p:cTn id="27" dur="500" fill="hold"/>
                                        <p:tgtEl>
                                          <p:spTgt spid="30"/>
                                        </p:tgtEl>
                                        <p:attrNameLst>
                                          <p:attrName>r</p:attrName>
                                        </p:attrNameLst>
                                      </p:cBhvr>
                                    </p:animRot>
                                  </p:childTnLst>
                                </p:cTn>
                              </p:par>
                              <p:par>
                                <p:cTn id="28" presetID="6" presetClass="emph" presetSubtype="0" fill="hold" nodeType="withEffect">
                                  <p:stCondLst>
                                    <p:cond delay="0"/>
                                  </p:stCondLst>
                                  <p:childTnLst>
                                    <p:animScale>
                                      <p:cBhvr>
                                        <p:cTn id="29" dur="500" fill="hold"/>
                                        <p:tgtEl>
                                          <p:spTgt spid="30"/>
                                        </p:tgtEl>
                                      </p:cBhvr>
                                      <p:by x="110000" y="110000"/>
                                    </p:animScale>
                                  </p:childTnLst>
                                </p:cTn>
                              </p:par>
                            </p:childTnLst>
                          </p:cTn>
                        </p:par>
                        <p:par>
                          <p:cTn id="30" fill="hold">
                            <p:stCondLst>
                              <p:cond delay="2750"/>
                            </p:stCondLst>
                            <p:childTnLst>
                              <p:par>
                                <p:cTn id="31" presetID="42" presetClass="path" presetSubtype="0" accel="50000" decel="50000" fill="hold" nodeType="afterEffect">
                                  <p:stCondLst>
                                    <p:cond delay="0"/>
                                  </p:stCondLst>
                                  <p:childTnLst>
                                    <p:animMotion origin="layout" path="M -0.72084 -0.57384 L -0.70404 -0.35463 " pathEditMode="relative" rAng="0" ptsTypes="AA">
                                      <p:cBhvr>
                                        <p:cTn id="32" dur="250" fill="hold"/>
                                        <p:tgtEl>
                                          <p:spTgt spid="30"/>
                                        </p:tgtEl>
                                        <p:attrNameLst>
                                          <p:attrName>ppt_x</p:attrName>
                                          <p:attrName>ppt_y</p:attrName>
                                        </p:attrNameLst>
                                      </p:cBhvr>
                                      <p:rCtr x="833" y="10949"/>
                                    </p:animMotion>
                                  </p:childTnLst>
                                </p:cTn>
                              </p:par>
                            </p:childTnLst>
                          </p:cTn>
                        </p:par>
                        <p:par>
                          <p:cTn id="33" fill="hold">
                            <p:stCondLst>
                              <p:cond delay="3000"/>
                            </p:stCondLst>
                            <p:childTnLst>
                              <p:par>
                                <p:cTn id="34" presetID="1" presetClass="exit" presetSubtype="0" fill="hold" nodeType="afterEffect">
                                  <p:stCondLst>
                                    <p:cond delay="250"/>
                                  </p:stCondLst>
                                  <p:childTnLst>
                                    <p:set>
                                      <p:cBhvr>
                                        <p:cTn id="35" dur="1" fill="hold">
                                          <p:stCondLst>
                                            <p:cond delay="0"/>
                                          </p:stCondLst>
                                        </p:cTn>
                                        <p:tgtEl>
                                          <p:spTgt spid="139"/>
                                        </p:tgtEl>
                                        <p:attrNameLst>
                                          <p:attrName>style.visibility</p:attrName>
                                        </p:attrNameLst>
                                      </p:cBhvr>
                                      <p:to>
                                        <p:strVal val="hidden"/>
                                      </p:to>
                                    </p:set>
                                  </p:childTnLst>
                                </p:cTn>
                              </p:par>
                              <p:par>
                                <p:cTn id="36" presetID="1" presetClass="entr" presetSubtype="0" fill="hold" nodeType="withEffect">
                                  <p:stCondLst>
                                    <p:cond delay="250"/>
                                  </p:stCondLst>
                                  <p:childTnLst>
                                    <p:set>
                                      <p:cBhvr>
                                        <p:cTn id="37" dur="1" fill="hold">
                                          <p:stCondLst>
                                            <p:cond delay="0"/>
                                          </p:stCondLst>
                                        </p:cTn>
                                        <p:tgtEl>
                                          <p:spTgt spid="165"/>
                                        </p:tgtEl>
                                        <p:attrNameLst>
                                          <p:attrName>style.visibility</p:attrName>
                                        </p:attrNameLst>
                                      </p:cBhvr>
                                      <p:to>
                                        <p:strVal val="visible"/>
                                      </p:to>
                                    </p:set>
                                  </p:childTnLst>
                                </p:cTn>
                              </p:par>
                              <p:par>
                                <p:cTn id="38" presetID="1" presetClass="exit" presetSubtype="0" fill="hold" nodeType="withEffect">
                                  <p:stCondLst>
                                    <p:cond delay="250"/>
                                  </p:stCondLst>
                                  <p:childTnLst>
                                    <p:set>
                                      <p:cBhvr>
                                        <p:cTn id="39" dur="1" fill="hold">
                                          <p:stCondLst>
                                            <p:cond delay="0"/>
                                          </p:stCondLst>
                                        </p:cTn>
                                        <p:tgtEl>
                                          <p:spTgt spid="20"/>
                                        </p:tgtEl>
                                        <p:attrNameLst>
                                          <p:attrName>style.visibility</p:attrName>
                                        </p:attrNameLst>
                                      </p:cBhvr>
                                      <p:to>
                                        <p:strVal val="hidden"/>
                                      </p:to>
                                    </p:set>
                                  </p:childTnLst>
                                </p:cTn>
                              </p:par>
                              <p:par>
                                <p:cTn id="40" presetID="1" presetClass="entr" presetSubtype="0" fill="hold" nodeType="withEffect">
                                  <p:stCondLst>
                                    <p:cond delay="250"/>
                                  </p:stCondLst>
                                  <p:childTnLst>
                                    <p:set>
                                      <p:cBhvr>
                                        <p:cTn id="41" dur="1" fill="hold">
                                          <p:stCondLst>
                                            <p:cond delay="0"/>
                                          </p:stCondLst>
                                        </p:cTn>
                                        <p:tgtEl>
                                          <p:spTgt spid="2"/>
                                        </p:tgtEl>
                                        <p:attrNameLst>
                                          <p:attrName>style.visibility</p:attrName>
                                        </p:attrNameLst>
                                      </p:cBhvr>
                                      <p:to>
                                        <p:strVal val="visible"/>
                                      </p:to>
                                    </p:set>
                                  </p:childTnLst>
                                </p:cTn>
                              </p:par>
                              <p:par>
                                <p:cTn id="42" presetID="53" presetClass="entr" presetSubtype="16" fill="hold" grpId="0" nodeType="withEffect">
                                  <p:stCondLst>
                                    <p:cond delay="0"/>
                                  </p:stCondLst>
                                  <p:childTnLst>
                                    <p:set>
                                      <p:cBhvr>
                                        <p:cTn id="43" dur="1" fill="hold">
                                          <p:stCondLst>
                                            <p:cond delay="0"/>
                                          </p:stCondLst>
                                        </p:cTn>
                                        <p:tgtEl>
                                          <p:spTgt spid="197"/>
                                        </p:tgtEl>
                                        <p:attrNameLst>
                                          <p:attrName>style.visibility</p:attrName>
                                        </p:attrNameLst>
                                      </p:cBhvr>
                                      <p:to>
                                        <p:strVal val="visible"/>
                                      </p:to>
                                    </p:set>
                                    <p:anim calcmode="lin" valueType="num">
                                      <p:cBhvr>
                                        <p:cTn id="44" dur="500" fill="hold"/>
                                        <p:tgtEl>
                                          <p:spTgt spid="197"/>
                                        </p:tgtEl>
                                        <p:attrNameLst>
                                          <p:attrName>ppt_w</p:attrName>
                                        </p:attrNameLst>
                                      </p:cBhvr>
                                      <p:tavLst>
                                        <p:tav tm="0">
                                          <p:val>
                                            <p:fltVal val="0"/>
                                          </p:val>
                                        </p:tav>
                                        <p:tav tm="100000">
                                          <p:val>
                                            <p:strVal val="#ppt_w"/>
                                          </p:val>
                                        </p:tav>
                                      </p:tavLst>
                                    </p:anim>
                                    <p:anim calcmode="lin" valueType="num">
                                      <p:cBhvr>
                                        <p:cTn id="45" dur="500" fill="hold"/>
                                        <p:tgtEl>
                                          <p:spTgt spid="197"/>
                                        </p:tgtEl>
                                        <p:attrNameLst>
                                          <p:attrName>ppt_h</p:attrName>
                                        </p:attrNameLst>
                                      </p:cBhvr>
                                      <p:tavLst>
                                        <p:tav tm="0">
                                          <p:val>
                                            <p:fltVal val="0"/>
                                          </p:val>
                                        </p:tav>
                                        <p:tav tm="100000">
                                          <p:val>
                                            <p:strVal val="#ppt_h"/>
                                          </p:val>
                                        </p:tav>
                                      </p:tavLst>
                                    </p:anim>
                                    <p:animEffect transition="in" filter="fade">
                                      <p:cBhvr>
                                        <p:cTn id="46" dur="500"/>
                                        <p:tgtEl>
                                          <p:spTgt spid="197"/>
                                        </p:tgtEl>
                                      </p:cBhvr>
                                    </p:animEffect>
                                  </p:childTnLst>
                                </p:cTn>
                              </p:par>
                              <p:par>
                                <p:cTn id="47" presetID="30" presetClass="emph" presetSubtype="0" repeatCount="indefinite" fill="hold" grpId="1" nodeType="withEffect">
                                  <p:stCondLst>
                                    <p:cond delay="0"/>
                                  </p:stCondLst>
                                  <p:childTnLst>
                                    <p:animClr clrSpc="hsl" dir="cw">
                                      <p:cBhvr override="childStyle">
                                        <p:cTn id="48" dur="500" fill="hold"/>
                                        <p:tgtEl>
                                          <p:spTgt spid="197"/>
                                        </p:tgtEl>
                                        <p:attrNameLst>
                                          <p:attrName>style.color</p:attrName>
                                        </p:attrNameLst>
                                      </p:cBhvr>
                                      <p:by>
                                        <p:hsl h="0" s="12549" l="25098"/>
                                      </p:by>
                                    </p:animClr>
                                    <p:animClr clrSpc="hsl" dir="cw">
                                      <p:cBhvr>
                                        <p:cTn id="49" dur="500" fill="hold"/>
                                        <p:tgtEl>
                                          <p:spTgt spid="197"/>
                                        </p:tgtEl>
                                        <p:attrNameLst>
                                          <p:attrName>fillcolor</p:attrName>
                                        </p:attrNameLst>
                                      </p:cBhvr>
                                      <p:by>
                                        <p:hsl h="0" s="12549" l="25098"/>
                                      </p:by>
                                    </p:animClr>
                                    <p:animClr clrSpc="hsl" dir="cw">
                                      <p:cBhvr>
                                        <p:cTn id="50" dur="500" fill="hold"/>
                                        <p:tgtEl>
                                          <p:spTgt spid="197"/>
                                        </p:tgtEl>
                                        <p:attrNameLst>
                                          <p:attrName>stroke.color</p:attrName>
                                        </p:attrNameLst>
                                      </p:cBhvr>
                                      <p:by>
                                        <p:hsl h="0" s="12549" l="25098"/>
                                      </p:by>
                                    </p:animClr>
                                    <p:set>
                                      <p:cBhvr>
                                        <p:cTn id="51" dur="500" fill="hold"/>
                                        <p:tgtEl>
                                          <p:spTgt spid="197"/>
                                        </p:tgtEl>
                                        <p:attrNameLst>
                                          <p:attrName>fill.type</p:attrName>
                                        </p:attrNameLst>
                                      </p:cBhvr>
                                      <p:to>
                                        <p:strVal val="solid"/>
                                      </p:to>
                                    </p:set>
                                  </p:childTnLst>
                                  <p:subTnLst>
                                    <p:audio>
                                      <p:cMediaNode>
                                        <p:cTn display="0" masterRel="sameClick">
                                          <p:stCondLst>
                                            <p:cond evt="begin" delay="0">
                                              <p:tn val="47"/>
                                            </p:cond>
                                          </p:stCondLst>
                                          <p:endCondLst>
                                            <p:cond evt="onStopAudio" delay="0">
                                              <p:tgtEl>
                                                <p:sldTgt/>
                                              </p:tgtEl>
                                            </p:cond>
                                          </p:endCondLst>
                                        </p:cTn>
                                        <p:tgtEl>
                                          <p:sndTgt r:embed="rId5" name="thang.wav"/>
                                        </p:tgtEl>
                                      </p:cMediaNode>
                                    </p:audio>
                                  </p:subTnLst>
                                </p:cTn>
                              </p:par>
                              <p:par>
                                <p:cTn id="52" presetID="32" presetClass="emph" presetSubtype="0" repeatCount="indefinite" fill="hold" grpId="2" nodeType="withEffect">
                                  <p:stCondLst>
                                    <p:cond delay="0"/>
                                  </p:stCondLst>
                                  <p:childTnLst>
                                    <p:animRot by="120000">
                                      <p:cBhvr>
                                        <p:cTn id="53" dur="100" fill="hold">
                                          <p:stCondLst>
                                            <p:cond delay="0"/>
                                          </p:stCondLst>
                                        </p:cTn>
                                        <p:tgtEl>
                                          <p:spTgt spid="197"/>
                                        </p:tgtEl>
                                        <p:attrNameLst>
                                          <p:attrName>r</p:attrName>
                                        </p:attrNameLst>
                                      </p:cBhvr>
                                    </p:animRot>
                                    <p:animRot by="-240000">
                                      <p:cBhvr>
                                        <p:cTn id="54" dur="200" fill="hold">
                                          <p:stCondLst>
                                            <p:cond delay="200"/>
                                          </p:stCondLst>
                                        </p:cTn>
                                        <p:tgtEl>
                                          <p:spTgt spid="197"/>
                                        </p:tgtEl>
                                        <p:attrNameLst>
                                          <p:attrName>r</p:attrName>
                                        </p:attrNameLst>
                                      </p:cBhvr>
                                    </p:animRot>
                                    <p:animRot by="240000">
                                      <p:cBhvr>
                                        <p:cTn id="55" dur="200" fill="hold">
                                          <p:stCondLst>
                                            <p:cond delay="400"/>
                                          </p:stCondLst>
                                        </p:cTn>
                                        <p:tgtEl>
                                          <p:spTgt spid="197"/>
                                        </p:tgtEl>
                                        <p:attrNameLst>
                                          <p:attrName>r</p:attrName>
                                        </p:attrNameLst>
                                      </p:cBhvr>
                                    </p:animRot>
                                    <p:animRot by="-240000">
                                      <p:cBhvr>
                                        <p:cTn id="56" dur="200" fill="hold">
                                          <p:stCondLst>
                                            <p:cond delay="600"/>
                                          </p:stCondLst>
                                        </p:cTn>
                                        <p:tgtEl>
                                          <p:spTgt spid="197"/>
                                        </p:tgtEl>
                                        <p:attrNameLst>
                                          <p:attrName>r</p:attrName>
                                        </p:attrNameLst>
                                      </p:cBhvr>
                                    </p:animRot>
                                    <p:animRot by="120000">
                                      <p:cBhvr>
                                        <p:cTn id="57" dur="200" fill="hold">
                                          <p:stCondLst>
                                            <p:cond delay="800"/>
                                          </p:stCondLst>
                                        </p:cTn>
                                        <p:tgtEl>
                                          <p:spTgt spid="19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p:bldP spid="197" grpId="1"/>
      <p:bldP spid="197" grpId="2"/>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a:hlinkClick r:id="rId7" action="ppaction://hlinksldjump"/>
            <a:extLst>
              <a:ext uri="{FF2B5EF4-FFF2-40B4-BE49-F238E27FC236}">
                <a16:creationId xmlns:a16="http://schemas.microsoft.com/office/drawing/2014/main" xmlns="" id="{418CDFC5-F1F2-4A05-8601-C70753D78DAD}"/>
              </a:ext>
            </a:extLst>
          </p:cNvPr>
          <p:cNvSpPr/>
          <p:nvPr/>
        </p:nvSpPr>
        <p:spPr>
          <a:xfrm>
            <a:off x="6471141" y="5243358"/>
            <a:ext cx="4712677" cy="1007814"/>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solidFill>
                  <a:schemeClr val="tx1"/>
                </a:solidFill>
                <a:latin typeface="Times New Roman" panose="02020603050405020304" pitchFamily="18" charset="0"/>
                <a:cs typeface="Times New Roman" panose="02020603050405020304" pitchFamily="18" charset="0"/>
              </a:rPr>
              <a:t>D</a:t>
            </a:r>
            <a:r>
              <a:rPr lang="vi-VN" sz="3200" dirty="0">
                <a:solidFill>
                  <a:schemeClr val="tx1"/>
                </a:solidFill>
                <a:latin typeface="Times New Roman" panose="02020603050405020304" pitchFamily="18" charset="0"/>
                <a:cs typeface="Times New Roman" panose="02020603050405020304" pitchFamily="18" charset="0"/>
              </a:rPr>
              <a:t>. Bà giúp việc Ma-thơ.</a:t>
            </a:r>
          </a:p>
        </p:txBody>
      </p:sp>
      <p:sp>
        <p:nvSpPr>
          <p:cNvPr id="48" name="dapan1">
            <a:hlinkClick r:id="rId7" action="ppaction://hlinksldjump"/>
            <a:extLst>
              <a:ext uri="{FF2B5EF4-FFF2-40B4-BE49-F238E27FC236}">
                <a16:creationId xmlns:a16="http://schemas.microsoft.com/office/drawing/2014/main" xmlns="" id="{94E5965D-5739-45BE-B5BB-34E81578A358}"/>
              </a:ext>
            </a:extLst>
          </p:cNvPr>
          <p:cNvSpPr/>
          <p:nvPr/>
        </p:nvSpPr>
        <p:spPr>
          <a:xfrm>
            <a:off x="1008188" y="3672466"/>
            <a:ext cx="4712677" cy="1007814"/>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solidFill>
                  <a:schemeClr val="tx1"/>
                </a:solidFill>
                <a:latin typeface="Times New Roman" panose="02020603050405020304" pitchFamily="18" charset="0"/>
                <a:cs typeface="Times New Roman" panose="02020603050405020304" pitchFamily="18" charset="0"/>
              </a:rPr>
              <a:t>A. Luật sư Ét-uốt.</a:t>
            </a:r>
          </a:p>
        </p:txBody>
      </p:sp>
      <p:sp>
        <p:nvSpPr>
          <p:cNvPr id="46" name="dapan2">
            <a:hlinkClick r:id="rId7" action="ppaction://hlinksldjump"/>
            <a:extLst>
              <a:ext uri="{FF2B5EF4-FFF2-40B4-BE49-F238E27FC236}">
                <a16:creationId xmlns:a16="http://schemas.microsoft.com/office/drawing/2014/main" xmlns="" id="{85E4AD51-E9FD-4FAD-A292-0E29E7581BF8}"/>
              </a:ext>
            </a:extLst>
          </p:cNvPr>
          <p:cNvSpPr/>
          <p:nvPr/>
        </p:nvSpPr>
        <p:spPr>
          <a:xfrm>
            <a:off x="6471141" y="3672466"/>
            <a:ext cx="4712677" cy="1007814"/>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solidFill>
                  <a:schemeClr val="tx1"/>
                </a:solidFill>
                <a:latin typeface="Times New Roman" panose="02020603050405020304" pitchFamily="18" charset="0"/>
                <a:cs typeface="Times New Roman" panose="02020603050405020304" pitchFamily="18" charset="0"/>
              </a:rPr>
              <a:t>B. Méc-dơ-lân Va-an.</a:t>
            </a:r>
          </a:p>
        </p:txBody>
      </p:sp>
      <p:sp>
        <p:nvSpPr>
          <p:cNvPr id="45" name="dapan3">
            <a:hlinkClick r:id="rId8" action="ppaction://hlinksldjump"/>
            <a:extLst>
              <a:ext uri="{FF2B5EF4-FFF2-40B4-BE49-F238E27FC236}">
                <a16:creationId xmlns:a16="http://schemas.microsoft.com/office/drawing/2014/main" xmlns="" id="{5F4C0911-E488-4275-9DA5-0D19DF513A7E}"/>
              </a:ext>
            </a:extLst>
          </p:cNvPr>
          <p:cNvSpPr/>
          <p:nvPr/>
        </p:nvSpPr>
        <p:spPr>
          <a:xfrm>
            <a:off x="1008187" y="5243358"/>
            <a:ext cx="4712677" cy="1007814"/>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solidFill>
                  <a:schemeClr val="tx1"/>
                </a:solidFill>
                <a:latin typeface="Times New Roman" panose="02020603050405020304" pitchFamily="18" charset="0"/>
                <a:cs typeface="Times New Roman" panose="02020603050405020304" pitchFamily="18" charset="0"/>
              </a:rPr>
              <a:t>C</a:t>
            </a:r>
            <a:r>
              <a:rPr lang="vi-VN" sz="3200" dirty="0">
                <a:solidFill>
                  <a:schemeClr val="tx1"/>
                </a:solidFill>
                <a:latin typeface="Times New Roman" panose="02020603050405020304" pitchFamily="18" charset="0"/>
                <a:cs typeface="Times New Roman" panose="02020603050405020304" pitchFamily="18" charset="0"/>
              </a:rPr>
              <a:t>. Con trai bà giúp việc Ma-thơ.</a:t>
            </a:r>
          </a:p>
        </p:txBody>
      </p:sp>
      <p:sp>
        <p:nvSpPr>
          <p:cNvPr id="20" name="Rectangle: Rounded Corners 19">
            <a:extLst>
              <a:ext uri="{FF2B5EF4-FFF2-40B4-BE49-F238E27FC236}">
                <a16:creationId xmlns:a16="http://schemas.microsoft.com/office/drawing/2014/main" xmlns="" id="{1BEF8640-1554-468C-9D8E-2F35441828B8}"/>
              </a:ext>
            </a:extLst>
          </p:cNvPr>
          <p:cNvSpPr/>
          <p:nvPr/>
        </p:nvSpPr>
        <p:spPr>
          <a:xfrm>
            <a:off x="1559170" y="1341388"/>
            <a:ext cx="9073662" cy="1940418"/>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chemeClr val="tx1"/>
                </a:solidFill>
                <a:latin typeface="Times New Roman" panose="02020603050405020304" pitchFamily="18" charset="0"/>
                <a:cs typeface="Times New Roman" panose="02020603050405020304" pitchFamily="18" charset="0"/>
              </a:rPr>
              <a:t>2. </a:t>
            </a:r>
            <a:r>
              <a:rPr lang="vi-VN" sz="3600" b="1" dirty="0">
                <a:solidFill>
                  <a:schemeClr val="tx1"/>
                </a:solidFill>
                <a:latin typeface="Times New Roman" panose="02020603050405020304" pitchFamily="18" charset="0"/>
                <a:cs typeface="Times New Roman" panose="02020603050405020304" pitchFamily="18" charset="0"/>
              </a:rPr>
              <a:t>Trong văn bản </a:t>
            </a:r>
            <a:r>
              <a:rPr lang="vi-VN" sz="3600" b="1" i="1" dirty="0">
                <a:solidFill>
                  <a:schemeClr val="tx1"/>
                </a:solidFill>
                <a:latin typeface="Times New Roman" panose="02020603050405020304" pitchFamily="18" charset="0"/>
                <a:cs typeface="Times New Roman" panose="02020603050405020304" pitchFamily="18" charset="0"/>
              </a:rPr>
              <a:t>Bài hát đồng sáu xu, </a:t>
            </a:r>
            <a:r>
              <a:rPr lang="vi-VN" sz="3600" b="1" dirty="0">
                <a:solidFill>
                  <a:schemeClr val="tx1"/>
                </a:solidFill>
                <a:latin typeface="Times New Roman" panose="02020603050405020304" pitchFamily="18" charset="0"/>
                <a:cs typeface="Times New Roman" panose="02020603050405020304" pitchFamily="18" charset="0"/>
              </a:rPr>
              <a:t>ai là thủ phạm gây ra cái chết của bà Li-ly Cráp-tri?</a:t>
            </a:r>
          </a:p>
        </p:txBody>
      </p:sp>
      <p:pic>
        <p:nvPicPr>
          <p:cNvPr id="8" name="Correct Answer #3 Sound Effect">
            <a:hlinkClick r:id="" action="ppaction://media"/>
            <a:extLst>
              <a:ext uri="{FF2B5EF4-FFF2-40B4-BE49-F238E27FC236}">
                <a16:creationId xmlns:a16="http://schemas.microsoft.com/office/drawing/2014/main" xmlns="" id="{7ED2F5FD-4508-457B-9337-2A604A811F53}"/>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181933" y="-484534"/>
            <a:ext cx="487363" cy="487363"/>
          </a:xfrm>
          <a:prstGeom prst="rect">
            <a:avLst/>
          </a:prstGeom>
        </p:spPr>
      </p:pic>
      <p:pic>
        <p:nvPicPr>
          <p:cNvPr id="9" name="Wrong Answer">
            <a:hlinkClick r:id="" action="ppaction://media"/>
            <a:extLst>
              <a:ext uri="{FF2B5EF4-FFF2-40B4-BE49-F238E27FC236}">
                <a16:creationId xmlns:a16="http://schemas.microsoft.com/office/drawing/2014/main" xmlns="" id="{02B63D24-75D6-4B44-91EB-83234E3B7169}"/>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983720" y="-487364"/>
            <a:ext cx="487363" cy="487363"/>
          </a:xfrm>
          <a:prstGeom prst="rect">
            <a:avLst/>
          </a:prstGeom>
        </p:spPr>
      </p:pic>
      <p:sp>
        <p:nvSpPr>
          <p:cNvPr id="10" name="Action Button: Return 9">
            <a:hlinkClick r:id="rId10" action="ppaction://hlinksldjump" highlightClick="1"/>
            <a:extLst>
              <a:ext uri="{FF2B5EF4-FFF2-40B4-BE49-F238E27FC236}">
                <a16:creationId xmlns:a16="http://schemas.microsoft.com/office/drawing/2014/main" xmlns="" id="{E20CEA7B-FBCA-4FED-8C7E-F830C1695342}"/>
              </a:ext>
            </a:extLst>
          </p:cNvPr>
          <p:cNvSpPr/>
          <p:nvPr/>
        </p:nvSpPr>
        <p:spPr>
          <a:xfrm rot="16200000">
            <a:off x="0" y="0"/>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just" defTabSz="457223"/>
            <a:endParaRPr lang="en-US" sz="320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7262606"/>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2" presetClass="entr" presetSubtype="8" fill="hold" grpId="0" nodeType="withEffect">
                                  <p:stCondLst>
                                    <p:cond delay="500"/>
                                  </p:stCondLst>
                                  <p:childTnLst>
                                    <p:set>
                                      <p:cBhvr>
                                        <p:cTn id="9" dur="1" fill="hold">
                                          <p:stCondLst>
                                            <p:cond delay="0"/>
                                          </p:stCondLst>
                                        </p:cTn>
                                        <p:tgtEl>
                                          <p:spTgt spid="45"/>
                                        </p:tgtEl>
                                        <p:attrNameLst>
                                          <p:attrName>style.visibility</p:attrName>
                                        </p:attrNameLst>
                                      </p:cBhvr>
                                      <p:to>
                                        <p:strVal val="visible"/>
                                      </p:to>
                                    </p:set>
                                    <p:anim calcmode="lin" valueType="num">
                                      <p:cBhvr additive="base">
                                        <p:cTn id="10" dur="500" fill="hold"/>
                                        <p:tgtEl>
                                          <p:spTgt spid="45"/>
                                        </p:tgtEl>
                                        <p:attrNameLst>
                                          <p:attrName>ppt_x</p:attrName>
                                        </p:attrNameLst>
                                      </p:cBhvr>
                                      <p:tavLst>
                                        <p:tav tm="0">
                                          <p:val>
                                            <p:strVal val="0-#ppt_w/2"/>
                                          </p:val>
                                        </p:tav>
                                        <p:tav tm="100000">
                                          <p:val>
                                            <p:strVal val="#ppt_x"/>
                                          </p:val>
                                        </p:tav>
                                      </p:tavLst>
                                    </p:anim>
                                    <p:anim calcmode="lin" valueType="num">
                                      <p:cBhvr additive="base">
                                        <p:cTn id="11" dur="500" fill="hold"/>
                                        <p:tgtEl>
                                          <p:spTgt spid="45"/>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500"/>
                                  </p:stCondLst>
                                  <p:childTnLst>
                                    <p:set>
                                      <p:cBhvr>
                                        <p:cTn id="13" dur="1" fill="hold">
                                          <p:stCondLst>
                                            <p:cond delay="0"/>
                                          </p:stCondLst>
                                        </p:cTn>
                                        <p:tgtEl>
                                          <p:spTgt spid="48"/>
                                        </p:tgtEl>
                                        <p:attrNameLst>
                                          <p:attrName>style.visibility</p:attrName>
                                        </p:attrNameLst>
                                      </p:cBhvr>
                                      <p:to>
                                        <p:strVal val="visible"/>
                                      </p:to>
                                    </p:set>
                                    <p:anim calcmode="lin" valueType="num">
                                      <p:cBhvr additive="base">
                                        <p:cTn id="14" dur="500" fill="hold"/>
                                        <p:tgtEl>
                                          <p:spTgt spid="48"/>
                                        </p:tgtEl>
                                        <p:attrNameLst>
                                          <p:attrName>ppt_x</p:attrName>
                                        </p:attrNameLst>
                                      </p:cBhvr>
                                      <p:tavLst>
                                        <p:tav tm="0">
                                          <p:val>
                                            <p:strVal val="0-#ppt_w/2"/>
                                          </p:val>
                                        </p:tav>
                                        <p:tav tm="100000">
                                          <p:val>
                                            <p:strVal val="#ppt_x"/>
                                          </p:val>
                                        </p:tav>
                                      </p:tavLst>
                                    </p:anim>
                                    <p:anim calcmode="lin" valueType="num">
                                      <p:cBhvr additive="base">
                                        <p:cTn id="15" dur="500" fill="hold"/>
                                        <p:tgtEl>
                                          <p:spTgt spid="48"/>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47"/>
                                        </p:tgtEl>
                                        <p:attrNameLst>
                                          <p:attrName>style.visibility</p:attrName>
                                        </p:attrNameLst>
                                      </p:cBhvr>
                                      <p:to>
                                        <p:strVal val="visible"/>
                                      </p:to>
                                    </p:set>
                                    <p:anim calcmode="lin" valueType="num">
                                      <p:cBhvr additive="base">
                                        <p:cTn id="18" dur="500" fill="hold"/>
                                        <p:tgtEl>
                                          <p:spTgt spid="47"/>
                                        </p:tgtEl>
                                        <p:attrNameLst>
                                          <p:attrName>ppt_x</p:attrName>
                                        </p:attrNameLst>
                                      </p:cBhvr>
                                      <p:tavLst>
                                        <p:tav tm="0">
                                          <p:val>
                                            <p:strVal val="1+#ppt_w/2"/>
                                          </p:val>
                                        </p:tav>
                                        <p:tav tm="100000">
                                          <p:val>
                                            <p:strVal val="#ppt_x"/>
                                          </p:val>
                                        </p:tav>
                                      </p:tavLst>
                                    </p:anim>
                                    <p:anim calcmode="lin" valueType="num">
                                      <p:cBhvr additive="base">
                                        <p:cTn id="19" dur="500" fill="hold"/>
                                        <p:tgtEl>
                                          <p:spTgt spid="47"/>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500" fill="hold"/>
                                        <p:tgtEl>
                                          <p:spTgt spid="46"/>
                                        </p:tgtEl>
                                        <p:attrNameLst>
                                          <p:attrName>ppt_x</p:attrName>
                                        </p:attrNameLst>
                                      </p:cBhvr>
                                      <p:tavLst>
                                        <p:tav tm="0">
                                          <p:val>
                                            <p:strVal val="1+#ppt_w/2"/>
                                          </p:val>
                                        </p:tav>
                                        <p:tav tm="100000">
                                          <p:val>
                                            <p:strVal val="#ppt_x"/>
                                          </p:val>
                                        </p:tav>
                                      </p:tavLst>
                                    </p:anim>
                                    <p:anim calcmode="lin" valueType="num">
                                      <p:cBhvr additive="base">
                                        <p:cTn id="23"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5"/>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45"/>
                                        </p:tgtEl>
                                        <p:attrNameLst>
                                          <p:attrName>fillcolor</p:attrName>
                                        </p:attrNameLst>
                                      </p:cBhvr>
                                      <p:to>
                                        <a:srgbClr val="92D050"/>
                                      </p:to>
                                    </p:animClr>
                                    <p:set>
                                      <p:cBhvr>
                                        <p:cTn id="29" dur="500" fill="hold"/>
                                        <p:tgtEl>
                                          <p:spTgt spid="45"/>
                                        </p:tgtEl>
                                        <p:attrNameLst>
                                          <p:attrName>fill.type</p:attrName>
                                        </p:attrNameLst>
                                      </p:cBhvr>
                                      <p:to>
                                        <p:strVal val="solid"/>
                                      </p:to>
                                    </p:set>
                                    <p:set>
                                      <p:cBhvr>
                                        <p:cTn id="30" dur="500" fill="hold"/>
                                        <p:tgtEl>
                                          <p:spTgt spid="45"/>
                                        </p:tgtEl>
                                        <p:attrNameLst>
                                          <p:attrName>fill.on</p:attrName>
                                        </p:attrNameLst>
                                      </p:cBhvr>
                                      <p:to>
                                        <p:strVal val="true"/>
                                      </p:to>
                                    </p:set>
                                  </p:childTnLst>
                                </p:cTn>
                              </p:par>
                              <p:par>
                                <p:cTn id="31" presetID="1" presetClass="emph" presetSubtype="2" fill="hold" nodeType="withEffect">
                                  <p:stCondLst>
                                    <p:cond delay="0"/>
                                  </p:stCondLst>
                                  <p:childTnLst>
                                    <p:animClr clrSpc="rgb" dir="cw">
                                      <p:cBhvr>
                                        <p:cTn id="32" dur="500" fill="hold"/>
                                        <p:tgtEl>
                                          <p:spTgt spid="48"/>
                                        </p:tgtEl>
                                        <p:attrNameLst>
                                          <p:attrName>fillcolor</p:attrName>
                                        </p:attrNameLst>
                                      </p:cBhvr>
                                      <p:to>
                                        <a:srgbClr val="FF5050"/>
                                      </p:to>
                                    </p:animClr>
                                    <p:set>
                                      <p:cBhvr>
                                        <p:cTn id="33" dur="500" fill="hold"/>
                                        <p:tgtEl>
                                          <p:spTgt spid="48"/>
                                        </p:tgtEl>
                                        <p:attrNameLst>
                                          <p:attrName>fill.type</p:attrName>
                                        </p:attrNameLst>
                                      </p:cBhvr>
                                      <p:to>
                                        <p:strVal val="solid"/>
                                      </p:to>
                                    </p:set>
                                    <p:set>
                                      <p:cBhvr>
                                        <p:cTn id="34" dur="500" fill="hold"/>
                                        <p:tgtEl>
                                          <p:spTgt spid="48"/>
                                        </p:tgtEl>
                                        <p:attrNameLst>
                                          <p:attrName>fill.on</p:attrName>
                                        </p:attrNameLst>
                                      </p:cBhvr>
                                      <p:to>
                                        <p:strVal val="true"/>
                                      </p:to>
                                    </p:set>
                                  </p:childTnLst>
                                </p:cTn>
                              </p:par>
                              <p:par>
                                <p:cTn id="35" presetID="1" presetClass="emph" presetSubtype="2" fill="hold" nodeType="withEffect">
                                  <p:stCondLst>
                                    <p:cond delay="0"/>
                                  </p:stCondLst>
                                  <p:childTnLst>
                                    <p:animClr clrSpc="rgb" dir="cw">
                                      <p:cBhvr>
                                        <p:cTn id="36" dur="500" fill="hold"/>
                                        <p:tgtEl>
                                          <p:spTgt spid="47"/>
                                        </p:tgtEl>
                                        <p:attrNameLst>
                                          <p:attrName>fillcolor</p:attrName>
                                        </p:attrNameLst>
                                      </p:cBhvr>
                                      <p:to>
                                        <a:srgbClr val="FF5050"/>
                                      </p:to>
                                    </p:animClr>
                                    <p:set>
                                      <p:cBhvr>
                                        <p:cTn id="37" dur="500" fill="hold"/>
                                        <p:tgtEl>
                                          <p:spTgt spid="47"/>
                                        </p:tgtEl>
                                        <p:attrNameLst>
                                          <p:attrName>fill.type</p:attrName>
                                        </p:attrNameLst>
                                      </p:cBhvr>
                                      <p:to>
                                        <p:strVal val="solid"/>
                                      </p:to>
                                    </p:set>
                                    <p:set>
                                      <p:cBhvr>
                                        <p:cTn id="38" dur="500" fill="hold"/>
                                        <p:tgtEl>
                                          <p:spTgt spid="47"/>
                                        </p:tgtEl>
                                        <p:attrNameLst>
                                          <p:attrName>fill.on</p:attrName>
                                        </p:attrNameLst>
                                      </p:cBhvr>
                                      <p:to>
                                        <p:strVal val="true"/>
                                      </p:to>
                                    </p:set>
                                  </p:childTnLst>
                                </p:cTn>
                              </p:par>
                              <p:par>
                                <p:cTn id="39" presetID="1" presetClass="emph" presetSubtype="2" fill="hold" nodeType="withEffect">
                                  <p:stCondLst>
                                    <p:cond delay="0"/>
                                  </p:stCondLst>
                                  <p:childTnLst>
                                    <p:animClr clrSpc="rgb" dir="cw">
                                      <p:cBhvr>
                                        <p:cTn id="40" dur="500" fill="hold"/>
                                        <p:tgtEl>
                                          <p:spTgt spid="46"/>
                                        </p:tgtEl>
                                        <p:attrNameLst>
                                          <p:attrName>fillcolor</p:attrName>
                                        </p:attrNameLst>
                                      </p:cBhvr>
                                      <p:to>
                                        <a:srgbClr val="FF5050"/>
                                      </p:to>
                                    </p:animClr>
                                    <p:set>
                                      <p:cBhvr>
                                        <p:cTn id="41" dur="500" fill="hold"/>
                                        <p:tgtEl>
                                          <p:spTgt spid="46"/>
                                        </p:tgtEl>
                                        <p:attrNameLst>
                                          <p:attrName>fill.type</p:attrName>
                                        </p:attrNameLst>
                                      </p:cBhvr>
                                      <p:to>
                                        <p:strVal val="solid"/>
                                      </p:to>
                                    </p:set>
                                    <p:set>
                                      <p:cBhvr>
                                        <p:cTn id="42" dur="500" fill="hold"/>
                                        <p:tgtEl>
                                          <p:spTgt spid="46"/>
                                        </p:tgtEl>
                                        <p:attrNameLst>
                                          <p:attrName>fill.on</p:attrName>
                                        </p:attrNameLst>
                                      </p:cBhvr>
                                      <p:to>
                                        <p:strVal val="true"/>
                                      </p:to>
                                    </p:set>
                                  </p:childTnLst>
                                </p:cTn>
                              </p:par>
                              <p:par>
                                <p:cTn id="43" presetID="1" presetClass="mediacall" presetSubtype="0" fill="hold" nodeType="withEffect">
                                  <p:stCondLst>
                                    <p:cond delay="100"/>
                                  </p:stCondLst>
                                  <p:childTnLst>
                                    <p:cmd type="call" cmd="playFrom(0.0)">
                                      <p:cBhvr>
                                        <p:cTn id="44" dur="3682" fill="hold"/>
                                        <p:tgtEl>
                                          <p:spTgt spid="8"/>
                                        </p:tgtEl>
                                      </p:cBhvr>
                                    </p:cmd>
                                  </p:childTnLst>
                                </p:cTn>
                              </p:par>
                            </p:childTnLst>
                          </p:cTn>
                        </p:par>
                      </p:childTnLst>
                    </p:cTn>
                  </p:par>
                </p:childTnLst>
              </p:cTn>
              <p:nextCondLst>
                <p:cond evt="onClick" delay="0">
                  <p:tgtEl>
                    <p:spTgt spid="45"/>
                  </p:tgtEl>
                </p:cond>
              </p:nextCondLst>
            </p:seq>
            <p:seq concurrent="1" nextAc="seek">
              <p:cTn id="45" restart="whenNotActive" fill="hold" evtFilter="cancelBubble" nodeType="interactiveSeq">
                <p:stCondLst>
                  <p:cond evt="onClick" delay="0">
                    <p:tgtEl>
                      <p:spTgt spid="46"/>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500" fill="hold"/>
                                        <p:tgtEl>
                                          <p:spTgt spid="46"/>
                                        </p:tgtEl>
                                        <p:attrNameLst>
                                          <p:attrName>fillcolor</p:attrName>
                                        </p:attrNameLst>
                                      </p:cBhvr>
                                      <p:to>
                                        <a:srgbClr val="FF5050"/>
                                      </p:to>
                                    </p:animClr>
                                    <p:set>
                                      <p:cBhvr>
                                        <p:cTn id="50" dur="500" fill="hold"/>
                                        <p:tgtEl>
                                          <p:spTgt spid="46"/>
                                        </p:tgtEl>
                                        <p:attrNameLst>
                                          <p:attrName>fill.type</p:attrName>
                                        </p:attrNameLst>
                                      </p:cBhvr>
                                      <p:to>
                                        <p:strVal val="solid"/>
                                      </p:to>
                                    </p:set>
                                    <p:set>
                                      <p:cBhvr>
                                        <p:cTn id="51" dur="500" fill="hold"/>
                                        <p:tgtEl>
                                          <p:spTgt spid="46"/>
                                        </p:tgtEl>
                                        <p:attrNameLst>
                                          <p:attrName>fill.on</p:attrName>
                                        </p:attrNameLst>
                                      </p:cBhvr>
                                      <p:to>
                                        <p:strVal val="true"/>
                                      </p:to>
                                    </p:set>
                                  </p:childTnLst>
                                </p:cTn>
                              </p:par>
                              <p:par>
                                <p:cTn id="52" presetID="1" presetClass="emph" presetSubtype="2" fill="hold" nodeType="withEffect">
                                  <p:stCondLst>
                                    <p:cond delay="0"/>
                                  </p:stCondLst>
                                  <p:childTnLst>
                                    <p:animClr clrSpc="rgb" dir="cw">
                                      <p:cBhvr>
                                        <p:cTn id="53" dur="500" fill="hold"/>
                                        <p:tgtEl>
                                          <p:spTgt spid="48"/>
                                        </p:tgtEl>
                                        <p:attrNameLst>
                                          <p:attrName>fillcolor</p:attrName>
                                        </p:attrNameLst>
                                      </p:cBhvr>
                                      <p:to>
                                        <a:srgbClr val="FF5050"/>
                                      </p:to>
                                    </p:animClr>
                                    <p:set>
                                      <p:cBhvr>
                                        <p:cTn id="54" dur="500" fill="hold"/>
                                        <p:tgtEl>
                                          <p:spTgt spid="48"/>
                                        </p:tgtEl>
                                        <p:attrNameLst>
                                          <p:attrName>fill.type</p:attrName>
                                        </p:attrNameLst>
                                      </p:cBhvr>
                                      <p:to>
                                        <p:strVal val="solid"/>
                                      </p:to>
                                    </p:set>
                                    <p:set>
                                      <p:cBhvr>
                                        <p:cTn id="55" dur="500" fill="hold"/>
                                        <p:tgtEl>
                                          <p:spTgt spid="48"/>
                                        </p:tgtEl>
                                        <p:attrNameLst>
                                          <p:attrName>fill.on</p:attrName>
                                        </p:attrNameLst>
                                      </p:cBhvr>
                                      <p:to>
                                        <p:strVal val="true"/>
                                      </p:to>
                                    </p:set>
                                  </p:childTnLst>
                                </p:cTn>
                              </p:par>
                              <p:par>
                                <p:cTn id="56" presetID="1" presetClass="emph" presetSubtype="2" fill="hold" nodeType="withEffect">
                                  <p:stCondLst>
                                    <p:cond delay="0"/>
                                  </p:stCondLst>
                                  <p:childTnLst>
                                    <p:animClr clrSpc="rgb" dir="cw">
                                      <p:cBhvr>
                                        <p:cTn id="57" dur="500" fill="hold"/>
                                        <p:tgtEl>
                                          <p:spTgt spid="47"/>
                                        </p:tgtEl>
                                        <p:attrNameLst>
                                          <p:attrName>fillcolor</p:attrName>
                                        </p:attrNameLst>
                                      </p:cBhvr>
                                      <p:to>
                                        <a:srgbClr val="FF5050"/>
                                      </p:to>
                                    </p:animClr>
                                    <p:set>
                                      <p:cBhvr>
                                        <p:cTn id="58" dur="500" fill="hold"/>
                                        <p:tgtEl>
                                          <p:spTgt spid="47"/>
                                        </p:tgtEl>
                                        <p:attrNameLst>
                                          <p:attrName>fill.type</p:attrName>
                                        </p:attrNameLst>
                                      </p:cBhvr>
                                      <p:to>
                                        <p:strVal val="solid"/>
                                      </p:to>
                                    </p:set>
                                    <p:set>
                                      <p:cBhvr>
                                        <p:cTn id="59" dur="500" fill="hold"/>
                                        <p:tgtEl>
                                          <p:spTgt spid="47"/>
                                        </p:tgtEl>
                                        <p:attrNameLst>
                                          <p:attrName>fill.on</p:attrName>
                                        </p:attrNameLst>
                                      </p:cBhvr>
                                      <p:to>
                                        <p:strVal val="true"/>
                                      </p:to>
                                    </p:set>
                                  </p:childTnLst>
                                </p:cTn>
                              </p:par>
                              <p:par>
                                <p:cTn id="60" presetID="1" presetClass="emph" presetSubtype="2" fill="hold" nodeType="withEffect">
                                  <p:stCondLst>
                                    <p:cond delay="0"/>
                                  </p:stCondLst>
                                  <p:childTnLst>
                                    <p:animClr clrSpc="rgb" dir="cw">
                                      <p:cBhvr>
                                        <p:cTn id="61" dur="500" fill="hold"/>
                                        <p:tgtEl>
                                          <p:spTgt spid="45"/>
                                        </p:tgtEl>
                                        <p:attrNameLst>
                                          <p:attrName>fillcolor</p:attrName>
                                        </p:attrNameLst>
                                      </p:cBhvr>
                                      <p:to>
                                        <a:srgbClr val="92D050"/>
                                      </p:to>
                                    </p:animClr>
                                    <p:set>
                                      <p:cBhvr>
                                        <p:cTn id="62" dur="500" fill="hold"/>
                                        <p:tgtEl>
                                          <p:spTgt spid="45"/>
                                        </p:tgtEl>
                                        <p:attrNameLst>
                                          <p:attrName>fill.type</p:attrName>
                                        </p:attrNameLst>
                                      </p:cBhvr>
                                      <p:to>
                                        <p:strVal val="solid"/>
                                      </p:to>
                                    </p:set>
                                    <p:set>
                                      <p:cBhvr>
                                        <p:cTn id="63" dur="500" fill="hold"/>
                                        <p:tgtEl>
                                          <p:spTgt spid="45"/>
                                        </p:tgtEl>
                                        <p:attrNameLst>
                                          <p:attrName>fill.on</p:attrName>
                                        </p:attrNameLst>
                                      </p:cBhvr>
                                      <p:to>
                                        <p:strVal val="true"/>
                                      </p:to>
                                    </p:set>
                                  </p:childTnLst>
                                </p:cTn>
                              </p:par>
                              <p:par>
                                <p:cTn id="64" presetID="1" presetClass="mediacall" presetSubtype="0" fill="hold" nodeType="withEffect">
                                  <p:stCondLst>
                                    <p:cond delay="100"/>
                                  </p:stCondLst>
                                  <p:childTnLst>
                                    <p:cmd type="call" cmd="playFrom(0.0)">
                                      <p:cBhvr>
                                        <p:cTn id="65" dur="1186" fill="hold"/>
                                        <p:tgtEl>
                                          <p:spTgt spid="9"/>
                                        </p:tgtEl>
                                      </p:cBhvr>
                                    </p:cmd>
                                  </p:childTnLst>
                                </p:cTn>
                              </p:par>
                            </p:childTnLst>
                          </p:cTn>
                        </p:par>
                      </p:childTnLst>
                    </p:cTn>
                  </p:par>
                </p:childTnLst>
              </p:cTn>
              <p:nextCondLst>
                <p:cond evt="onClick" delay="0">
                  <p:tgtEl>
                    <p:spTgt spid="46"/>
                  </p:tgtEl>
                </p:cond>
              </p:nextCondLst>
            </p:seq>
            <p:seq concurrent="1" nextAc="seek">
              <p:cTn id="66" restart="whenNotActive" fill="hold" evtFilter="cancelBubble" nodeType="interactiveSeq">
                <p:stCondLst>
                  <p:cond evt="onClick" delay="0">
                    <p:tgtEl>
                      <p:spTgt spid="48"/>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48"/>
                                        </p:tgtEl>
                                        <p:attrNameLst>
                                          <p:attrName>fillcolor</p:attrName>
                                        </p:attrNameLst>
                                      </p:cBhvr>
                                      <p:to>
                                        <a:srgbClr val="FF5050"/>
                                      </p:to>
                                    </p:animClr>
                                    <p:set>
                                      <p:cBhvr>
                                        <p:cTn id="71" dur="500" fill="hold"/>
                                        <p:tgtEl>
                                          <p:spTgt spid="48"/>
                                        </p:tgtEl>
                                        <p:attrNameLst>
                                          <p:attrName>fill.type</p:attrName>
                                        </p:attrNameLst>
                                      </p:cBhvr>
                                      <p:to>
                                        <p:strVal val="solid"/>
                                      </p:to>
                                    </p:set>
                                    <p:set>
                                      <p:cBhvr>
                                        <p:cTn id="72" dur="500" fill="hold"/>
                                        <p:tgtEl>
                                          <p:spTgt spid="48"/>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47"/>
                                        </p:tgtEl>
                                        <p:attrNameLst>
                                          <p:attrName>fillcolor</p:attrName>
                                        </p:attrNameLst>
                                      </p:cBhvr>
                                      <p:to>
                                        <a:srgbClr val="FF5050"/>
                                      </p:to>
                                    </p:animClr>
                                    <p:set>
                                      <p:cBhvr>
                                        <p:cTn id="75" dur="500" fill="hold"/>
                                        <p:tgtEl>
                                          <p:spTgt spid="47"/>
                                        </p:tgtEl>
                                        <p:attrNameLst>
                                          <p:attrName>fill.type</p:attrName>
                                        </p:attrNameLst>
                                      </p:cBhvr>
                                      <p:to>
                                        <p:strVal val="solid"/>
                                      </p:to>
                                    </p:set>
                                    <p:set>
                                      <p:cBhvr>
                                        <p:cTn id="76" dur="500" fill="hold"/>
                                        <p:tgtEl>
                                          <p:spTgt spid="47"/>
                                        </p:tgtEl>
                                        <p:attrNameLst>
                                          <p:attrName>fill.on</p:attrName>
                                        </p:attrNameLst>
                                      </p:cBhvr>
                                      <p:to>
                                        <p:strVal val="true"/>
                                      </p:to>
                                    </p:set>
                                  </p:childTnLst>
                                </p:cTn>
                              </p:par>
                              <p:par>
                                <p:cTn id="77" presetID="1" presetClass="emph" presetSubtype="2" fill="hold" nodeType="withEffect">
                                  <p:stCondLst>
                                    <p:cond delay="0"/>
                                  </p:stCondLst>
                                  <p:childTnLst>
                                    <p:animClr clrSpc="rgb" dir="cw">
                                      <p:cBhvr>
                                        <p:cTn id="78" dur="500" fill="hold"/>
                                        <p:tgtEl>
                                          <p:spTgt spid="46"/>
                                        </p:tgtEl>
                                        <p:attrNameLst>
                                          <p:attrName>fillcolor</p:attrName>
                                        </p:attrNameLst>
                                      </p:cBhvr>
                                      <p:to>
                                        <a:srgbClr val="FF5050"/>
                                      </p:to>
                                    </p:animClr>
                                    <p:set>
                                      <p:cBhvr>
                                        <p:cTn id="79" dur="500" fill="hold"/>
                                        <p:tgtEl>
                                          <p:spTgt spid="46"/>
                                        </p:tgtEl>
                                        <p:attrNameLst>
                                          <p:attrName>fill.type</p:attrName>
                                        </p:attrNameLst>
                                      </p:cBhvr>
                                      <p:to>
                                        <p:strVal val="solid"/>
                                      </p:to>
                                    </p:set>
                                    <p:set>
                                      <p:cBhvr>
                                        <p:cTn id="80" dur="500" fill="hold"/>
                                        <p:tgtEl>
                                          <p:spTgt spid="46"/>
                                        </p:tgtEl>
                                        <p:attrNameLst>
                                          <p:attrName>fill.on</p:attrName>
                                        </p:attrNameLst>
                                      </p:cBhvr>
                                      <p:to>
                                        <p:strVal val="true"/>
                                      </p:to>
                                    </p:set>
                                  </p:childTnLst>
                                </p:cTn>
                              </p:par>
                              <p:par>
                                <p:cTn id="81" presetID="1" presetClass="emph" presetSubtype="2" fill="hold" nodeType="withEffect">
                                  <p:stCondLst>
                                    <p:cond delay="0"/>
                                  </p:stCondLst>
                                  <p:childTnLst>
                                    <p:animClr clrSpc="rgb" dir="cw">
                                      <p:cBhvr>
                                        <p:cTn id="82" dur="500" fill="hold"/>
                                        <p:tgtEl>
                                          <p:spTgt spid="45"/>
                                        </p:tgtEl>
                                        <p:attrNameLst>
                                          <p:attrName>fillcolor</p:attrName>
                                        </p:attrNameLst>
                                      </p:cBhvr>
                                      <p:to>
                                        <a:srgbClr val="92D050"/>
                                      </p:to>
                                    </p:animClr>
                                    <p:set>
                                      <p:cBhvr>
                                        <p:cTn id="83" dur="500" fill="hold"/>
                                        <p:tgtEl>
                                          <p:spTgt spid="45"/>
                                        </p:tgtEl>
                                        <p:attrNameLst>
                                          <p:attrName>fill.type</p:attrName>
                                        </p:attrNameLst>
                                      </p:cBhvr>
                                      <p:to>
                                        <p:strVal val="solid"/>
                                      </p:to>
                                    </p:set>
                                    <p:set>
                                      <p:cBhvr>
                                        <p:cTn id="84" dur="500" fill="hold"/>
                                        <p:tgtEl>
                                          <p:spTgt spid="45"/>
                                        </p:tgtEl>
                                        <p:attrNameLst>
                                          <p:attrName>fill.on</p:attrName>
                                        </p:attrNameLst>
                                      </p:cBhvr>
                                      <p:to>
                                        <p:strVal val="true"/>
                                      </p:to>
                                    </p:set>
                                  </p:childTnLst>
                                </p:cTn>
                              </p:par>
                              <p:par>
                                <p:cTn id="85" presetID="1" presetClass="mediacall" presetSubtype="0" fill="hold" nodeType="withEffect">
                                  <p:stCondLst>
                                    <p:cond delay="100"/>
                                  </p:stCondLst>
                                  <p:childTnLst>
                                    <p:cmd type="call" cmd="playFrom(0.0)">
                                      <p:cBhvr>
                                        <p:cTn id="86" dur="1186" fill="hold"/>
                                        <p:tgtEl>
                                          <p:spTgt spid="9"/>
                                        </p:tgtEl>
                                      </p:cBhvr>
                                    </p:cmd>
                                  </p:childTnLst>
                                </p:cTn>
                              </p:par>
                            </p:childTnLst>
                          </p:cTn>
                        </p:par>
                      </p:childTnLst>
                    </p:cTn>
                  </p:par>
                </p:childTnLst>
              </p:cTn>
              <p:nextCondLst>
                <p:cond evt="onClick" delay="0">
                  <p:tgtEl>
                    <p:spTgt spid="48"/>
                  </p:tgtEl>
                </p:cond>
              </p:nextCondLst>
            </p:seq>
            <p:seq concurrent="1" nextAc="seek">
              <p:cTn id="87" restart="whenNotActive" fill="hold" evtFilter="cancelBubble" nodeType="interactiveSeq">
                <p:stCondLst>
                  <p:cond evt="onClick" delay="0">
                    <p:tgtEl>
                      <p:spTgt spid="47"/>
                    </p:tgtEl>
                  </p:cond>
                </p:stCondLst>
                <p:endSync evt="end" delay="0">
                  <p:rtn val="all"/>
                </p:endSync>
                <p:childTnLst>
                  <p:par>
                    <p:cTn id="88" fill="hold">
                      <p:stCondLst>
                        <p:cond delay="0"/>
                      </p:stCondLst>
                      <p:childTnLst>
                        <p:par>
                          <p:cTn id="89" fill="hold">
                            <p:stCondLst>
                              <p:cond delay="0"/>
                            </p:stCondLst>
                            <p:childTnLst>
                              <p:par>
                                <p:cTn id="90" presetID="1" presetClass="emph" presetSubtype="2" fill="hold" nodeType="clickEffect">
                                  <p:stCondLst>
                                    <p:cond delay="0"/>
                                  </p:stCondLst>
                                  <p:childTnLst>
                                    <p:animClr clrSpc="rgb" dir="cw">
                                      <p:cBhvr>
                                        <p:cTn id="91" dur="500" fill="hold"/>
                                        <p:tgtEl>
                                          <p:spTgt spid="47"/>
                                        </p:tgtEl>
                                        <p:attrNameLst>
                                          <p:attrName>fillcolor</p:attrName>
                                        </p:attrNameLst>
                                      </p:cBhvr>
                                      <p:to>
                                        <a:srgbClr val="FF5050"/>
                                      </p:to>
                                    </p:animClr>
                                    <p:set>
                                      <p:cBhvr>
                                        <p:cTn id="92" dur="500" fill="hold"/>
                                        <p:tgtEl>
                                          <p:spTgt spid="47"/>
                                        </p:tgtEl>
                                        <p:attrNameLst>
                                          <p:attrName>fill.type</p:attrName>
                                        </p:attrNameLst>
                                      </p:cBhvr>
                                      <p:to>
                                        <p:strVal val="solid"/>
                                      </p:to>
                                    </p:set>
                                    <p:set>
                                      <p:cBhvr>
                                        <p:cTn id="93" dur="500" fill="hold"/>
                                        <p:tgtEl>
                                          <p:spTgt spid="47"/>
                                        </p:tgtEl>
                                        <p:attrNameLst>
                                          <p:attrName>fill.on</p:attrName>
                                        </p:attrNameLst>
                                      </p:cBhvr>
                                      <p:to>
                                        <p:strVal val="true"/>
                                      </p:to>
                                    </p:set>
                                  </p:childTnLst>
                                </p:cTn>
                              </p:par>
                              <p:par>
                                <p:cTn id="94" presetID="1" presetClass="emph" presetSubtype="2" fill="hold" nodeType="withEffect">
                                  <p:stCondLst>
                                    <p:cond delay="0"/>
                                  </p:stCondLst>
                                  <p:childTnLst>
                                    <p:animClr clrSpc="rgb" dir="cw">
                                      <p:cBhvr>
                                        <p:cTn id="95" dur="500" fill="hold"/>
                                        <p:tgtEl>
                                          <p:spTgt spid="48"/>
                                        </p:tgtEl>
                                        <p:attrNameLst>
                                          <p:attrName>fillcolor</p:attrName>
                                        </p:attrNameLst>
                                      </p:cBhvr>
                                      <p:to>
                                        <a:srgbClr val="FF5050"/>
                                      </p:to>
                                    </p:animClr>
                                    <p:set>
                                      <p:cBhvr>
                                        <p:cTn id="96" dur="500" fill="hold"/>
                                        <p:tgtEl>
                                          <p:spTgt spid="48"/>
                                        </p:tgtEl>
                                        <p:attrNameLst>
                                          <p:attrName>fill.type</p:attrName>
                                        </p:attrNameLst>
                                      </p:cBhvr>
                                      <p:to>
                                        <p:strVal val="solid"/>
                                      </p:to>
                                    </p:set>
                                    <p:set>
                                      <p:cBhvr>
                                        <p:cTn id="97" dur="500" fill="hold"/>
                                        <p:tgtEl>
                                          <p:spTgt spid="48"/>
                                        </p:tgtEl>
                                        <p:attrNameLst>
                                          <p:attrName>fill.on</p:attrName>
                                        </p:attrNameLst>
                                      </p:cBhvr>
                                      <p:to>
                                        <p:strVal val="true"/>
                                      </p:to>
                                    </p:set>
                                  </p:childTnLst>
                                </p:cTn>
                              </p:par>
                              <p:par>
                                <p:cTn id="98" presetID="1" presetClass="emph" presetSubtype="2" fill="hold" nodeType="withEffect">
                                  <p:stCondLst>
                                    <p:cond delay="0"/>
                                  </p:stCondLst>
                                  <p:childTnLst>
                                    <p:animClr clrSpc="rgb" dir="cw">
                                      <p:cBhvr>
                                        <p:cTn id="99" dur="500" fill="hold"/>
                                        <p:tgtEl>
                                          <p:spTgt spid="46"/>
                                        </p:tgtEl>
                                        <p:attrNameLst>
                                          <p:attrName>fillcolor</p:attrName>
                                        </p:attrNameLst>
                                      </p:cBhvr>
                                      <p:to>
                                        <a:srgbClr val="FF5050"/>
                                      </p:to>
                                    </p:animClr>
                                    <p:set>
                                      <p:cBhvr>
                                        <p:cTn id="100" dur="500" fill="hold"/>
                                        <p:tgtEl>
                                          <p:spTgt spid="46"/>
                                        </p:tgtEl>
                                        <p:attrNameLst>
                                          <p:attrName>fill.type</p:attrName>
                                        </p:attrNameLst>
                                      </p:cBhvr>
                                      <p:to>
                                        <p:strVal val="solid"/>
                                      </p:to>
                                    </p:set>
                                    <p:set>
                                      <p:cBhvr>
                                        <p:cTn id="101" dur="500" fill="hold"/>
                                        <p:tgtEl>
                                          <p:spTgt spid="46"/>
                                        </p:tgtEl>
                                        <p:attrNameLst>
                                          <p:attrName>fill.on</p:attrName>
                                        </p:attrNameLst>
                                      </p:cBhvr>
                                      <p:to>
                                        <p:strVal val="true"/>
                                      </p:to>
                                    </p:set>
                                  </p:childTnLst>
                                </p:cTn>
                              </p:par>
                              <p:par>
                                <p:cTn id="102" presetID="1" presetClass="emph" presetSubtype="2" fill="hold" nodeType="withEffect">
                                  <p:stCondLst>
                                    <p:cond delay="0"/>
                                  </p:stCondLst>
                                  <p:childTnLst>
                                    <p:animClr clrSpc="rgb" dir="cw">
                                      <p:cBhvr>
                                        <p:cTn id="103" dur="500" fill="hold"/>
                                        <p:tgtEl>
                                          <p:spTgt spid="45"/>
                                        </p:tgtEl>
                                        <p:attrNameLst>
                                          <p:attrName>fillcolor</p:attrName>
                                        </p:attrNameLst>
                                      </p:cBhvr>
                                      <p:to>
                                        <a:srgbClr val="92D050"/>
                                      </p:to>
                                    </p:animClr>
                                    <p:set>
                                      <p:cBhvr>
                                        <p:cTn id="104" dur="500" fill="hold"/>
                                        <p:tgtEl>
                                          <p:spTgt spid="45"/>
                                        </p:tgtEl>
                                        <p:attrNameLst>
                                          <p:attrName>fill.type</p:attrName>
                                        </p:attrNameLst>
                                      </p:cBhvr>
                                      <p:to>
                                        <p:strVal val="solid"/>
                                      </p:to>
                                    </p:set>
                                    <p:set>
                                      <p:cBhvr>
                                        <p:cTn id="105" dur="500" fill="hold"/>
                                        <p:tgtEl>
                                          <p:spTgt spid="45"/>
                                        </p:tgtEl>
                                        <p:attrNameLst>
                                          <p:attrName>fill.on</p:attrName>
                                        </p:attrNameLst>
                                      </p:cBhvr>
                                      <p:to>
                                        <p:strVal val="true"/>
                                      </p:to>
                                    </p:set>
                                  </p:childTnLst>
                                </p:cTn>
                              </p:par>
                              <p:par>
                                <p:cTn id="106" presetID="1" presetClass="mediacall" presetSubtype="0" fill="hold" nodeType="withEffect">
                                  <p:stCondLst>
                                    <p:cond delay="100"/>
                                  </p:stCondLst>
                                  <p:childTnLst>
                                    <p:cmd type="call" cmd="playFrom(0.0)">
                                      <p:cBhvr>
                                        <p:cTn id="107" dur="1186" fill="hold"/>
                                        <p:tgtEl>
                                          <p:spTgt spid="9"/>
                                        </p:tgtEl>
                                      </p:cBhvr>
                                    </p:cmd>
                                  </p:childTnLst>
                                </p:cTn>
                              </p:par>
                            </p:childTnLst>
                          </p:cTn>
                        </p:par>
                      </p:childTnLst>
                    </p:cTn>
                  </p:par>
                </p:childTnLst>
              </p:cTn>
              <p:nextCondLst>
                <p:cond evt="onClick" delay="0">
                  <p:tgtEl>
                    <p:spTgt spid="47"/>
                  </p:tgtEl>
                </p:cond>
              </p:nextCondLst>
            </p:seq>
            <p:audio>
              <p:cMediaNode vol="80000">
                <p:cTn id="108" fill="hold" display="0">
                  <p:stCondLst>
                    <p:cond delay="indefinite"/>
                  </p:stCondLst>
                  <p:endCondLst>
                    <p:cond evt="onStopAudio" delay="0">
                      <p:tgtEl>
                        <p:sldTgt/>
                      </p:tgtEl>
                    </p:cond>
                  </p:endCondLst>
                </p:cTn>
                <p:tgtEl>
                  <p:spTgt spid="8"/>
                </p:tgtEl>
              </p:cMediaNode>
            </p:audio>
            <p:audio>
              <p:cMediaNode vol="80000">
                <p:cTn id="109" fill="hold" display="0">
                  <p:stCondLst>
                    <p:cond delay="indefinite"/>
                  </p:stCondLst>
                  <p:endCondLst>
                    <p:cond evt="onStopAudio" delay="0">
                      <p:tgtEl>
                        <p:sldTgt/>
                      </p:tgtEl>
                    </p:cond>
                  </p:endCondLst>
                </p:cTn>
                <p:tgtEl>
                  <p:spTgt spid="9"/>
                </p:tgtEl>
              </p:cMediaNode>
            </p:audio>
          </p:childTnLst>
        </p:cTn>
      </p:par>
    </p:tnLst>
    <p:bldLst>
      <p:bldP spid="47" grpId="0" animBg="1"/>
      <p:bldP spid="48" grpId="0" animBg="1"/>
      <p:bldP spid="46" grpId="0" animBg="1"/>
      <p:bldP spid="45" grpId="0" animBg="1"/>
      <p:bldP spid="20"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xmlns="" id="{A886C8CA-3AF5-4589-B175-DE8D9223C8B9}"/>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xmlns="" id="{CF3EAF05-564B-4C1D-A70A-63FE915D7BCD}"/>
              </a:ext>
            </a:extLst>
          </p:cNvPr>
          <p:cNvGrpSpPr/>
          <p:nvPr/>
        </p:nvGrpSpPr>
        <p:grpSpPr>
          <a:xfrm>
            <a:off x="-136186" y="2747964"/>
            <a:ext cx="12340399" cy="4110038"/>
            <a:chOff x="-136186" y="2747963"/>
            <a:chExt cx="12340399" cy="4110038"/>
          </a:xfrm>
        </p:grpSpPr>
        <p:grpSp>
          <p:nvGrpSpPr>
            <p:cNvPr id="36" name="Group 35">
              <a:extLst>
                <a:ext uri="{FF2B5EF4-FFF2-40B4-BE49-F238E27FC236}">
                  <a16:creationId xmlns:a16="http://schemas.microsoft.com/office/drawing/2014/main" xmlns=""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xmlns=""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9" name="Parallelogram 38">
                <a:extLst>
                  <a:ext uri="{FF2B5EF4-FFF2-40B4-BE49-F238E27FC236}">
                    <a16:creationId xmlns:a16="http://schemas.microsoft.com/office/drawing/2014/main" xmlns=""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1" name="Parallelogram 40">
                <a:extLst>
                  <a:ext uri="{FF2B5EF4-FFF2-40B4-BE49-F238E27FC236}">
                    <a16:creationId xmlns:a16="http://schemas.microsoft.com/office/drawing/2014/main" xmlns=""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2" name="Parallelogram 41">
                <a:extLst>
                  <a:ext uri="{FF2B5EF4-FFF2-40B4-BE49-F238E27FC236}">
                    <a16:creationId xmlns:a16="http://schemas.microsoft.com/office/drawing/2014/main" xmlns=""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3" name="Parallelogram 42">
                <a:extLst>
                  <a:ext uri="{FF2B5EF4-FFF2-40B4-BE49-F238E27FC236}">
                    <a16:creationId xmlns:a16="http://schemas.microsoft.com/office/drawing/2014/main" xmlns=""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37" name="Block Arc 36">
              <a:extLst>
                <a:ext uri="{FF2B5EF4-FFF2-40B4-BE49-F238E27FC236}">
                  <a16:creationId xmlns:a16="http://schemas.microsoft.com/office/drawing/2014/main" xmlns=""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7">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25400" dir="15720000" sy="23000" kx="-1200000" algn="bl" rotWithShape="0">
              <a:prstClr val="black">
                <a:alpha val="20000"/>
              </a:prstClr>
            </a:outerShdw>
          </a:effectLst>
        </p:spPr>
      </p:pic>
      <p:grpSp>
        <p:nvGrpSpPr>
          <p:cNvPr id="73" name="Group 72">
            <a:extLst>
              <a:ext uri="{FF2B5EF4-FFF2-40B4-BE49-F238E27FC236}">
                <a16:creationId xmlns:a16="http://schemas.microsoft.com/office/drawing/2014/main" xmlns=""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xmlns=""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9" name="Freeform: Shape 48">
              <a:extLst>
                <a:ext uri="{FF2B5EF4-FFF2-40B4-BE49-F238E27FC236}">
                  <a16:creationId xmlns:a16="http://schemas.microsoft.com/office/drawing/2014/main" xmlns=""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0" name="Freeform: Shape 49">
              <a:extLst>
                <a:ext uri="{FF2B5EF4-FFF2-40B4-BE49-F238E27FC236}">
                  <a16:creationId xmlns:a16="http://schemas.microsoft.com/office/drawing/2014/main" xmlns=""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Freeform: Shape 50">
              <a:extLst>
                <a:ext uri="{FF2B5EF4-FFF2-40B4-BE49-F238E27FC236}">
                  <a16:creationId xmlns:a16="http://schemas.microsoft.com/office/drawing/2014/main" xmlns=""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xmlns=""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3" name="Freeform: Shape 52">
              <a:extLst>
                <a:ext uri="{FF2B5EF4-FFF2-40B4-BE49-F238E27FC236}">
                  <a16:creationId xmlns:a16="http://schemas.microsoft.com/office/drawing/2014/main" xmlns=""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xmlns=""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xmlns=""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xmlns=""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xmlns=""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8" name="Freeform: Shape 57">
              <a:extLst>
                <a:ext uri="{FF2B5EF4-FFF2-40B4-BE49-F238E27FC236}">
                  <a16:creationId xmlns:a16="http://schemas.microsoft.com/office/drawing/2014/main" xmlns=""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9" name="Freeform: Shape 58">
              <a:extLst>
                <a:ext uri="{FF2B5EF4-FFF2-40B4-BE49-F238E27FC236}">
                  <a16:creationId xmlns:a16="http://schemas.microsoft.com/office/drawing/2014/main" xmlns=""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0" name="Freeform: Shape 59">
              <a:extLst>
                <a:ext uri="{FF2B5EF4-FFF2-40B4-BE49-F238E27FC236}">
                  <a16:creationId xmlns:a16="http://schemas.microsoft.com/office/drawing/2014/main" xmlns=""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1" name="Freeform: Shape 60">
              <a:extLst>
                <a:ext uri="{FF2B5EF4-FFF2-40B4-BE49-F238E27FC236}">
                  <a16:creationId xmlns:a16="http://schemas.microsoft.com/office/drawing/2014/main" xmlns=""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2" name="Freeform: Shape 61">
              <a:extLst>
                <a:ext uri="{FF2B5EF4-FFF2-40B4-BE49-F238E27FC236}">
                  <a16:creationId xmlns:a16="http://schemas.microsoft.com/office/drawing/2014/main" xmlns=""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63" name="Freeform: Shape 62">
              <a:extLst>
                <a:ext uri="{FF2B5EF4-FFF2-40B4-BE49-F238E27FC236}">
                  <a16:creationId xmlns:a16="http://schemas.microsoft.com/office/drawing/2014/main" xmlns=""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Oval 64">
              <a:extLst>
                <a:ext uri="{FF2B5EF4-FFF2-40B4-BE49-F238E27FC236}">
                  <a16:creationId xmlns:a16="http://schemas.microsoft.com/office/drawing/2014/main" xmlns=""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9" name="Oval 68">
              <a:extLst>
                <a:ext uri="{FF2B5EF4-FFF2-40B4-BE49-F238E27FC236}">
                  <a16:creationId xmlns:a16="http://schemas.microsoft.com/office/drawing/2014/main" xmlns=""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8">
              <p14:nvContentPartPr>
                <p14:cNvPr id="70" name="Ink 69">
                  <a:extLst>
                    <a:ext uri="{FF2B5EF4-FFF2-40B4-BE49-F238E27FC236}">
                      <a16:creationId xmlns:a16="http://schemas.microsoft.com/office/drawing/2014/main" xmlns=""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9"/>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xmlns=""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100" name="Group 99">
            <a:extLst>
              <a:ext uri="{FF2B5EF4-FFF2-40B4-BE49-F238E27FC236}">
                <a16:creationId xmlns:a16="http://schemas.microsoft.com/office/drawing/2014/main" xmlns="" id="{775EC830-3D7B-40B8-9520-896098CBF1EA}"/>
              </a:ext>
            </a:extLst>
          </p:cNvPr>
          <p:cNvGrpSpPr/>
          <p:nvPr/>
        </p:nvGrpSpPr>
        <p:grpSpPr>
          <a:xfrm rot="378975" flipH="1">
            <a:off x="2077122" y="1607769"/>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xmlns=""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xmlns=""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xmlns=""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xmlns=""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xmlns=""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xmlns=""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xmlns=""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xmlns=""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xmlns=""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0" name="Freeform: Shape 109">
              <a:extLst>
                <a:ext uri="{FF2B5EF4-FFF2-40B4-BE49-F238E27FC236}">
                  <a16:creationId xmlns:a16="http://schemas.microsoft.com/office/drawing/2014/main" xmlns=""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xmlns=""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xmlns=""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xmlns=""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xmlns=""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xmlns=""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16" name="Freeform: Shape 115">
              <a:extLst>
                <a:ext uri="{FF2B5EF4-FFF2-40B4-BE49-F238E27FC236}">
                  <a16:creationId xmlns:a16="http://schemas.microsoft.com/office/drawing/2014/main" xmlns=""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xmlns=""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8" name="Oval 117">
              <a:extLst>
                <a:ext uri="{FF2B5EF4-FFF2-40B4-BE49-F238E27FC236}">
                  <a16:creationId xmlns:a16="http://schemas.microsoft.com/office/drawing/2014/main" xmlns=""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xmlns=""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0" name="Freeform: Shape 119">
              <a:extLst>
                <a:ext uri="{FF2B5EF4-FFF2-40B4-BE49-F238E27FC236}">
                  <a16:creationId xmlns:a16="http://schemas.microsoft.com/office/drawing/2014/main" xmlns=""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xmlns=""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2" name="Oval 121">
              <a:extLst>
                <a:ext uri="{FF2B5EF4-FFF2-40B4-BE49-F238E27FC236}">
                  <a16:creationId xmlns:a16="http://schemas.microsoft.com/office/drawing/2014/main" xmlns=""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0">
              <p14:nvContentPartPr>
                <p14:cNvPr id="123" name="Ink 122">
                  <a:extLst>
                    <a:ext uri="{FF2B5EF4-FFF2-40B4-BE49-F238E27FC236}">
                      <a16:creationId xmlns:a16="http://schemas.microsoft.com/office/drawing/2014/main" xmlns=""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1"/>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xmlns=""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xmlns=""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5" name="Group 4">
            <a:extLst>
              <a:ext uri="{FF2B5EF4-FFF2-40B4-BE49-F238E27FC236}">
                <a16:creationId xmlns:a16="http://schemas.microsoft.com/office/drawing/2014/main" xmlns=""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4">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5"/>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44" name="Picture 43" descr="A picture containing male, grate&#10;&#10;Description automatically generated">
            <a:extLst>
              <a:ext uri="{FF2B5EF4-FFF2-40B4-BE49-F238E27FC236}">
                <a16:creationId xmlns:a16="http://schemas.microsoft.com/office/drawing/2014/main" xmlns="" id="{69C632CE-D5B7-4B57-B1BF-E60DC6CAAA61}"/>
              </a:ext>
            </a:extLst>
          </p:cNvPr>
          <p:cNvPicPr>
            <a:picLocks noChangeAspect="1"/>
          </p:cNvPicPr>
          <p:nvPr/>
        </p:nvPicPr>
        <p:blipFill rotWithShape="1">
          <a:blip r:embed="rId7">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26" name="Group 125">
            <a:extLst>
              <a:ext uri="{FF2B5EF4-FFF2-40B4-BE49-F238E27FC236}">
                <a16:creationId xmlns:a16="http://schemas.microsoft.com/office/drawing/2014/main" xmlns="" id="{E89A1D74-2363-4B07-85A5-609472BC1796}"/>
              </a:ext>
            </a:extLst>
          </p:cNvPr>
          <p:cNvGrpSpPr/>
          <p:nvPr/>
        </p:nvGrpSpPr>
        <p:grpSpPr>
          <a:xfrm flipH="1">
            <a:off x="2061774" y="1860709"/>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xmlns=""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8" name="Freeform: Shape 127">
              <a:extLst>
                <a:ext uri="{FF2B5EF4-FFF2-40B4-BE49-F238E27FC236}">
                  <a16:creationId xmlns:a16="http://schemas.microsoft.com/office/drawing/2014/main" xmlns=""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9" name="Freeform: Shape 128">
              <a:extLst>
                <a:ext uri="{FF2B5EF4-FFF2-40B4-BE49-F238E27FC236}">
                  <a16:creationId xmlns:a16="http://schemas.microsoft.com/office/drawing/2014/main" xmlns=""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0" name="Freeform: Shape 129">
              <a:extLst>
                <a:ext uri="{FF2B5EF4-FFF2-40B4-BE49-F238E27FC236}">
                  <a16:creationId xmlns:a16="http://schemas.microsoft.com/office/drawing/2014/main" xmlns=""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1" name="Freeform: Shape 130">
              <a:extLst>
                <a:ext uri="{FF2B5EF4-FFF2-40B4-BE49-F238E27FC236}">
                  <a16:creationId xmlns:a16="http://schemas.microsoft.com/office/drawing/2014/main" xmlns=""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2" name="Freeform: Shape 131">
              <a:extLst>
                <a:ext uri="{FF2B5EF4-FFF2-40B4-BE49-F238E27FC236}">
                  <a16:creationId xmlns:a16="http://schemas.microsoft.com/office/drawing/2014/main" xmlns=""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3" name="Freeform: Shape 132">
              <a:extLst>
                <a:ext uri="{FF2B5EF4-FFF2-40B4-BE49-F238E27FC236}">
                  <a16:creationId xmlns:a16="http://schemas.microsoft.com/office/drawing/2014/main" xmlns=""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4" name="Freeform: Shape 133">
              <a:extLst>
                <a:ext uri="{FF2B5EF4-FFF2-40B4-BE49-F238E27FC236}">
                  <a16:creationId xmlns:a16="http://schemas.microsoft.com/office/drawing/2014/main" xmlns=""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5" name="Freeform: Shape 134">
              <a:extLst>
                <a:ext uri="{FF2B5EF4-FFF2-40B4-BE49-F238E27FC236}">
                  <a16:creationId xmlns:a16="http://schemas.microsoft.com/office/drawing/2014/main" xmlns=""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6" name="Freeform: Shape 135">
              <a:extLst>
                <a:ext uri="{FF2B5EF4-FFF2-40B4-BE49-F238E27FC236}">
                  <a16:creationId xmlns:a16="http://schemas.microsoft.com/office/drawing/2014/main" xmlns=""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7" name="Freeform: Shape 136">
              <a:extLst>
                <a:ext uri="{FF2B5EF4-FFF2-40B4-BE49-F238E27FC236}">
                  <a16:creationId xmlns:a16="http://schemas.microsoft.com/office/drawing/2014/main" xmlns=""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8" name="Freeform: Shape 137">
              <a:extLst>
                <a:ext uri="{FF2B5EF4-FFF2-40B4-BE49-F238E27FC236}">
                  <a16:creationId xmlns:a16="http://schemas.microsoft.com/office/drawing/2014/main" xmlns=""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9" name="Freeform: Shape 138">
              <a:extLst>
                <a:ext uri="{FF2B5EF4-FFF2-40B4-BE49-F238E27FC236}">
                  <a16:creationId xmlns:a16="http://schemas.microsoft.com/office/drawing/2014/main" xmlns=""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0" name="Freeform: Shape 139">
              <a:extLst>
                <a:ext uri="{FF2B5EF4-FFF2-40B4-BE49-F238E27FC236}">
                  <a16:creationId xmlns:a16="http://schemas.microsoft.com/office/drawing/2014/main" xmlns=""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42" name="Freeform: Shape 141">
              <a:extLst>
                <a:ext uri="{FF2B5EF4-FFF2-40B4-BE49-F238E27FC236}">
                  <a16:creationId xmlns:a16="http://schemas.microsoft.com/office/drawing/2014/main" xmlns=""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Oval 143">
              <a:extLst>
                <a:ext uri="{FF2B5EF4-FFF2-40B4-BE49-F238E27FC236}">
                  <a16:creationId xmlns:a16="http://schemas.microsoft.com/office/drawing/2014/main" xmlns=""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Oval 147">
              <a:extLst>
                <a:ext uri="{FF2B5EF4-FFF2-40B4-BE49-F238E27FC236}">
                  <a16:creationId xmlns:a16="http://schemas.microsoft.com/office/drawing/2014/main" xmlns=""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6">
              <p14:nvContentPartPr>
                <p14:cNvPr id="149" name="Ink 148">
                  <a:extLst>
                    <a:ext uri="{FF2B5EF4-FFF2-40B4-BE49-F238E27FC236}">
                      <a16:creationId xmlns:a16="http://schemas.microsoft.com/office/drawing/2014/main" xmlns=""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7"/>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xmlns=""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58" name="Rectangle 157">
            <a:extLst>
              <a:ext uri="{FF2B5EF4-FFF2-40B4-BE49-F238E27FC236}">
                <a16:creationId xmlns:a16="http://schemas.microsoft.com/office/drawing/2014/main" xmlns="" id="{7CC18054-58A4-4333-8C20-401396CA325B}"/>
              </a:ext>
            </a:extLst>
          </p:cNvPr>
          <p:cNvSpPr/>
          <p:nvPr/>
        </p:nvSpPr>
        <p:spPr>
          <a:xfrm>
            <a:off x="3826223" y="1625348"/>
            <a:ext cx="4548040" cy="1569660"/>
          </a:xfrm>
          <a:prstGeom prst="rect">
            <a:avLst/>
          </a:prstGeom>
          <a:noFill/>
        </p:spPr>
        <p:txBody>
          <a:bodyPr wrap="none" lIns="91440" tIns="45720" rIns="91440" bIns="45720">
            <a:spAutoFit/>
          </a:bodyPr>
          <a:lstStyle/>
          <a:p>
            <a:pPr algn="ctr" defTabSz="457223"/>
            <a:r>
              <a:rPr lang="en-US" sz="9600" b="1"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Trượt</a:t>
            </a:r>
            <a:r>
              <a:rPr lang="en-US" sz="9600" b="1"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sp>
        <p:nvSpPr>
          <p:cNvPr id="152" name="Isosceles Triangle 151">
            <a:hlinkClick r:id="" action="ppaction://hlinkshowjump?jump=lastslideviewed"/>
            <a:extLst>
              <a:ext uri="{FF2B5EF4-FFF2-40B4-BE49-F238E27FC236}">
                <a16:creationId xmlns:a16="http://schemas.microsoft.com/office/drawing/2014/main" xmlns="" id="{6373B963-9CB3-4EB5-9678-7D52BB5C05CF}"/>
              </a:ext>
            </a:extLst>
          </p:cNvPr>
          <p:cNvSpPr/>
          <p:nvPr/>
        </p:nvSpPr>
        <p:spPr>
          <a:xfrm rot="5400000">
            <a:off x="11226304"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36962483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1000">
                                        <p:cTn display="0" masterRel="sameClick">
                                          <p:stCondLst>
                                            <p:cond evt="begin" delay="0">
                                              <p:tn val="5"/>
                                            </p:cond>
                                          </p:stCondLst>
                                          <p:endCondLst>
                                            <p:cond evt="onStopAudio" delay="0">
                                              <p:tgtEl>
                                                <p:sldTgt/>
                                              </p:tgtEl>
                                            </p:cond>
                                          </p:endCondLst>
                                        </p:cTn>
                                        <p:tgtEl>
                                          <p:sndTgt r:embed="rId3"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1029 -0.4831 " pathEditMode="relative" rAng="0" ptsTypes="AA">
                                      <p:cBhvr>
                                        <p:cTn id="17" dur="650" fill="hold"/>
                                        <p:tgtEl>
                                          <p:spTgt spid="30"/>
                                        </p:tgtEl>
                                        <p:attrNameLst>
                                          <p:attrName>ppt_x</p:attrName>
                                          <p:attrName>ppt_y</p:attrName>
                                        </p:attrNameLst>
                                      </p:cBhvr>
                                      <p:rCtr x="-23906" y="-6019"/>
                                    </p:animMotion>
                                  </p:childTnLst>
                                  <p:subTnLst>
                                    <p:audio>
                                      <p:cMediaNode>
                                        <p:cTn display="0" masterRel="sameClick">
                                          <p:stCondLst>
                                            <p:cond evt="begin" delay="0">
                                              <p:tn val="16"/>
                                            </p:cond>
                                          </p:stCondLst>
                                          <p:endCondLst>
                                            <p:cond evt="onStopAudio" delay="0">
                                              <p:tgtEl>
                                                <p:sldTgt/>
                                              </p:tgtEl>
                                            </p:cond>
                                          </p:endCondLst>
                                        </p:cTn>
                                        <p:tgtEl>
                                          <p:sndTgt r:embed="rId4" name="sut.wav"/>
                                        </p:tgtEl>
                                      </p:cMediaNode>
                                    </p:audio>
                                  </p:subTnLst>
                                </p:cTn>
                              </p:par>
                              <p:par>
                                <p:cTn id="18" presetID="8" presetClass="emph" presetSubtype="0" fill="hold" nodeType="withEffect">
                                  <p:stCondLst>
                                    <p:cond delay="0"/>
                                  </p:stCondLst>
                                  <p:childTnLst>
                                    <p:animRot by="-43200000">
                                      <p:cBhvr>
                                        <p:cTn id="19" dur="10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650" fill="hold"/>
                                        <p:tgtEl>
                                          <p:spTgt spid="30"/>
                                        </p:tgtEl>
                                      </p:cBhvr>
                                      <p:by x="110000" y="110000"/>
                                    </p:animScale>
                                  </p:childTnLst>
                                </p:cTn>
                              </p:par>
                              <p:par>
                                <p:cTn id="22" presetID="42" presetClass="path" presetSubtype="0" accel="50000" decel="50000" fill="hold" nodeType="withEffect">
                                  <p:stCondLst>
                                    <p:cond delay="500"/>
                                  </p:stCondLst>
                                  <p:childTnLst>
                                    <p:animMotion origin="layout" path="M -0.61029 -0.4831 L -0.66185 -0.9824 " pathEditMode="relative" rAng="0" ptsTypes="AA">
                                      <p:cBhvr>
                                        <p:cTn id="23" dur="500" fill="hold"/>
                                        <p:tgtEl>
                                          <p:spTgt spid="30"/>
                                        </p:tgtEl>
                                        <p:attrNameLst>
                                          <p:attrName>ppt_x</p:attrName>
                                          <p:attrName>ppt_y</p:attrName>
                                        </p:attrNameLst>
                                      </p:cBhvr>
                                      <p:rCtr x="-2578" y="-24977"/>
                                    </p:animMotion>
                                  </p:childTnLst>
                                  <p:subTnLst>
                                    <p:audio>
                                      <p:cMediaNode>
                                        <p:cTn display="0" masterRel="sameClick">
                                          <p:stCondLst>
                                            <p:cond evt="begin" delay="0">
                                              <p:tn val="22"/>
                                            </p:cond>
                                          </p:stCondLst>
                                          <p:endCondLst>
                                            <p:cond evt="onStopAudio" delay="0">
                                              <p:tgtEl>
                                                <p:sldTgt/>
                                              </p:tgtEl>
                                            </p:cond>
                                          </p:endCondLst>
                                        </p:cTn>
                                        <p:tgtEl>
                                          <p:sndTgt r:embed="rId4" name="sut.wav"/>
                                        </p:tgtEl>
                                      </p:cMediaNode>
                                    </p:audio>
                                  </p:subTnLst>
                                </p:cTn>
                              </p:par>
                              <p:par>
                                <p:cTn id="24" presetID="42" presetClass="path" presetSubtype="0" accel="50000" decel="50000" fill="hold" nodeType="withEffect">
                                  <p:stCondLst>
                                    <p:cond delay="250"/>
                                  </p:stCondLst>
                                  <p:childTnLst>
                                    <p:animMotion origin="layout" path="M 2.91667E-6 -2.96296E-6 L 0.03008 -0.03565 " pathEditMode="relative" rAng="0" ptsTypes="AA">
                                      <p:cBhvr>
                                        <p:cTn id="25" dur="500" fill="hold"/>
                                        <p:tgtEl>
                                          <p:spTgt spid="73"/>
                                        </p:tgtEl>
                                        <p:attrNameLst>
                                          <p:attrName>ppt_x</p:attrName>
                                          <p:attrName>ppt_y</p:attrName>
                                        </p:attrNameLst>
                                      </p:cBhvr>
                                      <p:rCtr x="1497" y="-1782"/>
                                    </p:animMotion>
                                  </p:childTnLst>
                                </p:cTn>
                              </p:par>
                              <p:par>
                                <p:cTn id="26" presetID="1" presetClass="exit" presetSubtype="0" fill="hold" nodeType="withEffect">
                                  <p:stCondLst>
                                    <p:cond delay="650"/>
                                  </p:stCondLst>
                                  <p:childTnLst>
                                    <p:set>
                                      <p:cBhvr>
                                        <p:cTn id="27" dur="1" fill="hold">
                                          <p:stCondLst>
                                            <p:cond delay="0"/>
                                          </p:stCondLst>
                                        </p:cTn>
                                        <p:tgtEl>
                                          <p:spTgt spid="73"/>
                                        </p:tgtEl>
                                        <p:attrNameLst>
                                          <p:attrName>style.visibility</p:attrName>
                                        </p:attrNameLst>
                                      </p:cBhvr>
                                      <p:to>
                                        <p:strVal val="hidden"/>
                                      </p:to>
                                    </p:set>
                                  </p:childTnLst>
                                </p:cTn>
                              </p:par>
                              <p:par>
                                <p:cTn id="28" presetID="1" presetClass="entr" presetSubtype="0" fill="hold" nodeType="withEffect">
                                  <p:stCondLst>
                                    <p:cond delay="650"/>
                                  </p:stCondLst>
                                  <p:childTnLst>
                                    <p:set>
                                      <p:cBhvr>
                                        <p:cTn id="29" dur="1" fill="hold">
                                          <p:stCondLst>
                                            <p:cond delay="0"/>
                                          </p:stCondLst>
                                        </p:cTn>
                                        <p:tgtEl>
                                          <p:spTgt spid="100"/>
                                        </p:tgtEl>
                                        <p:attrNameLst>
                                          <p:attrName>style.visibility</p:attrName>
                                        </p:attrNameLst>
                                      </p:cBhvr>
                                      <p:to>
                                        <p:strVal val="visible"/>
                                      </p:to>
                                    </p:set>
                                  </p:childTnLst>
                                </p:cTn>
                              </p:par>
                            </p:childTnLst>
                          </p:cTn>
                        </p:par>
                        <p:par>
                          <p:cTn id="30" fill="hold">
                            <p:stCondLst>
                              <p:cond delay="3250"/>
                            </p:stCondLst>
                            <p:childTnLst>
                              <p:par>
                                <p:cTn id="31" presetID="1" presetClass="exit" presetSubtype="0" fill="hold" nodeType="afterEffect">
                                  <p:stCondLst>
                                    <p:cond delay="250"/>
                                  </p:stCondLst>
                                  <p:childTnLst>
                                    <p:set>
                                      <p:cBhvr>
                                        <p:cTn id="32" dur="1" fill="hold">
                                          <p:stCondLst>
                                            <p:cond delay="0"/>
                                          </p:stCondLst>
                                        </p:cTn>
                                        <p:tgtEl>
                                          <p:spTgt spid="100"/>
                                        </p:tgtEl>
                                        <p:attrNameLst>
                                          <p:attrName>style.visibility</p:attrName>
                                        </p:attrNameLst>
                                      </p:cBhvr>
                                      <p:to>
                                        <p:strVal val="hidden"/>
                                      </p:to>
                                    </p:set>
                                  </p:childTnLst>
                                </p:cTn>
                              </p:par>
                              <p:par>
                                <p:cTn id="33" presetID="1" presetClass="entr" presetSubtype="0" fill="hold" nodeType="withEffect">
                                  <p:stCondLst>
                                    <p:cond delay="250"/>
                                  </p:stCondLst>
                                  <p:childTnLst>
                                    <p:set>
                                      <p:cBhvr>
                                        <p:cTn id="34" dur="1" fill="hold">
                                          <p:stCondLst>
                                            <p:cond delay="0"/>
                                          </p:stCondLst>
                                        </p:cTn>
                                        <p:tgtEl>
                                          <p:spTgt spid="126"/>
                                        </p:tgtEl>
                                        <p:attrNameLst>
                                          <p:attrName>style.visibility</p:attrName>
                                        </p:attrNameLst>
                                      </p:cBhvr>
                                      <p:to>
                                        <p:strVal val="visible"/>
                                      </p:to>
                                    </p:set>
                                  </p:childTnLst>
                                </p:cTn>
                              </p:par>
                              <p:par>
                                <p:cTn id="35" presetID="1" presetClass="exit" presetSubtype="0" fill="hold" nodeType="withEffect">
                                  <p:stCondLst>
                                    <p:cond delay="250"/>
                                  </p:stCondLst>
                                  <p:childTnLst>
                                    <p:set>
                                      <p:cBhvr>
                                        <p:cTn id="36" dur="1" fill="hold">
                                          <p:stCondLst>
                                            <p:cond delay="0"/>
                                          </p:stCondLst>
                                        </p:cTn>
                                        <p:tgtEl>
                                          <p:spTgt spid="20"/>
                                        </p:tgtEl>
                                        <p:attrNameLst>
                                          <p:attrName>style.visibility</p:attrName>
                                        </p:attrNameLst>
                                      </p:cBhvr>
                                      <p:to>
                                        <p:strVal val="hidden"/>
                                      </p:to>
                                    </p:set>
                                  </p:childTnLst>
                                </p:cTn>
                              </p:par>
                              <p:par>
                                <p:cTn id="37" presetID="1" presetClass="entr" presetSubtype="0" fill="hold" nodeType="withEffect">
                                  <p:stCondLst>
                                    <p:cond delay="250"/>
                                  </p:stCondLst>
                                  <p:childTnLst>
                                    <p:set>
                                      <p:cBhvr>
                                        <p:cTn id="38"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5" name="thua.wav"/>
                                        </p:tgtEl>
                                      </p:cMediaNode>
                                    </p:audio>
                                  </p:subTnLst>
                                </p:cTn>
                              </p:par>
                              <p:par>
                                <p:cTn id="39" presetID="53" presetClass="entr" presetSubtype="16" fill="hold" grpId="0" nodeType="withEffect">
                                  <p:stCondLst>
                                    <p:cond delay="250"/>
                                  </p:stCondLst>
                                  <p:childTnLst>
                                    <p:set>
                                      <p:cBhvr>
                                        <p:cTn id="40" dur="1" fill="hold">
                                          <p:stCondLst>
                                            <p:cond delay="0"/>
                                          </p:stCondLst>
                                        </p:cTn>
                                        <p:tgtEl>
                                          <p:spTgt spid="158"/>
                                        </p:tgtEl>
                                        <p:attrNameLst>
                                          <p:attrName>style.visibility</p:attrName>
                                        </p:attrNameLst>
                                      </p:cBhvr>
                                      <p:to>
                                        <p:strVal val="visible"/>
                                      </p:to>
                                    </p:set>
                                    <p:anim calcmode="lin" valueType="num">
                                      <p:cBhvr>
                                        <p:cTn id="41" dur="500" fill="hold"/>
                                        <p:tgtEl>
                                          <p:spTgt spid="158"/>
                                        </p:tgtEl>
                                        <p:attrNameLst>
                                          <p:attrName>ppt_w</p:attrName>
                                        </p:attrNameLst>
                                      </p:cBhvr>
                                      <p:tavLst>
                                        <p:tav tm="0">
                                          <p:val>
                                            <p:fltVal val="0"/>
                                          </p:val>
                                        </p:tav>
                                        <p:tav tm="100000">
                                          <p:val>
                                            <p:strVal val="#ppt_w"/>
                                          </p:val>
                                        </p:tav>
                                      </p:tavLst>
                                    </p:anim>
                                    <p:anim calcmode="lin" valueType="num">
                                      <p:cBhvr>
                                        <p:cTn id="42" dur="500" fill="hold"/>
                                        <p:tgtEl>
                                          <p:spTgt spid="158"/>
                                        </p:tgtEl>
                                        <p:attrNameLst>
                                          <p:attrName>ppt_h</p:attrName>
                                        </p:attrNameLst>
                                      </p:cBhvr>
                                      <p:tavLst>
                                        <p:tav tm="0">
                                          <p:val>
                                            <p:fltVal val="0"/>
                                          </p:val>
                                        </p:tav>
                                        <p:tav tm="100000">
                                          <p:val>
                                            <p:strVal val="#ppt_h"/>
                                          </p:val>
                                        </p:tav>
                                      </p:tavLst>
                                    </p:anim>
                                    <p:animEffect transition="in" filter="fade">
                                      <p:cBhvr>
                                        <p:cTn id="43" dur="500"/>
                                        <p:tgtEl>
                                          <p:spTgt spid="158"/>
                                        </p:tgtEl>
                                      </p:cBhvr>
                                    </p:animEffect>
                                  </p:childTnLst>
                                </p:cTn>
                              </p:par>
                              <p:par>
                                <p:cTn id="44" presetID="26" presetClass="emph" presetSubtype="0" repeatCount="indefinite" fill="hold" grpId="1" nodeType="withEffect">
                                  <p:stCondLst>
                                    <p:cond delay="250"/>
                                  </p:stCondLst>
                                  <p:childTnLst>
                                    <p:animEffect transition="out" filter="fade">
                                      <p:cBhvr>
                                        <p:cTn id="45" dur="1000" tmFilter="0, 0; .2, .5; .8, .5; 1, 0"/>
                                        <p:tgtEl>
                                          <p:spTgt spid="158"/>
                                        </p:tgtEl>
                                      </p:cBhvr>
                                    </p:animEffect>
                                    <p:animScale>
                                      <p:cBhvr>
                                        <p:cTn id="46"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xmlns=""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xmlns="" id="{CF3EAF05-564B-4C1D-A70A-63FE915D7BCD}"/>
              </a:ext>
            </a:extLst>
          </p:cNvPr>
          <p:cNvGrpSpPr/>
          <p:nvPr/>
        </p:nvGrpSpPr>
        <p:grpSpPr>
          <a:xfrm>
            <a:off x="-136186" y="2747964"/>
            <a:ext cx="12340399" cy="4110038"/>
            <a:chOff x="-136186" y="2747963"/>
            <a:chExt cx="12340399" cy="4110038"/>
          </a:xfrm>
        </p:grpSpPr>
        <p:grpSp>
          <p:nvGrpSpPr>
            <p:cNvPr id="36" name="Group 35">
              <a:extLst>
                <a:ext uri="{FF2B5EF4-FFF2-40B4-BE49-F238E27FC236}">
                  <a16:creationId xmlns:a16="http://schemas.microsoft.com/office/drawing/2014/main" xmlns=""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xmlns=""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9" name="Parallelogram 38">
                <a:extLst>
                  <a:ext uri="{FF2B5EF4-FFF2-40B4-BE49-F238E27FC236}">
                    <a16:creationId xmlns:a16="http://schemas.microsoft.com/office/drawing/2014/main" xmlns=""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1" name="Parallelogram 40">
                <a:extLst>
                  <a:ext uri="{FF2B5EF4-FFF2-40B4-BE49-F238E27FC236}">
                    <a16:creationId xmlns:a16="http://schemas.microsoft.com/office/drawing/2014/main" xmlns=""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2" name="Parallelogram 41">
                <a:extLst>
                  <a:ext uri="{FF2B5EF4-FFF2-40B4-BE49-F238E27FC236}">
                    <a16:creationId xmlns:a16="http://schemas.microsoft.com/office/drawing/2014/main" xmlns=""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3" name="Parallelogram 42">
                <a:extLst>
                  <a:ext uri="{FF2B5EF4-FFF2-40B4-BE49-F238E27FC236}">
                    <a16:creationId xmlns:a16="http://schemas.microsoft.com/office/drawing/2014/main" xmlns=""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37" name="Block Arc 36">
              <a:extLst>
                <a:ext uri="{FF2B5EF4-FFF2-40B4-BE49-F238E27FC236}">
                  <a16:creationId xmlns:a16="http://schemas.microsoft.com/office/drawing/2014/main" xmlns=""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pic>
        <p:nvPicPr>
          <p:cNvPr id="44" name="Picture 43" descr="A picture containing male, grate&#10;&#10;Description automatically generated">
            <a:extLst>
              <a:ext uri="{FF2B5EF4-FFF2-40B4-BE49-F238E27FC236}">
                <a16:creationId xmlns:a16="http://schemas.microsoft.com/office/drawing/2014/main" xmlns=""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00" name="Group 99">
            <a:extLst>
              <a:ext uri="{FF2B5EF4-FFF2-40B4-BE49-F238E27FC236}">
                <a16:creationId xmlns:a16="http://schemas.microsoft.com/office/drawing/2014/main" xmlns="" id="{775EC830-3D7B-40B8-9520-896098CBF1EA}"/>
              </a:ext>
            </a:extLst>
          </p:cNvPr>
          <p:cNvGrpSpPr/>
          <p:nvPr/>
        </p:nvGrpSpPr>
        <p:grpSpPr>
          <a:xfrm flipH="1">
            <a:off x="1251374" y="2143049"/>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xmlns=""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xmlns=""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xmlns=""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xmlns=""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xmlns=""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xmlns=""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xmlns=""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xmlns=""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xmlns=""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0" name="Freeform: Shape 109">
              <a:extLst>
                <a:ext uri="{FF2B5EF4-FFF2-40B4-BE49-F238E27FC236}">
                  <a16:creationId xmlns:a16="http://schemas.microsoft.com/office/drawing/2014/main" xmlns=""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xmlns=""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xmlns=""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xmlns=""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xmlns=""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xmlns=""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16" name="Freeform: Shape 115">
              <a:extLst>
                <a:ext uri="{FF2B5EF4-FFF2-40B4-BE49-F238E27FC236}">
                  <a16:creationId xmlns:a16="http://schemas.microsoft.com/office/drawing/2014/main" xmlns=""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xmlns=""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8" name="Oval 117">
              <a:extLst>
                <a:ext uri="{FF2B5EF4-FFF2-40B4-BE49-F238E27FC236}">
                  <a16:creationId xmlns:a16="http://schemas.microsoft.com/office/drawing/2014/main" xmlns=""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xmlns=""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0" name="Freeform: Shape 119">
              <a:extLst>
                <a:ext uri="{FF2B5EF4-FFF2-40B4-BE49-F238E27FC236}">
                  <a16:creationId xmlns:a16="http://schemas.microsoft.com/office/drawing/2014/main" xmlns=""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xmlns=""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2" name="Oval 121">
              <a:extLst>
                <a:ext uri="{FF2B5EF4-FFF2-40B4-BE49-F238E27FC236}">
                  <a16:creationId xmlns:a16="http://schemas.microsoft.com/office/drawing/2014/main" xmlns=""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123" name="Ink 122">
                  <a:extLst>
                    <a:ext uri="{FF2B5EF4-FFF2-40B4-BE49-F238E27FC236}">
                      <a16:creationId xmlns:a16="http://schemas.microsoft.com/office/drawing/2014/main" xmlns=""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0"/>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xmlns=""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xmlns=""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73" name="Group 72">
            <a:extLst>
              <a:ext uri="{FF2B5EF4-FFF2-40B4-BE49-F238E27FC236}">
                <a16:creationId xmlns:a16="http://schemas.microsoft.com/office/drawing/2014/main" xmlns=""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xmlns=""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9" name="Freeform: Shape 48">
              <a:extLst>
                <a:ext uri="{FF2B5EF4-FFF2-40B4-BE49-F238E27FC236}">
                  <a16:creationId xmlns:a16="http://schemas.microsoft.com/office/drawing/2014/main" xmlns=""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0" name="Freeform: Shape 49">
              <a:extLst>
                <a:ext uri="{FF2B5EF4-FFF2-40B4-BE49-F238E27FC236}">
                  <a16:creationId xmlns:a16="http://schemas.microsoft.com/office/drawing/2014/main" xmlns=""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Freeform: Shape 50">
              <a:extLst>
                <a:ext uri="{FF2B5EF4-FFF2-40B4-BE49-F238E27FC236}">
                  <a16:creationId xmlns:a16="http://schemas.microsoft.com/office/drawing/2014/main" xmlns=""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xmlns=""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3" name="Freeform: Shape 52">
              <a:extLst>
                <a:ext uri="{FF2B5EF4-FFF2-40B4-BE49-F238E27FC236}">
                  <a16:creationId xmlns:a16="http://schemas.microsoft.com/office/drawing/2014/main" xmlns=""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xmlns=""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xmlns=""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xmlns=""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xmlns=""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8" name="Freeform: Shape 57">
              <a:extLst>
                <a:ext uri="{FF2B5EF4-FFF2-40B4-BE49-F238E27FC236}">
                  <a16:creationId xmlns:a16="http://schemas.microsoft.com/office/drawing/2014/main" xmlns=""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9" name="Freeform: Shape 58">
              <a:extLst>
                <a:ext uri="{FF2B5EF4-FFF2-40B4-BE49-F238E27FC236}">
                  <a16:creationId xmlns:a16="http://schemas.microsoft.com/office/drawing/2014/main" xmlns=""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0" name="Freeform: Shape 59">
              <a:extLst>
                <a:ext uri="{FF2B5EF4-FFF2-40B4-BE49-F238E27FC236}">
                  <a16:creationId xmlns:a16="http://schemas.microsoft.com/office/drawing/2014/main" xmlns=""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1" name="Freeform: Shape 60">
              <a:extLst>
                <a:ext uri="{FF2B5EF4-FFF2-40B4-BE49-F238E27FC236}">
                  <a16:creationId xmlns:a16="http://schemas.microsoft.com/office/drawing/2014/main" xmlns=""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2" name="Freeform: Shape 61">
              <a:extLst>
                <a:ext uri="{FF2B5EF4-FFF2-40B4-BE49-F238E27FC236}">
                  <a16:creationId xmlns:a16="http://schemas.microsoft.com/office/drawing/2014/main" xmlns=""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63" name="Freeform: Shape 62">
              <a:extLst>
                <a:ext uri="{FF2B5EF4-FFF2-40B4-BE49-F238E27FC236}">
                  <a16:creationId xmlns:a16="http://schemas.microsoft.com/office/drawing/2014/main" xmlns=""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Oval 64">
              <a:extLst>
                <a:ext uri="{FF2B5EF4-FFF2-40B4-BE49-F238E27FC236}">
                  <a16:creationId xmlns:a16="http://schemas.microsoft.com/office/drawing/2014/main" xmlns=""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9" name="Oval 68">
              <a:extLst>
                <a:ext uri="{FF2B5EF4-FFF2-40B4-BE49-F238E27FC236}">
                  <a16:creationId xmlns:a16="http://schemas.microsoft.com/office/drawing/2014/main" xmlns=""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xmlns=""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xmlns=""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152" name="Group 151">
            <a:extLst>
              <a:ext uri="{FF2B5EF4-FFF2-40B4-BE49-F238E27FC236}">
                <a16:creationId xmlns:a16="http://schemas.microsoft.com/office/drawing/2014/main" xmlns="" id="{1C7ECBE4-76B7-467F-8D8B-E351A782FC07}"/>
              </a:ext>
            </a:extLst>
          </p:cNvPr>
          <p:cNvGrpSpPr/>
          <p:nvPr/>
        </p:nvGrpSpPr>
        <p:grpSpPr>
          <a:xfrm flipH="1">
            <a:off x="1693300" y="2206300"/>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53" name="Freeform: Shape 152">
              <a:extLst>
                <a:ext uri="{FF2B5EF4-FFF2-40B4-BE49-F238E27FC236}">
                  <a16:creationId xmlns:a16="http://schemas.microsoft.com/office/drawing/2014/main" xmlns="" id="{41ED7BFD-C924-4CE7-99E0-DA51A0C6E1D8}"/>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4" name="Freeform: Shape 153">
              <a:extLst>
                <a:ext uri="{FF2B5EF4-FFF2-40B4-BE49-F238E27FC236}">
                  <a16:creationId xmlns:a16="http://schemas.microsoft.com/office/drawing/2014/main" xmlns="" id="{934C1CEF-6F57-4AFE-B91C-2FC026BF0EB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55" name="Freeform: Shape 154">
              <a:extLst>
                <a:ext uri="{FF2B5EF4-FFF2-40B4-BE49-F238E27FC236}">
                  <a16:creationId xmlns:a16="http://schemas.microsoft.com/office/drawing/2014/main" xmlns="" id="{7BFA9780-5D08-4D5C-80D0-2A6006D3BDF2}"/>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7" name="Freeform: Shape 156">
              <a:extLst>
                <a:ext uri="{FF2B5EF4-FFF2-40B4-BE49-F238E27FC236}">
                  <a16:creationId xmlns:a16="http://schemas.microsoft.com/office/drawing/2014/main" xmlns="" id="{18C35288-7A48-4FC0-90D3-1197A25C7200}"/>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9" name="Freeform: Shape 158">
              <a:extLst>
                <a:ext uri="{FF2B5EF4-FFF2-40B4-BE49-F238E27FC236}">
                  <a16:creationId xmlns:a16="http://schemas.microsoft.com/office/drawing/2014/main" xmlns="" id="{3D8EB666-88EB-4CEB-831C-EB21DE346D85}"/>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0" name="Freeform: Shape 159">
              <a:extLst>
                <a:ext uri="{FF2B5EF4-FFF2-40B4-BE49-F238E27FC236}">
                  <a16:creationId xmlns:a16="http://schemas.microsoft.com/office/drawing/2014/main" xmlns="" id="{7121D892-5C67-4282-BEFD-4598BFDCCC39}"/>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1" name="Freeform: Shape 160">
              <a:extLst>
                <a:ext uri="{FF2B5EF4-FFF2-40B4-BE49-F238E27FC236}">
                  <a16:creationId xmlns:a16="http://schemas.microsoft.com/office/drawing/2014/main" xmlns="" id="{82906FF4-CEE6-43DC-A2D9-A276DE9E1766}"/>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2" name="Freeform: Shape 161">
              <a:extLst>
                <a:ext uri="{FF2B5EF4-FFF2-40B4-BE49-F238E27FC236}">
                  <a16:creationId xmlns:a16="http://schemas.microsoft.com/office/drawing/2014/main" xmlns="" id="{4636EC9C-3254-49C1-9B66-500AA7D1ED2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3" name="Freeform: Shape 162">
              <a:extLst>
                <a:ext uri="{FF2B5EF4-FFF2-40B4-BE49-F238E27FC236}">
                  <a16:creationId xmlns:a16="http://schemas.microsoft.com/office/drawing/2014/main" xmlns="" id="{4D174CA8-518D-4A29-927B-63913E9548D7}"/>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4" name="Freeform: Shape 163">
              <a:extLst>
                <a:ext uri="{FF2B5EF4-FFF2-40B4-BE49-F238E27FC236}">
                  <a16:creationId xmlns:a16="http://schemas.microsoft.com/office/drawing/2014/main" xmlns="" id="{DEBFCDFD-3CAD-40D0-AEF1-1EBFFD7A9B5A}"/>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5" name="Freeform: Shape 164">
              <a:extLst>
                <a:ext uri="{FF2B5EF4-FFF2-40B4-BE49-F238E27FC236}">
                  <a16:creationId xmlns:a16="http://schemas.microsoft.com/office/drawing/2014/main" xmlns="" id="{7C9C04F4-8795-4D0C-8E2C-3F27F58F2F2E}"/>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6" name="Freeform: Shape 165">
              <a:extLst>
                <a:ext uri="{FF2B5EF4-FFF2-40B4-BE49-F238E27FC236}">
                  <a16:creationId xmlns:a16="http://schemas.microsoft.com/office/drawing/2014/main" xmlns="" id="{EFDAF4CC-ECE0-40CB-8BA3-C1617B0C7B88}"/>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7" name="Freeform: Shape 166">
              <a:extLst>
                <a:ext uri="{FF2B5EF4-FFF2-40B4-BE49-F238E27FC236}">
                  <a16:creationId xmlns:a16="http://schemas.microsoft.com/office/drawing/2014/main" xmlns="" id="{05879F87-4715-4C93-AB8C-109F73E9C7E1}"/>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8" name="Freeform: Shape 167">
              <a:extLst>
                <a:ext uri="{FF2B5EF4-FFF2-40B4-BE49-F238E27FC236}">
                  <a16:creationId xmlns:a16="http://schemas.microsoft.com/office/drawing/2014/main" xmlns="" id="{E22EBE7C-8AD0-4417-9C88-914AB9076D9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9" name="Freeform: Shape 168">
              <a:extLst>
                <a:ext uri="{FF2B5EF4-FFF2-40B4-BE49-F238E27FC236}">
                  <a16:creationId xmlns:a16="http://schemas.microsoft.com/office/drawing/2014/main" xmlns="" id="{C5483427-F8C0-4DEC-BC04-B83677BF9857}"/>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70" name="Freeform: Shape 169">
              <a:extLst>
                <a:ext uri="{FF2B5EF4-FFF2-40B4-BE49-F238E27FC236}">
                  <a16:creationId xmlns:a16="http://schemas.microsoft.com/office/drawing/2014/main" xmlns="" id="{836DD10E-992F-4DB7-91B8-EE45DEA19BE2}"/>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1" name="Freeform: Shape 170">
              <a:extLst>
                <a:ext uri="{FF2B5EF4-FFF2-40B4-BE49-F238E27FC236}">
                  <a16:creationId xmlns:a16="http://schemas.microsoft.com/office/drawing/2014/main" xmlns="" id="{E8DAC201-B448-47C9-A91A-9405229A92BD}"/>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2" name="Oval 171">
              <a:extLst>
                <a:ext uri="{FF2B5EF4-FFF2-40B4-BE49-F238E27FC236}">
                  <a16:creationId xmlns:a16="http://schemas.microsoft.com/office/drawing/2014/main" xmlns="" id="{D1E5F92A-C811-4F24-A36C-1357E36A9D86}"/>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3" name="Freeform: Shape 172">
              <a:extLst>
                <a:ext uri="{FF2B5EF4-FFF2-40B4-BE49-F238E27FC236}">
                  <a16:creationId xmlns:a16="http://schemas.microsoft.com/office/drawing/2014/main" xmlns="" id="{D34CC809-F398-4AAB-9B81-5A289FEB21B0}"/>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4" name="Freeform: Shape 173">
              <a:extLst>
                <a:ext uri="{FF2B5EF4-FFF2-40B4-BE49-F238E27FC236}">
                  <a16:creationId xmlns:a16="http://schemas.microsoft.com/office/drawing/2014/main" xmlns="" id="{1DE23496-7028-4BA1-87B4-03ED7091B09C}"/>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5" name="Freeform: Shape 174">
              <a:extLst>
                <a:ext uri="{FF2B5EF4-FFF2-40B4-BE49-F238E27FC236}">
                  <a16:creationId xmlns:a16="http://schemas.microsoft.com/office/drawing/2014/main" xmlns="" id="{66E9177D-8C27-4E7F-B480-0E4A1F97E8F6}"/>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6" name="Oval 175">
              <a:extLst>
                <a:ext uri="{FF2B5EF4-FFF2-40B4-BE49-F238E27FC236}">
                  <a16:creationId xmlns:a16="http://schemas.microsoft.com/office/drawing/2014/main" xmlns="" id="{F66AE129-8927-4EA3-B8DD-1BD0259547F7}"/>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177" name="Ink 176">
                  <a:extLst>
                    <a:ext uri="{FF2B5EF4-FFF2-40B4-BE49-F238E27FC236}">
                      <a16:creationId xmlns:a16="http://schemas.microsoft.com/office/drawing/2014/main" xmlns="" id="{2DE2E14F-C14C-431B-9D64-B5AF74628097}"/>
                    </a:ext>
                  </a:extLst>
                </p14:cNvPr>
                <p14:cNvContentPartPr/>
                <p14:nvPr/>
              </p14:nvContentPartPr>
              <p14:xfrm rot="20800008">
                <a:off x="5705303" y="2894521"/>
                <a:ext cx="28440" cy="42480"/>
              </p14:xfrm>
            </p:contentPart>
          </mc:Choice>
          <mc:Fallback xmlns="">
            <p:pic>
              <p:nvPicPr>
                <p:cNvPr id="177" name="Ink 176">
                  <a:extLst>
                    <a:ext uri="{FF2B5EF4-FFF2-40B4-BE49-F238E27FC236}">
                      <a16:creationId xmlns:a16="http://schemas.microsoft.com/office/drawing/2014/main" id="{2DE2E14F-C14C-431B-9D64-B5AF74628097}"/>
                    </a:ext>
                  </a:extLst>
                </p:cNvPr>
                <p:cNvPicPr/>
                <p:nvPr/>
              </p:nvPicPr>
              <p:blipFill>
                <a:blip r:embed="rId14"/>
                <a:stretch>
                  <a:fillRect/>
                </a:stretch>
              </p:blipFill>
              <p:spPr>
                <a:xfrm rot="20800008">
                  <a:off x="5692136" y="2881410"/>
                  <a:ext cx="54247" cy="68178"/>
                </a:xfrm>
                <a:prstGeom prst="rect">
                  <a:avLst/>
                </a:prstGeom>
              </p:spPr>
            </p:pic>
          </mc:Fallback>
        </mc:AlternateContent>
        <p:sp>
          <p:nvSpPr>
            <p:cNvPr id="178" name="Freeform: Shape 177">
              <a:extLst>
                <a:ext uri="{FF2B5EF4-FFF2-40B4-BE49-F238E27FC236}">
                  <a16:creationId xmlns:a16="http://schemas.microsoft.com/office/drawing/2014/main" xmlns="" id="{17029FB0-BC38-4D79-879B-142A1C45C80F}"/>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9" name="Freeform: Shape 178">
              <a:extLst>
                <a:ext uri="{FF2B5EF4-FFF2-40B4-BE49-F238E27FC236}">
                  <a16:creationId xmlns:a16="http://schemas.microsoft.com/office/drawing/2014/main" xmlns="" id="{24E1AB3F-2FA4-4604-B66D-98001523E2C2}"/>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80" name="Rectangle 179">
            <a:extLst>
              <a:ext uri="{FF2B5EF4-FFF2-40B4-BE49-F238E27FC236}">
                <a16:creationId xmlns:a16="http://schemas.microsoft.com/office/drawing/2014/main" xmlns="" id="{EF8C8545-C7D3-4CA8-9C39-A8C48F94DF1B}"/>
              </a:ext>
            </a:extLst>
          </p:cNvPr>
          <p:cNvSpPr/>
          <p:nvPr/>
        </p:nvSpPr>
        <p:spPr>
          <a:xfrm>
            <a:off x="4665393" y="1625348"/>
            <a:ext cx="2869696" cy="1569660"/>
          </a:xfrm>
          <a:prstGeom prst="rect">
            <a:avLst/>
          </a:prstGeom>
          <a:noFill/>
        </p:spPr>
        <p:txBody>
          <a:bodyPr wrap="none" lIns="91440" tIns="45720" rIns="91440" bIns="45720">
            <a:spAutoFit/>
          </a:bodyPr>
          <a:lstStyle/>
          <a:p>
            <a:pPr algn="ctr" defTabSz="457223"/>
            <a:r>
              <a:rPr lang="en-US" sz="9600" b="1"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Vào</a:t>
            </a:r>
            <a:r>
              <a:rPr lang="en-US" sz="9600" b="1"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grpSp>
        <p:nvGrpSpPr>
          <p:cNvPr id="181" name="Group 180">
            <a:extLst>
              <a:ext uri="{FF2B5EF4-FFF2-40B4-BE49-F238E27FC236}">
                <a16:creationId xmlns:a16="http://schemas.microsoft.com/office/drawing/2014/main" xmlns="" id="{5A400794-7524-4187-A9EF-EAD739A69979}"/>
              </a:ext>
            </a:extLst>
          </p:cNvPr>
          <p:cNvGrpSpPr/>
          <p:nvPr/>
        </p:nvGrpSpPr>
        <p:grpSpPr>
          <a:xfrm>
            <a:off x="8732494" y="1725468"/>
            <a:ext cx="1355671" cy="2296074"/>
            <a:chOff x="8732491" y="1725468"/>
            <a:chExt cx="1355671" cy="2296074"/>
          </a:xfrm>
          <a:effectLst>
            <a:outerShdw blurRad="76200" dir="18900000" sy="23000" kx="-1200000" algn="bl" rotWithShape="0">
              <a:prstClr val="black">
                <a:alpha val="20000"/>
              </a:prstClr>
            </a:outerShdw>
          </a:effectLst>
        </p:grpSpPr>
        <p:sp>
          <p:nvSpPr>
            <p:cNvPr id="182" name="Freeform: Shape 181">
              <a:extLst>
                <a:ext uri="{FF2B5EF4-FFF2-40B4-BE49-F238E27FC236}">
                  <a16:creationId xmlns:a16="http://schemas.microsoft.com/office/drawing/2014/main" xmlns="" id="{7306317C-6870-4197-9031-D7154E3C8990}"/>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3" name="Freeform: Shape 182">
              <a:extLst>
                <a:ext uri="{FF2B5EF4-FFF2-40B4-BE49-F238E27FC236}">
                  <a16:creationId xmlns:a16="http://schemas.microsoft.com/office/drawing/2014/main" xmlns="" id="{7AEF7C96-F853-4555-A725-01BD81017AD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4" name="Freeform: Shape 183">
              <a:extLst>
                <a:ext uri="{FF2B5EF4-FFF2-40B4-BE49-F238E27FC236}">
                  <a16:creationId xmlns:a16="http://schemas.microsoft.com/office/drawing/2014/main" xmlns="" id="{75CB3A4A-B9E9-4735-A6D8-C5F086AE4C0C}"/>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5" name="Freeform: Shape 184">
              <a:extLst>
                <a:ext uri="{FF2B5EF4-FFF2-40B4-BE49-F238E27FC236}">
                  <a16:creationId xmlns:a16="http://schemas.microsoft.com/office/drawing/2014/main" xmlns="" id="{C9387177-F1DB-46D6-9591-620A37E4894D}"/>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6" name="Freeform: Shape 185">
              <a:extLst>
                <a:ext uri="{FF2B5EF4-FFF2-40B4-BE49-F238E27FC236}">
                  <a16:creationId xmlns:a16="http://schemas.microsoft.com/office/drawing/2014/main" xmlns="" id="{E93187E3-0ACB-4127-A5C3-A8DCC895E6FD}"/>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7" name="Freeform: Shape 186">
              <a:extLst>
                <a:ext uri="{FF2B5EF4-FFF2-40B4-BE49-F238E27FC236}">
                  <a16:creationId xmlns:a16="http://schemas.microsoft.com/office/drawing/2014/main" xmlns="" id="{2572A38A-89D1-4BFA-9FD0-B6C7965D8F39}"/>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8" name="Freeform: Shape 187">
              <a:extLst>
                <a:ext uri="{FF2B5EF4-FFF2-40B4-BE49-F238E27FC236}">
                  <a16:creationId xmlns:a16="http://schemas.microsoft.com/office/drawing/2014/main" xmlns="" id="{4D580D94-12F0-46B3-8138-3566D5ACAAF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9" name="Freeform: Shape 188">
              <a:extLst>
                <a:ext uri="{FF2B5EF4-FFF2-40B4-BE49-F238E27FC236}">
                  <a16:creationId xmlns:a16="http://schemas.microsoft.com/office/drawing/2014/main" xmlns="" id="{73CD0471-0E70-4EB5-8A29-6A33B8A5E0BD}"/>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90" name="Freeform: Shape 189">
              <a:extLst>
                <a:ext uri="{FF2B5EF4-FFF2-40B4-BE49-F238E27FC236}">
                  <a16:creationId xmlns:a16="http://schemas.microsoft.com/office/drawing/2014/main" xmlns="" id="{072E825B-4731-4153-80C6-F8F5D94092AD}"/>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1" name="Freeform: Shape 190">
              <a:extLst>
                <a:ext uri="{FF2B5EF4-FFF2-40B4-BE49-F238E27FC236}">
                  <a16:creationId xmlns:a16="http://schemas.microsoft.com/office/drawing/2014/main" xmlns="" id="{F2EB5416-5D9C-4F3F-86C5-A8F42D73435A}"/>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2" name="Freeform: Shape 191">
              <a:extLst>
                <a:ext uri="{FF2B5EF4-FFF2-40B4-BE49-F238E27FC236}">
                  <a16:creationId xmlns:a16="http://schemas.microsoft.com/office/drawing/2014/main" xmlns="" id="{179FFF1C-F61F-421B-83B8-FCB7E739B70F}"/>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3" name="Freeform: Shape 192">
              <a:extLst>
                <a:ext uri="{FF2B5EF4-FFF2-40B4-BE49-F238E27FC236}">
                  <a16:creationId xmlns:a16="http://schemas.microsoft.com/office/drawing/2014/main" xmlns="" id="{657A9268-FFC4-4052-AFC9-BF9D5995A77F}"/>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4" name="Freeform: Shape 193">
              <a:extLst>
                <a:ext uri="{FF2B5EF4-FFF2-40B4-BE49-F238E27FC236}">
                  <a16:creationId xmlns:a16="http://schemas.microsoft.com/office/drawing/2014/main" xmlns="" id="{50A9B26B-698E-4D62-9520-2792AA9DC044}"/>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5" name="Freeform: Shape 194">
              <a:extLst>
                <a:ext uri="{FF2B5EF4-FFF2-40B4-BE49-F238E27FC236}">
                  <a16:creationId xmlns:a16="http://schemas.microsoft.com/office/drawing/2014/main" xmlns="" id="{43FAF01C-6C35-402D-8C61-DA6E89DA6A1E}"/>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96" name="Freeform: Shape 195">
              <a:extLst>
                <a:ext uri="{FF2B5EF4-FFF2-40B4-BE49-F238E27FC236}">
                  <a16:creationId xmlns:a16="http://schemas.microsoft.com/office/drawing/2014/main" xmlns="" id="{18343949-9203-4379-AB4D-102EA3EDB2F0}"/>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97" name="Freeform: Shape 196">
              <a:extLst>
                <a:ext uri="{FF2B5EF4-FFF2-40B4-BE49-F238E27FC236}">
                  <a16:creationId xmlns:a16="http://schemas.microsoft.com/office/drawing/2014/main" xmlns="" id="{76881F33-5C81-49BA-80A6-2DD7964F4E42}"/>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8" name="Freeform: Shape 197">
              <a:extLst>
                <a:ext uri="{FF2B5EF4-FFF2-40B4-BE49-F238E27FC236}">
                  <a16:creationId xmlns:a16="http://schemas.microsoft.com/office/drawing/2014/main" xmlns="" id="{C70C0AAC-53D7-4D52-AEC9-B74D933B06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9" name="Oval 198">
              <a:extLst>
                <a:ext uri="{FF2B5EF4-FFF2-40B4-BE49-F238E27FC236}">
                  <a16:creationId xmlns:a16="http://schemas.microsoft.com/office/drawing/2014/main" xmlns="" id="{5674762B-72D4-4E6E-BE15-01D646A12427}"/>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0" name="Freeform: Shape 199">
              <a:extLst>
                <a:ext uri="{FF2B5EF4-FFF2-40B4-BE49-F238E27FC236}">
                  <a16:creationId xmlns:a16="http://schemas.microsoft.com/office/drawing/2014/main" xmlns="" id="{5EE2EA6A-35CC-4ED3-B515-0B17591DF630}"/>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1" name="Freeform: Shape 200">
              <a:extLst>
                <a:ext uri="{FF2B5EF4-FFF2-40B4-BE49-F238E27FC236}">
                  <a16:creationId xmlns:a16="http://schemas.microsoft.com/office/drawing/2014/main" xmlns="" id="{5BFBFB53-5EC8-488D-AF0C-86FCE891C51F}"/>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2" name="Freeform: Shape 201">
              <a:extLst>
                <a:ext uri="{FF2B5EF4-FFF2-40B4-BE49-F238E27FC236}">
                  <a16:creationId xmlns:a16="http://schemas.microsoft.com/office/drawing/2014/main" xmlns="" id="{70D6B821-92AA-4BDD-80D6-F2F376EA55E2}"/>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03" name="Oval 202">
              <a:extLst>
                <a:ext uri="{FF2B5EF4-FFF2-40B4-BE49-F238E27FC236}">
                  <a16:creationId xmlns:a16="http://schemas.microsoft.com/office/drawing/2014/main" xmlns="" id="{56C320D7-C319-4F2A-A9F2-D29348FB03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204" name="Ink 203">
                  <a:extLst>
                    <a:ext uri="{FF2B5EF4-FFF2-40B4-BE49-F238E27FC236}">
                      <a16:creationId xmlns:a16="http://schemas.microsoft.com/office/drawing/2014/main" xmlns="" id="{B5366B2E-A4B0-4003-A009-F2663A95BE02}"/>
                    </a:ext>
                  </a:extLst>
                </p14:cNvPr>
                <p14:cNvContentPartPr/>
                <p14:nvPr/>
              </p14:nvContentPartPr>
              <p14:xfrm>
                <a:off x="9349925" y="2430413"/>
                <a:ext cx="18873" cy="28190"/>
              </p14:xfrm>
            </p:contentPart>
          </mc:Choice>
          <mc:Fallback xmlns="">
            <p:pic>
              <p:nvPicPr>
                <p:cNvPr id="204" name="Ink 203">
                  <a:extLst>
                    <a:ext uri="{FF2B5EF4-FFF2-40B4-BE49-F238E27FC236}">
                      <a16:creationId xmlns:a16="http://schemas.microsoft.com/office/drawing/2014/main" id="{B5366B2E-A4B0-4003-A009-F2663A95BE02}"/>
                    </a:ext>
                  </a:extLst>
                </p:cNvPr>
                <p:cNvPicPr/>
                <p:nvPr/>
              </p:nvPicPr>
              <p:blipFill>
                <a:blip r:embed="rId16"/>
                <a:stretch>
                  <a:fillRect/>
                </a:stretch>
              </p:blipFill>
              <p:spPr>
                <a:xfrm>
                  <a:off x="9340851" y="2421492"/>
                  <a:ext cx="36657" cy="45675"/>
                </a:xfrm>
                <a:prstGeom prst="rect">
                  <a:avLst/>
                </a:prstGeom>
              </p:spPr>
            </p:pic>
          </mc:Fallback>
        </mc:AlternateContent>
        <p:sp>
          <p:nvSpPr>
            <p:cNvPr id="205" name="Freeform: Shape 204">
              <a:extLst>
                <a:ext uri="{FF2B5EF4-FFF2-40B4-BE49-F238E27FC236}">
                  <a16:creationId xmlns:a16="http://schemas.microsoft.com/office/drawing/2014/main" xmlns="" id="{11620FC7-9BD6-4CC9-BC74-C86CF9C3686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6" name="Freeform: Shape 205">
              <a:extLst>
                <a:ext uri="{FF2B5EF4-FFF2-40B4-BE49-F238E27FC236}">
                  <a16:creationId xmlns:a16="http://schemas.microsoft.com/office/drawing/2014/main" xmlns="" id="{E6807E39-C774-4409-8BB5-4CAFFDBD360B}"/>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207" name="Isosceles Triangle 206">
            <a:hlinkClick r:id="" action="ppaction://hlinkshowjump?jump=lastslideviewed"/>
            <a:extLst>
              <a:ext uri="{FF2B5EF4-FFF2-40B4-BE49-F238E27FC236}">
                <a16:creationId xmlns:a16="http://schemas.microsoft.com/office/drawing/2014/main" xmlns="" id="{D2E2C1D4-04D8-48D4-BA5F-79AA90C968E1}"/>
              </a:ext>
            </a:extLst>
          </p:cNvPr>
          <p:cNvSpPr/>
          <p:nvPr/>
        </p:nvSpPr>
        <p:spPr>
          <a:xfrm rot="5400000">
            <a:off x="11226304"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1339617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1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4766 -0.38194 " pathEditMode="relative" rAng="0" ptsTypes="AA">
                                      <p:cBhvr>
                                        <p:cTn id="17" dur="750" fill="hold"/>
                                        <p:tgtEl>
                                          <p:spTgt spid="30"/>
                                        </p:tgtEl>
                                        <p:attrNameLst>
                                          <p:attrName>ppt_x</p:attrName>
                                          <p:attrName>ppt_y</p:attrName>
                                        </p:attrNameLst>
                                      </p:cBhvr>
                                      <p:rCtr x="-25768" y="-94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75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95000" y="95000"/>
                                    </p:animScale>
                                  </p:childTnLst>
                                </p:cTn>
                              </p:par>
                              <p:par>
                                <p:cTn id="22" presetID="42" presetClass="path" presetSubtype="0" accel="50000" decel="50000" fill="hold" nodeType="withEffect">
                                  <p:stCondLst>
                                    <p:cond delay="0"/>
                                  </p:stCondLst>
                                  <p:childTnLst>
                                    <p:animMotion origin="layout" path="M 2.91667E-6 -2.96296E-6 L -0.04115 0.05209 " pathEditMode="relative" rAng="0" ptsTypes="AA">
                                      <p:cBhvr>
                                        <p:cTn id="23" dur="750" fill="hold"/>
                                        <p:tgtEl>
                                          <p:spTgt spid="73"/>
                                        </p:tgtEl>
                                        <p:attrNameLst>
                                          <p:attrName>ppt_x</p:attrName>
                                          <p:attrName>ppt_y</p:attrName>
                                        </p:attrNameLst>
                                      </p:cBhvr>
                                      <p:rCtr x="-2057" y="2593"/>
                                    </p:animMotion>
                                  </p:childTnLst>
                                </p:cTn>
                              </p:par>
                              <p:par>
                                <p:cTn id="24" presetID="42" presetClass="path" presetSubtype="0" accel="50000" decel="50000" fill="hold" nodeType="withEffect">
                                  <p:stCondLst>
                                    <p:cond delay="650"/>
                                  </p:stCondLst>
                                  <p:childTnLst>
                                    <p:animMotion origin="layout" path="M -0.64766 -0.38194 L -0.77683 -0.31921 " pathEditMode="relative" rAng="0" ptsTypes="AA">
                                      <p:cBhvr>
                                        <p:cTn id="25" dur="400" fill="hold"/>
                                        <p:tgtEl>
                                          <p:spTgt spid="30"/>
                                        </p:tgtEl>
                                        <p:attrNameLst>
                                          <p:attrName>ppt_x</p:attrName>
                                          <p:attrName>ppt_y</p:attrName>
                                        </p:attrNameLst>
                                      </p:cBhvr>
                                      <p:rCtr x="-6458" y="3125"/>
                                    </p:animMotion>
                                  </p:childTnLst>
                                  <p:subTnLst>
                                    <p:audio>
                                      <p:cMediaNode>
                                        <p:cTn display="0" masterRel="sameClick">
                                          <p:stCondLst>
                                            <p:cond evt="begin" delay="0">
                                              <p:tn val="24"/>
                                            </p:cond>
                                          </p:stCondLst>
                                          <p:endCondLst>
                                            <p:cond evt="onStopAudio" delay="0">
                                              <p:tgtEl>
                                                <p:sldTgt/>
                                              </p:tgtEl>
                                            </p:cond>
                                          </p:endCondLst>
                                        </p:cTn>
                                        <p:tgtEl>
                                          <p:sndTgt r:embed="rId3" name="sut.wav"/>
                                        </p:tgtEl>
                                      </p:cMediaNode>
                                    </p:audio>
                                  </p:subTnLst>
                                </p:cTn>
                              </p:par>
                              <p:par>
                                <p:cTn id="26" presetID="6" presetClass="emph" presetSubtype="0" fill="hold" nodeType="withEffect">
                                  <p:stCondLst>
                                    <p:cond delay="650"/>
                                  </p:stCondLst>
                                  <p:childTnLst>
                                    <p:animScale>
                                      <p:cBhvr>
                                        <p:cTn id="27" dur="400" fill="hold"/>
                                        <p:tgtEl>
                                          <p:spTgt spid="30"/>
                                        </p:tgtEl>
                                      </p:cBhvr>
                                      <p:by x="110000" y="110000"/>
                                    </p:animScale>
                                  </p:childTnLst>
                                </p:cTn>
                              </p:par>
                              <p:par>
                                <p:cTn id="28" presetID="1" presetClass="exit" presetSubtype="0" fill="hold" nodeType="withEffect">
                                  <p:stCondLst>
                                    <p:cond delay="650"/>
                                  </p:stCondLst>
                                  <p:childTnLst>
                                    <p:set>
                                      <p:cBhvr>
                                        <p:cTn id="29" dur="1" fill="hold">
                                          <p:stCondLst>
                                            <p:cond delay="0"/>
                                          </p:stCondLst>
                                        </p:cTn>
                                        <p:tgtEl>
                                          <p:spTgt spid="73"/>
                                        </p:tgtEl>
                                        <p:attrNameLst>
                                          <p:attrName>style.visibility</p:attrName>
                                        </p:attrNameLst>
                                      </p:cBhvr>
                                      <p:to>
                                        <p:strVal val="hidden"/>
                                      </p:to>
                                    </p:set>
                                  </p:childTnLst>
                                </p:cTn>
                              </p:par>
                              <p:par>
                                <p:cTn id="30" presetID="1" presetClass="entr" presetSubtype="0" fill="hold" nodeType="withEffect">
                                  <p:stCondLst>
                                    <p:cond delay="650"/>
                                  </p:stCondLst>
                                  <p:childTnLst>
                                    <p:set>
                                      <p:cBhvr>
                                        <p:cTn id="31" dur="1" fill="hold">
                                          <p:stCondLst>
                                            <p:cond delay="0"/>
                                          </p:stCondLst>
                                        </p:cTn>
                                        <p:tgtEl>
                                          <p:spTgt spid="100"/>
                                        </p:tgtEl>
                                        <p:attrNameLst>
                                          <p:attrName>style.visibility</p:attrName>
                                        </p:attrNameLst>
                                      </p:cBhvr>
                                      <p:to>
                                        <p:strVal val="visible"/>
                                      </p:to>
                                    </p:set>
                                  </p:childTnLst>
                                </p:cTn>
                              </p:par>
                            </p:childTnLst>
                          </p:cTn>
                        </p:par>
                        <p:par>
                          <p:cTn id="32" fill="hold">
                            <p:stCondLst>
                              <p:cond delay="3300"/>
                            </p:stCondLst>
                            <p:childTnLst>
                              <p:par>
                                <p:cTn id="33" presetID="1" presetClass="exit" presetSubtype="0" fill="hold" nodeType="afterEffect">
                                  <p:stCondLst>
                                    <p:cond delay="250"/>
                                  </p:stCondLst>
                                  <p:childTnLst>
                                    <p:set>
                                      <p:cBhvr>
                                        <p:cTn id="34" dur="1" fill="hold">
                                          <p:stCondLst>
                                            <p:cond delay="0"/>
                                          </p:stCondLst>
                                        </p:cTn>
                                        <p:tgtEl>
                                          <p:spTgt spid="10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152"/>
                                        </p:tgtEl>
                                        <p:attrNameLst>
                                          <p:attrName>style.visibility</p:attrName>
                                        </p:attrNameLst>
                                      </p:cBhvr>
                                      <p:to>
                                        <p:strVal val="visible"/>
                                      </p:to>
                                    </p:set>
                                  </p:childTnLst>
                                </p:cTn>
                              </p:par>
                              <p:par>
                                <p:cTn id="37" presetID="1" presetClass="exit" presetSubtype="0" fill="hold" nodeType="withEffect">
                                  <p:stCondLst>
                                    <p:cond delay="250"/>
                                  </p:stCondLst>
                                  <p:childTnLst>
                                    <p:set>
                                      <p:cBhvr>
                                        <p:cTn id="38" dur="1" fill="hold">
                                          <p:stCondLst>
                                            <p:cond delay="0"/>
                                          </p:stCondLst>
                                        </p:cTn>
                                        <p:tgtEl>
                                          <p:spTgt spid="20"/>
                                        </p:tgtEl>
                                        <p:attrNameLst>
                                          <p:attrName>style.visibility</p:attrName>
                                        </p:attrNameLst>
                                      </p:cBhvr>
                                      <p:to>
                                        <p:strVal val="hidden"/>
                                      </p:to>
                                    </p:set>
                                  </p:childTnLst>
                                </p:cTn>
                              </p:par>
                              <p:par>
                                <p:cTn id="39" presetID="1" presetClass="entr" presetSubtype="0" fill="hold" nodeType="withEffect">
                                  <p:stCondLst>
                                    <p:cond delay="250"/>
                                  </p:stCondLst>
                                  <p:childTnLst>
                                    <p:set>
                                      <p:cBhvr>
                                        <p:cTn id="40" dur="1" fill="hold">
                                          <p:stCondLst>
                                            <p:cond delay="0"/>
                                          </p:stCondLst>
                                        </p:cTn>
                                        <p:tgtEl>
                                          <p:spTgt spid="181"/>
                                        </p:tgtEl>
                                        <p:attrNameLst>
                                          <p:attrName>style.visibility</p:attrName>
                                        </p:attrNameLst>
                                      </p:cBhvr>
                                      <p:to>
                                        <p:strVal val="visible"/>
                                      </p:to>
                                    </p:set>
                                  </p:childTnLst>
                                </p:cTn>
                              </p:par>
                              <p:par>
                                <p:cTn id="41" presetID="53" presetClass="entr" presetSubtype="16" fill="hold" grpId="0" nodeType="withEffect">
                                  <p:stCondLst>
                                    <p:cond delay="0"/>
                                  </p:stCondLst>
                                  <p:childTnLst>
                                    <p:set>
                                      <p:cBhvr>
                                        <p:cTn id="42" dur="1" fill="hold">
                                          <p:stCondLst>
                                            <p:cond delay="0"/>
                                          </p:stCondLst>
                                        </p:cTn>
                                        <p:tgtEl>
                                          <p:spTgt spid="180"/>
                                        </p:tgtEl>
                                        <p:attrNameLst>
                                          <p:attrName>style.visibility</p:attrName>
                                        </p:attrNameLst>
                                      </p:cBhvr>
                                      <p:to>
                                        <p:strVal val="visible"/>
                                      </p:to>
                                    </p:set>
                                    <p:anim calcmode="lin" valueType="num">
                                      <p:cBhvr>
                                        <p:cTn id="43" dur="500" fill="hold"/>
                                        <p:tgtEl>
                                          <p:spTgt spid="180"/>
                                        </p:tgtEl>
                                        <p:attrNameLst>
                                          <p:attrName>ppt_w</p:attrName>
                                        </p:attrNameLst>
                                      </p:cBhvr>
                                      <p:tavLst>
                                        <p:tav tm="0">
                                          <p:val>
                                            <p:fltVal val="0"/>
                                          </p:val>
                                        </p:tav>
                                        <p:tav tm="100000">
                                          <p:val>
                                            <p:strVal val="#ppt_w"/>
                                          </p:val>
                                        </p:tav>
                                      </p:tavLst>
                                    </p:anim>
                                    <p:anim calcmode="lin" valueType="num">
                                      <p:cBhvr>
                                        <p:cTn id="44" dur="500" fill="hold"/>
                                        <p:tgtEl>
                                          <p:spTgt spid="180"/>
                                        </p:tgtEl>
                                        <p:attrNameLst>
                                          <p:attrName>ppt_h</p:attrName>
                                        </p:attrNameLst>
                                      </p:cBhvr>
                                      <p:tavLst>
                                        <p:tav tm="0">
                                          <p:val>
                                            <p:fltVal val="0"/>
                                          </p:val>
                                        </p:tav>
                                        <p:tav tm="100000">
                                          <p:val>
                                            <p:strVal val="#ppt_h"/>
                                          </p:val>
                                        </p:tav>
                                      </p:tavLst>
                                    </p:anim>
                                    <p:animEffect transition="in" filter="fade">
                                      <p:cBhvr>
                                        <p:cTn id="45" dur="500"/>
                                        <p:tgtEl>
                                          <p:spTgt spid="180"/>
                                        </p:tgtEl>
                                      </p:cBhvr>
                                    </p:animEffect>
                                  </p:childTnLst>
                                </p:cTn>
                              </p:par>
                              <p:par>
                                <p:cTn id="46" presetID="30" presetClass="emph" presetSubtype="0" repeatCount="indefinite" fill="hold" grpId="1" nodeType="withEffect">
                                  <p:stCondLst>
                                    <p:cond delay="0"/>
                                  </p:stCondLst>
                                  <p:childTnLst>
                                    <p:animClr clrSpc="hsl" dir="cw">
                                      <p:cBhvr override="childStyle">
                                        <p:cTn id="47" dur="500" fill="hold"/>
                                        <p:tgtEl>
                                          <p:spTgt spid="180"/>
                                        </p:tgtEl>
                                        <p:attrNameLst>
                                          <p:attrName>style.color</p:attrName>
                                        </p:attrNameLst>
                                      </p:cBhvr>
                                      <p:by>
                                        <p:hsl h="0" s="12549" l="25098"/>
                                      </p:by>
                                    </p:animClr>
                                    <p:animClr clrSpc="hsl" dir="cw">
                                      <p:cBhvr>
                                        <p:cTn id="48" dur="500" fill="hold"/>
                                        <p:tgtEl>
                                          <p:spTgt spid="180"/>
                                        </p:tgtEl>
                                        <p:attrNameLst>
                                          <p:attrName>fillcolor</p:attrName>
                                        </p:attrNameLst>
                                      </p:cBhvr>
                                      <p:by>
                                        <p:hsl h="0" s="12549" l="25098"/>
                                      </p:by>
                                    </p:animClr>
                                    <p:animClr clrSpc="hsl" dir="cw">
                                      <p:cBhvr>
                                        <p:cTn id="49" dur="500" fill="hold"/>
                                        <p:tgtEl>
                                          <p:spTgt spid="180"/>
                                        </p:tgtEl>
                                        <p:attrNameLst>
                                          <p:attrName>stroke.color</p:attrName>
                                        </p:attrNameLst>
                                      </p:cBhvr>
                                      <p:by>
                                        <p:hsl h="0" s="12549" l="25098"/>
                                      </p:by>
                                    </p:animClr>
                                    <p:set>
                                      <p:cBhvr>
                                        <p:cTn id="50" dur="500" fill="hold"/>
                                        <p:tgtEl>
                                          <p:spTgt spid="180"/>
                                        </p:tgtEl>
                                        <p:attrNameLst>
                                          <p:attrName>fill.type</p:attrName>
                                        </p:attrNameLst>
                                      </p:cBhvr>
                                      <p:to>
                                        <p:strVal val="solid"/>
                                      </p:to>
                                    </p:set>
                                  </p:childTnLst>
                                  <p:subTnLst>
                                    <p:audio>
                                      <p:cMediaNode>
                                        <p:cTn display="0" masterRel="sameClick">
                                          <p:stCondLst>
                                            <p:cond evt="begin" delay="0">
                                              <p:tn val="46"/>
                                            </p:cond>
                                          </p:stCondLst>
                                          <p:endCondLst>
                                            <p:cond evt="onStopAudio" delay="0">
                                              <p:tgtEl>
                                                <p:sldTgt/>
                                              </p:tgtEl>
                                            </p:cond>
                                          </p:endCondLst>
                                        </p:cTn>
                                        <p:tgtEl>
                                          <p:sndTgt r:embed="rId4" name="thang.wav"/>
                                        </p:tgtEl>
                                      </p:cMediaNode>
                                    </p:audio>
                                  </p:subTnLst>
                                </p:cTn>
                              </p:par>
                              <p:par>
                                <p:cTn id="51" presetID="32" presetClass="emph" presetSubtype="0" repeatCount="indefinite" fill="hold" grpId="2" nodeType="withEffect">
                                  <p:stCondLst>
                                    <p:cond delay="0"/>
                                  </p:stCondLst>
                                  <p:childTnLst>
                                    <p:animRot by="120000">
                                      <p:cBhvr>
                                        <p:cTn id="52" dur="100" fill="hold">
                                          <p:stCondLst>
                                            <p:cond delay="0"/>
                                          </p:stCondLst>
                                        </p:cTn>
                                        <p:tgtEl>
                                          <p:spTgt spid="180"/>
                                        </p:tgtEl>
                                        <p:attrNameLst>
                                          <p:attrName>r</p:attrName>
                                        </p:attrNameLst>
                                      </p:cBhvr>
                                    </p:animRot>
                                    <p:animRot by="-240000">
                                      <p:cBhvr>
                                        <p:cTn id="53" dur="200" fill="hold">
                                          <p:stCondLst>
                                            <p:cond delay="200"/>
                                          </p:stCondLst>
                                        </p:cTn>
                                        <p:tgtEl>
                                          <p:spTgt spid="180"/>
                                        </p:tgtEl>
                                        <p:attrNameLst>
                                          <p:attrName>r</p:attrName>
                                        </p:attrNameLst>
                                      </p:cBhvr>
                                    </p:animRot>
                                    <p:animRot by="240000">
                                      <p:cBhvr>
                                        <p:cTn id="54" dur="200" fill="hold">
                                          <p:stCondLst>
                                            <p:cond delay="400"/>
                                          </p:stCondLst>
                                        </p:cTn>
                                        <p:tgtEl>
                                          <p:spTgt spid="180"/>
                                        </p:tgtEl>
                                        <p:attrNameLst>
                                          <p:attrName>r</p:attrName>
                                        </p:attrNameLst>
                                      </p:cBhvr>
                                    </p:animRot>
                                    <p:animRot by="-240000">
                                      <p:cBhvr>
                                        <p:cTn id="55" dur="200" fill="hold">
                                          <p:stCondLst>
                                            <p:cond delay="600"/>
                                          </p:stCondLst>
                                        </p:cTn>
                                        <p:tgtEl>
                                          <p:spTgt spid="180"/>
                                        </p:tgtEl>
                                        <p:attrNameLst>
                                          <p:attrName>r</p:attrName>
                                        </p:attrNameLst>
                                      </p:cBhvr>
                                    </p:animRot>
                                    <p:animRot by="120000">
                                      <p:cBhvr>
                                        <p:cTn id="56" dur="200" fill="hold">
                                          <p:stCondLst>
                                            <p:cond delay="800"/>
                                          </p:stCondLst>
                                        </p:cTn>
                                        <p:tgtEl>
                                          <p:spTgt spid="18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p:bldP spid="180" grpId="1"/>
      <p:bldP spid="180" grpId="2"/>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a:hlinkClick r:id="rId7" action="ppaction://hlinksldjump"/>
            <a:extLst>
              <a:ext uri="{FF2B5EF4-FFF2-40B4-BE49-F238E27FC236}">
                <a16:creationId xmlns:a16="http://schemas.microsoft.com/office/drawing/2014/main" xmlns="" id="{418CDFC5-F1F2-4A05-8601-C70753D78DAD}"/>
              </a:ext>
            </a:extLst>
          </p:cNvPr>
          <p:cNvSpPr/>
          <p:nvPr/>
        </p:nvSpPr>
        <p:spPr>
          <a:xfrm>
            <a:off x="6471141" y="5243358"/>
            <a:ext cx="4835956" cy="1007814"/>
          </a:xfrm>
          <a:prstGeom prst="roundRect">
            <a:avLst>
              <a:gd name="adj" fmla="val 50000"/>
            </a:avLst>
          </a:prstGeom>
          <a:solidFill>
            <a:srgbClr val="DAD8C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100" dirty="0">
                <a:solidFill>
                  <a:schemeClr val="tx1"/>
                </a:solidFill>
                <a:latin typeface="Times New Roman" panose="02020603050405020304" pitchFamily="18" charset="0"/>
                <a:cs typeface="Times New Roman" panose="02020603050405020304" pitchFamily="18" charset="0"/>
              </a:rPr>
              <a:t>D. Cảnh sát trưởng Brau-n.</a:t>
            </a:r>
          </a:p>
        </p:txBody>
      </p:sp>
      <p:sp>
        <p:nvSpPr>
          <p:cNvPr id="48" name="dapan3">
            <a:hlinkClick r:id="rId7" action="ppaction://hlinksldjump"/>
            <a:extLst>
              <a:ext uri="{FF2B5EF4-FFF2-40B4-BE49-F238E27FC236}">
                <a16:creationId xmlns:a16="http://schemas.microsoft.com/office/drawing/2014/main" xmlns="" id="{94E5965D-5739-45BE-B5BB-34E81578A358}"/>
              </a:ext>
            </a:extLst>
          </p:cNvPr>
          <p:cNvSpPr/>
          <p:nvPr/>
        </p:nvSpPr>
        <p:spPr>
          <a:xfrm>
            <a:off x="1008185" y="5243358"/>
            <a:ext cx="4712677" cy="1007814"/>
          </a:xfrm>
          <a:prstGeom prst="roundRect">
            <a:avLst>
              <a:gd name="adj" fmla="val 50000"/>
            </a:avLst>
          </a:prstGeom>
          <a:solidFill>
            <a:srgbClr val="DAD8C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solidFill>
                  <a:schemeClr val="tx1"/>
                </a:solidFill>
                <a:latin typeface="Times New Roman" panose="02020603050405020304" pitchFamily="18" charset="0"/>
                <a:cs typeface="Times New Roman" panose="02020603050405020304" pitchFamily="18" charset="0"/>
              </a:rPr>
              <a:t>C</a:t>
            </a:r>
            <a:r>
              <a:rPr lang="vi-VN" sz="3200" dirty="0">
                <a:solidFill>
                  <a:schemeClr val="tx1"/>
                </a:solidFill>
                <a:latin typeface="Times New Roman" panose="02020603050405020304" pitchFamily="18" charset="0"/>
                <a:cs typeface="Times New Roman" panose="02020603050405020304" pitchFamily="18" charset="0"/>
              </a:rPr>
              <a:t>. Thám tử Sơ-lốc Hôm.</a:t>
            </a:r>
          </a:p>
        </p:txBody>
      </p:sp>
      <p:sp>
        <p:nvSpPr>
          <p:cNvPr id="46" name="dapan2">
            <a:hlinkClick r:id="rId7" action="ppaction://hlinksldjump"/>
            <a:extLst>
              <a:ext uri="{FF2B5EF4-FFF2-40B4-BE49-F238E27FC236}">
                <a16:creationId xmlns:a16="http://schemas.microsoft.com/office/drawing/2014/main" xmlns="" id="{85E4AD51-E9FD-4FAD-A292-0E29E7581BF8}"/>
              </a:ext>
            </a:extLst>
          </p:cNvPr>
          <p:cNvSpPr/>
          <p:nvPr/>
        </p:nvSpPr>
        <p:spPr>
          <a:xfrm>
            <a:off x="6471141" y="3672466"/>
            <a:ext cx="4712677" cy="1007814"/>
          </a:xfrm>
          <a:prstGeom prst="roundRect">
            <a:avLst>
              <a:gd name="adj" fmla="val 50000"/>
            </a:avLst>
          </a:prstGeom>
          <a:solidFill>
            <a:srgbClr val="DAD8C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solidFill>
                  <a:schemeClr val="tx1"/>
                </a:solidFill>
                <a:latin typeface="Times New Roman" panose="02020603050405020304" pitchFamily="18" charset="0"/>
                <a:cs typeface="Times New Roman" panose="02020603050405020304" pitchFamily="18" charset="0"/>
              </a:rPr>
              <a:t>B. Thanh tra Lơ-grăng.</a:t>
            </a:r>
          </a:p>
        </p:txBody>
      </p:sp>
      <p:sp>
        <p:nvSpPr>
          <p:cNvPr id="45" name="dapan1">
            <a:hlinkClick r:id="rId8" action="ppaction://hlinksldjump"/>
            <a:extLst>
              <a:ext uri="{FF2B5EF4-FFF2-40B4-BE49-F238E27FC236}">
                <a16:creationId xmlns:a16="http://schemas.microsoft.com/office/drawing/2014/main" xmlns="" id="{5F4C0911-E488-4275-9DA5-0D19DF513A7E}"/>
              </a:ext>
            </a:extLst>
          </p:cNvPr>
          <p:cNvSpPr/>
          <p:nvPr/>
        </p:nvSpPr>
        <p:spPr>
          <a:xfrm>
            <a:off x="1008185" y="3672466"/>
            <a:ext cx="4712677" cy="1007814"/>
          </a:xfrm>
          <a:prstGeom prst="roundRect">
            <a:avLst>
              <a:gd name="adj" fmla="val 50000"/>
            </a:avLst>
          </a:prstGeom>
          <a:solidFill>
            <a:srgbClr val="DAD8C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solidFill>
                  <a:schemeClr val="tx1"/>
                </a:solidFill>
                <a:latin typeface="Times New Roman" panose="02020603050405020304" pitchFamily="18" charset="0"/>
                <a:cs typeface="Times New Roman" panose="02020603050405020304" pitchFamily="18" charset="0"/>
              </a:rPr>
              <a:t>A</a:t>
            </a:r>
            <a:r>
              <a:rPr lang="vi-VN" sz="3200" dirty="0">
                <a:solidFill>
                  <a:schemeClr val="tx1"/>
                </a:solidFill>
                <a:latin typeface="Times New Roman" panose="02020603050405020304" pitchFamily="18" charset="0"/>
                <a:cs typeface="Times New Roman" panose="02020603050405020304" pitchFamily="18" charset="0"/>
              </a:rPr>
              <a:t>. Luật sư Ét-uốt.</a:t>
            </a:r>
          </a:p>
        </p:txBody>
      </p:sp>
      <p:sp>
        <p:nvSpPr>
          <p:cNvPr id="20" name="Rectangle: Rounded Corners 19">
            <a:extLst>
              <a:ext uri="{FF2B5EF4-FFF2-40B4-BE49-F238E27FC236}">
                <a16:creationId xmlns:a16="http://schemas.microsoft.com/office/drawing/2014/main" xmlns="" id="{1BEF8640-1554-468C-9D8E-2F35441828B8}"/>
              </a:ext>
            </a:extLst>
          </p:cNvPr>
          <p:cNvSpPr/>
          <p:nvPr/>
        </p:nvSpPr>
        <p:spPr>
          <a:xfrm>
            <a:off x="1559170" y="1341388"/>
            <a:ext cx="9073662" cy="1940418"/>
          </a:xfrm>
          <a:prstGeom prst="roundRect">
            <a:avLst>
              <a:gd name="adj" fmla="val 50000"/>
            </a:avLst>
          </a:prstGeom>
          <a:solidFill>
            <a:srgbClr val="DAD8C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Times New Roman" panose="02020603050405020304" pitchFamily="18" charset="0"/>
                <a:cs typeface="Times New Roman" panose="02020603050405020304" pitchFamily="18" charset="0"/>
              </a:rPr>
              <a:t>3. </a:t>
            </a:r>
            <a:r>
              <a:rPr lang="vi-VN" sz="4000" b="1" dirty="0">
                <a:solidFill>
                  <a:schemeClr val="tx1"/>
                </a:solidFill>
                <a:latin typeface="Times New Roman" panose="02020603050405020304" pitchFamily="18" charset="0"/>
                <a:cs typeface="Times New Roman" panose="02020603050405020304" pitchFamily="18" charset="0"/>
              </a:rPr>
              <a:t>Ai là người đã phá án thành công trong câu chuyện?</a:t>
            </a:r>
          </a:p>
        </p:txBody>
      </p:sp>
      <p:pic>
        <p:nvPicPr>
          <p:cNvPr id="8" name="Correct Answer #3 Sound Effect">
            <a:hlinkClick r:id="" action="ppaction://media"/>
            <a:extLst>
              <a:ext uri="{FF2B5EF4-FFF2-40B4-BE49-F238E27FC236}">
                <a16:creationId xmlns:a16="http://schemas.microsoft.com/office/drawing/2014/main" xmlns="" id="{54351A3E-90D9-42D1-85DC-D465601B508A}"/>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187188" y="-487362"/>
            <a:ext cx="487363" cy="487363"/>
          </a:xfrm>
          <a:prstGeom prst="rect">
            <a:avLst/>
          </a:prstGeom>
        </p:spPr>
      </p:pic>
      <p:pic>
        <p:nvPicPr>
          <p:cNvPr id="9" name="Wrong Answer">
            <a:hlinkClick r:id="" action="ppaction://media"/>
            <a:extLst>
              <a:ext uri="{FF2B5EF4-FFF2-40B4-BE49-F238E27FC236}">
                <a16:creationId xmlns:a16="http://schemas.microsoft.com/office/drawing/2014/main" xmlns="" id="{434837CC-0444-4A5D-8F18-17693F16F6E0}"/>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994230" y="-487364"/>
            <a:ext cx="487363" cy="487363"/>
          </a:xfrm>
          <a:prstGeom prst="rect">
            <a:avLst/>
          </a:prstGeom>
        </p:spPr>
      </p:pic>
      <p:sp>
        <p:nvSpPr>
          <p:cNvPr id="10" name="Action Button: Return 9">
            <a:hlinkClick r:id="rId10" action="ppaction://hlinksldjump" highlightClick="1"/>
            <a:extLst>
              <a:ext uri="{FF2B5EF4-FFF2-40B4-BE49-F238E27FC236}">
                <a16:creationId xmlns:a16="http://schemas.microsoft.com/office/drawing/2014/main" xmlns="" id="{E20CEA7B-FBCA-4FED-8C7E-F830C1695342}"/>
              </a:ext>
            </a:extLst>
          </p:cNvPr>
          <p:cNvSpPr/>
          <p:nvPr/>
        </p:nvSpPr>
        <p:spPr>
          <a:xfrm rot="16200000">
            <a:off x="0" y="0"/>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just" defTabSz="457223"/>
            <a:endParaRPr lang="en-US" sz="320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1094977"/>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0-#ppt_w/2"/>
                                          </p:val>
                                        </p:tav>
                                        <p:tav tm="100000">
                                          <p:val>
                                            <p:strVal val="#ppt_x"/>
                                          </p:val>
                                        </p:tav>
                                      </p:tavLst>
                                    </p:anim>
                                    <p:anim calcmode="lin" valueType="num">
                                      <p:cBhvr additive="base">
                                        <p:cTn id="12" dur="500" fill="hold"/>
                                        <p:tgtEl>
                                          <p:spTgt spid="4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additive="base">
                                        <p:cTn id="15" dur="500" fill="hold"/>
                                        <p:tgtEl>
                                          <p:spTgt spid="45"/>
                                        </p:tgtEl>
                                        <p:attrNameLst>
                                          <p:attrName>ppt_x</p:attrName>
                                        </p:attrNameLst>
                                      </p:cBhvr>
                                      <p:tavLst>
                                        <p:tav tm="0">
                                          <p:val>
                                            <p:strVal val="0-#ppt_w/2"/>
                                          </p:val>
                                        </p:tav>
                                        <p:tav tm="100000">
                                          <p:val>
                                            <p:strVal val="#ppt_x"/>
                                          </p:val>
                                        </p:tav>
                                      </p:tavLst>
                                    </p:anim>
                                    <p:anim calcmode="lin" valueType="num">
                                      <p:cBhvr additive="base">
                                        <p:cTn id="16" dur="500" fill="hold"/>
                                        <p:tgtEl>
                                          <p:spTgt spid="45"/>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fill="hold" grpId="0" nodeType="after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additive="base">
                                        <p:cTn id="20" dur="500" fill="hold"/>
                                        <p:tgtEl>
                                          <p:spTgt spid="47"/>
                                        </p:tgtEl>
                                        <p:attrNameLst>
                                          <p:attrName>ppt_x</p:attrName>
                                        </p:attrNameLst>
                                      </p:cBhvr>
                                      <p:tavLst>
                                        <p:tav tm="0">
                                          <p:val>
                                            <p:strVal val="1+#ppt_w/2"/>
                                          </p:val>
                                        </p:tav>
                                        <p:tav tm="100000">
                                          <p:val>
                                            <p:strVal val="#ppt_x"/>
                                          </p:val>
                                        </p:tav>
                                      </p:tavLst>
                                    </p:anim>
                                    <p:anim calcmode="lin" valueType="num">
                                      <p:cBhvr additive="base">
                                        <p:cTn id="21" dur="500" fill="hold"/>
                                        <p:tgtEl>
                                          <p:spTgt spid="4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46"/>
                                        </p:tgtEl>
                                        <p:attrNameLst>
                                          <p:attrName>style.visibility</p:attrName>
                                        </p:attrNameLst>
                                      </p:cBhvr>
                                      <p:to>
                                        <p:strVal val="visible"/>
                                      </p:to>
                                    </p:set>
                                    <p:anim calcmode="lin" valueType="num">
                                      <p:cBhvr additive="base">
                                        <p:cTn id="24" dur="500" fill="hold"/>
                                        <p:tgtEl>
                                          <p:spTgt spid="46"/>
                                        </p:tgtEl>
                                        <p:attrNameLst>
                                          <p:attrName>ppt_x</p:attrName>
                                        </p:attrNameLst>
                                      </p:cBhvr>
                                      <p:tavLst>
                                        <p:tav tm="0">
                                          <p:val>
                                            <p:strVal val="1+#ppt_w/2"/>
                                          </p:val>
                                        </p:tav>
                                        <p:tav tm="100000">
                                          <p:val>
                                            <p:strVal val="#ppt_x"/>
                                          </p:val>
                                        </p:tav>
                                      </p:tavLst>
                                    </p:anim>
                                    <p:anim calcmode="lin" valueType="num">
                                      <p:cBhvr additive="base">
                                        <p:cTn id="25"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6" restart="whenNotActive" fill="hold" evtFilter="cancelBubble" nodeType="interactiveSeq">
                <p:stCondLst>
                  <p:cond evt="onClick" delay="0">
                    <p:tgtEl>
                      <p:spTgt spid="45"/>
                    </p:tgtEl>
                  </p:cond>
                </p:stCondLst>
                <p:endSync evt="end" delay="0">
                  <p:rtn val="all"/>
                </p:endSync>
                <p:childTnLst>
                  <p:par>
                    <p:cTn id="27" fill="hold">
                      <p:stCondLst>
                        <p:cond delay="0"/>
                      </p:stCondLst>
                      <p:childTnLst>
                        <p:par>
                          <p:cTn id="28" fill="hold">
                            <p:stCondLst>
                              <p:cond delay="0"/>
                            </p:stCondLst>
                            <p:childTnLst>
                              <p:par>
                                <p:cTn id="29" presetID="1" presetClass="emph" presetSubtype="2" fill="hold" nodeType="clickEffect">
                                  <p:stCondLst>
                                    <p:cond delay="0"/>
                                  </p:stCondLst>
                                  <p:childTnLst>
                                    <p:animClr clrSpc="rgb" dir="cw">
                                      <p:cBhvr>
                                        <p:cTn id="30" dur="500" fill="hold"/>
                                        <p:tgtEl>
                                          <p:spTgt spid="45"/>
                                        </p:tgtEl>
                                        <p:attrNameLst>
                                          <p:attrName>fillcolor</p:attrName>
                                        </p:attrNameLst>
                                      </p:cBhvr>
                                      <p:to>
                                        <a:srgbClr val="92D050"/>
                                      </p:to>
                                    </p:animClr>
                                    <p:set>
                                      <p:cBhvr>
                                        <p:cTn id="31" dur="500" fill="hold"/>
                                        <p:tgtEl>
                                          <p:spTgt spid="45"/>
                                        </p:tgtEl>
                                        <p:attrNameLst>
                                          <p:attrName>fill.type</p:attrName>
                                        </p:attrNameLst>
                                      </p:cBhvr>
                                      <p:to>
                                        <p:strVal val="solid"/>
                                      </p:to>
                                    </p:set>
                                    <p:set>
                                      <p:cBhvr>
                                        <p:cTn id="32" dur="500" fill="hold"/>
                                        <p:tgtEl>
                                          <p:spTgt spid="45"/>
                                        </p:tgtEl>
                                        <p:attrNameLst>
                                          <p:attrName>fill.on</p:attrName>
                                        </p:attrNameLst>
                                      </p:cBhvr>
                                      <p:to>
                                        <p:strVal val="true"/>
                                      </p:to>
                                    </p:set>
                                  </p:childTnLst>
                                </p:cTn>
                              </p:par>
                              <p:par>
                                <p:cTn id="33" presetID="1" presetClass="emph" presetSubtype="2" fill="hold" nodeType="withEffect">
                                  <p:stCondLst>
                                    <p:cond delay="0"/>
                                  </p:stCondLst>
                                  <p:childTnLst>
                                    <p:animClr clrSpc="rgb" dir="cw">
                                      <p:cBhvr>
                                        <p:cTn id="34" dur="500" fill="hold"/>
                                        <p:tgtEl>
                                          <p:spTgt spid="48"/>
                                        </p:tgtEl>
                                        <p:attrNameLst>
                                          <p:attrName>fillcolor</p:attrName>
                                        </p:attrNameLst>
                                      </p:cBhvr>
                                      <p:to>
                                        <a:srgbClr val="FF5050"/>
                                      </p:to>
                                    </p:animClr>
                                    <p:set>
                                      <p:cBhvr>
                                        <p:cTn id="35" dur="500" fill="hold"/>
                                        <p:tgtEl>
                                          <p:spTgt spid="48"/>
                                        </p:tgtEl>
                                        <p:attrNameLst>
                                          <p:attrName>fill.type</p:attrName>
                                        </p:attrNameLst>
                                      </p:cBhvr>
                                      <p:to>
                                        <p:strVal val="solid"/>
                                      </p:to>
                                    </p:set>
                                    <p:set>
                                      <p:cBhvr>
                                        <p:cTn id="36" dur="500" fill="hold"/>
                                        <p:tgtEl>
                                          <p:spTgt spid="48"/>
                                        </p:tgtEl>
                                        <p:attrNameLst>
                                          <p:attrName>fill.on</p:attrName>
                                        </p:attrNameLst>
                                      </p:cBhvr>
                                      <p:to>
                                        <p:strVal val="true"/>
                                      </p:to>
                                    </p:set>
                                  </p:childTnLst>
                                </p:cTn>
                              </p:par>
                              <p:par>
                                <p:cTn id="37" presetID="1" presetClass="emph" presetSubtype="2" fill="hold" nodeType="withEffect">
                                  <p:stCondLst>
                                    <p:cond delay="0"/>
                                  </p:stCondLst>
                                  <p:childTnLst>
                                    <p:animClr clrSpc="rgb" dir="cw">
                                      <p:cBhvr>
                                        <p:cTn id="38" dur="500" fill="hold"/>
                                        <p:tgtEl>
                                          <p:spTgt spid="47"/>
                                        </p:tgtEl>
                                        <p:attrNameLst>
                                          <p:attrName>fillcolor</p:attrName>
                                        </p:attrNameLst>
                                      </p:cBhvr>
                                      <p:to>
                                        <a:srgbClr val="FF5050"/>
                                      </p:to>
                                    </p:animClr>
                                    <p:set>
                                      <p:cBhvr>
                                        <p:cTn id="39" dur="500" fill="hold"/>
                                        <p:tgtEl>
                                          <p:spTgt spid="47"/>
                                        </p:tgtEl>
                                        <p:attrNameLst>
                                          <p:attrName>fill.type</p:attrName>
                                        </p:attrNameLst>
                                      </p:cBhvr>
                                      <p:to>
                                        <p:strVal val="solid"/>
                                      </p:to>
                                    </p:set>
                                    <p:set>
                                      <p:cBhvr>
                                        <p:cTn id="40" dur="500" fill="hold"/>
                                        <p:tgtEl>
                                          <p:spTgt spid="47"/>
                                        </p:tgtEl>
                                        <p:attrNameLst>
                                          <p:attrName>fill.on</p:attrName>
                                        </p:attrNameLst>
                                      </p:cBhvr>
                                      <p:to>
                                        <p:strVal val="true"/>
                                      </p:to>
                                    </p:set>
                                  </p:childTnLst>
                                </p:cTn>
                              </p:par>
                              <p:par>
                                <p:cTn id="41" presetID="1" presetClass="emph" presetSubtype="2" fill="hold" nodeType="withEffect">
                                  <p:stCondLst>
                                    <p:cond delay="0"/>
                                  </p:stCondLst>
                                  <p:childTnLst>
                                    <p:animClr clrSpc="rgb" dir="cw">
                                      <p:cBhvr>
                                        <p:cTn id="42" dur="500" fill="hold"/>
                                        <p:tgtEl>
                                          <p:spTgt spid="46"/>
                                        </p:tgtEl>
                                        <p:attrNameLst>
                                          <p:attrName>fillcolor</p:attrName>
                                        </p:attrNameLst>
                                      </p:cBhvr>
                                      <p:to>
                                        <a:srgbClr val="FF5050"/>
                                      </p:to>
                                    </p:animClr>
                                    <p:set>
                                      <p:cBhvr>
                                        <p:cTn id="43" dur="500" fill="hold"/>
                                        <p:tgtEl>
                                          <p:spTgt spid="46"/>
                                        </p:tgtEl>
                                        <p:attrNameLst>
                                          <p:attrName>fill.type</p:attrName>
                                        </p:attrNameLst>
                                      </p:cBhvr>
                                      <p:to>
                                        <p:strVal val="solid"/>
                                      </p:to>
                                    </p:set>
                                    <p:set>
                                      <p:cBhvr>
                                        <p:cTn id="44" dur="500" fill="hold"/>
                                        <p:tgtEl>
                                          <p:spTgt spid="46"/>
                                        </p:tgtEl>
                                        <p:attrNameLst>
                                          <p:attrName>fill.on</p:attrName>
                                        </p:attrNameLst>
                                      </p:cBhvr>
                                      <p:to>
                                        <p:strVal val="true"/>
                                      </p:to>
                                    </p:set>
                                  </p:childTnLst>
                                </p:cTn>
                              </p:par>
                              <p:par>
                                <p:cTn id="45" presetID="1" presetClass="mediacall" presetSubtype="0" fill="hold" nodeType="withEffect">
                                  <p:stCondLst>
                                    <p:cond delay="100"/>
                                  </p:stCondLst>
                                  <p:childTnLst>
                                    <p:cmd type="call" cmd="playFrom(0.0)">
                                      <p:cBhvr>
                                        <p:cTn id="46" dur="3682" fill="hold"/>
                                        <p:tgtEl>
                                          <p:spTgt spid="8"/>
                                        </p:tgtEl>
                                      </p:cBhvr>
                                    </p:cmd>
                                  </p:childTnLst>
                                </p:cTn>
                              </p:par>
                            </p:childTnLst>
                          </p:cTn>
                        </p:par>
                      </p:childTnLst>
                    </p:cTn>
                  </p:par>
                </p:childTnLst>
              </p:cTn>
              <p:nextCondLst>
                <p:cond evt="onClick" delay="0">
                  <p:tgtEl>
                    <p:spTgt spid="45"/>
                  </p:tgtEl>
                </p:cond>
              </p:nextCondLst>
            </p:seq>
            <p:seq concurrent="1" nextAc="seek">
              <p:cTn id="47" restart="whenNotActive" fill="hold" evtFilter="cancelBubble" nodeType="interactiveSeq">
                <p:stCondLst>
                  <p:cond evt="onClick" delay="0">
                    <p:tgtEl>
                      <p:spTgt spid="46"/>
                    </p:tgtEl>
                  </p:cond>
                </p:stCondLst>
                <p:endSync evt="end" delay="0">
                  <p:rtn val="all"/>
                </p:endSync>
                <p:childTnLst>
                  <p:par>
                    <p:cTn id="48" fill="hold">
                      <p:stCondLst>
                        <p:cond delay="0"/>
                      </p:stCondLst>
                      <p:childTnLst>
                        <p:par>
                          <p:cTn id="49" fill="hold">
                            <p:stCondLst>
                              <p:cond delay="0"/>
                            </p:stCondLst>
                            <p:childTnLst>
                              <p:par>
                                <p:cTn id="50" presetID="1" presetClass="emph" presetSubtype="2" fill="hold" nodeType="clickEffect">
                                  <p:stCondLst>
                                    <p:cond delay="0"/>
                                  </p:stCondLst>
                                  <p:childTnLst>
                                    <p:animClr clrSpc="rgb" dir="cw">
                                      <p:cBhvr>
                                        <p:cTn id="51" dur="500" fill="hold"/>
                                        <p:tgtEl>
                                          <p:spTgt spid="46"/>
                                        </p:tgtEl>
                                        <p:attrNameLst>
                                          <p:attrName>fillcolor</p:attrName>
                                        </p:attrNameLst>
                                      </p:cBhvr>
                                      <p:to>
                                        <a:srgbClr val="FF5050"/>
                                      </p:to>
                                    </p:animClr>
                                    <p:set>
                                      <p:cBhvr>
                                        <p:cTn id="52" dur="500" fill="hold"/>
                                        <p:tgtEl>
                                          <p:spTgt spid="46"/>
                                        </p:tgtEl>
                                        <p:attrNameLst>
                                          <p:attrName>fill.type</p:attrName>
                                        </p:attrNameLst>
                                      </p:cBhvr>
                                      <p:to>
                                        <p:strVal val="solid"/>
                                      </p:to>
                                    </p:set>
                                    <p:set>
                                      <p:cBhvr>
                                        <p:cTn id="53" dur="500" fill="hold"/>
                                        <p:tgtEl>
                                          <p:spTgt spid="46"/>
                                        </p:tgtEl>
                                        <p:attrNameLst>
                                          <p:attrName>fill.on</p:attrName>
                                        </p:attrNameLst>
                                      </p:cBhvr>
                                      <p:to>
                                        <p:strVal val="true"/>
                                      </p:to>
                                    </p:set>
                                  </p:childTnLst>
                                </p:cTn>
                              </p:par>
                              <p:par>
                                <p:cTn id="54" presetID="1" presetClass="emph" presetSubtype="2" fill="hold" nodeType="withEffect">
                                  <p:stCondLst>
                                    <p:cond delay="0"/>
                                  </p:stCondLst>
                                  <p:childTnLst>
                                    <p:animClr clrSpc="rgb" dir="cw">
                                      <p:cBhvr>
                                        <p:cTn id="55" dur="500" fill="hold"/>
                                        <p:tgtEl>
                                          <p:spTgt spid="48"/>
                                        </p:tgtEl>
                                        <p:attrNameLst>
                                          <p:attrName>fillcolor</p:attrName>
                                        </p:attrNameLst>
                                      </p:cBhvr>
                                      <p:to>
                                        <a:srgbClr val="FF5050"/>
                                      </p:to>
                                    </p:animClr>
                                    <p:set>
                                      <p:cBhvr>
                                        <p:cTn id="56" dur="500" fill="hold"/>
                                        <p:tgtEl>
                                          <p:spTgt spid="48"/>
                                        </p:tgtEl>
                                        <p:attrNameLst>
                                          <p:attrName>fill.type</p:attrName>
                                        </p:attrNameLst>
                                      </p:cBhvr>
                                      <p:to>
                                        <p:strVal val="solid"/>
                                      </p:to>
                                    </p:set>
                                    <p:set>
                                      <p:cBhvr>
                                        <p:cTn id="57" dur="500" fill="hold"/>
                                        <p:tgtEl>
                                          <p:spTgt spid="48"/>
                                        </p:tgtEl>
                                        <p:attrNameLst>
                                          <p:attrName>fill.on</p:attrName>
                                        </p:attrNameLst>
                                      </p:cBhvr>
                                      <p:to>
                                        <p:strVal val="true"/>
                                      </p:to>
                                    </p:set>
                                  </p:childTnLst>
                                </p:cTn>
                              </p:par>
                              <p:par>
                                <p:cTn id="58" presetID="1" presetClass="emph" presetSubtype="2" fill="hold" nodeType="withEffect">
                                  <p:stCondLst>
                                    <p:cond delay="0"/>
                                  </p:stCondLst>
                                  <p:childTnLst>
                                    <p:animClr clrSpc="rgb" dir="cw">
                                      <p:cBhvr>
                                        <p:cTn id="59" dur="500" fill="hold"/>
                                        <p:tgtEl>
                                          <p:spTgt spid="47"/>
                                        </p:tgtEl>
                                        <p:attrNameLst>
                                          <p:attrName>fillcolor</p:attrName>
                                        </p:attrNameLst>
                                      </p:cBhvr>
                                      <p:to>
                                        <a:srgbClr val="FF5050"/>
                                      </p:to>
                                    </p:animClr>
                                    <p:set>
                                      <p:cBhvr>
                                        <p:cTn id="60" dur="500" fill="hold"/>
                                        <p:tgtEl>
                                          <p:spTgt spid="47"/>
                                        </p:tgtEl>
                                        <p:attrNameLst>
                                          <p:attrName>fill.type</p:attrName>
                                        </p:attrNameLst>
                                      </p:cBhvr>
                                      <p:to>
                                        <p:strVal val="solid"/>
                                      </p:to>
                                    </p:set>
                                    <p:set>
                                      <p:cBhvr>
                                        <p:cTn id="61" dur="500" fill="hold"/>
                                        <p:tgtEl>
                                          <p:spTgt spid="47"/>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45"/>
                                        </p:tgtEl>
                                        <p:attrNameLst>
                                          <p:attrName>fillcolor</p:attrName>
                                        </p:attrNameLst>
                                      </p:cBhvr>
                                      <p:to>
                                        <a:srgbClr val="92D050"/>
                                      </p:to>
                                    </p:animClr>
                                    <p:set>
                                      <p:cBhvr>
                                        <p:cTn id="64" dur="500" fill="hold"/>
                                        <p:tgtEl>
                                          <p:spTgt spid="45"/>
                                        </p:tgtEl>
                                        <p:attrNameLst>
                                          <p:attrName>fill.type</p:attrName>
                                        </p:attrNameLst>
                                      </p:cBhvr>
                                      <p:to>
                                        <p:strVal val="solid"/>
                                      </p:to>
                                    </p:set>
                                    <p:set>
                                      <p:cBhvr>
                                        <p:cTn id="65" dur="500" fill="hold"/>
                                        <p:tgtEl>
                                          <p:spTgt spid="45"/>
                                        </p:tgtEl>
                                        <p:attrNameLst>
                                          <p:attrName>fill.on</p:attrName>
                                        </p:attrNameLst>
                                      </p:cBhvr>
                                      <p:to>
                                        <p:strVal val="true"/>
                                      </p:to>
                                    </p:set>
                                  </p:childTnLst>
                                </p:cTn>
                              </p:par>
                              <p:par>
                                <p:cTn id="66" presetID="1" presetClass="mediacall" presetSubtype="0" fill="hold" nodeType="withEffect">
                                  <p:stCondLst>
                                    <p:cond delay="100"/>
                                  </p:stCondLst>
                                  <p:childTnLst>
                                    <p:cmd type="call" cmd="playFrom(0.0)">
                                      <p:cBhvr>
                                        <p:cTn id="67" dur="1186" fill="hold"/>
                                        <p:tgtEl>
                                          <p:spTgt spid="9"/>
                                        </p:tgtEl>
                                      </p:cBhvr>
                                    </p:cmd>
                                  </p:childTnLst>
                                </p:cTn>
                              </p:par>
                            </p:childTnLst>
                          </p:cTn>
                        </p:par>
                      </p:childTnLst>
                    </p:cTn>
                  </p:par>
                </p:childTnLst>
              </p:cTn>
              <p:nextCondLst>
                <p:cond evt="onClick" delay="0">
                  <p:tgtEl>
                    <p:spTgt spid="46"/>
                  </p:tgtEl>
                </p:cond>
              </p:nextCondLst>
            </p:seq>
            <p:seq concurrent="1" nextAc="seek">
              <p:cTn id="68" restart="whenNotActive" fill="hold" evtFilter="cancelBubble" nodeType="interactiveSeq">
                <p:stCondLst>
                  <p:cond evt="onClick" delay="0">
                    <p:tgtEl>
                      <p:spTgt spid="48"/>
                    </p:tgtEl>
                  </p:cond>
                </p:stCondLst>
                <p:endSync evt="end" delay="0">
                  <p:rtn val="all"/>
                </p:endSync>
                <p:childTnLst>
                  <p:par>
                    <p:cTn id="69" fill="hold">
                      <p:stCondLst>
                        <p:cond delay="0"/>
                      </p:stCondLst>
                      <p:childTnLst>
                        <p:par>
                          <p:cTn id="70" fill="hold">
                            <p:stCondLst>
                              <p:cond delay="0"/>
                            </p:stCondLst>
                            <p:childTnLst>
                              <p:par>
                                <p:cTn id="71" presetID="1" presetClass="emph" presetSubtype="2" fill="hold" nodeType="clickEffect">
                                  <p:stCondLst>
                                    <p:cond delay="0"/>
                                  </p:stCondLst>
                                  <p:childTnLst>
                                    <p:animClr clrSpc="rgb" dir="cw">
                                      <p:cBhvr>
                                        <p:cTn id="72" dur="500" fill="hold"/>
                                        <p:tgtEl>
                                          <p:spTgt spid="48"/>
                                        </p:tgtEl>
                                        <p:attrNameLst>
                                          <p:attrName>fillcolor</p:attrName>
                                        </p:attrNameLst>
                                      </p:cBhvr>
                                      <p:to>
                                        <a:srgbClr val="FF5050"/>
                                      </p:to>
                                    </p:animClr>
                                    <p:set>
                                      <p:cBhvr>
                                        <p:cTn id="73" dur="500" fill="hold"/>
                                        <p:tgtEl>
                                          <p:spTgt spid="48"/>
                                        </p:tgtEl>
                                        <p:attrNameLst>
                                          <p:attrName>fill.type</p:attrName>
                                        </p:attrNameLst>
                                      </p:cBhvr>
                                      <p:to>
                                        <p:strVal val="solid"/>
                                      </p:to>
                                    </p:set>
                                    <p:set>
                                      <p:cBhvr>
                                        <p:cTn id="74" dur="500" fill="hold"/>
                                        <p:tgtEl>
                                          <p:spTgt spid="48"/>
                                        </p:tgtEl>
                                        <p:attrNameLst>
                                          <p:attrName>fill.on</p:attrName>
                                        </p:attrNameLst>
                                      </p:cBhvr>
                                      <p:to>
                                        <p:strVal val="true"/>
                                      </p:to>
                                    </p:set>
                                  </p:childTnLst>
                                </p:cTn>
                              </p:par>
                              <p:par>
                                <p:cTn id="75" presetID="1" presetClass="emph" presetSubtype="2" fill="hold" nodeType="withEffect">
                                  <p:stCondLst>
                                    <p:cond delay="0"/>
                                  </p:stCondLst>
                                  <p:childTnLst>
                                    <p:animClr clrSpc="rgb" dir="cw">
                                      <p:cBhvr>
                                        <p:cTn id="76" dur="500" fill="hold"/>
                                        <p:tgtEl>
                                          <p:spTgt spid="47"/>
                                        </p:tgtEl>
                                        <p:attrNameLst>
                                          <p:attrName>fillcolor</p:attrName>
                                        </p:attrNameLst>
                                      </p:cBhvr>
                                      <p:to>
                                        <a:srgbClr val="FF5050"/>
                                      </p:to>
                                    </p:animClr>
                                    <p:set>
                                      <p:cBhvr>
                                        <p:cTn id="77" dur="500" fill="hold"/>
                                        <p:tgtEl>
                                          <p:spTgt spid="47"/>
                                        </p:tgtEl>
                                        <p:attrNameLst>
                                          <p:attrName>fill.type</p:attrName>
                                        </p:attrNameLst>
                                      </p:cBhvr>
                                      <p:to>
                                        <p:strVal val="solid"/>
                                      </p:to>
                                    </p:set>
                                    <p:set>
                                      <p:cBhvr>
                                        <p:cTn id="78" dur="500" fill="hold"/>
                                        <p:tgtEl>
                                          <p:spTgt spid="47"/>
                                        </p:tgtEl>
                                        <p:attrNameLst>
                                          <p:attrName>fill.on</p:attrName>
                                        </p:attrNameLst>
                                      </p:cBhvr>
                                      <p:to>
                                        <p:strVal val="true"/>
                                      </p:to>
                                    </p:set>
                                  </p:childTnLst>
                                </p:cTn>
                              </p:par>
                              <p:par>
                                <p:cTn id="79" presetID="1" presetClass="emph" presetSubtype="2" fill="hold" nodeType="withEffect">
                                  <p:stCondLst>
                                    <p:cond delay="0"/>
                                  </p:stCondLst>
                                  <p:childTnLst>
                                    <p:animClr clrSpc="rgb" dir="cw">
                                      <p:cBhvr>
                                        <p:cTn id="80" dur="500" fill="hold"/>
                                        <p:tgtEl>
                                          <p:spTgt spid="46"/>
                                        </p:tgtEl>
                                        <p:attrNameLst>
                                          <p:attrName>fillcolor</p:attrName>
                                        </p:attrNameLst>
                                      </p:cBhvr>
                                      <p:to>
                                        <a:srgbClr val="FF5050"/>
                                      </p:to>
                                    </p:animClr>
                                    <p:set>
                                      <p:cBhvr>
                                        <p:cTn id="81" dur="500" fill="hold"/>
                                        <p:tgtEl>
                                          <p:spTgt spid="46"/>
                                        </p:tgtEl>
                                        <p:attrNameLst>
                                          <p:attrName>fill.type</p:attrName>
                                        </p:attrNameLst>
                                      </p:cBhvr>
                                      <p:to>
                                        <p:strVal val="solid"/>
                                      </p:to>
                                    </p:set>
                                    <p:set>
                                      <p:cBhvr>
                                        <p:cTn id="82" dur="500" fill="hold"/>
                                        <p:tgtEl>
                                          <p:spTgt spid="46"/>
                                        </p:tgtEl>
                                        <p:attrNameLst>
                                          <p:attrName>fill.on</p:attrName>
                                        </p:attrNameLst>
                                      </p:cBhvr>
                                      <p:to>
                                        <p:strVal val="true"/>
                                      </p:to>
                                    </p:set>
                                  </p:childTnLst>
                                </p:cTn>
                              </p:par>
                              <p:par>
                                <p:cTn id="83" presetID="1" presetClass="emph" presetSubtype="2" fill="hold" nodeType="withEffect">
                                  <p:stCondLst>
                                    <p:cond delay="0"/>
                                  </p:stCondLst>
                                  <p:childTnLst>
                                    <p:animClr clrSpc="rgb" dir="cw">
                                      <p:cBhvr>
                                        <p:cTn id="84" dur="500" fill="hold"/>
                                        <p:tgtEl>
                                          <p:spTgt spid="45"/>
                                        </p:tgtEl>
                                        <p:attrNameLst>
                                          <p:attrName>fillcolor</p:attrName>
                                        </p:attrNameLst>
                                      </p:cBhvr>
                                      <p:to>
                                        <a:srgbClr val="92D050"/>
                                      </p:to>
                                    </p:animClr>
                                    <p:set>
                                      <p:cBhvr>
                                        <p:cTn id="85" dur="500" fill="hold"/>
                                        <p:tgtEl>
                                          <p:spTgt spid="45"/>
                                        </p:tgtEl>
                                        <p:attrNameLst>
                                          <p:attrName>fill.type</p:attrName>
                                        </p:attrNameLst>
                                      </p:cBhvr>
                                      <p:to>
                                        <p:strVal val="solid"/>
                                      </p:to>
                                    </p:set>
                                    <p:set>
                                      <p:cBhvr>
                                        <p:cTn id="86" dur="500" fill="hold"/>
                                        <p:tgtEl>
                                          <p:spTgt spid="45"/>
                                        </p:tgtEl>
                                        <p:attrNameLst>
                                          <p:attrName>fill.on</p:attrName>
                                        </p:attrNameLst>
                                      </p:cBhvr>
                                      <p:to>
                                        <p:strVal val="true"/>
                                      </p:to>
                                    </p:set>
                                  </p:childTnLst>
                                </p:cTn>
                              </p:par>
                              <p:par>
                                <p:cTn id="87" presetID="1" presetClass="mediacall" presetSubtype="0" fill="hold" nodeType="withEffect">
                                  <p:stCondLst>
                                    <p:cond delay="100"/>
                                  </p:stCondLst>
                                  <p:childTnLst>
                                    <p:cmd type="call" cmd="playFrom(0.0)">
                                      <p:cBhvr>
                                        <p:cTn id="88" dur="1186" fill="hold"/>
                                        <p:tgtEl>
                                          <p:spTgt spid="9"/>
                                        </p:tgtEl>
                                      </p:cBhvr>
                                    </p:cmd>
                                  </p:childTnLst>
                                </p:cTn>
                              </p:par>
                            </p:childTnLst>
                          </p:cTn>
                        </p:par>
                      </p:childTnLst>
                    </p:cTn>
                  </p:par>
                </p:childTnLst>
              </p:cTn>
              <p:nextCondLst>
                <p:cond evt="onClick" delay="0">
                  <p:tgtEl>
                    <p:spTgt spid="48"/>
                  </p:tgtEl>
                </p:cond>
              </p:nextCondLst>
            </p:seq>
            <p:seq concurrent="1" nextAc="seek">
              <p:cTn id="89" restart="whenNotActive" fill="hold" evtFilter="cancelBubble" nodeType="interactiveSeq">
                <p:stCondLst>
                  <p:cond evt="onClick" delay="0">
                    <p:tgtEl>
                      <p:spTgt spid="47"/>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500" fill="hold"/>
                                        <p:tgtEl>
                                          <p:spTgt spid="47"/>
                                        </p:tgtEl>
                                        <p:attrNameLst>
                                          <p:attrName>fillcolor</p:attrName>
                                        </p:attrNameLst>
                                      </p:cBhvr>
                                      <p:to>
                                        <a:srgbClr val="FF5050"/>
                                      </p:to>
                                    </p:animClr>
                                    <p:set>
                                      <p:cBhvr>
                                        <p:cTn id="94" dur="500" fill="hold"/>
                                        <p:tgtEl>
                                          <p:spTgt spid="47"/>
                                        </p:tgtEl>
                                        <p:attrNameLst>
                                          <p:attrName>fill.type</p:attrName>
                                        </p:attrNameLst>
                                      </p:cBhvr>
                                      <p:to>
                                        <p:strVal val="solid"/>
                                      </p:to>
                                    </p:set>
                                    <p:set>
                                      <p:cBhvr>
                                        <p:cTn id="95" dur="500" fill="hold"/>
                                        <p:tgtEl>
                                          <p:spTgt spid="47"/>
                                        </p:tgtEl>
                                        <p:attrNameLst>
                                          <p:attrName>fill.on</p:attrName>
                                        </p:attrNameLst>
                                      </p:cBhvr>
                                      <p:to>
                                        <p:strVal val="true"/>
                                      </p:to>
                                    </p:set>
                                  </p:childTnLst>
                                </p:cTn>
                              </p:par>
                              <p:par>
                                <p:cTn id="96" presetID="1" presetClass="emph" presetSubtype="2" fill="hold" nodeType="withEffect">
                                  <p:stCondLst>
                                    <p:cond delay="0"/>
                                  </p:stCondLst>
                                  <p:childTnLst>
                                    <p:animClr clrSpc="rgb" dir="cw">
                                      <p:cBhvr>
                                        <p:cTn id="97" dur="500" fill="hold"/>
                                        <p:tgtEl>
                                          <p:spTgt spid="48"/>
                                        </p:tgtEl>
                                        <p:attrNameLst>
                                          <p:attrName>fillcolor</p:attrName>
                                        </p:attrNameLst>
                                      </p:cBhvr>
                                      <p:to>
                                        <a:srgbClr val="FF5050"/>
                                      </p:to>
                                    </p:animClr>
                                    <p:set>
                                      <p:cBhvr>
                                        <p:cTn id="98" dur="500" fill="hold"/>
                                        <p:tgtEl>
                                          <p:spTgt spid="48"/>
                                        </p:tgtEl>
                                        <p:attrNameLst>
                                          <p:attrName>fill.type</p:attrName>
                                        </p:attrNameLst>
                                      </p:cBhvr>
                                      <p:to>
                                        <p:strVal val="solid"/>
                                      </p:to>
                                    </p:set>
                                    <p:set>
                                      <p:cBhvr>
                                        <p:cTn id="99" dur="500" fill="hold"/>
                                        <p:tgtEl>
                                          <p:spTgt spid="48"/>
                                        </p:tgtEl>
                                        <p:attrNameLst>
                                          <p:attrName>fill.on</p:attrName>
                                        </p:attrNameLst>
                                      </p:cBhvr>
                                      <p:to>
                                        <p:strVal val="true"/>
                                      </p:to>
                                    </p:set>
                                  </p:childTnLst>
                                </p:cTn>
                              </p:par>
                              <p:par>
                                <p:cTn id="100" presetID="1" presetClass="emph" presetSubtype="2" fill="hold" nodeType="withEffect">
                                  <p:stCondLst>
                                    <p:cond delay="0"/>
                                  </p:stCondLst>
                                  <p:childTnLst>
                                    <p:animClr clrSpc="rgb" dir="cw">
                                      <p:cBhvr>
                                        <p:cTn id="101" dur="500" fill="hold"/>
                                        <p:tgtEl>
                                          <p:spTgt spid="46"/>
                                        </p:tgtEl>
                                        <p:attrNameLst>
                                          <p:attrName>fillcolor</p:attrName>
                                        </p:attrNameLst>
                                      </p:cBhvr>
                                      <p:to>
                                        <a:srgbClr val="FF5050"/>
                                      </p:to>
                                    </p:animClr>
                                    <p:set>
                                      <p:cBhvr>
                                        <p:cTn id="102" dur="500" fill="hold"/>
                                        <p:tgtEl>
                                          <p:spTgt spid="46"/>
                                        </p:tgtEl>
                                        <p:attrNameLst>
                                          <p:attrName>fill.type</p:attrName>
                                        </p:attrNameLst>
                                      </p:cBhvr>
                                      <p:to>
                                        <p:strVal val="solid"/>
                                      </p:to>
                                    </p:set>
                                    <p:set>
                                      <p:cBhvr>
                                        <p:cTn id="103" dur="500" fill="hold"/>
                                        <p:tgtEl>
                                          <p:spTgt spid="46"/>
                                        </p:tgtEl>
                                        <p:attrNameLst>
                                          <p:attrName>fill.on</p:attrName>
                                        </p:attrNameLst>
                                      </p:cBhvr>
                                      <p:to>
                                        <p:strVal val="true"/>
                                      </p:to>
                                    </p:set>
                                  </p:childTnLst>
                                </p:cTn>
                              </p:par>
                              <p:par>
                                <p:cTn id="104" presetID="1" presetClass="emph" presetSubtype="2" fill="hold" nodeType="withEffect">
                                  <p:stCondLst>
                                    <p:cond delay="0"/>
                                  </p:stCondLst>
                                  <p:childTnLst>
                                    <p:animClr clrSpc="rgb" dir="cw">
                                      <p:cBhvr>
                                        <p:cTn id="105" dur="500" fill="hold"/>
                                        <p:tgtEl>
                                          <p:spTgt spid="45"/>
                                        </p:tgtEl>
                                        <p:attrNameLst>
                                          <p:attrName>fillcolor</p:attrName>
                                        </p:attrNameLst>
                                      </p:cBhvr>
                                      <p:to>
                                        <a:srgbClr val="92D050"/>
                                      </p:to>
                                    </p:animClr>
                                    <p:set>
                                      <p:cBhvr>
                                        <p:cTn id="106" dur="500" fill="hold"/>
                                        <p:tgtEl>
                                          <p:spTgt spid="45"/>
                                        </p:tgtEl>
                                        <p:attrNameLst>
                                          <p:attrName>fill.type</p:attrName>
                                        </p:attrNameLst>
                                      </p:cBhvr>
                                      <p:to>
                                        <p:strVal val="solid"/>
                                      </p:to>
                                    </p:set>
                                    <p:set>
                                      <p:cBhvr>
                                        <p:cTn id="107" dur="500" fill="hold"/>
                                        <p:tgtEl>
                                          <p:spTgt spid="45"/>
                                        </p:tgtEl>
                                        <p:attrNameLst>
                                          <p:attrName>fill.on</p:attrName>
                                        </p:attrNameLst>
                                      </p:cBhvr>
                                      <p:to>
                                        <p:strVal val="true"/>
                                      </p:to>
                                    </p:set>
                                  </p:childTnLst>
                                </p:cTn>
                              </p:par>
                              <p:par>
                                <p:cTn id="108" presetID="1" presetClass="mediacall" presetSubtype="0" fill="hold" nodeType="withEffect">
                                  <p:stCondLst>
                                    <p:cond delay="100"/>
                                  </p:stCondLst>
                                  <p:childTnLst>
                                    <p:cmd type="call" cmd="playFrom(0.0)">
                                      <p:cBhvr>
                                        <p:cTn id="109" dur="1186" fill="hold"/>
                                        <p:tgtEl>
                                          <p:spTgt spid="9"/>
                                        </p:tgtEl>
                                      </p:cBhvr>
                                    </p:cmd>
                                  </p:childTnLst>
                                </p:cTn>
                              </p:par>
                            </p:childTnLst>
                          </p:cTn>
                        </p:par>
                      </p:childTnLst>
                    </p:cTn>
                  </p:par>
                </p:childTnLst>
              </p:cTn>
              <p:nextCondLst>
                <p:cond evt="onClick" delay="0">
                  <p:tgtEl>
                    <p:spTgt spid="47"/>
                  </p:tgtEl>
                </p:cond>
              </p:nextCondLst>
            </p:seq>
            <p:audio>
              <p:cMediaNode vol="80000">
                <p:cTn id="110" fill="hold" display="0">
                  <p:stCondLst>
                    <p:cond delay="indefinite"/>
                  </p:stCondLst>
                  <p:endCondLst>
                    <p:cond evt="onStopAudio" delay="0">
                      <p:tgtEl>
                        <p:sldTgt/>
                      </p:tgtEl>
                    </p:cond>
                  </p:endCondLst>
                </p:cTn>
                <p:tgtEl>
                  <p:spTgt spid="8"/>
                </p:tgtEl>
              </p:cMediaNode>
            </p:audio>
            <p:audio>
              <p:cMediaNode vol="80000">
                <p:cTn id="111" fill="hold" display="0">
                  <p:stCondLst>
                    <p:cond delay="indefinite"/>
                  </p:stCondLst>
                  <p:endCondLst>
                    <p:cond evt="onStopAudio" delay="0">
                      <p:tgtEl>
                        <p:sldTgt/>
                      </p:tgtEl>
                    </p:cond>
                  </p:endCondLst>
                </p:cTn>
                <p:tgtEl>
                  <p:spTgt spid="9"/>
                </p:tgtEl>
              </p:cMediaNode>
            </p:audio>
          </p:childTnLst>
        </p:cTn>
      </p:par>
    </p:tnLst>
    <p:bldLst>
      <p:bldP spid="47" grpId="0" animBg="1"/>
      <p:bldP spid="48" grpId="0" animBg="1"/>
      <p:bldP spid="46" grpId="0" animBg="1"/>
      <p:bldP spid="45" grpId="0" animBg="1"/>
      <p:bldP spid="20"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xmlns=""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xmlns="" id="{CF3EAF05-564B-4C1D-A70A-63FE915D7BCD}"/>
              </a:ext>
            </a:extLst>
          </p:cNvPr>
          <p:cNvGrpSpPr/>
          <p:nvPr/>
        </p:nvGrpSpPr>
        <p:grpSpPr>
          <a:xfrm>
            <a:off x="-136186" y="2747964"/>
            <a:ext cx="12340399" cy="4110038"/>
            <a:chOff x="-136186" y="2747963"/>
            <a:chExt cx="12340399" cy="4110038"/>
          </a:xfrm>
        </p:grpSpPr>
        <p:grpSp>
          <p:nvGrpSpPr>
            <p:cNvPr id="36" name="Group 35">
              <a:extLst>
                <a:ext uri="{FF2B5EF4-FFF2-40B4-BE49-F238E27FC236}">
                  <a16:creationId xmlns:a16="http://schemas.microsoft.com/office/drawing/2014/main" xmlns=""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xmlns=""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9" name="Parallelogram 38">
                <a:extLst>
                  <a:ext uri="{FF2B5EF4-FFF2-40B4-BE49-F238E27FC236}">
                    <a16:creationId xmlns:a16="http://schemas.microsoft.com/office/drawing/2014/main" xmlns=""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1" name="Parallelogram 40">
                <a:extLst>
                  <a:ext uri="{FF2B5EF4-FFF2-40B4-BE49-F238E27FC236}">
                    <a16:creationId xmlns:a16="http://schemas.microsoft.com/office/drawing/2014/main" xmlns=""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2" name="Parallelogram 41">
                <a:extLst>
                  <a:ext uri="{FF2B5EF4-FFF2-40B4-BE49-F238E27FC236}">
                    <a16:creationId xmlns:a16="http://schemas.microsoft.com/office/drawing/2014/main" xmlns=""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3" name="Parallelogram 42">
                <a:extLst>
                  <a:ext uri="{FF2B5EF4-FFF2-40B4-BE49-F238E27FC236}">
                    <a16:creationId xmlns:a16="http://schemas.microsoft.com/office/drawing/2014/main" xmlns=""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37" name="Block Arc 36">
              <a:extLst>
                <a:ext uri="{FF2B5EF4-FFF2-40B4-BE49-F238E27FC236}">
                  <a16:creationId xmlns:a16="http://schemas.microsoft.com/office/drawing/2014/main" xmlns=""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5" name="Group 4">
            <a:extLst>
              <a:ext uri="{FF2B5EF4-FFF2-40B4-BE49-F238E27FC236}">
                <a16:creationId xmlns:a16="http://schemas.microsoft.com/office/drawing/2014/main" xmlns=""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0"/>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44" name="Picture 43" descr="A picture containing male, grate&#10;&#10;Description automatically generated">
            <a:extLst>
              <a:ext uri="{FF2B5EF4-FFF2-40B4-BE49-F238E27FC236}">
                <a16:creationId xmlns:a16="http://schemas.microsoft.com/office/drawing/2014/main" xmlns=""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00" name="Group 99">
            <a:extLst>
              <a:ext uri="{FF2B5EF4-FFF2-40B4-BE49-F238E27FC236}">
                <a16:creationId xmlns:a16="http://schemas.microsoft.com/office/drawing/2014/main" xmlns="" id="{775EC830-3D7B-40B8-9520-896098CBF1EA}"/>
              </a:ext>
            </a:extLst>
          </p:cNvPr>
          <p:cNvGrpSpPr/>
          <p:nvPr/>
        </p:nvGrpSpPr>
        <p:grpSpPr>
          <a:xfrm flipH="1">
            <a:off x="1251374" y="2143049"/>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xmlns=""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xmlns=""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xmlns=""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xmlns=""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xmlns=""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xmlns=""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xmlns=""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xmlns=""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xmlns=""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0" name="Freeform: Shape 109">
              <a:extLst>
                <a:ext uri="{FF2B5EF4-FFF2-40B4-BE49-F238E27FC236}">
                  <a16:creationId xmlns:a16="http://schemas.microsoft.com/office/drawing/2014/main" xmlns=""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xmlns=""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xmlns=""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xmlns=""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xmlns=""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xmlns=""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16" name="Freeform: Shape 115">
              <a:extLst>
                <a:ext uri="{FF2B5EF4-FFF2-40B4-BE49-F238E27FC236}">
                  <a16:creationId xmlns:a16="http://schemas.microsoft.com/office/drawing/2014/main" xmlns=""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xmlns=""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8" name="Oval 117">
              <a:extLst>
                <a:ext uri="{FF2B5EF4-FFF2-40B4-BE49-F238E27FC236}">
                  <a16:creationId xmlns:a16="http://schemas.microsoft.com/office/drawing/2014/main" xmlns=""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xmlns=""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0" name="Freeform: Shape 119">
              <a:extLst>
                <a:ext uri="{FF2B5EF4-FFF2-40B4-BE49-F238E27FC236}">
                  <a16:creationId xmlns:a16="http://schemas.microsoft.com/office/drawing/2014/main" xmlns=""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xmlns=""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2" name="Oval 121">
              <a:extLst>
                <a:ext uri="{FF2B5EF4-FFF2-40B4-BE49-F238E27FC236}">
                  <a16:creationId xmlns:a16="http://schemas.microsoft.com/office/drawing/2014/main" xmlns=""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1">
              <p14:nvContentPartPr>
                <p14:cNvPr id="123" name="Ink 122">
                  <a:extLst>
                    <a:ext uri="{FF2B5EF4-FFF2-40B4-BE49-F238E27FC236}">
                      <a16:creationId xmlns:a16="http://schemas.microsoft.com/office/drawing/2014/main" xmlns=""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2"/>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xmlns=""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xmlns=""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126" name="Group 125">
            <a:extLst>
              <a:ext uri="{FF2B5EF4-FFF2-40B4-BE49-F238E27FC236}">
                <a16:creationId xmlns:a16="http://schemas.microsoft.com/office/drawing/2014/main" xmlns="" id="{E89A1D74-2363-4B07-85A5-609472BC1796}"/>
              </a:ext>
            </a:extLst>
          </p:cNvPr>
          <p:cNvGrpSpPr/>
          <p:nvPr/>
        </p:nvGrpSpPr>
        <p:grpSpPr>
          <a:xfrm flipH="1">
            <a:off x="1149868" y="2388833"/>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xmlns=""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8" name="Freeform: Shape 127">
              <a:extLst>
                <a:ext uri="{FF2B5EF4-FFF2-40B4-BE49-F238E27FC236}">
                  <a16:creationId xmlns:a16="http://schemas.microsoft.com/office/drawing/2014/main" xmlns=""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9" name="Freeform: Shape 128">
              <a:extLst>
                <a:ext uri="{FF2B5EF4-FFF2-40B4-BE49-F238E27FC236}">
                  <a16:creationId xmlns:a16="http://schemas.microsoft.com/office/drawing/2014/main" xmlns=""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0" name="Freeform: Shape 129">
              <a:extLst>
                <a:ext uri="{FF2B5EF4-FFF2-40B4-BE49-F238E27FC236}">
                  <a16:creationId xmlns:a16="http://schemas.microsoft.com/office/drawing/2014/main" xmlns=""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1" name="Freeform: Shape 130">
              <a:extLst>
                <a:ext uri="{FF2B5EF4-FFF2-40B4-BE49-F238E27FC236}">
                  <a16:creationId xmlns:a16="http://schemas.microsoft.com/office/drawing/2014/main" xmlns=""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2" name="Freeform: Shape 131">
              <a:extLst>
                <a:ext uri="{FF2B5EF4-FFF2-40B4-BE49-F238E27FC236}">
                  <a16:creationId xmlns:a16="http://schemas.microsoft.com/office/drawing/2014/main" xmlns=""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3" name="Freeform: Shape 132">
              <a:extLst>
                <a:ext uri="{FF2B5EF4-FFF2-40B4-BE49-F238E27FC236}">
                  <a16:creationId xmlns:a16="http://schemas.microsoft.com/office/drawing/2014/main" xmlns=""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4" name="Freeform: Shape 133">
              <a:extLst>
                <a:ext uri="{FF2B5EF4-FFF2-40B4-BE49-F238E27FC236}">
                  <a16:creationId xmlns:a16="http://schemas.microsoft.com/office/drawing/2014/main" xmlns=""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5" name="Freeform: Shape 134">
              <a:extLst>
                <a:ext uri="{FF2B5EF4-FFF2-40B4-BE49-F238E27FC236}">
                  <a16:creationId xmlns:a16="http://schemas.microsoft.com/office/drawing/2014/main" xmlns=""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6" name="Freeform: Shape 135">
              <a:extLst>
                <a:ext uri="{FF2B5EF4-FFF2-40B4-BE49-F238E27FC236}">
                  <a16:creationId xmlns:a16="http://schemas.microsoft.com/office/drawing/2014/main" xmlns=""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7" name="Freeform: Shape 136">
              <a:extLst>
                <a:ext uri="{FF2B5EF4-FFF2-40B4-BE49-F238E27FC236}">
                  <a16:creationId xmlns:a16="http://schemas.microsoft.com/office/drawing/2014/main" xmlns=""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8" name="Freeform: Shape 137">
              <a:extLst>
                <a:ext uri="{FF2B5EF4-FFF2-40B4-BE49-F238E27FC236}">
                  <a16:creationId xmlns:a16="http://schemas.microsoft.com/office/drawing/2014/main" xmlns=""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9" name="Freeform: Shape 138">
              <a:extLst>
                <a:ext uri="{FF2B5EF4-FFF2-40B4-BE49-F238E27FC236}">
                  <a16:creationId xmlns:a16="http://schemas.microsoft.com/office/drawing/2014/main" xmlns=""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0" name="Freeform: Shape 139">
              <a:extLst>
                <a:ext uri="{FF2B5EF4-FFF2-40B4-BE49-F238E27FC236}">
                  <a16:creationId xmlns:a16="http://schemas.microsoft.com/office/drawing/2014/main" xmlns=""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42" name="Freeform: Shape 141">
              <a:extLst>
                <a:ext uri="{FF2B5EF4-FFF2-40B4-BE49-F238E27FC236}">
                  <a16:creationId xmlns:a16="http://schemas.microsoft.com/office/drawing/2014/main" xmlns=""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Oval 143">
              <a:extLst>
                <a:ext uri="{FF2B5EF4-FFF2-40B4-BE49-F238E27FC236}">
                  <a16:creationId xmlns:a16="http://schemas.microsoft.com/office/drawing/2014/main" xmlns=""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Oval 147">
              <a:extLst>
                <a:ext uri="{FF2B5EF4-FFF2-40B4-BE49-F238E27FC236}">
                  <a16:creationId xmlns:a16="http://schemas.microsoft.com/office/drawing/2014/main" xmlns=""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149" name="Ink 148">
                  <a:extLst>
                    <a:ext uri="{FF2B5EF4-FFF2-40B4-BE49-F238E27FC236}">
                      <a16:creationId xmlns:a16="http://schemas.microsoft.com/office/drawing/2014/main" xmlns=""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4"/>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xmlns=""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58" name="Rectangle 157">
            <a:extLst>
              <a:ext uri="{FF2B5EF4-FFF2-40B4-BE49-F238E27FC236}">
                <a16:creationId xmlns:a16="http://schemas.microsoft.com/office/drawing/2014/main" xmlns="" id="{7CC18054-58A4-4333-8C20-401396CA325B}"/>
              </a:ext>
            </a:extLst>
          </p:cNvPr>
          <p:cNvSpPr/>
          <p:nvPr/>
        </p:nvSpPr>
        <p:spPr>
          <a:xfrm>
            <a:off x="3826223" y="1625348"/>
            <a:ext cx="4548040" cy="1569660"/>
          </a:xfrm>
          <a:prstGeom prst="rect">
            <a:avLst/>
          </a:prstGeom>
          <a:noFill/>
        </p:spPr>
        <p:txBody>
          <a:bodyPr wrap="none" lIns="91440" tIns="45720" rIns="91440" bIns="45720">
            <a:spAutoFit/>
          </a:bodyPr>
          <a:lstStyle/>
          <a:p>
            <a:pPr algn="ctr" defTabSz="457223"/>
            <a:r>
              <a:rPr lang="en-US" sz="9600" b="1"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Trượt</a:t>
            </a:r>
            <a:r>
              <a:rPr lang="en-US" sz="9600" b="1"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grpSp>
        <p:nvGrpSpPr>
          <p:cNvPr id="73" name="Group 72">
            <a:extLst>
              <a:ext uri="{FF2B5EF4-FFF2-40B4-BE49-F238E27FC236}">
                <a16:creationId xmlns:a16="http://schemas.microsoft.com/office/drawing/2014/main" xmlns=""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xmlns=""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9" name="Freeform: Shape 48">
              <a:extLst>
                <a:ext uri="{FF2B5EF4-FFF2-40B4-BE49-F238E27FC236}">
                  <a16:creationId xmlns:a16="http://schemas.microsoft.com/office/drawing/2014/main" xmlns=""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0" name="Freeform: Shape 49">
              <a:extLst>
                <a:ext uri="{FF2B5EF4-FFF2-40B4-BE49-F238E27FC236}">
                  <a16:creationId xmlns:a16="http://schemas.microsoft.com/office/drawing/2014/main" xmlns=""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Freeform: Shape 50">
              <a:extLst>
                <a:ext uri="{FF2B5EF4-FFF2-40B4-BE49-F238E27FC236}">
                  <a16:creationId xmlns:a16="http://schemas.microsoft.com/office/drawing/2014/main" xmlns=""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xmlns=""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3" name="Freeform: Shape 52">
              <a:extLst>
                <a:ext uri="{FF2B5EF4-FFF2-40B4-BE49-F238E27FC236}">
                  <a16:creationId xmlns:a16="http://schemas.microsoft.com/office/drawing/2014/main" xmlns=""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xmlns=""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xmlns=""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xmlns=""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xmlns=""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8" name="Freeform: Shape 57">
              <a:extLst>
                <a:ext uri="{FF2B5EF4-FFF2-40B4-BE49-F238E27FC236}">
                  <a16:creationId xmlns:a16="http://schemas.microsoft.com/office/drawing/2014/main" xmlns=""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9" name="Freeform: Shape 58">
              <a:extLst>
                <a:ext uri="{FF2B5EF4-FFF2-40B4-BE49-F238E27FC236}">
                  <a16:creationId xmlns:a16="http://schemas.microsoft.com/office/drawing/2014/main" xmlns=""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0" name="Freeform: Shape 59">
              <a:extLst>
                <a:ext uri="{FF2B5EF4-FFF2-40B4-BE49-F238E27FC236}">
                  <a16:creationId xmlns:a16="http://schemas.microsoft.com/office/drawing/2014/main" xmlns=""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1" name="Freeform: Shape 60">
              <a:extLst>
                <a:ext uri="{FF2B5EF4-FFF2-40B4-BE49-F238E27FC236}">
                  <a16:creationId xmlns:a16="http://schemas.microsoft.com/office/drawing/2014/main" xmlns=""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2" name="Freeform: Shape 61">
              <a:extLst>
                <a:ext uri="{FF2B5EF4-FFF2-40B4-BE49-F238E27FC236}">
                  <a16:creationId xmlns:a16="http://schemas.microsoft.com/office/drawing/2014/main" xmlns=""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63" name="Freeform: Shape 62">
              <a:extLst>
                <a:ext uri="{FF2B5EF4-FFF2-40B4-BE49-F238E27FC236}">
                  <a16:creationId xmlns:a16="http://schemas.microsoft.com/office/drawing/2014/main" xmlns=""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Oval 64">
              <a:extLst>
                <a:ext uri="{FF2B5EF4-FFF2-40B4-BE49-F238E27FC236}">
                  <a16:creationId xmlns:a16="http://schemas.microsoft.com/office/drawing/2014/main" xmlns=""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9" name="Oval 68">
              <a:extLst>
                <a:ext uri="{FF2B5EF4-FFF2-40B4-BE49-F238E27FC236}">
                  <a16:creationId xmlns:a16="http://schemas.microsoft.com/office/drawing/2014/main" xmlns=""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70" name="Ink 69">
                  <a:extLst>
                    <a:ext uri="{FF2B5EF4-FFF2-40B4-BE49-F238E27FC236}">
                      <a16:creationId xmlns:a16="http://schemas.microsoft.com/office/drawing/2014/main" xmlns=""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6"/>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xmlns=""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52" name="Isosceles Triangle 151">
            <a:hlinkClick r:id="" action="ppaction://hlinkshowjump?jump=lastslideviewed"/>
            <a:extLst>
              <a:ext uri="{FF2B5EF4-FFF2-40B4-BE49-F238E27FC236}">
                <a16:creationId xmlns:a16="http://schemas.microsoft.com/office/drawing/2014/main" xmlns="" id="{21CDB229-A1DD-4BE8-92BB-9904AAD06175}"/>
              </a:ext>
            </a:extLst>
          </p:cNvPr>
          <p:cNvSpPr/>
          <p:nvPr/>
        </p:nvSpPr>
        <p:spPr>
          <a:xfrm rot="5400000">
            <a:off x="11238516"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20029760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0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948 -0.16736 " pathEditMode="relative" rAng="0" ptsTypes="AA">
                                      <p:cBhvr>
                                        <p:cTn id="17" dur="500" fill="hold"/>
                                        <p:tgtEl>
                                          <p:spTgt spid="30"/>
                                        </p:tgtEl>
                                        <p:attrNameLst>
                                          <p:attrName>ppt_x</p:attrName>
                                          <p:attrName>ppt_y</p:attrName>
                                        </p:attrNameLst>
                                      </p:cBhvr>
                                      <p:rCtr x="-38125" y="976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4115 0.05209 " pathEditMode="relative" rAng="0" ptsTypes="AA">
                                      <p:cBhvr>
                                        <p:cTn id="23" dur="400" fill="hold"/>
                                        <p:tgtEl>
                                          <p:spTgt spid="73"/>
                                        </p:tgtEl>
                                        <p:attrNameLst>
                                          <p:attrName>ppt_x</p:attrName>
                                          <p:attrName>ppt_y</p:attrName>
                                        </p:attrNameLst>
                                      </p:cBhvr>
                                      <p:rCtr x="-2057" y="2593"/>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754E53A1-6715-B8DF-E3CB-243DBEA2FB3F}"/>
              </a:ext>
            </a:extLst>
          </p:cNvPr>
          <p:cNvSpPr txBox="1"/>
          <p:nvPr/>
        </p:nvSpPr>
        <p:spPr>
          <a:xfrm>
            <a:off x="2577564" y="519074"/>
            <a:ext cx="7036872" cy="1898084"/>
          </a:xfrm>
          <a:prstGeom prst="rect">
            <a:avLst/>
          </a:prstGeom>
          <a:noFill/>
        </p:spPr>
        <p:txBody>
          <a:bodyPr wrap="square">
            <a:spAutoFit/>
          </a:bodyPr>
          <a:lstStyle/>
          <a:p>
            <a:pPr algn="ctr" defTabSz="609630">
              <a:defRPr/>
            </a:pPr>
            <a:r>
              <a:rPr lang="en-US" sz="5867" b="1" kern="0" dirty="0">
                <a:latin typeface="#9Slide07 SVNGuerrilla" panose="00000500000000000000" pitchFamily="2" charset="0"/>
                <a:ea typeface="Cambria" panose="02040503050406030204" pitchFamily="18" charset="0"/>
                <a:cs typeface="Times New Roman" panose="02020603050405020304" pitchFamily="18" charset="0"/>
                <a:sym typeface="Arial"/>
              </a:rPr>
              <a:t>I. </a:t>
            </a:r>
          </a:p>
          <a:p>
            <a:pPr algn="ctr" defTabSz="609630">
              <a:defRPr/>
            </a:pPr>
            <a:r>
              <a:rPr lang="en-US" sz="5867" b="1" kern="0" dirty="0" err="1">
                <a:latin typeface="#9Slide07 SVNGuerrilla" panose="00000500000000000000" pitchFamily="2" charset="0"/>
                <a:ea typeface="Cambria" panose="02040503050406030204" pitchFamily="18" charset="0"/>
                <a:cs typeface="Times New Roman" panose="02020603050405020304" pitchFamily="18" charset="0"/>
                <a:sym typeface="Arial"/>
              </a:rPr>
              <a:t>Đọc</a:t>
            </a:r>
            <a:r>
              <a:rPr lang="en-US" sz="5867" b="1" kern="0" dirty="0">
                <a:latin typeface="#9Slide07 SVNGuerrilla" panose="00000500000000000000" pitchFamily="2" charset="0"/>
                <a:ea typeface="Cambria" panose="02040503050406030204" pitchFamily="18" charset="0"/>
                <a:cs typeface="Times New Roman" panose="02020603050405020304" pitchFamily="18" charset="0"/>
                <a:sym typeface="Arial"/>
              </a:rPr>
              <a:t> – </a:t>
            </a:r>
            <a:r>
              <a:rPr lang="en-US" sz="5867" b="1" kern="0" dirty="0" err="1">
                <a:latin typeface="#9Slide07 SVNGuerrilla" panose="00000500000000000000" pitchFamily="2" charset="0"/>
                <a:ea typeface="Cambria" panose="02040503050406030204" pitchFamily="18" charset="0"/>
                <a:cs typeface="Times New Roman" panose="02020603050405020304" pitchFamily="18" charset="0"/>
                <a:sym typeface="Arial"/>
              </a:rPr>
              <a:t>tìm</a:t>
            </a:r>
            <a:r>
              <a:rPr lang="en-US" sz="5867" b="1" kern="0" dirty="0">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latin typeface="#9Slide07 SVNGuerrilla" panose="00000500000000000000" pitchFamily="2" charset="0"/>
                <a:ea typeface="Cambria" panose="02040503050406030204" pitchFamily="18" charset="0"/>
                <a:cs typeface="Times New Roman" panose="02020603050405020304" pitchFamily="18" charset="0"/>
                <a:sym typeface="Arial"/>
              </a:rPr>
              <a:t>hiểu</a:t>
            </a:r>
            <a:r>
              <a:rPr lang="en-US" sz="5867" b="1" kern="0" dirty="0">
                <a:latin typeface="#9Slide07 SVNGuerrilla" panose="00000500000000000000" pitchFamily="2" charset="0"/>
                <a:ea typeface="Cambria" panose="02040503050406030204" pitchFamily="18" charset="0"/>
                <a:cs typeface="Times New Roman" panose="02020603050405020304" pitchFamily="18" charset="0"/>
                <a:sym typeface="Arial"/>
              </a:rPr>
              <a:t> </a:t>
            </a:r>
            <a:r>
              <a:rPr lang="en-US" sz="5867" b="1" kern="0" dirty="0" err="1">
                <a:latin typeface="#9Slide07 SVNGuerrilla" panose="00000500000000000000" pitchFamily="2" charset="0"/>
                <a:ea typeface="Cambria" panose="02040503050406030204" pitchFamily="18" charset="0"/>
                <a:cs typeface="Times New Roman" panose="02020603050405020304" pitchFamily="18" charset="0"/>
                <a:sym typeface="Arial"/>
              </a:rPr>
              <a:t>chung</a:t>
            </a:r>
            <a:endParaRPr lang="en-US" sz="5867" b="1" i="1" kern="0" dirty="0">
              <a:latin typeface="#9Slide07 SVNGuerrilla" panose="00000500000000000000" pitchFamily="2" charset="0"/>
              <a:ea typeface="Cambria" panose="02040503050406030204" pitchFamily="18" charset="0"/>
              <a:cs typeface="Times New Roman" panose="02020603050405020304" pitchFamily="18" charset="0"/>
              <a:sym typeface="Arial"/>
            </a:endParaRPr>
          </a:p>
        </p:txBody>
      </p:sp>
      <p:grpSp>
        <p:nvGrpSpPr>
          <p:cNvPr id="9" name="Group 9"/>
          <p:cNvGrpSpPr/>
          <p:nvPr/>
        </p:nvGrpSpPr>
        <p:grpSpPr>
          <a:xfrm>
            <a:off x="0" y="2680399"/>
            <a:ext cx="12192000" cy="4391306"/>
            <a:chOff x="0" y="0"/>
            <a:chExt cx="6345428" cy="2285492"/>
          </a:xfrm>
        </p:grpSpPr>
        <p:sp>
          <p:nvSpPr>
            <p:cNvPr id="10" name="Freeform 10"/>
            <p:cNvSpPr/>
            <p:nvPr/>
          </p:nvSpPr>
          <p:spPr>
            <a:xfrm>
              <a:off x="-54483" y="-87503"/>
              <a:ext cx="6411976" cy="2581783"/>
            </a:xfrm>
            <a:custGeom>
              <a:avLst/>
              <a:gdLst/>
              <a:ahLst/>
              <a:cxnLst/>
              <a:rect l="l" t="t" r="r" b="b"/>
              <a:pathLst>
                <a:path w="6411976" h="2581783">
                  <a:moveTo>
                    <a:pt x="6399911" y="2197227"/>
                  </a:moveTo>
                  <a:cubicBezTo>
                    <a:pt x="6331839" y="2215642"/>
                    <a:pt x="6244717" y="2207641"/>
                    <a:pt x="6155436" y="2203577"/>
                  </a:cubicBezTo>
                  <a:cubicBezTo>
                    <a:pt x="5884037" y="2186178"/>
                    <a:pt x="5661660" y="2208911"/>
                    <a:pt x="5371846" y="2169287"/>
                  </a:cubicBezTo>
                  <a:cubicBezTo>
                    <a:pt x="4972431" y="2204593"/>
                    <a:pt x="4613275" y="2199259"/>
                    <a:pt x="4214495" y="2210562"/>
                  </a:cubicBezTo>
                  <a:cubicBezTo>
                    <a:pt x="4014978" y="2221992"/>
                    <a:pt x="3956177" y="2136140"/>
                    <a:pt x="3558794" y="2217801"/>
                  </a:cubicBezTo>
                  <a:cubicBezTo>
                    <a:pt x="3310636" y="2126996"/>
                    <a:pt x="3087751" y="2212721"/>
                    <a:pt x="2829941" y="2193036"/>
                  </a:cubicBezTo>
                  <a:cubicBezTo>
                    <a:pt x="2677668" y="2210308"/>
                    <a:pt x="2538857" y="2203831"/>
                    <a:pt x="2377186" y="2207895"/>
                  </a:cubicBezTo>
                  <a:cubicBezTo>
                    <a:pt x="2302383" y="2219833"/>
                    <a:pt x="2170176" y="2256917"/>
                    <a:pt x="2080133" y="2239264"/>
                  </a:cubicBezTo>
                  <a:cubicBezTo>
                    <a:pt x="1715897" y="2256409"/>
                    <a:pt x="1331087" y="2256790"/>
                    <a:pt x="998220" y="2306828"/>
                  </a:cubicBezTo>
                  <a:cubicBezTo>
                    <a:pt x="692785" y="2249551"/>
                    <a:pt x="470281" y="2381758"/>
                    <a:pt x="119380" y="2371598"/>
                  </a:cubicBezTo>
                  <a:cubicBezTo>
                    <a:pt x="20574" y="2359660"/>
                    <a:pt x="70612" y="2581783"/>
                    <a:pt x="54483" y="348361"/>
                  </a:cubicBezTo>
                  <a:cubicBezTo>
                    <a:pt x="68453" y="0"/>
                    <a:pt x="0" y="119507"/>
                    <a:pt x="411607" y="132334"/>
                  </a:cubicBezTo>
                  <a:cubicBezTo>
                    <a:pt x="507873" y="151003"/>
                    <a:pt x="591947" y="108077"/>
                    <a:pt x="678434" y="155575"/>
                  </a:cubicBezTo>
                  <a:cubicBezTo>
                    <a:pt x="738886" y="181991"/>
                    <a:pt x="827405" y="54864"/>
                    <a:pt x="1009015" y="107950"/>
                  </a:cubicBezTo>
                  <a:cubicBezTo>
                    <a:pt x="1098550" y="111379"/>
                    <a:pt x="1139317" y="61468"/>
                    <a:pt x="1425829" y="110617"/>
                  </a:cubicBezTo>
                  <a:cubicBezTo>
                    <a:pt x="1505458" y="111506"/>
                    <a:pt x="1571879" y="70866"/>
                    <a:pt x="1641983" y="95250"/>
                  </a:cubicBezTo>
                  <a:cubicBezTo>
                    <a:pt x="1673733" y="89408"/>
                    <a:pt x="1720215" y="145288"/>
                    <a:pt x="1774571" y="109093"/>
                  </a:cubicBezTo>
                  <a:cubicBezTo>
                    <a:pt x="1942338" y="133223"/>
                    <a:pt x="2066163" y="101600"/>
                    <a:pt x="2275586" y="155321"/>
                  </a:cubicBezTo>
                  <a:cubicBezTo>
                    <a:pt x="2393696" y="211074"/>
                    <a:pt x="2494661" y="101219"/>
                    <a:pt x="2795143" y="184404"/>
                  </a:cubicBezTo>
                  <a:cubicBezTo>
                    <a:pt x="2899791" y="198882"/>
                    <a:pt x="3045079" y="237363"/>
                    <a:pt x="3161157" y="187071"/>
                  </a:cubicBezTo>
                  <a:cubicBezTo>
                    <a:pt x="3211195" y="255143"/>
                    <a:pt x="3265297" y="224536"/>
                    <a:pt x="3413633" y="272542"/>
                  </a:cubicBezTo>
                  <a:cubicBezTo>
                    <a:pt x="3494913" y="307594"/>
                    <a:pt x="3561461" y="232664"/>
                    <a:pt x="3652139" y="243586"/>
                  </a:cubicBezTo>
                  <a:cubicBezTo>
                    <a:pt x="3712337" y="226695"/>
                    <a:pt x="3773932" y="283591"/>
                    <a:pt x="3949065" y="243459"/>
                  </a:cubicBezTo>
                  <a:cubicBezTo>
                    <a:pt x="4052316" y="247904"/>
                    <a:pt x="4139311" y="290449"/>
                    <a:pt x="4235196" y="339344"/>
                  </a:cubicBezTo>
                  <a:cubicBezTo>
                    <a:pt x="4291076" y="335788"/>
                    <a:pt x="4360291" y="290068"/>
                    <a:pt x="4426585" y="315214"/>
                  </a:cubicBezTo>
                  <a:cubicBezTo>
                    <a:pt x="4499610" y="318389"/>
                    <a:pt x="4585843" y="294132"/>
                    <a:pt x="4635754" y="360553"/>
                  </a:cubicBezTo>
                  <a:cubicBezTo>
                    <a:pt x="4666742" y="373380"/>
                    <a:pt x="4697603" y="336296"/>
                    <a:pt x="4739132" y="353314"/>
                  </a:cubicBezTo>
                  <a:cubicBezTo>
                    <a:pt x="4815840" y="361696"/>
                    <a:pt x="4900168" y="366776"/>
                    <a:pt x="4991735" y="359664"/>
                  </a:cubicBezTo>
                  <a:cubicBezTo>
                    <a:pt x="5029835" y="351282"/>
                    <a:pt x="5051933" y="315341"/>
                    <a:pt x="5124196" y="342011"/>
                  </a:cubicBezTo>
                  <a:cubicBezTo>
                    <a:pt x="5283200" y="334772"/>
                    <a:pt x="5339588" y="459994"/>
                    <a:pt x="5596636" y="389382"/>
                  </a:cubicBezTo>
                  <a:cubicBezTo>
                    <a:pt x="5624703" y="363601"/>
                    <a:pt x="5665216" y="381635"/>
                    <a:pt x="5715889" y="398272"/>
                  </a:cubicBezTo>
                  <a:cubicBezTo>
                    <a:pt x="5840603" y="427990"/>
                    <a:pt x="5940806" y="434467"/>
                    <a:pt x="6083554" y="449072"/>
                  </a:cubicBezTo>
                  <a:cubicBezTo>
                    <a:pt x="6133211" y="425323"/>
                    <a:pt x="6181598" y="381381"/>
                    <a:pt x="6295644" y="455549"/>
                  </a:cubicBezTo>
                  <a:cubicBezTo>
                    <a:pt x="6411976" y="494919"/>
                    <a:pt x="6407658" y="303276"/>
                    <a:pt x="6388481" y="1709166"/>
                  </a:cubicBezTo>
                  <a:cubicBezTo>
                    <a:pt x="6410960" y="1864233"/>
                    <a:pt x="6378321" y="2031492"/>
                    <a:pt x="6399911" y="2197227"/>
                  </a:cubicBezTo>
                  <a:close/>
                </a:path>
              </a:pathLst>
            </a:custGeom>
            <a:blipFill>
              <a:blip r:embed="rId3"/>
              <a:stretch>
                <a:fillRect t="-42545" b="-42545"/>
              </a:stretch>
            </a:blipFill>
          </p:spPr>
          <p:txBody>
            <a:bodyPr/>
            <a:lstStyle/>
            <a:p>
              <a:endParaRPr lang="en-US"/>
            </a:p>
          </p:txBody>
        </p:sp>
      </p:grpSp>
    </p:spTree>
    <p:extLst>
      <p:ext uri="{BB962C8B-B14F-4D97-AF65-F5344CB8AC3E}">
        <p14:creationId xmlns:p14="http://schemas.microsoft.com/office/powerpoint/2010/main" val="189847285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 name="Picture 194" descr="Shape, arrow&#10;&#10;Description automatically generated">
            <a:extLst>
              <a:ext uri="{FF2B5EF4-FFF2-40B4-BE49-F238E27FC236}">
                <a16:creationId xmlns:a16="http://schemas.microsoft.com/office/drawing/2014/main" xmlns="" id="{C918DEF8-C118-4CDD-9339-5534A0B76A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56" name="Group 55">
            <a:extLst>
              <a:ext uri="{FF2B5EF4-FFF2-40B4-BE49-F238E27FC236}">
                <a16:creationId xmlns:a16="http://schemas.microsoft.com/office/drawing/2014/main" xmlns="" id="{5B73A967-424F-4E88-929B-0891FF5E9729}"/>
              </a:ext>
            </a:extLst>
          </p:cNvPr>
          <p:cNvGrpSpPr/>
          <p:nvPr/>
        </p:nvGrpSpPr>
        <p:grpSpPr>
          <a:xfrm>
            <a:off x="-136186" y="2747964"/>
            <a:ext cx="12340399" cy="4110038"/>
            <a:chOff x="-136186" y="2747963"/>
            <a:chExt cx="12340399" cy="4110038"/>
          </a:xfrm>
        </p:grpSpPr>
        <p:grpSp>
          <p:nvGrpSpPr>
            <p:cNvPr id="53" name="Group 52">
              <a:extLst>
                <a:ext uri="{FF2B5EF4-FFF2-40B4-BE49-F238E27FC236}">
                  <a16:creationId xmlns:a16="http://schemas.microsoft.com/office/drawing/2014/main" xmlns="" id="{1BAE0C72-406F-44D3-A2D1-B2BDAC3C82CB}"/>
                </a:ext>
              </a:extLst>
            </p:cNvPr>
            <p:cNvGrpSpPr/>
            <p:nvPr/>
          </p:nvGrpSpPr>
          <p:grpSpPr>
            <a:xfrm>
              <a:off x="-136186" y="2747963"/>
              <a:ext cx="12340399" cy="4110038"/>
              <a:chOff x="-136186" y="2747963"/>
              <a:chExt cx="12340399" cy="4110038"/>
            </a:xfrm>
          </p:grpSpPr>
          <p:sp>
            <p:nvSpPr>
              <p:cNvPr id="3" name="Rectangle 2">
                <a:extLst>
                  <a:ext uri="{FF2B5EF4-FFF2-40B4-BE49-F238E27FC236}">
                    <a16:creationId xmlns:a16="http://schemas.microsoft.com/office/drawing/2014/main" xmlns="" id="{4BC62F00-8C77-42ED-836E-C2EE7107F898}"/>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2E7D33A4-41C9-4C97-9837-412B81E45F81}"/>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5" name="Parallelogram 44">
                <a:extLst>
                  <a:ext uri="{FF2B5EF4-FFF2-40B4-BE49-F238E27FC236}">
                    <a16:creationId xmlns:a16="http://schemas.microsoft.com/office/drawing/2014/main" xmlns="" id="{E4CC3523-F5BB-44FF-B080-0CC2C1A0386B}"/>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6" name="Parallelogram 45">
                <a:extLst>
                  <a:ext uri="{FF2B5EF4-FFF2-40B4-BE49-F238E27FC236}">
                    <a16:creationId xmlns:a16="http://schemas.microsoft.com/office/drawing/2014/main" xmlns="" id="{33AE38C2-CB49-4C56-A41E-1D62AF0A2BE9}"/>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Parallelogram 50">
                <a:extLst>
                  <a:ext uri="{FF2B5EF4-FFF2-40B4-BE49-F238E27FC236}">
                    <a16:creationId xmlns:a16="http://schemas.microsoft.com/office/drawing/2014/main" xmlns="" id="{8BF47864-468E-4578-A6BF-0C6E7F274764}"/>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0" name="Parallelogram 49">
                <a:extLst>
                  <a:ext uri="{FF2B5EF4-FFF2-40B4-BE49-F238E27FC236}">
                    <a16:creationId xmlns:a16="http://schemas.microsoft.com/office/drawing/2014/main" xmlns="" id="{A5A5DE25-A320-4E5E-ABAD-89FB594DA2A0}"/>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55" name="Block Arc 54">
              <a:extLst>
                <a:ext uri="{FF2B5EF4-FFF2-40B4-BE49-F238E27FC236}">
                  <a16:creationId xmlns:a16="http://schemas.microsoft.com/office/drawing/2014/main" xmlns="" id="{E57C3635-0201-4116-A74A-88A9F1A3E538}"/>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76200" dir="18900000" sy="23000" kx="-1200000" algn="bl" rotWithShape="0">
              <a:prstClr val="black">
                <a:alpha val="20000"/>
              </a:prstClr>
            </a:outerShdw>
          </a:effectLst>
        </p:spPr>
      </p:pic>
      <p:grpSp>
        <p:nvGrpSpPr>
          <p:cNvPr id="139" name="Group 138">
            <a:extLst>
              <a:ext uri="{FF2B5EF4-FFF2-40B4-BE49-F238E27FC236}">
                <a16:creationId xmlns:a16="http://schemas.microsoft.com/office/drawing/2014/main" xmlns="" id="{A3F81DF7-240E-4DA4-A428-B38EFA1B63C2}"/>
              </a:ext>
            </a:extLst>
          </p:cNvPr>
          <p:cNvGrpSpPr/>
          <p:nvPr/>
        </p:nvGrpSpPr>
        <p:grpSpPr>
          <a:xfrm rot="986148" flipH="1">
            <a:off x="2072556" y="1709962"/>
            <a:ext cx="1453491" cy="2496122"/>
            <a:chOff x="4882323" y="1719006"/>
            <a:chExt cx="2112971" cy="3628666"/>
          </a:xfrm>
          <a:effectLst>
            <a:outerShdw blurRad="76200" dir="13500000" sy="23000" kx="1200000" algn="br" rotWithShape="0">
              <a:prstClr val="black">
                <a:alpha val="20000"/>
              </a:prstClr>
            </a:outerShdw>
          </a:effectLst>
          <a:scene3d>
            <a:camera prst="isometricOffAxis1Right"/>
            <a:lightRig rig="threePt" dir="t"/>
          </a:scene3d>
        </p:grpSpPr>
        <p:sp>
          <p:nvSpPr>
            <p:cNvPr id="140" name="Freeform: Shape 139">
              <a:extLst>
                <a:ext uri="{FF2B5EF4-FFF2-40B4-BE49-F238E27FC236}">
                  <a16:creationId xmlns:a16="http://schemas.microsoft.com/office/drawing/2014/main" xmlns="" id="{E79C0A28-330C-4157-BB3C-C3744EB3A9B1}"/>
                </a:ext>
              </a:extLst>
            </p:cNvPr>
            <p:cNvSpPr/>
            <p:nvPr/>
          </p:nvSpPr>
          <p:spPr>
            <a:xfrm rot="708098">
              <a:off x="5943720" y="2934617"/>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F8D63C25-7549-4800-8D49-28B7D842FA79}"/>
                </a:ext>
              </a:extLst>
            </p:cNvPr>
            <p:cNvSpPr/>
            <p:nvPr/>
          </p:nvSpPr>
          <p:spPr>
            <a:xfrm rot="902007">
              <a:off x="5771386" y="469852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2" name="Freeform: Shape 141">
              <a:extLst>
                <a:ext uri="{FF2B5EF4-FFF2-40B4-BE49-F238E27FC236}">
                  <a16:creationId xmlns:a16="http://schemas.microsoft.com/office/drawing/2014/main" xmlns="" id="{23248A8C-ABB4-4D8D-8FF4-EAEA5CA4555C}"/>
                </a:ext>
              </a:extLst>
            </p:cNvPr>
            <p:cNvSpPr/>
            <p:nvPr/>
          </p:nvSpPr>
          <p:spPr>
            <a:xfrm rot="708098">
              <a:off x="5843114" y="435225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CAC4FFA6-CBAF-4351-9F58-FFC34507F59C}"/>
                </a:ext>
              </a:extLst>
            </p:cNvPr>
            <p:cNvSpPr/>
            <p:nvPr/>
          </p:nvSpPr>
          <p:spPr>
            <a:xfrm rot="3285713" flipH="1">
              <a:off x="5667228" y="514442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Freeform: Shape 143">
              <a:extLst>
                <a:ext uri="{FF2B5EF4-FFF2-40B4-BE49-F238E27FC236}">
                  <a16:creationId xmlns:a16="http://schemas.microsoft.com/office/drawing/2014/main" xmlns="" id="{2E3E1E5F-E3DA-41AD-B12E-4BC9C4085EB7}"/>
                </a:ext>
              </a:extLst>
            </p:cNvPr>
            <p:cNvSpPr/>
            <p:nvPr/>
          </p:nvSpPr>
          <p:spPr>
            <a:xfrm rot="6551678">
              <a:off x="5454105" y="2977575"/>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1BD6A2F5-37EF-472E-88A8-B36351942024}"/>
                </a:ext>
              </a:extLst>
            </p:cNvPr>
            <p:cNvSpPr/>
            <p:nvPr/>
          </p:nvSpPr>
          <p:spPr>
            <a:xfrm rot="7478780">
              <a:off x="5095195" y="262712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BFA05063-6A5D-45DB-9E83-83F956CE6129}"/>
                </a:ext>
              </a:extLst>
            </p:cNvPr>
            <p:cNvSpPr/>
            <p:nvPr/>
          </p:nvSpPr>
          <p:spPr>
            <a:xfrm rot="6014891">
              <a:off x="5654893" y="2995457"/>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1ECEAACA-6291-4195-ABA9-BF4EC511F78C}"/>
                </a:ext>
              </a:extLst>
            </p:cNvPr>
            <p:cNvSpPr/>
            <p:nvPr/>
          </p:nvSpPr>
          <p:spPr>
            <a:xfrm>
              <a:off x="5489262" y="4634979"/>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Freeform: Shape 147">
              <a:extLst>
                <a:ext uri="{FF2B5EF4-FFF2-40B4-BE49-F238E27FC236}">
                  <a16:creationId xmlns:a16="http://schemas.microsoft.com/office/drawing/2014/main" xmlns="" id="{D1A5B718-F280-4CBE-B29B-5998CEF60D32}"/>
                </a:ext>
              </a:extLst>
            </p:cNvPr>
            <p:cNvSpPr/>
            <p:nvPr/>
          </p:nvSpPr>
          <p:spPr>
            <a:xfrm rot="391569">
              <a:off x="5479754" y="4303619"/>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9" name="Freeform: Shape 148">
              <a:extLst>
                <a:ext uri="{FF2B5EF4-FFF2-40B4-BE49-F238E27FC236}">
                  <a16:creationId xmlns:a16="http://schemas.microsoft.com/office/drawing/2014/main" xmlns="" id="{C607FBB0-6FED-43F6-93F0-0FFCE8C226B7}"/>
                </a:ext>
              </a:extLst>
            </p:cNvPr>
            <p:cNvSpPr/>
            <p:nvPr/>
          </p:nvSpPr>
          <p:spPr>
            <a:xfrm rot="228771">
              <a:off x="5443529" y="4007108"/>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0" name="Freeform: Shape 149">
              <a:extLst>
                <a:ext uri="{FF2B5EF4-FFF2-40B4-BE49-F238E27FC236}">
                  <a16:creationId xmlns:a16="http://schemas.microsoft.com/office/drawing/2014/main" xmlns="" id="{EC72D0E5-CCFA-4838-82BF-096C9676DE12}"/>
                </a:ext>
              </a:extLst>
            </p:cNvPr>
            <p:cNvSpPr/>
            <p:nvPr/>
          </p:nvSpPr>
          <p:spPr>
            <a:xfrm rot="708098">
              <a:off x="5766589" y="4056453"/>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FD748D06-FF94-4AB3-9E63-5970C978240C}"/>
                </a:ext>
              </a:extLst>
            </p:cNvPr>
            <p:cNvSpPr/>
            <p:nvPr/>
          </p:nvSpPr>
          <p:spPr>
            <a:xfrm rot="708098">
              <a:off x="5542003" y="3111348"/>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2" name="Freeform: Shape 151">
              <a:extLst>
                <a:ext uri="{FF2B5EF4-FFF2-40B4-BE49-F238E27FC236}">
                  <a16:creationId xmlns:a16="http://schemas.microsoft.com/office/drawing/2014/main" xmlns="" id="{5940FB8B-2D90-42EC-B615-C7B4A913D203}"/>
                </a:ext>
              </a:extLst>
            </p:cNvPr>
            <p:cNvSpPr/>
            <p:nvPr/>
          </p:nvSpPr>
          <p:spPr>
            <a:xfrm rot="20129734">
              <a:off x="6393621" y="3442783"/>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3" name="Freeform: Shape 152">
              <a:extLst>
                <a:ext uri="{FF2B5EF4-FFF2-40B4-BE49-F238E27FC236}">
                  <a16:creationId xmlns:a16="http://schemas.microsoft.com/office/drawing/2014/main" xmlns="" id="{C4D43702-9CEA-47FE-A3F2-0A5FB213E3F4}"/>
                </a:ext>
              </a:extLst>
            </p:cNvPr>
            <p:cNvSpPr/>
            <p:nvPr/>
          </p:nvSpPr>
          <p:spPr>
            <a:xfrm rot="19523295" flipH="1">
              <a:off x="6582758" y="360011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54" name="Freeform: Shape 153">
              <a:extLst>
                <a:ext uri="{FF2B5EF4-FFF2-40B4-BE49-F238E27FC236}">
                  <a16:creationId xmlns:a16="http://schemas.microsoft.com/office/drawing/2014/main" xmlns="" id="{08A208D3-1BD7-4FCE-AC40-3414848512A2}"/>
                </a:ext>
              </a:extLst>
            </p:cNvPr>
            <p:cNvSpPr/>
            <p:nvPr/>
          </p:nvSpPr>
          <p:spPr>
            <a:xfrm rot="20856108">
              <a:off x="6286185" y="3204413"/>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55" name="Freeform: Shape 154">
              <a:extLst>
                <a:ext uri="{FF2B5EF4-FFF2-40B4-BE49-F238E27FC236}">
                  <a16:creationId xmlns:a16="http://schemas.microsoft.com/office/drawing/2014/main" xmlns="" id="{82D156E0-0A35-4E03-8C61-284288670786}"/>
                </a:ext>
              </a:extLst>
            </p:cNvPr>
            <p:cNvSpPr/>
            <p:nvPr/>
          </p:nvSpPr>
          <p:spPr>
            <a:xfrm rot="19866088">
              <a:off x="5374069" y="5091428"/>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6" name="Freeform: Shape 155">
              <a:extLst>
                <a:ext uri="{FF2B5EF4-FFF2-40B4-BE49-F238E27FC236}">
                  <a16:creationId xmlns:a16="http://schemas.microsoft.com/office/drawing/2014/main" xmlns="" id="{FA4DF88E-7261-4760-8D34-3260A7C53C08}"/>
                </a:ext>
              </a:extLst>
            </p:cNvPr>
            <p:cNvSpPr/>
            <p:nvPr/>
          </p:nvSpPr>
          <p:spPr>
            <a:xfrm rot="708098">
              <a:off x="5523581" y="1821537"/>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7" name="Oval 156">
              <a:extLst>
                <a:ext uri="{FF2B5EF4-FFF2-40B4-BE49-F238E27FC236}">
                  <a16:creationId xmlns:a16="http://schemas.microsoft.com/office/drawing/2014/main" xmlns="" id="{870D44F5-AA75-45DA-B2B8-09FD79C268B2}"/>
                </a:ext>
              </a:extLst>
            </p:cNvPr>
            <p:cNvSpPr/>
            <p:nvPr/>
          </p:nvSpPr>
          <p:spPr>
            <a:xfrm rot="708098">
              <a:off x="6213467" y="2558331"/>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8" name="Freeform: Shape 157">
              <a:extLst>
                <a:ext uri="{FF2B5EF4-FFF2-40B4-BE49-F238E27FC236}">
                  <a16:creationId xmlns:a16="http://schemas.microsoft.com/office/drawing/2014/main" xmlns="" id="{2C3E6091-C95E-41DA-A17E-8C7F29EE00BC}"/>
                </a:ext>
              </a:extLst>
            </p:cNvPr>
            <p:cNvSpPr/>
            <p:nvPr/>
          </p:nvSpPr>
          <p:spPr>
            <a:xfrm rot="993537" flipH="1">
              <a:off x="5648430" y="232133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9" name="Freeform: Shape 158">
              <a:extLst>
                <a:ext uri="{FF2B5EF4-FFF2-40B4-BE49-F238E27FC236}">
                  <a16:creationId xmlns:a16="http://schemas.microsoft.com/office/drawing/2014/main" xmlns="" id="{E3002B76-2940-4E83-B6FF-8163F2AE9335}"/>
                </a:ext>
              </a:extLst>
            </p:cNvPr>
            <p:cNvSpPr/>
            <p:nvPr/>
          </p:nvSpPr>
          <p:spPr>
            <a:xfrm rot="708098">
              <a:off x="6183917" y="2442202"/>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0" name="Freeform: Shape 159">
              <a:extLst>
                <a:ext uri="{FF2B5EF4-FFF2-40B4-BE49-F238E27FC236}">
                  <a16:creationId xmlns:a16="http://schemas.microsoft.com/office/drawing/2014/main" xmlns="" id="{B439BAB6-A8EB-406D-9A25-84590376C6F5}"/>
                </a:ext>
              </a:extLst>
            </p:cNvPr>
            <p:cNvSpPr/>
            <p:nvPr/>
          </p:nvSpPr>
          <p:spPr>
            <a:xfrm rot="708098">
              <a:off x="5489190" y="1719006"/>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1" name="Oval 160">
              <a:extLst>
                <a:ext uri="{FF2B5EF4-FFF2-40B4-BE49-F238E27FC236}">
                  <a16:creationId xmlns:a16="http://schemas.microsoft.com/office/drawing/2014/main" xmlns="" id="{8EDFD510-CF95-4D13-8ADD-AB314DEAB448}"/>
                </a:ext>
              </a:extLst>
            </p:cNvPr>
            <p:cNvSpPr/>
            <p:nvPr/>
          </p:nvSpPr>
          <p:spPr>
            <a:xfrm rot="708098">
              <a:off x="5681132" y="2447105"/>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7">
              <p14:nvContentPartPr>
                <p14:cNvPr id="162" name="Ink 161">
                  <a:extLst>
                    <a:ext uri="{FF2B5EF4-FFF2-40B4-BE49-F238E27FC236}">
                      <a16:creationId xmlns:a16="http://schemas.microsoft.com/office/drawing/2014/main" xmlns="" id="{F9A5CD18-05E1-4602-8DBA-1260A93A4C4B}"/>
                    </a:ext>
                  </a:extLst>
                </p14:cNvPr>
                <p14:cNvContentPartPr/>
                <p14:nvPr/>
              </p14:nvContentPartPr>
              <p14:xfrm rot="708098">
                <a:off x="5901220" y="2743299"/>
                <a:ext cx="28440" cy="42480"/>
              </p14:xfrm>
            </p:contentPart>
          </mc:Choice>
          <mc:Fallback xmlns="">
            <p:pic>
              <p:nvPicPr>
                <p:cNvPr id="162" name="Ink 161">
                  <a:extLst>
                    <a:ext uri="{FF2B5EF4-FFF2-40B4-BE49-F238E27FC236}">
                      <a16:creationId xmlns:a16="http://schemas.microsoft.com/office/drawing/2014/main" id="{F9A5CD18-05E1-4602-8DBA-1260A93A4C4B}"/>
                    </a:ext>
                  </a:extLst>
                </p:cNvPr>
                <p:cNvPicPr/>
                <p:nvPr/>
              </p:nvPicPr>
              <p:blipFill>
                <a:blip r:embed="rId8"/>
                <a:stretch>
                  <a:fillRect/>
                </a:stretch>
              </p:blipFill>
              <p:spPr>
                <a:xfrm rot="708098">
                  <a:off x="5888053" y="2730188"/>
                  <a:ext cx="54247" cy="68178"/>
                </a:xfrm>
                <a:prstGeom prst="rect">
                  <a:avLst/>
                </a:prstGeom>
              </p:spPr>
            </p:pic>
          </mc:Fallback>
        </mc:AlternateContent>
        <p:sp>
          <p:nvSpPr>
            <p:cNvPr id="163" name="Freeform: Shape 162">
              <a:extLst>
                <a:ext uri="{FF2B5EF4-FFF2-40B4-BE49-F238E27FC236}">
                  <a16:creationId xmlns:a16="http://schemas.microsoft.com/office/drawing/2014/main" xmlns="" id="{1E75CAB2-1A41-4DDF-8181-A0DF1D7EE5BD}"/>
                </a:ext>
              </a:extLst>
            </p:cNvPr>
            <p:cNvSpPr/>
            <p:nvPr/>
          </p:nvSpPr>
          <p:spPr>
            <a:xfrm rot="708098">
              <a:off x="6600679" y="2784374"/>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4" name="Freeform: Shape 163">
              <a:extLst>
                <a:ext uri="{FF2B5EF4-FFF2-40B4-BE49-F238E27FC236}">
                  <a16:creationId xmlns:a16="http://schemas.microsoft.com/office/drawing/2014/main" xmlns="" id="{DFD1816A-B7A5-484F-ABE9-FADB40461C31}"/>
                </a:ext>
              </a:extLst>
            </p:cNvPr>
            <p:cNvSpPr/>
            <p:nvPr/>
          </p:nvSpPr>
          <p:spPr>
            <a:xfrm>
              <a:off x="5759765" y="2839312"/>
              <a:ext cx="305942" cy="71085"/>
            </a:xfrm>
            <a:custGeom>
              <a:avLst/>
              <a:gdLst>
                <a:gd name="connsiteX0" fmla="*/ 1938 w 305942"/>
                <a:gd name="connsiteY0" fmla="*/ 2211 h 71085"/>
                <a:gd name="connsiteX1" fmla="*/ 178919 w 305942"/>
                <a:gd name="connsiteY1" fmla="*/ 21875 h 71085"/>
                <a:gd name="connsiteX2" fmla="*/ 301822 w 305942"/>
                <a:gd name="connsiteY2" fmla="*/ 71036 h 71085"/>
                <a:gd name="connsiteX3" fmla="*/ 1938 w 305942"/>
                <a:gd name="connsiteY3" fmla="*/ 2211 h 71085"/>
              </a:gdLst>
              <a:ahLst/>
              <a:cxnLst>
                <a:cxn ang="0">
                  <a:pos x="connsiteX0" y="connsiteY0"/>
                </a:cxn>
                <a:cxn ang="0">
                  <a:pos x="connsiteX1" y="connsiteY1"/>
                </a:cxn>
                <a:cxn ang="0">
                  <a:pos x="connsiteX2" y="connsiteY2"/>
                </a:cxn>
                <a:cxn ang="0">
                  <a:pos x="connsiteX3" y="connsiteY3"/>
                </a:cxn>
              </a:cxnLst>
              <a:rect l="l" t="t" r="r" b="b"/>
              <a:pathLst>
                <a:path w="305942" h="71085">
                  <a:moveTo>
                    <a:pt x="1938" y="2211"/>
                  </a:moveTo>
                  <a:cubicBezTo>
                    <a:pt x="-18546" y="-5983"/>
                    <a:pt x="128938" y="10404"/>
                    <a:pt x="178919" y="21875"/>
                  </a:cubicBezTo>
                  <a:cubicBezTo>
                    <a:pt x="228900" y="33346"/>
                    <a:pt x="327222" y="72675"/>
                    <a:pt x="301822" y="71036"/>
                  </a:cubicBezTo>
                  <a:cubicBezTo>
                    <a:pt x="276422" y="69397"/>
                    <a:pt x="22422" y="10405"/>
                    <a:pt x="1938" y="221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61" name="Group 60">
            <a:extLst>
              <a:ext uri="{FF2B5EF4-FFF2-40B4-BE49-F238E27FC236}">
                <a16:creationId xmlns:a16="http://schemas.microsoft.com/office/drawing/2014/main" xmlns="" id="{BF8690BD-15B8-4D9B-8CB8-6760089273A8}"/>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62" name="Freeform: Shape 61">
              <a:extLst>
                <a:ext uri="{FF2B5EF4-FFF2-40B4-BE49-F238E27FC236}">
                  <a16:creationId xmlns:a16="http://schemas.microsoft.com/office/drawing/2014/main" xmlns="" id="{D77B7490-53F9-4369-88AE-191545C039C9}"/>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3" name="Freeform: Shape 62">
              <a:extLst>
                <a:ext uri="{FF2B5EF4-FFF2-40B4-BE49-F238E27FC236}">
                  <a16:creationId xmlns:a16="http://schemas.microsoft.com/office/drawing/2014/main" xmlns="" id="{0A9C9A1C-C7DF-4691-A82B-566B56D7263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9764E385-4DAB-4F5D-8F06-097AAA46B4DC}"/>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Freeform: Shape 64">
              <a:extLst>
                <a:ext uri="{FF2B5EF4-FFF2-40B4-BE49-F238E27FC236}">
                  <a16:creationId xmlns:a16="http://schemas.microsoft.com/office/drawing/2014/main" xmlns="" id="{20677454-0E4B-4D10-9226-9CDCBF66F8E6}"/>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84DE6786-E640-48CE-B0AE-A938556BB33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98E30BA6-0005-4A7D-8725-EA2DC0F3E036}"/>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0B28B6C2-8D21-474D-8585-A93E25AC1241}"/>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9" name="Freeform: Shape 68">
              <a:extLst>
                <a:ext uri="{FF2B5EF4-FFF2-40B4-BE49-F238E27FC236}">
                  <a16:creationId xmlns:a16="http://schemas.microsoft.com/office/drawing/2014/main" xmlns="" id="{4EAF06C9-6E5D-4336-9CBB-A3585E16B3B2}"/>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70" name="Freeform: Shape 69">
              <a:extLst>
                <a:ext uri="{FF2B5EF4-FFF2-40B4-BE49-F238E27FC236}">
                  <a16:creationId xmlns:a16="http://schemas.microsoft.com/office/drawing/2014/main" xmlns="" id="{465CA8FB-B13F-4F59-89CE-7FE49F8CDA85}"/>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1" name="Freeform: Shape 70">
              <a:extLst>
                <a:ext uri="{FF2B5EF4-FFF2-40B4-BE49-F238E27FC236}">
                  <a16:creationId xmlns:a16="http://schemas.microsoft.com/office/drawing/2014/main" xmlns="" id="{2AB68E9D-C2AF-42E2-A21A-CA973F4B14E0}"/>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2287A1B5-7D8B-4265-938F-D19CADB1830B}"/>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3" name="Freeform: Shape 72">
              <a:extLst>
                <a:ext uri="{FF2B5EF4-FFF2-40B4-BE49-F238E27FC236}">
                  <a16:creationId xmlns:a16="http://schemas.microsoft.com/office/drawing/2014/main" xmlns="" id="{89BDA16B-C094-486E-81FC-713AFF2D447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4" name="Freeform: Shape 73">
              <a:extLst>
                <a:ext uri="{FF2B5EF4-FFF2-40B4-BE49-F238E27FC236}">
                  <a16:creationId xmlns:a16="http://schemas.microsoft.com/office/drawing/2014/main" xmlns="" id="{40C4B753-940C-4497-8EF3-595895F9EE30}"/>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5" name="Freeform: Shape 74">
              <a:extLst>
                <a:ext uri="{FF2B5EF4-FFF2-40B4-BE49-F238E27FC236}">
                  <a16:creationId xmlns:a16="http://schemas.microsoft.com/office/drawing/2014/main" xmlns="" id="{2AC6593A-A34C-4776-AB16-24AE504EFC2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76" name="Freeform: Shape 75">
              <a:extLst>
                <a:ext uri="{FF2B5EF4-FFF2-40B4-BE49-F238E27FC236}">
                  <a16:creationId xmlns:a16="http://schemas.microsoft.com/office/drawing/2014/main" xmlns="" id="{6B70399A-52CC-44AD-8705-B2E4449235C1}"/>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77" name="Freeform: Shape 76">
              <a:extLst>
                <a:ext uri="{FF2B5EF4-FFF2-40B4-BE49-F238E27FC236}">
                  <a16:creationId xmlns:a16="http://schemas.microsoft.com/office/drawing/2014/main" xmlns="" id="{9C9B9F23-AD84-4296-BF53-3F23C41F38C1}"/>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8" name="Freeform: Shape 77">
              <a:extLst>
                <a:ext uri="{FF2B5EF4-FFF2-40B4-BE49-F238E27FC236}">
                  <a16:creationId xmlns:a16="http://schemas.microsoft.com/office/drawing/2014/main" xmlns="" id="{48A121C6-C8E8-4CB5-84EC-1F6043EB612F}"/>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9" name="Oval 78">
              <a:extLst>
                <a:ext uri="{FF2B5EF4-FFF2-40B4-BE49-F238E27FC236}">
                  <a16:creationId xmlns:a16="http://schemas.microsoft.com/office/drawing/2014/main" xmlns="" id="{D85AB7FC-768B-4B3D-9322-83A2F54A91B9}"/>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0" name="Freeform: Shape 79">
              <a:extLst>
                <a:ext uri="{FF2B5EF4-FFF2-40B4-BE49-F238E27FC236}">
                  <a16:creationId xmlns:a16="http://schemas.microsoft.com/office/drawing/2014/main" xmlns="" id="{C5F247E9-EDAB-4070-BBC7-733BC7FFBCC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1" name="Freeform: Shape 80">
              <a:extLst>
                <a:ext uri="{FF2B5EF4-FFF2-40B4-BE49-F238E27FC236}">
                  <a16:creationId xmlns:a16="http://schemas.microsoft.com/office/drawing/2014/main" xmlns="" id="{2CAC2F02-406E-44AE-A16A-44525CD8CF7D}"/>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2" name="Freeform: Shape 81">
              <a:extLst>
                <a:ext uri="{FF2B5EF4-FFF2-40B4-BE49-F238E27FC236}">
                  <a16:creationId xmlns:a16="http://schemas.microsoft.com/office/drawing/2014/main" xmlns="" id="{5F77F489-0358-436D-B255-AB822D9FFBA7}"/>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3" name="Oval 82">
              <a:extLst>
                <a:ext uri="{FF2B5EF4-FFF2-40B4-BE49-F238E27FC236}">
                  <a16:creationId xmlns:a16="http://schemas.microsoft.com/office/drawing/2014/main" xmlns="" id="{A6C32D3B-AEEF-41FC-B573-4833DEE36F2A}"/>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84" name="Ink 83">
                  <a:extLst>
                    <a:ext uri="{FF2B5EF4-FFF2-40B4-BE49-F238E27FC236}">
                      <a16:creationId xmlns:a16="http://schemas.microsoft.com/office/drawing/2014/main" xmlns="" id="{C88C6D64-6314-40FF-9EB0-855598E7DB10}"/>
                    </a:ext>
                  </a:extLst>
                </p14:cNvPr>
                <p14:cNvContentPartPr/>
                <p14:nvPr/>
              </p14:nvContentPartPr>
              <p14:xfrm>
                <a:off x="5800799" y="2815191"/>
                <a:ext cx="28440" cy="42480"/>
              </p14:xfrm>
            </p:contentPart>
          </mc:Choice>
          <mc:Fallback xmlns="">
            <p:pic>
              <p:nvPicPr>
                <p:cNvPr id="84" name="Ink 83">
                  <a:extLst>
                    <a:ext uri="{FF2B5EF4-FFF2-40B4-BE49-F238E27FC236}">
                      <a16:creationId xmlns:a16="http://schemas.microsoft.com/office/drawing/2014/main" id="{C88C6D64-6314-40FF-9EB0-855598E7DB10}"/>
                    </a:ext>
                  </a:extLst>
                </p:cNvPr>
                <p:cNvPicPr/>
                <p:nvPr/>
              </p:nvPicPr>
              <p:blipFill>
                <a:blip r:embed="rId10"/>
                <a:stretch>
                  <a:fillRect/>
                </a:stretch>
              </p:blipFill>
              <p:spPr>
                <a:xfrm>
                  <a:off x="5787384" y="2801916"/>
                  <a:ext cx="54734" cy="68499"/>
                </a:xfrm>
                <a:prstGeom prst="rect">
                  <a:avLst/>
                </a:prstGeom>
              </p:spPr>
            </p:pic>
          </mc:Fallback>
        </mc:AlternateContent>
        <p:sp>
          <p:nvSpPr>
            <p:cNvPr id="85" name="Freeform: Shape 84">
              <a:extLst>
                <a:ext uri="{FF2B5EF4-FFF2-40B4-BE49-F238E27FC236}">
                  <a16:creationId xmlns:a16="http://schemas.microsoft.com/office/drawing/2014/main" xmlns="" id="{E83D5964-6677-4620-B35E-5EB4B08CA416}"/>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6" name="Freeform: Shape 85">
              <a:extLst>
                <a:ext uri="{FF2B5EF4-FFF2-40B4-BE49-F238E27FC236}">
                  <a16:creationId xmlns:a16="http://schemas.microsoft.com/office/drawing/2014/main" xmlns="" id="{BAE4FF9B-ECEB-4BD1-8C26-95FD80E6FD73}"/>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2" name="Group 1">
            <a:extLst>
              <a:ext uri="{FF2B5EF4-FFF2-40B4-BE49-F238E27FC236}">
                <a16:creationId xmlns:a16="http://schemas.microsoft.com/office/drawing/2014/main" xmlns="" id="{C6973612-8821-4686-AED8-6363116DC49A}"/>
              </a:ext>
            </a:extLst>
          </p:cNvPr>
          <p:cNvGrpSpPr/>
          <p:nvPr/>
        </p:nvGrpSpPr>
        <p:grpSpPr>
          <a:xfrm>
            <a:off x="8732494" y="1725468"/>
            <a:ext cx="1355671" cy="2296074"/>
            <a:chOff x="8732491" y="1725468"/>
            <a:chExt cx="1355671" cy="229607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9349925" y="2430413"/>
                <a:ext cx="18873" cy="2819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9340851" y="2421492"/>
                  <a:ext cx="36657" cy="45675"/>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34" name="Picture 33" descr="A picture containing male, grate&#10;&#10;Description automatically generated">
            <a:extLst>
              <a:ext uri="{FF2B5EF4-FFF2-40B4-BE49-F238E27FC236}">
                <a16:creationId xmlns:a16="http://schemas.microsoft.com/office/drawing/2014/main" xmlns="" id="{DC1CC6E9-EB20-4F0E-87B4-8609CA0D4F6C}"/>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65" name="Group 164">
            <a:extLst>
              <a:ext uri="{FF2B5EF4-FFF2-40B4-BE49-F238E27FC236}">
                <a16:creationId xmlns:a16="http://schemas.microsoft.com/office/drawing/2014/main" xmlns="" id="{E997F25D-3C7D-442A-AAB2-2479B646F405}"/>
              </a:ext>
            </a:extLst>
          </p:cNvPr>
          <p:cNvGrpSpPr/>
          <p:nvPr/>
        </p:nvGrpSpPr>
        <p:grpSpPr>
          <a:xfrm flipH="1">
            <a:off x="2548225" y="1884297"/>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66" name="Freeform: Shape 165">
              <a:extLst>
                <a:ext uri="{FF2B5EF4-FFF2-40B4-BE49-F238E27FC236}">
                  <a16:creationId xmlns:a16="http://schemas.microsoft.com/office/drawing/2014/main" xmlns="" id="{AD82866A-CE2F-42CA-9850-1CD132FCFA04}"/>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7" name="Freeform: Shape 166">
              <a:extLst>
                <a:ext uri="{FF2B5EF4-FFF2-40B4-BE49-F238E27FC236}">
                  <a16:creationId xmlns:a16="http://schemas.microsoft.com/office/drawing/2014/main" xmlns="" id="{979C6F22-1E59-4D68-A3A1-FAEC242D9A5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8" name="Freeform: Shape 167">
              <a:extLst>
                <a:ext uri="{FF2B5EF4-FFF2-40B4-BE49-F238E27FC236}">
                  <a16:creationId xmlns:a16="http://schemas.microsoft.com/office/drawing/2014/main" xmlns="" id="{41C0801D-D8BA-43D3-B837-CF631CEF1666}"/>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9" name="Freeform: Shape 168">
              <a:extLst>
                <a:ext uri="{FF2B5EF4-FFF2-40B4-BE49-F238E27FC236}">
                  <a16:creationId xmlns:a16="http://schemas.microsoft.com/office/drawing/2014/main" xmlns="" id="{1484125F-F0F9-4EE8-917C-E80D84832DA5}"/>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0" name="Freeform: Shape 169">
              <a:extLst>
                <a:ext uri="{FF2B5EF4-FFF2-40B4-BE49-F238E27FC236}">
                  <a16:creationId xmlns:a16="http://schemas.microsoft.com/office/drawing/2014/main" xmlns="" id="{617B6FAB-F8D6-4240-8E01-A5770CC64F3F}"/>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1" name="Freeform: Shape 170">
              <a:extLst>
                <a:ext uri="{FF2B5EF4-FFF2-40B4-BE49-F238E27FC236}">
                  <a16:creationId xmlns:a16="http://schemas.microsoft.com/office/drawing/2014/main" xmlns="" id="{A9EC5EBB-8275-446E-9246-BCB0DE5F7B55}"/>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2" name="Freeform: Shape 171">
              <a:extLst>
                <a:ext uri="{FF2B5EF4-FFF2-40B4-BE49-F238E27FC236}">
                  <a16:creationId xmlns:a16="http://schemas.microsoft.com/office/drawing/2014/main" xmlns="" id="{19A1EBC1-B89A-4FDB-AA1A-67D6D093B3A2}"/>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3" name="Freeform: Shape 172">
              <a:extLst>
                <a:ext uri="{FF2B5EF4-FFF2-40B4-BE49-F238E27FC236}">
                  <a16:creationId xmlns:a16="http://schemas.microsoft.com/office/drawing/2014/main" xmlns="" id="{9D3FCEEA-EC37-4332-8FA0-49AA7A99B930}"/>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4" name="Freeform: Shape 173">
              <a:extLst>
                <a:ext uri="{FF2B5EF4-FFF2-40B4-BE49-F238E27FC236}">
                  <a16:creationId xmlns:a16="http://schemas.microsoft.com/office/drawing/2014/main" xmlns="" id="{2EE5A2C7-7F76-434A-9A89-0BBAF95BDA4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5" name="Freeform: Shape 174">
              <a:extLst>
                <a:ext uri="{FF2B5EF4-FFF2-40B4-BE49-F238E27FC236}">
                  <a16:creationId xmlns:a16="http://schemas.microsoft.com/office/drawing/2014/main" xmlns="" id="{730FA77A-F07B-4D98-8481-01348F1C8A68}"/>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6" name="Freeform: Shape 175">
              <a:extLst>
                <a:ext uri="{FF2B5EF4-FFF2-40B4-BE49-F238E27FC236}">
                  <a16:creationId xmlns:a16="http://schemas.microsoft.com/office/drawing/2014/main" xmlns="" id="{84CFAF3D-2F7B-462C-B392-952CCFABD710}"/>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7" name="Freeform: Shape 176">
              <a:extLst>
                <a:ext uri="{FF2B5EF4-FFF2-40B4-BE49-F238E27FC236}">
                  <a16:creationId xmlns:a16="http://schemas.microsoft.com/office/drawing/2014/main" xmlns="" id="{8176F8DB-9662-4047-A4F7-672499BB18E2}"/>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8" name="Freeform: Shape 177">
              <a:extLst>
                <a:ext uri="{FF2B5EF4-FFF2-40B4-BE49-F238E27FC236}">
                  <a16:creationId xmlns:a16="http://schemas.microsoft.com/office/drawing/2014/main" xmlns="" id="{82472575-77CB-42A7-A37D-B92E03FFFE85}"/>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9" name="Freeform: Shape 178">
              <a:extLst>
                <a:ext uri="{FF2B5EF4-FFF2-40B4-BE49-F238E27FC236}">
                  <a16:creationId xmlns:a16="http://schemas.microsoft.com/office/drawing/2014/main" xmlns="" id="{D9471479-F85A-42D0-B603-FB7C34B31F7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0" name="Freeform: Shape 179">
              <a:extLst>
                <a:ext uri="{FF2B5EF4-FFF2-40B4-BE49-F238E27FC236}">
                  <a16:creationId xmlns:a16="http://schemas.microsoft.com/office/drawing/2014/main" xmlns="" id="{117BBD01-6722-4005-88FC-F7CD09104DB6}"/>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81" name="Freeform: Shape 180">
              <a:extLst>
                <a:ext uri="{FF2B5EF4-FFF2-40B4-BE49-F238E27FC236}">
                  <a16:creationId xmlns:a16="http://schemas.microsoft.com/office/drawing/2014/main" xmlns="" id="{8C3AA2C6-4C20-4A44-A46B-65FC68414E00}"/>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2" name="Freeform: Shape 181">
              <a:extLst>
                <a:ext uri="{FF2B5EF4-FFF2-40B4-BE49-F238E27FC236}">
                  <a16:creationId xmlns:a16="http://schemas.microsoft.com/office/drawing/2014/main" xmlns="" id="{46E193CB-0D0C-4066-AFF8-FBDA62690AF1}"/>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3" name="Oval 182">
              <a:extLst>
                <a:ext uri="{FF2B5EF4-FFF2-40B4-BE49-F238E27FC236}">
                  <a16:creationId xmlns:a16="http://schemas.microsoft.com/office/drawing/2014/main" xmlns="" id="{00E21F16-9CA2-47D0-866A-C07E4B2733D1}"/>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4" name="Freeform: Shape 183">
              <a:extLst>
                <a:ext uri="{FF2B5EF4-FFF2-40B4-BE49-F238E27FC236}">
                  <a16:creationId xmlns:a16="http://schemas.microsoft.com/office/drawing/2014/main" xmlns="" id="{CA25A021-DD19-4814-8E96-FD0EAD450206}"/>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5" name="Freeform: Shape 184">
              <a:extLst>
                <a:ext uri="{FF2B5EF4-FFF2-40B4-BE49-F238E27FC236}">
                  <a16:creationId xmlns:a16="http://schemas.microsoft.com/office/drawing/2014/main" xmlns="" id="{F0CBBA78-C5F0-4A4D-AB9F-E2CC6F5CAC01}"/>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6" name="Freeform: Shape 185">
              <a:extLst>
                <a:ext uri="{FF2B5EF4-FFF2-40B4-BE49-F238E27FC236}">
                  <a16:creationId xmlns:a16="http://schemas.microsoft.com/office/drawing/2014/main" xmlns="" id="{B5762DE2-F756-41BD-A44D-361791BF21E9}"/>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7" name="Oval 186">
              <a:extLst>
                <a:ext uri="{FF2B5EF4-FFF2-40B4-BE49-F238E27FC236}">
                  <a16:creationId xmlns:a16="http://schemas.microsoft.com/office/drawing/2014/main" xmlns="" id="{CF71C245-7E24-4B94-AC26-3DB22852D5AE}"/>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188" name="Ink 187">
                  <a:extLst>
                    <a:ext uri="{FF2B5EF4-FFF2-40B4-BE49-F238E27FC236}">
                      <a16:creationId xmlns:a16="http://schemas.microsoft.com/office/drawing/2014/main" xmlns="" id="{DE17E04A-4689-4660-BCC3-F3D398C3482E}"/>
                    </a:ext>
                  </a:extLst>
                </p14:cNvPr>
                <p14:cNvContentPartPr/>
                <p14:nvPr/>
              </p14:nvContentPartPr>
              <p14:xfrm rot="20800008">
                <a:off x="5705303" y="2894521"/>
                <a:ext cx="28440" cy="42480"/>
              </p14:xfrm>
            </p:contentPart>
          </mc:Choice>
          <mc:Fallback xmlns="">
            <p:pic>
              <p:nvPicPr>
                <p:cNvPr id="188" name="Ink 187">
                  <a:extLst>
                    <a:ext uri="{FF2B5EF4-FFF2-40B4-BE49-F238E27FC236}">
                      <a16:creationId xmlns:a16="http://schemas.microsoft.com/office/drawing/2014/main" id="{DE17E04A-4689-4660-BCC3-F3D398C3482E}"/>
                    </a:ext>
                  </a:extLst>
                </p:cNvPr>
                <p:cNvPicPr/>
                <p:nvPr/>
              </p:nvPicPr>
              <p:blipFill>
                <a:blip r:embed="rId16"/>
                <a:stretch>
                  <a:fillRect/>
                </a:stretch>
              </p:blipFill>
              <p:spPr>
                <a:xfrm rot="20800008">
                  <a:off x="5692136" y="2881410"/>
                  <a:ext cx="54247" cy="68178"/>
                </a:xfrm>
                <a:prstGeom prst="rect">
                  <a:avLst/>
                </a:prstGeom>
              </p:spPr>
            </p:pic>
          </mc:Fallback>
        </mc:AlternateContent>
        <p:sp>
          <p:nvSpPr>
            <p:cNvPr id="189" name="Freeform: Shape 188">
              <a:extLst>
                <a:ext uri="{FF2B5EF4-FFF2-40B4-BE49-F238E27FC236}">
                  <a16:creationId xmlns:a16="http://schemas.microsoft.com/office/drawing/2014/main" xmlns="" id="{F9D55176-BB33-4954-9516-B5C9D1A79F02}"/>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0" name="Freeform: Shape 189">
              <a:extLst>
                <a:ext uri="{FF2B5EF4-FFF2-40B4-BE49-F238E27FC236}">
                  <a16:creationId xmlns:a16="http://schemas.microsoft.com/office/drawing/2014/main" xmlns="" id="{A257CC14-82AB-4CEB-99A3-8FE26622967D}"/>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97" name="Rectangle 196">
            <a:extLst>
              <a:ext uri="{FF2B5EF4-FFF2-40B4-BE49-F238E27FC236}">
                <a16:creationId xmlns:a16="http://schemas.microsoft.com/office/drawing/2014/main" xmlns="" id="{1100BA03-DB6B-4911-B01A-67825784FCE5}"/>
              </a:ext>
            </a:extLst>
          </p:cNvPr>
          <p:cNvSpPr/>
          <p:nvPr/>
        </p:nvSpPr>
        <p:spPr>
          <a:xfrm>
            <a:off x="4665393" y="1625348"/>
            <a:ext cx="2869696" cy="1569660"/>
          </a:xfrm>
          <a:prstGeom prst="rect">
            <a:avLst/>
          </a:prstGeom>
          <a:noFill/>
        </p:spPr>
        <p:txBody>
          <a:bodyPr wrap="none" lIns="91440" tIns="45720" rIns="91440" bIns="45720">
            <a:spAutoFit/>
          </a:bodyPr>
          <a:lstStyle/>
          <a:p>
            <a:pPr algn="ctr" defTabSz="457223"/>
            <a:r>
              <a:rPr lang="en-US" sz="9600" b="1"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Vào</a:t>
            </a:r>
            <a:r>
              <a:rPr lang="en-US" sz="9600" b="1"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sp>
        <p:nvSpPr>
          <p:cNvPr id="200" name="Isosceles Triangle 199">
            <a:hlinkClick r:id="" action="ppaction://hlinkshowjump?jump=lastslideviewed"/>
            <a:extLst>
              <a:ext uri="{FF2B5EF4-FFF2-40B4-BE49-F238E27FC236}">
                <a16:creationId xmlns:a16="http://schemas.microsoft.com/office/drawing/2014/main" xmlns="" id="{81D7F250-1B43-4748-9B93-BBE20525D2C7}"/>
              </a:ext>
            </a:extLst>
          </p:cNvPr>
          <p:cNvSpPr/>
          <p:nvPr/>
        </p:nvSpPr>
        <p:spPr>
          <a:xfrm rot="5400000">
            <a:off x="11238516" y="412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9948744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7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77735 -0.31273 " pathEditMode="relative" rAng="0" ptsTypes="AA">
                                      <p:cBhvr>
                                        <p:cTn id="17" dur="750" fill="hold"/>
                                        <p:tgtEl>
                                          <p:spTgt spid="30"/>
                                        </p:tgtEl>
                                        <p:attrNameLst>
                                          <p:attrName>ppt_x</p:attrName>
                                          <p:attrName>ppt_y</p:attrName>
                                        </p:attrNameLst>
                                      </p:cBhvr>
                                      <p:rCtr x="-32253" y="2500"/>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42" presetClass="path" presetSubtype="0" accel="50000" decel="50000" fill="hold" nodeType="withEffect">
                                  <p:stCondLst>
                                    <p:cond delay="0"/>
                                  </p:stCondLst>
                                  <p:childTnLst>
                                    <p:animMotion origin="layout" path="M 2.91667E-6 -2.96296E-6 L 0.03606 -0.02199 " pathEditMode="relative" rAng="0" ptsTypes="AA">
                                      <p:cBhvr>
                                        <p:cTn id="19" dur="500" fill="hold"/>
                                        <p:tgtEl>
                                          <p:spTgt spid="61"/>
                                        </p:tgtEl>
                                        <p:attrNameLst>
                                          <p:attrName>ppt_x</p:attrName>
                                          <p:attrName>ppt_y</p:attrName>
                                        </p:attrNameLst>
                                      </p:cBhvr>
                                      <p:rCtr x="1797" y="-1111"/>
                                    </p:animMotion>
                                  </p:childTnLst>
                                </p:cTn>
                              </p:par>
                              <p:par>
                                <p:cTn id="20" presetID="1" presetClass="exit" presetSubtype="0" fill="hold" nodeType="withEffect">
                                  <p:stCondLst>
                                    <p:cond delay="400"/>
                                  </p:stCondLst>
                                  <p:childTnLst>
                                    <p:set>
                                      <p:cBhvr>
                                        <p:cTn id="21" dur="1" fill="hold">
                                          <p:stCondLst>
                                            <p:cond delay="0"/>
                                          </p:stCondLst>
                                        </p:cTn>
                                        <p:tgtEl>
                                          <p:spTgt spid="61"/>
                                        </p:tgtEl>
                                        <p:attrNameLst>
                                          <p:attrName>style.visibility</p:attrName>
                                        </p:attrNameLst>
                                      </p:cBhvr>
                                      <p:to>
                                        <p:strVal val="hidden"/>
                                      </p:to>
                                    </p:set>
                                  </p:childTnLst>
                                </p:cTn>
                              </p:par>
                              <p:par>
                                <p:cTn id="22" presetID="1" presetClass="entr" presetSubtype="0" fill="hold" nodeType="withEffect">
                                  <p:stCondLst>
                                    <p:cond delay="400"/>
                                  </p:stCondLst>
                                  <p:childTnLst>
                                    <p:set>
                                      <p:cBhvr>
                                        <p:cTn id="23" dur="1" fill="hold">
                                          <p:stCondLst>
                                            <p:cond delay="0"/>
                                          </p:stCondLst>
                                        </p:cTn>
                                        <p:tgtEl>
                                          <p:spTgt spid="139"/>
                                        </p:tgtEl>
                                        <p:attrNameLst>
                                          <p:attrName>style.visibility</p:attrName>
                                        </p:attrNameLst>
                                      </p:cBhvr>
                                      <p:to>
                                        <p:strVal val="visible"/>
                                      </p:to>
                                    </p:set>
                                  </p:childTnLst>
                                </p:cTn>
                              </p:par>
                              <p:par>
                                <p:cTn id="24" presetID="8" presetClass="emph" presetSubtype="0" fill="hold" nodeType="withEffect">
                                  <p:stCondLst>
                                    <p:cond delay="0"/>
                                  </p:stCondLst>
                                  <p:childTnLst>
                                    <p:animRot by="-43200000">
                                      <p:cBhvr>
                                        <p:cTn id="25" dur="500" fill="hold"/>
                                        <p:tgtEl>
                                          <p:spTgt spid="30"/>
                                        </p:tgtEl>
                                        <p:attrNameLst>
                                          <p:attrName>r</p:attrName>
                                        </p:attrNameLst>
                                      </p:cBhvr>
                                    </p:animRot>
                                  </p:childTnLst>
                                </p:cTn>
                              </p:par>
                              <p:par>
                                <p:cTn id="26" presetID="6" presetClass="emph" presetSubtype="0" fill="hold" nodeType="withEffect">
                                  <p:stCondLst>
                                    <p:cond delay="0"/>
                                  </p:stCondLst>
                                  <p:childTnLst>
                                    <p:animScale>
                                      <p:cBhvr>
                                        <p:cTn id="27" dur="500" fill="hold"/>
                                        <p:tgtEl>
                                          <p:spTgt spid="30"/>
                                        </p:tgtEl>
                                      </p:cBhvr>
                                      <p:by x="110000" y="110000"/>
                                    </p:animScale>
                                  </p:childTnLst>
                                </p:cTn>
                              </p:par>
                            </p:childTnLst>
                          </p:cTn>
                        </p:par>
                        <p:par>
                          <p:cTn id="28" fill="hold">
                            <p:stCondLst>
                              <p:cond delay="3000"/>
                            </p:stCondLst>
                            <p:childTnLst>
                              <p:par>
                                <p:cTn id="29" presetID="1" presetClass="exit" presetSubtype="0" fill="hold" nodeType="afterEffect">
                                  <p:stCondLst>
                                    <p:cond delay="250"/>
                                  </p:stCondLst>
                                  <p:childTnLst>
                                    <p:set>
                                      <p:cBhvr>
                                        <p:cTn id="30" dur="1" fill="hold">
                                          <p:stCondLst>
                                            <p:cond delay="0"/>
                                          </p:stCondLst>
                                        </p:cTn>
                                        <p:tgtEl>
                                          <p:spTgt spid="139"/>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65"/>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2"/>
                                        </p:tgtEl>
                                        <p:attrNameLst>
                                          <p:attrName>style.visibility</p:attrName>
                                        </p:attrNameLst>
                                      </p:cBhvr>
                                      <p:to>
                                        <p:strVal val="visible"/>
                                      </p:to>
                                    </p:set>
                                  </p:childTnLst>
                                </p:cTn>
                              </p:par>
                              <p:par>
                                <p:cTn id="37" presetID="53" presetClass="entr" presetSubtype="16" fill="hold" grpId="0" nodeType="withEffect">
                                  <p:stCondLst>
                                    <p:cond delay="0"/>
                                  </p:stCondLst>
                                  <p:childTnLst>
                                    <p:set>
                                      <p:cBhvr>
                                        <p:cTn id="38" dur="1" fill="hold">
                                          <p:stCondLst>
                                            <p:cond delay="0"/>
                                          </p:stCondLst>
                                        </p:cTn>
                                        <p:tgtEl>
                                          <p:spTgt spid="197"/>
                                        </p:tgtEl>
                                        <p:attrNameLst>
                                          <p:attrName>style.visibility</p:attrName>
                                        </p:attrNameLst>
                                      </p:cBhvr>
                                      <p:to>
                                        <p:strVal val="visible"/>
                                      </p:to>
                                    </p:set>
                                    <p:anim calcmode="lin" valueType="num">
                                      <p:cBhvr>
                                        <p:cTn id="39" dur="500" fill="hold"/>
                                        <p:tgtEl>
                                          <p:spTgt spid="197"/>
                                        </p:tgtEl>
                                        <p:attrNameLst>
                                          <p:attrName>ppt_w</p:attrName>
                                        </p:attrNameLst>
                                      </p:cBhvr>
                                      <p:tavLst>
                                        <p:tav tm="0">
                                          <p:val>
                                            <p:fltVal val="0"/>
                                          </p:val>
                                        </p:tav>
                                        <p:tav tm="100000">
                                          <p:val>
                                            <p:strVal val="#ppt_w"/>
                                          </p:val>
                                        </p:tav>
                                      </p:tavLst>
                                    </p:anim>
                                    <p:anim calcmode="lin" valueType="num">
                                      <p:cBhvr>
                                        <p:cTn id="40" dur="500" fill="hold"/>
                                        <p:tgtEl>
                                          <p:spTgt spid="197"/>
                                        </p:tgtEl>
                                        <p:attrNameLst>
                                          <p:attrName>ppt_h</p:attrName>
                                        </p:attrNameLst>
                                      </p:cBhvr>
                                      <p:tavLst>
                                        <p:tav tm="0">
                                          <p:val>
                                            <p:fltVal val="0"/>
                                          </p:val>
                                        </p:tav>
                                        <p:tav tm="100000">
                                          <p:val>
                                            <p:strVal val="#ppt_h"/>
                                          </p:val>
                                        </p:tav>
                                      </p:tavLst>
                                    </p:anim>
                                    <p:animEffect transition="in" filter="fade">
                                      <p:cBhvr>
                                        <p:cTn id="41" dur="500"/>
                                        <p:tgtEl>
                                          <p:spTgt spid="197"/>
                                        </p:tgtEl>
                                      </p:cBhvr>
                                    </p:animEffect>
                                  </p:childTnLst>
                                </p:cTn>
                              </p:par>
                              <p:par>
                                <p:cTn id="42" presetID="30" presetClass="emph" presetSubtype="0" repeatCount="indefinite" fill="hold" grpId="1" nodeType="withEffect">
                                  <p:stCondLst>
                                    <p:cond delay="0"/>
                                  </p:stCondLst>
                                  <p:childTnLst>
                                    <p:animClr clrSpc="hsl" dir="cw">
                                      <p:cBhvr override="childStyle">
                                        <p:cTn id="43" dur="500" fill="hold"/>
                                        <p:tgtEl>
                                          <p:spTgt spid="197"/>
                                        </p:tgtEl>
                                        <p:attrNameLst>
                                          <p:attrName>style.color</p:attrName>
                                        </p:attrNameLst>
                                      </p:cBhvr>
                                      <p:by>
                                        <p:hsl h="0" s="12549" l="25098"/>
                                      </p:by>
                                    </p:animClr>
                                    <p:animClr clrSpc="hsl" dir="cw">
                                      <p:cBhvr>
                                        <p:cTn id="44" dur="500" fill="hold"/>
                                        <p:tgtEl>
                                          <p:spTgt spid="197"/>
                                        </p:tgtEl>
                                        <p:attrNameLst>
                                          <p:attrName>fillcolor</p:attrName>
                                        </p:attrNameLst>
                                      </p:cBhvr>
                                      <p:by>
                                        <p:hsl h="0" s="12549" l="25098"/>
                                      </p:by>
                                    </p:animClr>
                                    <p:animClr clrSpc="hsl" dir="cw">
                                      <p:cBhvr>
                                        <p:cTn id="45" dur="500" fill="hold"/>
                                        <p:tgtEl>
                                          <p:spTgt spid="197"/>
                                        </p:tgtEl>
                                        <p:attrNameLst>
                                          <p:attrName>stroke.color</p:attrName>
                                        </p:attrNameLst>
                                      </p:cBhvr>
                                      <p:by>
                                        <p:hsl h="0" s="12549" l="25098"/>
                                      </p:by>
                                    </p:animClr>
                                    <p:set>
                                      <p:cBhvr>
                                        <p:cTn id="46" dur="500" fill="hold"/>
                                        <p:tgtEl>
                                          <p:spTgt spid="197"/>
                                        </p:tgtEl>
                                        <p:attrNameLst>
                                          <p:attrName>fill.type</p:attrName>
                                        </p:attrNameLst>
                                      </p:cBhvr>
                                      <p:to>
                                        <p:strVal val="solid"/>
                                      </p:to>
                                    </p:set>
                                  </p:childTnLst>
                                  <p:subTnLst>
                                    <p:audio>
                                      <p:cMediaNode>
                                        <p:cTn display="0" masterRel="sameClick">
                                          <p:stCondLst>
                                            <p:cond evt="begin" delay="0">
                                              <p:tn val="42"/>
                                            </p:cond>
                                          </p:stCondLst>
                                          <p:endCondLst>
                                            <p:cond evt="onStopAudio" delay="0">
                                              <p:tgtEl>
                                                <p:sldTgt/>
                                              </p:tgtEl>
                                            </p:cond>
                                          </p:endCondLst>
                                        </p:cTn>
                                        <p:tgtEl>
                                          <p:sndTgt r:embed="rId4" name="thang.wav"/>
                                        </p:tgtEl>
                                      </p:cMediaNode>
                                    </p:audio>
                                  </p:subTnLst>
                                </p:cTn>
                              </p:par>
                              <p:par>
                                <p:cTn id="47" presetID="32" presetClass="emph" presetSubtype="0" repeatCount="indefinite" fill="hold" grpId="2" nodeType="withEffect">
                                  <p:stCondLst>
                                    <p:cond delay="0"/>
                                  </p:stCondLst>
                                  <p:childTnLst>
                                    <p:animRot by="120000">
                                      <p:cBhvr>
                                        <p:cTn id="48" dur="100" fill="hold">
                                          <p:stCondLst>
                                            <p:cond delay="0"/>
                                          </p:stCondLst>
                                        </p:cTn>
                                        <p:tgtEl>
                                          <p:spTgt spid="197"/>
                                        </p:tgtEl>
                                        <p:attrNameLst>
                                          <p:attrName>r</p:attrName>
                                        </p:attrNameLst>
                                      </p:cBhvr>
                                    </p:animRot>
                                    <p:animRot by="-240000">
                                      <p:cBhvr>
                                        <p:cTn id="49" dur="200" fill="hold">
                                          <p:stCondLst>
                                            <p:cond delay="200"/>
                                          </p:stCondLst>
                                        </p:cTn>
                                        <p:tgtEl>
                                          <p:spTgt spid="197"/>
                                        </p:tgtEl>
                                        <p:attrNameLst>
                                          <p:attrName>r</p:attrName>
                                        </p:attrNameLst>
                                      </p:cBhvr>
                                    </p:animRot>
                                    <p:animRot by="240000">
                                      <p:cBhvr>
                                        <p:cTn id="50" dur="200" fill="hold">
                                          <p:stCondLst>
                                            <p:cond delay="400"/>
                                          </p:stCondLst>
                                        </p:cTn>
                                        <p:tgtEl>
                                          <p:spTgt spid="197"/>
                                        </p:tgtEl>
                                        <p:attrNameLst>
                                          <p:attrName>r</p:attrName>
                                        </p:attrNameLst>
                                      </p:cBhvr>
                                    </p:animRot>
                                    <p:animRot by="-240000">
                                      <p:cBhvr>
                                        <p:cTn id="51" dur="200" fill="hold">
                                          <p:stCondLst>
                                            <p:cond delay="600"/>
                                          </p:stCondLst>
                                        </p:cTn>
                                        <p:tgtEl>
                                          <p:spTgt spid="197"/>
                                        </p:tgtEl>
                                        <p:attrNameLst>
                                          <p:attrName>r</p:attrName>
                                        </p:attrNameLst>
                                      </p:cBhvr>
                                    </p:animRot>
                                    <p:animRot by="120000">
                                      <p:cBhvr>
                                        <p:cTn id="52" dur="200" fill="hold">
                                          <p:stCondLst>
                                            <p:cond delay="800"/>
                                          </p:stCondLst>
                                        </p:cTn>
                                        <p:tgtEl>
                                          <p:spTgt spid="19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p:bldP spid="197" grpId="1"/>
      <p:bldP spid="197" grpId="2"/>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1">
            <a:hlinkClick r:id="rId7" action="ppaction://hlinksldjump"/>
            <a:extLst>
              <a:ext uri="{FF2B5EF4-FFF2-40B4-BE49-F238E27FC236}">
                <a16:creationId xmlns:a16="http://schemas.microsoft.com/office/drawing/2014/main" xmlns="" id="{418CDFC5-F1F2-4A05-8601-C70753D78DAD}"/>
              </a:ext>
            </a:extLst>
          </p:cNvPr>
          <p:cNvSpPr/>
          <p:nvPr/>
        </p:nvSpPr>
        <p:spPr>
          <a:xfrm>
            <a:off x="1008185" y="3672466"/>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latin typeface="Times New Roman" panose="02020603050405020304" pitchFamily="18" charset="0"/>
                <a:cs typeface="Times New Roman" panose="02020603050405020304" pitchFamily="18" charset="0"/>
              </a:rPr>
              <a:t>A</a:t>
            </a:r>
            <a:r>
              <a:rPr lang="vi-VN" sz="3200" dirty="0">
                <a:latin typeface="Times New Roman" panose="02020603050405020304" pitchFamily="18" charset="0"/>
                <a:cs typeface="Times New Roman" panose="02020603050405020304" pitchFamily="18" charset="0"/>
              </a:rPr>
              <a:t>. Ma-thơ.</a:t>
            </a:r>
          </a:p>
        </p:txBody>
      </p:sp>
      <p:sp>
        <p:nvSpPr>
          <p:cNvPr id="48" name="dapan3">
            <a:hlinkClick r:id="rId7" action="ppaction://hlinksldjump"/>
            <a:extLst>
              <a:ext uri="{FF2B5EF4-FFF2-40B4-BE49-F238E27FC236}">
                <a16:creationId xmlns:a16="http://schemas.microsoft.com/office/drawing/2014/main" xmlns="" id="{94E5965D-5739-45BE-B5BB-34E81578A358}"/>
              </a:ext>
            </a:extLst>
          </p:cNvPr>
          <p:cNvSpPr/>
          <p:nvPr/>
        </p:nvSpPr>
        <p:spPr>
          <a:xfrm>
            <a:off x="1008185" y="5243358"/>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latin typeface="Times New Roman" panose="02020603050405020304" pitchFamily="18" charset="0"/>
                <a:cs typeface="Times New Roman" panose="02020603050405020304" pitchFamily="18" charset="0"/>
              </a:rPr>
              <a:t>C. Vợ chủ.</a:t>
            </a:r>
          </a:p>
        </p:txBody>
      </p:sp>
      <p:sp>
        <p:nvSpPr>
          <p:cNvPr id="46" name="dapan2">
            <a:hlinkClick r:id="rId7" action="ppaction://hlinksldjump"/>
            <a:extLst>
              <a:ext uri="{FF2B5EF4-FFF2-40B4-BE49-F238E27FC236}">
                <a16:creationId xmlns:a16="http://schemas.microsoft.com/office/drawing/2014/main" xmlns="" id="{85E4AD51-E9FD-4FAD-A292-0E29E7581BF8}"/>
              </a:ext>
            </a:extLst>
          </p:cNvPr>
          <p:cNvSpPr/>
          <p:nvPr/>
        </p:nvSpPr>
        <p:spPr>
          <a:xfrm>
            <a:off x="6471141" y="3672466"/>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latin typeface="Times New Roman" panose="02020603050405020304" pitchFamily="18" charset="0"/>
                <a:cs typeface="Times New Roman" panose="02020603050405020304" pitchFamily="18" charset="0"/>
              </a:rPr>
              <a:t>B. Thím Ê-mi-ly.</a:t>
            </a:r>
          </a:p>
        </p:txBody>
      </p:sp>
      <p:sp>
        <p:nvSpPr>
          <p:cNvPr id="45" name="dapan4">
            <a:hlinkClick r:id="rId8" action="ppaction://hlinksldjump"/>
            <a:extLst>
              <a:ext uri="{FF2B5EF4-FFF2-40B4-BE49-F238E27FC236}">
                <a16:creationId xmlns:a16="http://schemas.microsoft.com/office/drawing/2014/main" xmlns="" id="{5F4C0911-E488-4275-9DA5-0D19DF513A7E}"/>
              </a:ext>
            </a:extLst>
          </p:cNvPr>
          <p:cNvSpPr/>
          <p:nvPr/>
        </p:nvSpPr>
        <p:spPr>
          <a:xfrm>
            <a:off x="6471141" y="5243358"/>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latin typeface="Times New Roman" panose="02020603050405020304" pitchFamily="18" charset="0"/>
                <a:cs typeface="Times New Roman" panose="02020603050405020304" pitchFamily="18" charset="0"/>
              </a:rPr>
              <a:t>D</a:t>
            </a:r>
            <a:r>
              <a:rPr lang="vi-VN" sz="3200" dirty="0">
                <a:latin typeface="Times New Roman" panose="02020603050405020304" pitchFamily="18" charset="0"/>
                <a:cs typeface="Times New Roman" panose="02020603050405020304" pitchFamily="18" charset="0"/>
              </a:rPr>
              <a:t>. Bà Li-ly Cráp-tri.</a:t>
            </a:r>
          </a:p>
        </p:txBody>
      </p:sp>
      <p:sp>
        <p:nvSpPr>
          <p:cNvPr id="20" name="Rectangle: Rounded Corners 19">
            <a:extLst>
              <a:ext uri="{FF2B5EF4-FFF2-40B4-BE49-F238E27FC236}">
                <a16:creationId xmlns:a16="http://schemas.microsoft.com/office/drawing/2014/main" xmlns="" id="{1BEF8640-1554-468C-9D8E-2F35441828B8}"/>
              </a:ext>
            </a:extLst>
          </p:cNvPr>
          <p:cNvSpPr/>
          <p:nvPr/>
        </p:nvSpPr>
        <p:spPr>
          <a:xfrm>
            <a:off x="1559170" y="1341388"/>
            <a:ext cx="9073662" cy="1940418"/>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Times New Roman" panose="02020603050405020304" pitchFamily="18" charset="0"/>
                <a:cs typeface="Times New Roman" panose="02020603050405020304" pitchFamily="18" charset="0"/>
              </a:rPr>
              <a:t>4. </a:t>
            </a:r>
            <a:r>
              <a:rPr lang="vi-VN" sz="3200" b="1" dirty="0">
                <a:latin typeface="Times New Roman" panose="02020603050405020304" pitchFamily="18" charset="0"/>
                <a:cs typeface="Times New Roman" panose="02020603050405020304" pitchFamily="18" charset="0"/>
              </a:rPr>
              <a:t>Dựa vào văn bản </a:t>
            </a:r>
            <a:r>
              <a:rPr lang="vi-VN" sz="3200" b="1" i="1" dirty="0">
                <a:latin typeface="Times New Roman" panose="02020603050405020304" pitchFamily="18" charset="0"/>
                <a:cs typeface="Times New Roman" panose="02020603050405020304" pitchFamily="18" charset="0"/>
              </a:rPr>
              <a:t>Bài hát đồng sáu xu, </a:t>
            </a:r>
            <a:r>
              <a:rPr lang="vi-VN" sz="3200" b="1" dirty="0">
                <a:latin typeface="Times New Roman" panose="02020603050405020304" pitchFamily="18" charset="0"/>
                <a:cs typeface="Times New Roman" panose="02020603050405020304" pitchFamily="18" charset="0"/>
              </a:rPr>
              <a:t>em hãy cho biết, Méc-đơ-lân và Mét-thiu sống với ai từ khi 14 tuổi?</a:t>
            </a:r>
          </a:p>
        </p:txBody>
      </p:sp>
      <p:pic>
        <p:nvPicPr>
          <p:cNvPr id="8" name="Correct Answer #3 Sound Effect">
            <a:hlinkClick r:id="" action="ppaction://media"/>
            <a:extLst>
              <a:ext uri="{FF2B5EF4-FFF2-40B4-BE49-F238E27FC236}">
                <a16:creationId xmlns:a16="http://schemas.microsoft.com/office/drawing/2014/main" xmlns="" id="{CED9E5F7-A5CE-4E63-ADA0-85F873B752E2}"/>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1807" y="-487362"/>
            <a:ext cx="487363" cy="487363"/>
          </a:xfrm>
          <a:prstGeom prst="rect">
            <a:avLst/>
          </a:prstGeom>
        </p:spPr>
      </p:pic>
      <p:pic>
        <p:nvPicPr>
          <p:cNvPr id="9" name="Wrong Answer">
            <a:hlinkClick r:id="" action="ppaction://media"/>
            <a:extLst>
              <a:ext uri="{FF2B5EF4-FFF2-40B4-BE49-F238E27FC236}">
                <a16:creationId xmlns:a16="http://schemas.microsoft.com/office/drawing/2014/main" xmlns="" id="{3DF20732-9A46-42E2-AD99-B73034004A97}"/>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836575" y="-487364"/>
            <a:ext cx="487363" cy="487363"/>
          </a:xfrm>
          <a:prstGeom prst="rect">
            <a:avLst/>
          </a:prstGeom>
        </p:spPr>
      </p:pic>
      <p:sp>
        <p:nvSpPr>
          <p:cNvPr id="10" name="Action Button: Return 9">
            <a:hlinkClick r:id="rId10" action="ppaction://hlinksldjump" highlightClick="1"/>
            <a:extLst>
              <a:ext uri="{FF2B5EF4-FFF2-40B4-BE49-F238E27FC236}">
                <a16:creationId xmlns:a16="http://schemas.microsoft.com/office/drawing/2014/main" xmlns="" id="{E20CEA7B-FBCA-4FED-8C7E-F830C1695342}"/>
              </a:ext>
            </a:extLst>
          </p:cNvPr>
          <p:cNvSpPr/>
          <p:nvPr/>
        </p:nvSpPr>
        <p:spPr>
          <a:xfrm rot="16200000">
            <a:off x="0" y="0"/>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just" defTabSz="457223"/>
            <a:endParaRPr lang="en-US" sz="320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87598003"/>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2" presetClass="entr" presetSubtype="8" fill="hold" grpId="0" nodeType="withEffect">
                                  <p:stCondLst>
                                    <p:cond delay="500"/>
                                  </p:stCondLst>
                                  <p:childTnLst>
                                    <p:set>
                                      <p:cBhvr>
                                        <p:cTn id="9" dur="1" fill="hold">
                                          <p:stCondLst>
                                            <p:cond delay="0"/>
                                          </p:stCondLst>
                                        </p:cTn>
                                        <p:tgtEl>
                                          <p:spTgt spid="48"/>
                                        </p:tgtEl>
                                        <p:attrNameLst>
                                          <p:attrName>style.visibility</p:attrName>
                                        </p:attrNameLst>
                                      </p:cBhvr>
                                      <p:to>
                                        <p:strVal val="visible"/>
                                      </p:to>
                                    </p:set>
                                    <p:anim calcmode="lin" valueType="num">
                                      <p:cBhvr additive="base">
                                        <p:cTn id="10" dur="500" fill="hold"/>
                                        <p:tgtEl>
                                          <p:spTgt spid="48"/>
                                        </p:tgtEl>
                                        <p:attrNameLst>
                                          <p:attrName>ppt_x</p:attrName>
                                        </p:attrNameLst>
                                      </p:cBhvr>
                                      <p:tavLst>
                                        <p:tav tm="0">
                                          <p:val>
                                            <p:strVal val="0-#ppt_w/2"/>
                                          </p:val>
                                        </p:tav>
                                        <p:tav tm="100000">
                                          <p:val>
                                            <p:strVal val="#ppt_x"/>
                                          </p:val>
                                        </p:tav>
                                      </p:tavLst>
                                    </p:anim>
                                    <p:anim calcmode="lin" valueType="num">
                                      <p:cBhvr additive="base">
                                        <p:cTn id="11" dur="500" fill="hold"/>
                                        <p:tgtEl>
                                          <p:spTgt spid="48"/>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500"/>
                                  </p:stCondLst>
                                  <p:childTnLst>
                                    <p:set>
                                      <p:cBhvr>
                                        <p:cTn id="13" dur="1" fill="hold">
                                          <p:stCondLst>
                                            <p:cond delay="0"/>
                                          </p:stCondLst>
                                        </p:cTn>
                                        <p:tgtEl>
                                          <p:spTgt spid="47"/>
                                        </p:tgtEl>
                                        <p:attrNameLst>
                                          <p:attrName>style.visibility</p:attrName>
                                        </p:attrNameLst>
                                      </p:cBhvr>
                                      <p:to>
                                        <p:strVal val="visible"/>
                                      </p:to>
                                    </p:set>
                                    <p:anim calcmode="lin" valueType="num">
                                      <p:cBhvr additive="base">
                                        <p:cTn id="14" dur="500" fill="hold"/>
                                        <p:tgtEl>
                                          <p:spTgt spid="47"/>
                                        </p:tgtEl>
                                        <p:attrNameLst>
                                          <p:attrName>ppt_x</p:attrName>
                                        </p:attrNameLst>
                                      </p:cBhvr>
                                      <p:tavLst>
                                        <p:tav tm="0">
                                          <p:val>
                                            <p:strVal val="0-#ppt_w/2"/>
                                          </p:val>
                                        </p:tav>
                                        <p:tav tm="100000">
                                          <p:val>
                                            <p:strVal val="#ppt_x"/>
                                          </p:val>
                                        </p:tav>
                                      </p:tavLst>
                                    </p:anim>
                                    <p:anim calcmode="lin" valueType="num">
                                      <p:cBhvr additive="base">
                                        <p:cTn id="15" dur="500" fill="hold"/>
                                        <p:tgtEl>
                                          <p:spTgt spid="47"/>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45"/>
                                        </p:tgtEl>
                                        <p:attrNameLst>
                                          <p:attrName>style.visibility</p:attrName>
                                        </p:attrNameLst>
                                      </p:cBhvr>
                                      <p:to>
                                        <p:strVal val="visible"/>
                                      </p:to>
                                    </p:set>
                                    <p:anim calcmode="lin" valueType="num">
                                      <p:cBhvr additive="base">
                                        <p:cTn id="18" dur="500" fill="hold"/>
                                        <p:tgtEl>
                                          <p:spTgt spid="45"/>
                                        </p:tgtEl>
                                        <p:attrNameLst>
                                          <p:attrName>ppt_x</p:attrName>
                                        </p:attrNameLst>
                                      </p:cBhvr>
                                      <p:tavLst>
                                        <p:tav tm="0">
                                          <p:val>
                                            <p:strVal val="1+#ppt_w/2"/>
                                          </p:val>
                                        </p:tav>
                                        <p:tav tm="100000">
                                          <p:val>
                                            <p:strVal val="#ppt_x"/>
                                          </p:val>
                                        </p:tav>
                                      </p:tavLst>
                                    </p:anim>
                                    <p:anim calcmode="lin" valueType="num">
                                      <p:cBhvr additive="base">
                                        <p:cTn id="19" dur="500" fill="hold"/>
                                        <p:tgtEl>
                                          <p:spTgt spid="45"/>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500" fill="hold"/>
                                        <p:tgtEl>
                                          <p:spTgt spid="46"/>
                                        </p:tgtEl>
                                        <p:attrNameLst>
                                          <p:attrName>ppt_x</p:attrName>
                                        </p:attrNameLst>
                                      </p:cBhvr>
                                      <p:tavLst>
                                        <p:tav tm="0">
                                          <p:val>
                                            <p:strVal val="1+#ppt_w/2"/>
                                          </p:val>
                                        </p:tav>
                                        <p:tav tm="100000">
                                          <p:val>
                                            <p:strVal val="#ppt_x"/>
                                          </p:val>
                                        </p:tav>
                                      </p:tavLst>
                                    </p:anim>
                                    <p:anim calcmode="lin" valueType="num">
                                      <p:cBhvr additive="base">
                                        <p:cTn id="23"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5"/>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45"/>
                                        </p:tgtEl>
                                        <p:attrNameLst>
                                          <p:attrName>fillcolor</p:attrName>
                                        </p:attrNameLst>
                                      </p:cBhvr>
                                      <p:to>
                                        <a:srgbClr val="92D050"/>
                                      </p:to>
                                    </p:animClr>
                                    <p:set>
                                      <p:cBhvr>
                                        <p:cTn id="29" dur="500" fill="hold"/>
                                        <p:tgtEl>
                                          <p:spTgt spid="45"/>
                                        </p:tgtEl>
                                        <p:attrNameLst>
                                          <p:attrName>fill.type</p:attrName>
                                        </p:attrNameLst>
                                      </p:cBhvr>
                                      <p:to>
                                        <p:strVal val="solid"/>
                                      </p:to>
                                    </p:set>
                                    <p:set>
                                      <p:cBhvr>
                                        <p:cTn id="30" dur="500" fill="hold"/>
                                        <p:tgtEl>
                                          <p:spTgt spid="45"/>
                                        </p:tgtEl>
                                        <p:attrNameLst>
                                          <p:attrName>fill.on</p:attrName>
                                        </p:attrNameLst>
                                      </p:cBhvr>
                                      <p:to>
                                        <p:strVal val="true"/>
                                      </p:to>
                                    </p:set>
                                  </p:childTnLst>
                                </p:cTn>
                              </p:par>
                              <p:par>
                                <p:cTn id="31" presetID="1" presetClass="emph" presetSubtype="2" fill="hold" nodeType="withEffect">
                                  <p:stCondLst>
                                    <p:cond delay="0"/>
                                  </p:stCondLst>
                                  <p:childTnLst>
                                    <p:animClr clrSpc="rgb" dir="cw">
                                      <p:cBhvr>
                                        <p:cTn id="32" dur="500" fill="hold"/>
                                        <p:tgtEl>
                                          <p:spTgt spid="48"/>
                                        </p:tgtEl>
                                        <p:attrNameLst>
                                          <p:attrName>fillcolor</p:attrName>
                                        </p:attrNameLst>
                                      </p:cBhvr>
                                      <p:to>
                                        <a:srgbClr val="FF5050"/>
                                      </p:to>
                                    </p:animClr>
                                    <p:set>
                                      <p:cBhvr>
                                        <p:cTn id="33" dur="500" fill="hold"/>
                                        <p:tgtEl>
                                          <p:spTgt spid="48"/>
                                        </p:tgtEl>
                                        <p:attrNameLst>
                                          <p:attrName>fill.type</p:attrName>
                                        </p:attrNameLst>
                                      </p:cBhvr>
                                      <p:to>
                                        <p:strVal val="solid"/>
                                      </p:to>
                                    </p:set>
                                    <p:set>
                                      <p:cBhvr>
                                        <p:cTn id="34" dur="500" fill="hold"/>
                                        <p:tgtEl>
                                          <p:spTgt spid="48"/>
                                        </p:tgtEl>
                                        <p:attrNameLst>
                                          <p:attrName>fill.on</p:attrName>
                                        </p:attrNameLst>
                                      </p:cBhvr>
                                      <p:to>
                                        <p:strVal val="true"/>
                                      </p:to>
                                    </p:set>
                                  </p:childTnLst>
                                </p:cTn>
                              </p:par>
                              <p:par>
                                <p:cTn id="35" presetID="1" presetClass="emph" presetSubtype="2" fill="hold" nodeType="withEffect">
                                  <p:stCondLst>
                                    <p:cond delay="0"/>
                                  </p:stCondLst>
                                  <p:childTnLst>
                                    <p:animClr clrSpc="rgb" dir="cw">
                                      <p:cBhvr>
                                        <p:cTn id="36" dur="500" fill="hold"/>
                                        <p:tgtEl>
                                          <p:spTgt spid="47"/>
                                        </p:tgtEl>
                                        <p:attrNameLst>
                                          <p:attrName>fillcolor</p:attrName>
                                        </p:attrNameLst>
                                      </p:cBhvr>
                                      <p:to>
                                        <a:srgbClr val="FF5050"/>
                                      </p:to>
                                    </p:animClr>
                                    <p:set>
                                      <p:cBhvr>
                                        <p:cTn id="37" dur="500" fill="hold"/>
                                        <p:tgtEl>
                                          <p:spTgt spid="47"/>
                                        </p:tgtEl>
                                        <p:attrNameLst>
                                          <p:attrName>fill.type</p:attrName>
                                        </p:attrNameLst>
                                      </p:cBhvr>
                                      <p:to>
                                        <p:strVal val="solid"/>
                                      </p:to>
                                    </p:set>
                                    <p:set>
                                      <p:cBhvr>
                                        <p:cTn id="38" dur="500" fill="hold"/>
                                        <p:tgtEl>
                                          <p:spTgt spid="47"/>
                                        </p:tgtEl>
                                        <p:attrNameLst>
                                          <p:attrName>fill.on</p:attrName>
                                        </p:attrNameLst>
                                      </p:cBhvr>
                                      <p:to>
                                        <p:strVal val="true"/>
                                      </p:to>
                                    </p:set>
                                  </p:childTnLst>
                                </p:cTn>
                              </p:par>
                              <p:par>
                                <p:cTn id="39" presetID="1" presetClass="emph" presetSubtype="2" fill="hold" nodeType="withEffect">
                                  <p:stCondLst>
                                    <p:cond delay="0"/>
                                  </p:stCondLst>
                                  <p:childTnLst>
                                    <p:animClr clrSpc="rgb" dir="cw">
                                      <p:cBhvr>
                                        <p:cTn id="40" dur="500" fill="hold"/>
                                        <p:tgtEl>
                                          <p:spTgt spid="46"/>
                                        </p:tgtEl>
                                        <p:attrNameLst>
                                          <p:attrName>fillcolor</p:attrName>
                                        </p:attrNameLst>
                                      </p:cBhvr>
                                      <p:to>
                                        <a:srgbClr val="FF5050"/>
                                      </p:to>
                                    </p:animClr>
                                    <p:set>
                                      <p:cBhvr>
                                        <p:cTn id="41" dur="500" fill="hold"/>
                                        <p:tgtEl>
                                          <p:spTgt spid="46"/>
                                        </p:tgtEl>
                                        <p:attrNameLst>
                                          <p:attrName>fill.type</p:attrName>
                                        </p:attrNameLst>
                                      </p:cBhvr>
                                      <p:to>
                                        <p:strVal val="solid"/>
                                      </p:to>
                                    </p:set>
                                    <p:set>
                                      <p:cBhvr>
                                        <p:cTn id="42" dur="500" fill="hold"/>
                                        <p:tgtEl>
                                          <p:spTgt spid="46"/>
                                        </p:tgtEl>
                                        <p:attrNameLst>
                                          <p:attrName>fill.on</p:attrName>
                                        </p:attrNameLst>
                                      </p:cBhvr>
                                      <p:to>
                                        <p:strVal val="true"/>
                                      </p:to>
                                    </p:set>
                                  </p:childTnLst>
                                </p:cTn>
                              </p:par>
                              <p:par>
                                <p:cTn id="43" presetID="1" presetClass="mediacall" presetSubtype="0" fill="hold" nodeType="withEffect">
                                  <p:stCondLst>
                                    <p:cond delay="100"/>
                                  </p:stCondLst>
                                  <p:childTnLst>
                                    <p:cmd type="call" cmd="playFrom(0.0)">
                                      <p:cBhvr>
                                        <p:cTn id="44" dur="3682" fill="hold"/>
                                        <p:tgtEl>
                                          <p:spTgt spid="8"/>
                                        </p:tgtEl>
                                      </p:cBhvr>
                                    </p:cmd>
                                  </p:childTnLst>
                                </p:cTn>
                              </p:par>
                            </p:childTnLst>
                          </p:cTn>
                        </p:par>
                      </p:childTnLst>
                    </p:cTn>
                  </p:par>
                </p:childTnLst>
              </p:cTn>
              <p:nextCondLst>
                <p:cond evt="onClick" delay="0">
                  <p:tgtEl>
                    <p:spTgt spid="45"/>
                  </p:tgtEl>
                </p:cond>
              </p:nextCondLst>
            </p:seq>
            <p:seq concurrent="1" nextAc="seek">
              <p:cTn id="45" restart="whenNotActive" fill="hold" evtFilter="cancelBubble" nodeType="interactiveSeq">
                <p:stCondLst>
                  <p:cond evt="onClick" delay="0">
                    <p:tgtEl>
                      <p:spTgt spid="46"/>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500" fill="hold"/>
                                        <p:tgtEl>
                                          <p:spTgt spid="46"/>
                                        </p:tgtEl>
                                        <p:attrNameLst>
                                          <p:attrName>fillcolor</p:attrName>
                                        </p:attrNameLst>
                                      </p:cBhvr>
                                      <p:to>
                                        <a:srgbClr val="FF5050"/>
                                      </p:to>
                                    </p:animClr>
                                    <p:set>
                                      <p:cBhvr>
                                        <p:cTn id="50" dur="500" fill="hold"/>
                                        <p:tgtEl>
                                          <p:spTgt spid="46"/>
                                        </p:tgtEl>
                                        <p:attrNameLst>
                                          <p:attrName>fill.type</p:attrName>
                                        </p:attrNameLst>
                                      </p:cBhvr>
                                      <p:to>
                                        <p:strVal val="solid"/>
                                      </p:to>
                                    </p:set>
                                    <p:set>
                                      <p:cBhvr>
                                        <p:cTn id="51" dur="500" fill="hold"/>
                                        <p:tgtEl>
                                          <p:spTgt spid="46"/>
                                        </p:tgtEl>
                                        <p:attrNameLst>
                                          <p:attrName>fill.on</p:attrName>
                                        </p:attrNameLst>
                                      </p:cBhvr>
                                      <p:to>
                                        <p:strVal val="true"/>
                                      </p:to>
                                    </p:set>
                                  </p:childTnLst>
                                </p:cTn>
                              </p:par>
                              <p:par>
                                <p:cTn id="52" presetID="1" presetClass="emph" presetSubtype="2" fill="hold" nodeType="withEffect">
                                  <p:stCondLst>
                                    <p:cond delay="0"/>
                                  </p:stCondLst>
                                  <p:childTnLst>
                                    <p:animClr clrSpc="rgb" dir="cw">
                                      <p:cBhvr>
                                        <p:cTn id="53" dur="500" fill="hold"/>
                                        <p:tgtEl>
                                          <p:spTgt spid="48"/>
                                        </p:tgtEl>
                                        <p:attrNameLst>
                                          <p:attrName>fillcolor</p:attrName>
                                        </p:attrNameLst>
                                      </p:cBhvr>
                                      <p:to>
                                        <a:srgbClr val="FF5050"/>
                                      </p:to>
                                    </p:animClr>
                                    <p:set>
                                      <p:cBhvr>
                                        <p:cTn id="54" dur="500" fill="hold"/>
                                        <p:tgtEl>
                                          <p:spTgt spid="48"/>
                                        </p:tgtEl>
                                        <p:attrNameLst>
                                          <p:attrName>fill.type</p:attrName>
                                        </p:attrNameLst>
                                      </p:cBhvr>
                                      <p:to>
                                        <p:strVal val="solid"/>
                                      </p:to>
                                    </p:set>
                                    <p:set>
                                      <p:cBhvr>
                                        <p:cTn id="55" dur="500" fill="hold"/>
                                        <p:tgtEl>
                                          <p:spTgt spid="48"/>
                                        </p:tgtEl>
                                        <p:attrNameLst>
                                          <p:attrName>fill.on</p:attrName>
                                        </p:attrNameLst>
                                      </p:cBhvr>
                                      <p:to>
                                        <p:strVal val="true"/>
                                      </p:to>
                                    </p:set>
                                  </p:childTnLst>
                                </p:cTn>
                              </p:par>
                              <p:par>
                                <p:cTn id="56" presetID="1" presetClass="emph" presetSubtype="2" fill="hold" nodeType="withEffect">
                                  <p:stCondLst>
                                    <p:cond delay="0"/>
                                  </p:stCondLst>
                                  <p:childTnLst>
                                    <p:animClr clrSpc="rgb" dir="cw">
                                      <p:cBhvr>
                                        <p:cTn id="57" dur="500" fill="hold"/>
                                        <p:tgtEl>
                                          <p:spTgt spid="47"/>
                                        </p:tgtEl>
                                        <p:attrNameLst>
                                          <p:attrName>fillcolor</p:attrName>
                                        </p:attrNameLst>
                                      </p:cBhvr>
                                      <p:to>
                                        <a:srgbClr val="FF5050"/>
                                      </p:to>
                                    </p:animClr>
                                    <p:set>
                                      <p:cBhvr>
                                        <p:cTn id="58" dur="500" fill="hold"/>
                                        <p:tgtEl>
                                          <p:spTgt spid="47"/>
                                        </p:tgtEl>
                                        <p:attrNameLst>
                                          <p:attrName>fill.type</p:attrName>
                                        </p:attrNameLst>
                                      </p:cBhvr>
                                      <p:to>
                                        <p:strVal val="solid"/>
                                      </p:to>
                                    </p:set>
                                    <p:set>
                                      <p:cBhvr>
                                        <p:cTn id="59" dur="500" fill="hold"/>
                                        <p:tgtEl>
                                          <p:spTgt spid="47"/>
                                        </p:tgtEl>
                                        <p:attrNameLst>
                                          <p:attrName>fill.on</p:attrName>
                                        </p:attrNameLst>
                                      </p:cBhvr>
                                      <p:to>
                                        <p:strVal val="true"/>
                                      </p:to>
                                    </p:set>
                                  </p:childTnLst>
                                </p:cTn>
                              </p:par>
                              <p:par>
                                <p:cTn id="60" presetID="1" presetClass="emph" presetSubtype="2" fill="hold" nodeType="withEffect">
                                  <p:stCondLst>
                                    <p:cond delay="0"/>
                                  </p:stCondLst>
                                  <p:childTnLst>
                                    <p:animClr clrSpc="rgb" dir="cw">
                                      <p:cBhvr>
                                        <p:cTn id="61" dur="500" fill="hold"/>
                                        <p:tgtEl>
                                          <p:spTgt spid="45"/>
                                        </p:tgtEl>
                                        <p:attrNameLst>
                                          <p:attrName>fillcolor</p:attrName>
                                        </p:attrNameLst>
                                      </p:cBhvr>
                                      <p:to>
                                        <a:srgbClr val="92D050"/>
                                      </p:to>
                                    </p:animClr>
                                    <p:set>
                                      <p:cBhvr>
                                        <p:cTn id="62" dur="500" fill="hold"/>
                                        <p:tgtEl>
                                          <p:spTgt spid="45"/>
                                        </p:tgtEl>
                                        <p:attrNameLst>
                                          <p:attrName>fill.type</p:attrName>
                                        </p:attrNameLst>
                                      </p:cBhvr>
                                      <p:to>
                                        <p:strVal val="solid"/>
                                      </p:to>
                                    </p:set>
                                    <p:set>
                                      <p:cBhvr>
                                        <p:cTn id="63" dur="500" fill="hold"/>
                                        <p:tgtEl>
                                          <p:spTgt spid="45"/>
                                        </p:tgtEl>
                                        <p:attrNameLst>
                                          <p:attrName>fill.on</p:attrName>
                                        </p:attrNameLst>
                                      </p:cBhvr>
                                      <p:to>
                                        <p:strVal val="true"/>
                                      </p:to>
                                    </p:set>
                                  </p:childTnLst>
                                </p:cTn>
                              </p:par>
                              <p:par>
                                <p:cTn id="64" presetID="1" presetClass="mediacall" presetSubtype="0" fill="hold" nodeType="withEffect">
                                  <p:stCondLst>
                                    <p:cond delay="100"/>
                                  </p:stCondLst>
                                  <p:childTnLst>
                                    <p:cmd type="call" cmd="playFrom(0.0)">
                                      <p:cBhvr>
                                        <p:cTn id="65" dur="1186" fill="hold"/>
                                        <p:tgtEl>
                                          <p:spTgt spid="9"/>
                                        </p:tgtEl>
                                      </p:cBhvr>
                                    </p:cmd>
                                  </p:childTnLst>
                                </p:cTn>
                              </p:par>
                            </p:childTnLst>
                          </p:cTn>
                        </p:par>
                      </p:childTnLst>
                    </p:cTn>
                  </p:par>
                </p:childTnLst>
              </p:cTn>
              <p:nextCondLst>
                <p:cond evt="onClick" delay="0">
                  <p:tgtEl>
                    <p:spTgt spid="46"/>
                  </p:tgtEl>
                </p:cond>
              </p:nextCondLst>
            </p:seq>
            <p:seq concurrent="1" nextAc="seek">
              <p:cTn id="66" restart="whenNotActive" fill="hold" evtFilter="cancelBubble" nodeType="interactiveSeq">
                <p:stCondLst>
                  <p:cond evt="onClick" delay="0">
                    <p:tgtEl>
                      <p:spTgt spid="48"/>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48"/>
                                        </p:tgtEl>
                                        <p:attrNameLst>
                                          <p:attrName>fillcolor</p:attrName>
                                        </p:attrNameLst>
                                      </p:cBhvr>
                                      <p:to>
                                        <a:srgbClr val="FF5050"/>
                                      </p:to>
                                    </p:animClr>
                                    <p:set>
                                      <p:cBhvr>
                                        <p:cTn id="71" dur="500" fill="hold"/>
                                        <p:tgtEl>
                                          <p:spTgt spid="48"/>
                                        </p:tgtEl>
                                        <p:attrNameLst>
                                          <p:attrName>fill.type</p:attrName>
                                        </p:attrNameLst>
                                      </p:cBhvr>
                                      <p:to>
                                        <p:strVal val="solid"/>
                                      </p:to>
                                    </p:set>
                                    <p:set>
                                      <p:cBhvr>
                                        <p:cTn id="72" dur="500" fill="hold"/>
                                        <p:tgtEl>
                                          <p:spTgt spid="48"/>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47"/>
                                        </p:tgtEl>
                                        <p:attrNameLst>
                                          <p:attrName>fillcolor</p:attrName>
                                        </p:attrNameLst>
                                      </p:cBhvr>
                                      <p:to>
                                        <a:srgbClr val="FF5050"/>
                                      </p:to>
                                    </p:animClr>
                                    <p:set>
                                      <p:cBhvr>
                                        <p:cTn id="75" dur="500" fill="hold"/>
                                        <p:tgtEl>
                                          <p:spTgt spid="47"/>
                                        </p:tgtEl>
                                        <p:attrNameLst>
                                          <p:attrName>fill.type</p:attrName>
                                        </p:attrNameLst>
                                      </p:cBhvr>
                                      <p:to>
                                        <p:strVal val="solid"/>
                                      </p:to>
                                    </p:set>
                                    <p:set>
                                      <p:cBhvr>
                                        <p:cTn id="76" dur="500" fill="hold"/>
                                        <p:tgtEl>
                                          <p:spTgt spid="47"/>
                                        </p:tgtEl>
                                        <p:attrNameLst>
                                          <p:attrName>fill.on</p:attrName>
                                        </p:attrNameLst>
                                      </p:cBhvr>
                                      <p:to>
                                        <p:strVal val="true"/>
                                      </p:to>
                                    </p:set>
                                  </p:childTnLst>
                                </p:cTn>
                              </p:par>
                              <p:par>
                                <p:cTn id="77" presetID="1" presetClass="emph" presetSubtype="2" fill="hold" nodeType="withEffect">
                                  <p:stCondLst>
                                    <p:cond delay="0"/>
                                  </p:stCondLst>
                                  <p:childTnLst>
                                    <p:animClr clrSpc="rgb" dir="cw">
                                      <p:cBhvr>
                                        <p:cTn id="78" dur="500" fill="hold"/>
                                        <p:tgtEl>
                                          <p:spTgt spid="46"/>
                                        </p:tgtEl>
                                        <p:attrNameLst>
                                          <p:attrName>fillcolor</p:attrName>
                                        </p:attrNameLst>
                                      </p:cBhvr>
                                      <p:to>
                                        <a:srgbClr val="FF5050"/>
                                      </p:to>
                                    </p:animClr>
                                    <p:set>
                                      <p:cBhvr>
                                        <p:cTn id="79" dur="500" fill="hold"/>
                                        <p:tgtEl>
                                          <p:spTgt spid="46"/>
                                        </p:tgtEl>
                                        <p:attrNameLst>
                                          <p:attrName>fill.type</p:attrName>
                                        </p:attrNameLst>
                                      </p:cBhvr>
                                      <p:to>
                                        <p:strVal val="solid"/>
                                      </p:to>
                                    </p:set>
                                    <p:set>
                                      <p:cBhvr>
                                        <p:cTn id="80" dur="500" fill="hold"/>
                                        <p:tgtEl>
                                          <p:spTgt spid="46"/>
                                        </p:tgtEl>
                                        <p:attrNameLst>
                                          <p:attrName>fill.on</p:attrName>
                                        </p:attrNameLst>
                                      </p:cBhvr>
                                      <p:to>
                                        <p:strVal val="true"/>
                                      </p:to>
                                    </p:set>
                                  </p:childTnLst>
                                </p:cTn>
                              </p:par>
                              <p:par>
                                <p:cTn id="81" presetID="1" presetClass="emph" presetSubtype="2" fill="hold" nodeType="withEffect">
                                  <p:stCondLst>
                                    <p:cond delay="0"/>
                                  </p:stCondLst>
                                  <p:childTnLst>
                                    <p:animClr clrSpc="rgb" dir="cw">
                                      <p:cBhvr>
                                        <p:cTn id="82" dur="500" fill="hold"/>
                                        <p:tgtEl>
                                          <p:spTgt spid="45"/>
                                        </p:tgtEl>
                                        <p:attrNameLst>
                                          <p:attrName>fillcolor</p:attrName>
                                        </p:attrNameLst>
                                      </p:cBhvr>
                                      <p:to>
                                        <a:srgbClr val="92D050"/>
                                      </p:to>
                                    </p:animClr>
                                    <p:set>
                                      <p:cBhvr>
                                        <p:cTn id="83" dur="500" fill="hold"/>
                                        <p:tgtEl>
                                          <p:spTgt spid="45"/>
                                        </p:tgtEl>
                                        <p:attrNameLst>
                                          <p:attrName>fill.type</p:attrName>
                                        </p:attrNameLst>
                                      </p:cBhvr>
                                      <p:to>
                                        <p:strVal val="solid"/>
                                      </p:to>
                                    </p:set>
                                    <p:set>
                                      <p:cBhvr>
                                        <p:cTn id="84" dur="500" fill="hold"/>
                                        <p:tgtEl>
                                          <p:spTgt spid="45"/>
                                        </p:tgtEl>
                                        <p:attrNameLst>
                                          <p:attrName>fill.on</p:attrName>
                                        </p:attrNameLst>
                                      </p:cBhvr>
                                      <p:to>
                                        <p:strVal val="true"/>
                                      </p:to>
                                    </p:set>
                                  </p:childTnLst>
                                </p:cTn>
                              </p:par>
                              <p:par>
                                <p:cTn id="85" presetID="1" presetClass="mediacall" presetSubtype="0" fill="hold" nodeType="withEffect">
                                  <p:stCondLst>
                                    <p:cond delay="100"/>
                                  </p:stCondLst>
                                  <p:childTnLst>
                                    <p:cmd type="call" cmd="playFrom(0.0)">
                                      <p:cBhvr>
                                        <p:cTn id="86" dur="1186" fill="hold"/>
                                        <p:tgtEl>
                                          <p:spTgt spid="9"/>
                                        </p:tgtEl>
                                      </p:cBhvr>
                                    </p:cmd>
                                  </p:childTnLst>
                                </p:cTn>
                              </p:par>
                            </p:childTnLst>
                          </p:cTn>
                        </p:par>
                      </p:childTnLst>
                    </p:cTn>
                  </p:par>
                </p:childTnLst>
              </p:cTn>
              <p:nextCondLst>
                <p:cond evt="onClick" delay="0">
                  <p:tgtEl>
                    <p:spTgt spid="48"/>
                  </p:tgtEl>
                </p:cond>
              </p:nextCondLst>
            </p:seq>
            <p:seq concurrent="1" nextAc="seek">
              <p:cTn id="87" restart="whenNotActive" fill="hold" evtFilter="cancelBubble" nodeType="interactiveSeq">
                <p:stCondLst>
                  <p:cond evt="onClick" delay="0">
                    <p:tgtEl>
                      <p:spTgt spid="47"/>
                    </p:tgtEl>
                  </p:cond>
                </p:stCondLst>
                <p:endSync evt="end" delay="0">
                  <p:rtn val="all"/>
                </p:endSync>
                <p:childTnLst>
                  <p:par>
                    <p:cTn id="88" fill="hold">
                      <p:stCondLst>
                        <p:cond delay="0"/>
                      </p:stCondLst>
                      <p:childTnLst>
                        <p:par>
                          <p:cTn id="89" fill="hold">
                            <p:stCondLst>
                              <p:cond delay="0"/>
                            </p:stCondLst>
                            <p:childTnLst>
                              <p:par>
                                <p:cTn id="90" presetID="1" presetClass="emph" presetSubtype="2" fill="hold" nodeType="clickEffect">
                                  <p:stCondLst>
                                    <p:cond delay="0"/>
                                  </p:stCondLst>
                                  <p:childTnLst>
                                    <p:animClr clrSpc="rgb" dir="cw">
                                      <p:cBhvr>
                                        <p:cTn id="91" dur="500" fill="hold"/>
                                        <p:tgtEl>
                                          <p:spTgt spid="47"/>
                                        </p:tgtEl>
                                        <p:attrNameLst>
                                          <p:attrName>fillcolor</p:attrName>
                                        </p:attrNameLst>
                                      </p:cBhvr>
                                      <p:to>
                                        <a:srgbClr val="FF5050"/>
                                      </p:to>
                                    </p:animClr>
                                    <p:set>
                                      <p:cBhvr>
                                        <p:cTn id="92" dur="500" fill="hold"/>
                                        <p:tgtEl>
                                          <p:spTgt spid="47"/>
                                        </p:tgtEl>
                                        <p:attrNameLst>
                                          <p:attrName>fill.type</p:attrName>
                                        </p:attrNameLst>
                                      </p:cBhvr>
                                      <p:to>
                                        <p:strVal val="solid"/>
                                      </p:to>
                                    </p:set>
                                    <p:set>
                                      <p:cBhvr>
                                        <p:cTn id="93" dur="500" fill="hold"/>
                                        <p:tgtEl>
                                          <p:spTgt spid="47"/>
                                        </p:tgtEl>
                                        <p:attrNameLst>
                                          <p:attrName>fill.on</p:attrName>
                                        </p:attrNameLst>
                                      </p:cBhvr>
                                      <p:to>
                                        <p:strVal val="true"/>
                                      </p:to>
                                    </p:set>
                                  </p:childTnLst>
                                </p:cTn>
                              </p:par>
                              <p:par>
                                <p:cTn id="94" presetID="1" presetClass="emph" presetSubtype="2" fill="hold" nodeType="withEffect">
                                  <p:stCondLst>
                                    <p:cond delay="0"/>
                                  </p:stCondLst>
                                  <p:childTnLst>
                                    <p:animClr clrSpc="rgb" dir="cw">
                                      <p:cBhvr>
                                        <p:cTn id="95" dur="500" fill="hold"/>
                                        <p:tgtEl>
                                          <p:spTgt spid="48"/>
                                        </p:tgtEl>
                                        <p:attrNameLst>
                                          <p:attrName>fillcolor</p:attrName>
                                        </p:attrNameLst>
                                      </p:cBhvr>
                                      <p:to>
                                        <a:srgbClr val="FF5050"/>
                                      </p:to>
                                    </p:animClr>
                                    <p:set>
                                      <p:cBhvr>
                                        <p:cTn id="96" dur="500" fill="hold"/>
                                        <p:tgtEl>
                                          <p:spTgt spid="48"/>
                                        </p:tgtEl>
                                        <p:attrNameLst>
                                          <p:attrName>fill.type</p:attrName>
                                        </p:attrNameLst>
                                      </p:cBhvr>
                                      <p:to>
                                        <p:strVal val="solid"/>
                                      </p:to>
                                    </p:set>
                                    <p:set>
                                      <p:cBhvr>
                                        <p:cTn id="97" dur="500" fill="hold"/>
                                        <p:tgtEl>
                                          <p:spTgt spid="48"/>
                                        </p:tgtEl>
                                        <p:attrNameLst>
                                          <p:attrName>fill.on</p:attrName>
                                        </p:attrNameLst>
                                      </p:cBhvr>
                                      <p:to>
                                        <p:strVal val="true"/>
                                      </p:to>
                                    </p:set>
                                  </p:childTnLst>
                                </p:cTn>
                              </p:par>
                              <p:par>
                                <p:cTn id="98" presetID="1" presetClass="emph" presetSubtype="2" fill="hold" nodeType="withEffect">
                                  <p:stCondLst>
                                    <p:cond delay="0"/>
                                  </p:stCondLst>
                                  <p:childTnLst>
                                    <p:animClr clrSpc="rgb" dir="cw">
                                      <p:cBhvr>
                                        <p:cTn id="99" dur="500" fill="hold"/>
                                        <p:tgtEl>
                                          <p:spTgt spid="46"/>
                                        </p:tgtEl>
                                        <p:attrNameLst>
                                          <p:attrName>fillcolor</p:attrName>
                                        </p:attrNameLst>
                                      </p:cBhvr>
                                      <p:to>
                                        <a:srgbClr val="FF5050"/>
                                      </p:to>
                                    </p:animClr>
                                    <p:set>
                                      <p:cBhvr>
                                        <p:cTn id="100" dur="500" fill="hold"/>
                                        <p:tgtEl>
                                          <p:spTgt spid="46"/>
                                        </p:tgtEl>
                                        <p:attrNameLst>
                                          <p:attrName>fill.type</p:attrName>
                                        </p:attrNameLst>
                                      </p:cBhvr>
                                      <p:to>
                                        <p:strVal val="solid"/>
                                      </p:to>
                                    </p:set>
                                    <p:set>
                                      <p:cBhvr>
                                        <p:cTn id="101" dur="500" fill="hold"/>
                                        <p:tgtEl>
                                          <p:spTgt spid="46"/>
                                        </p:tgtEl>
                                        <p:attrNameLst>
                                          <p:attrName>fill.on</p:attrName>
                                        </p:attrNameLst>
                                      </p:cBhvr>
                                      <p:to>
                                        <p:strVal val="true"/>
                                      </p:to>
                                    </p:set>
                                  </p:childTnLst>
                                </p:cTn>
                              </p:par>
                              <p:par>
                                <p:cTn id="102" presetID="1" presetClass="emph" presetSubtype="2" fill="hold" nodeType="withEffect">
                                  <p:stCondLst>
                                    <p:cond delay="0"/>
                                  </p:stCondLst>
                                  <p:childTnLst>
                                    <p:animClr clrSpc="rgb" dir="cw">
                                      <p:cBhvr>
                                        <p:cTn id="103" dur="500" fill="hold"/>
                                        <p:tgtEl>
                                          <p:spTgt spid="45"/>
                                        </p:tgtEl>
                                        <p:attrNameLst>
                                          <p:attrName>fillcolor</p:attrName>
                                        </p:attrNameLst>
                                      </p:cBhvr>
                                      <p:to>
                                        <a:srgbClr val="92D050"/>
                                      </p:to>
                                    </p:animClr>
                                    <p:set>
                                      <p:cBhvr>
                                        <p:cTn id="104" dur="500" fill="hold"/>
                                        <p:tgtEl>
                                          <p:spTgt spid="45"/>
                                        </p:tgtEl>
                                        <p:attrNameLst>
                                          <p:attrName>fill.type</p:attrName>
                                        </p:attrNameLst>
                                      </p:cBhvr>
                                      <p:to>
                                        <p:strVal val="solid"/>
                                      </p:to>
                                    </p:set>
                                    <p:set>
                                      <p:cBhvr>
                                        <p:cTn id="105" dur="500" fill="hold"/>
                                        <p:tgtEl>
                                          <p:spTgt spid="45"/>
                                        </p:tgtEl>
                                        <p:attrNameLst>
                                          <p:attrName>fill.on</p:attrName>
                                        </p:attrNameLst>
                                      </p:cBhvr>
                                      <p:to>
                                        <p:strVal val="true"/>
                                      </p:to>
                                    </p:set>
                                  </p:childTnLst>
                                </p:cTn>
                              </p:par>
                              <p:par>
                                <p:cTn id="106" presetID="1" presetClass="mediacall" presetSubtype="0" fill="hold" nodeType="withEffect">
                                  <p:stCondLst>
                                    <p:cond delay="100"/>
                                  </p:stCondLst>
                                  <p:childTnLst>
                                    <p:cmd type="call" cmd="playFrom(0.0)">
                                      <p:cBhvr>
                                        <p:cTn id="107" dur="1186" fill="hold"/>
                                        <p:tgtEl>
                                          <p:spTgt spid="9"/>
                                        </p:tgtEl>
                                      </p:cBhvr>
                                    </p:cmd>
                                  </p:childTnLst>
                                </p:cTn>
                              </p:par>
                            </p:childTnLst>
                          </p:cTn>
                        </p:par>
                      </p:childTnLst>
                    </p:cTn>
                  </p:par>
                </p:childTnLst>
              </p:cTn>
              <p:nextCondLst>
                <p:cond evt="onClick" delay="0">
                  <p:tgtEl>
                    <p:spTgt spid="47"/>
                  </p:tgtEl>
                </p:cond>
              </p:nextCondLst>
            </p:seq>
            <p:audio>
              <p:cMediaNode vol="80000">
                <p:cTn id="108" fill="hold" display="0">
                  <p:stCondLst>
                    <p:cond delay="indefinite"/>
                  </p:stCondLst>
                  <p:endCondLst>
                    <p:cond evt="onStopAudio" delay="0">
                      <p:tgtEl>
                        <p:sldTgt/>
                      </p:tgtEl>
                    </p:cond>
                  </p:endCondLst>
                </p:cTn>
                <p:tgtEl>
                  <p:spTgt spid="8"/>
                </p:tgtEl>
              </p:cMediaNode>
            </p:audio>
            <p:audio>
              <p:cMediaNode vol="80000">
                <p:cTn id="109" fill="hold" display="0">
                  <p:stCondLst>
                    <p:cond delay="indefinite"/>
                  </p:stCondLst>
                  <p:endCondLst>
                    <p:cond evt="onStopAudio" delay="0">
                      <p:tgtEl>
                        <p:sldTgt/>
                      </p:tgtEl>
                    </p:cond>
                  </p:endCondLst>
                </p:cTn>
                <p:tgtEl>
                  <p:spTgt spid="9"/>
                </p:tgtEl>
              </p:cMediaNode>
            </p:audio>
          </p:childTnLst>
        </p:cTn>
      </p:par>
    </p:tnLst>
    <p:bldLst>
      <p:bldP spid="47" grpId="0" animBg="1"/>
      <p:bldP spid="48" grpId="0" animBg="1"/>
      <p:bldP spid="46" grpId="0" animBg="1"/>
      <p:bldP spid="45" grpId="0" animBg="1"/>
      <p:bldP spid="20"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xmlns=""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xmlns="" id="{CF3EAF05-564B-4C1D-A70A-63FE915D7BCD}"/>
              </a:ext>
            </a:extLst>
          </p:cNvPr>
          <p:cNvGrpSpPr/>
          <p:nvPr/>
        </p:nvGrpSpPr>
        <p:grpSpPr>
          <a:xfrm>
            <a:off x="-136186" y="2747964"/>
            <a:ext cx="12340399" cy="4110038"/>
            <a:chOff x="-136186" y="2747963"/>
            <a:chExt cx="12340399" cy="4110038"/>
          </a:xfrm>
        </p:grpSpPr>
        <p:grpSp>
          <p:nvGrpSpPr>
            <p:cNvPr id="36" name="Group 35">
              <a:extLst>
                <a:ext uri="{FF2B5EF4-FFF2-40B4-BE49-F238E27FC236}">
                  <a16:creationId xmlns:a16="http://schemas.microsoft.com/office/drawing/2014/main" xmlns=""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xmlns=""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9" name="Parallelogram 38">
                <a:extLst>
                  <a:ext uri="{FF2B5EF4-FFF2-40B4-BE49-F238E27FC236}">
                    <a16:creationId xmlns:a16="http://schemas.microsoft.com/office/drawing/2014/main" xmlns=""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1" name="Parallelogram 40">
                <a:extLst>
                  <a:ext uri="{FF2B5EF4-FFF2-40B4-BE49-F238E27FC236}">
                    <a16:creationId xmlns:a16="http://schemas.microsoft.com/office/drawing/2014/main" xmlns=""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2" name="Parallelogram 41">
                <a:extLst>
                  <a:ext uri="{FF2B5EF4-FFF2-40B4-BE49-F238E27FC236}">
                    <a16:creationId xmlns:a16="http://schemas.microsoft.com/office/drawing/2014/main" xmlns=""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3" name="Parallelogram 42">
                <a:extLst>
                  <a:ext uri="{FF2B5EF4-FFF2-40B4-BE49-F238E27FC236}">
                    <a16:creationId xmlns:a16="http://schemas.microsoft.com/office/drawing/2014/main" xmlns=""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37" name="Block Arc 36">
              <a:extLst>
                <a:ext uri="{FF2B5EF4-FFF2-40B4-BE49-F238E27FC236}">
                  <a16:creationId xmlns:a16="http://schemas.microsoft.com/office/drawing/2014/main" xmlns=""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5" name="Group 4">
            <a:extLst>
              <a:ext uri="{FF2B5EF4-FFF2-40B4-BE49-F238E27FC236}">
                <a16:creationId xmlns:a16="http://schemas.microsoft.com/office/drawing/2014/main" xmlns=""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0"/>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73" name="Group 72">
            <a:extLst>
              <a:ext uri="{FF2B5EF4-FFF2-40B4-BE49-F238E27FC236}">
                <a16:creationId xmlns:a16="http://schemas.microsoft.com/office/drawing/2014/main" xmlns=""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xmlns=""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9" name="Freeform: Shape 48">
              <a:extLst>
                <a:ext uri="{FF2B5EF4-FFF2-40B4-BE49-F238E27FC236}">
                  <a16:creationId xmlns:a16="http://schemas.microsoft.com/office/drawing/2014/main" xmlns=""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0" name="Freeform: Shape 49">
              <a:extLst>
                <a:ext uri="{FF2B5EF4-FFF2-40B4-BE49-F238E27FC236}">
                  <a16:creationId xmlns:a16="http://schemas.microsoft.com/office/drawing/2014/main" xmlns=""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Freeform: Shape 50">
              <a:extLst>
                <a:ext uri="{FF2B5EF4-FFF2-40B4-BE49-F238E27FC236}">
                  <a16:creationId xmlns:a16="http://schemas.microsoft.com/office/drawing/2014/main" xmlns=""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xmlns=""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3" name="Freeform: Shape 52">
              <a:extLst>
                <a:ext uri="{FF2B5EF4-FFF2-40B4-BE49-F238E27FC236}">
                  <a16:creationId xmlns:a16="http://schemas.microsoft.com/office/drawing/2014/main" xmlns=""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xmlns=""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xmlns=""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xmlns=""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xmlns=""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8" name="Freeform: Shape 57">
              <a:extLst>
                <a:ext uri="{FF2B5EF4-FFF2-40B4-BE49-F238E27FC236}">
                  <a16:creationId xmlns:a16="http://schemas.microsoft.com/office/drawing/2014/main" xmlns=""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9" name="Freeform: Shape 58">
              <a:extLst>
                <a:ext uri="{FF2B5EF4-FFF2-40B4-BE49-F238E27FC236}">
                  <a16:creationId xmlns:a16="http://schemas.microsoft.com/office/drawing/2014/main" xmlns=""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0" name="Freeform: Shape 59">
              <a:extLst>
                <a:ext uri="{FF2B5EF4-FFF2-40B4-BE49-F238E27FC236}">
                  <a16:creationId xmlns:a16="http://schemas.microsoft.com/office/drawing/2014/main" xmlns=""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1" name="Freeform: Shape 60">
              <a:extLst>
                <a:ext uri="{FF2B5EF4-FFF2-40B4-BE49-F238E27FC236}">
                  <a16:creationId xmlns:a16="http://schemas.microsoft.com/office/drawing/2014/main" xmlns=""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2" name="Freeform: Shape 61">
              <a:extLst>
                <a:ext uri="{FF2B5EF4-FFF2-40B4-BE49-F238E27FC236}">
                  <a16:creationId xmlns:a16="http://schemas.microsoft.com/office/drawing/2014/main" xmlns=""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63" name="Freeform: Shape 62">
              <a:extLst>
                <a:ext uri="{FF2B5EF4-FFF2-40B4-BE49-F238E27FC236}">
                  <a16:creationId xmlns:a16="http://schemas.microsoft.com/office/drawing/2014/main" xmlns=""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Oval 64">
              <a:extLst>
                <a:ext uri="{FF2B5EF4-FFF2-40B4-BE49-F238E27FC236}">
                  <a16:creationId xmlns:a16="http://schemas.microsoft.com/office/drawing/2014/main" xmlns=""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9" name="Oval 68">
              <a:extLst>
                <a:ext uri="{FF2B5EF4-FFF2-40B4-BE49-F238E27FC236}">
                  <a16:creationId xmlns:a16="http://schemas.microsoft.com/office/drawing/2014/main" xmlns=""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xmlns=""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xmlns=""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44" name="Picture 43" descr="A picture containing male, grate&#10;&#10;Description automatically generated">
            <a:extLst>
              <a:ext uri="{FF2B5EF4-FFF2-40B4-BE49-F238E27FC236}">
                <a16:creationId xmlns:a16="http://schemas.microsoft.com/office/drawing/2014/main" xmlns=""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00" name="Group 99">
            <a:extLst>
              <a:ext uri="{FF2B5EF4-FFF2-40B4-BE49-F238E27FC236}">
                <a16:creationId xmlns:a16="http://schemas.microsoft.com/office/drawing/2014/main" xmlns="" id="{775EC830-3D7B-40B8-9520-896098CBF1EA}"/>
              </a:ext>
            </a:extLst>
          </p:cNvPr>
          <p:cNvGrpSpPr/>
          <p:nvPr/>
        </p:nvGrpSpPr>
        <p:grpSpPr>
          <a:xfrm flipH="1">
            <a:off x="1776375" y="1525895"/>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xmlns=""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xmlns=""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xmlns=""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xmlns=""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xmlns=""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xmlns=""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xmlns=""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xmlns=""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xmlns=""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0" name="Freeform: Shape 109">
              <a:extLst>
                <a:ext uri="{FF2B5EF4-FFF2-40B4-BE49-F238E27FC236}">
                  <a16:creationId xmlns:a16="http://schemas.microsoft.com/office/drawing/2014/main" xmlns=""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xmlns=""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xmlns=""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xmlns=""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xmlns=""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xmlns=""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16" name="Freeform: Shape 115">
              <a:extLst>
                <a:ext uri="{FF2B5EF4-FFF2-40B4-BE49-F238E27FC236}">
                  <a16:creationId xmlns:a16="http://schemas.microsoft.com/office/drawing/2014/main" xmlns=""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xmlns=""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8" name="Oval 117">
              <a:extLst>
                <a:ext uri="{FF2B5EF4-FFF2-40B4-BE49-F238E27FC236}">
                  <a16:creationId xmlns:a16="http://schemas.microsoft.com/office/drawing/2014/main" xmlns=""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xmlns=""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0" name="Freeform: Shape 119">
              <a:extLst>
                <a:ext uri="{FF2B5EF4-FFF2-40B4-BE49-F238E27FC236}">
                  <a16:creationId xmlns:a16="http://schemas.microsoft.com/office/drawing/2014/main" xmlns=""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xmlns=""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2" name="Oval 121">
              <a:extLst>
                <a:ext uri="{FF2B5EF4-FFF2-40B4-BE49-F238E27FC236}">
                  <a16:creationId xmlns:a16="http://schemas.microsoft.com/office/drawing/2014/main" xmlns=""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123" name="Ink 122">
                  <a:extLst>
                    <a:ext uri="{FF2B5EF4-FFF2-40B4-BE49-F238E27FC236}">
                      <a16:creationId xmlns:a16="http://schemas.microsoft.com/office/drawing/2014/main" xmlns=""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4"/>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xmlns=""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xmlns=""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126" name="Group 125">
            <a:extLst>
              <a:ext uri="{FF2B5EF4-FFF2-40B4-BE49-F238E27FC236}">
                <a16:creationId xmlns:a16="http://schemas.microsoft.com/office/drawing/2014/main" xmlns="" id="{E89A1D74-2363-4B07-85A5-609472BC1796}"/>
              </a:ext>
            </a:extLst>
          </p:cNvPr>
          <p:cNvGrpSpPr/>
          <p:nvPr/>
        </p:nvGrpSpPr>
        <p:grpSpPr>
          <a:xfrm flipH="1">
            <a:off x="1767113" y="1998493"/>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xmlns=""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8" name="Freeform: Shape 127">
              <a:extLst>
                <a:ext uri="{FF2B5EF4-FFF2-40B4-BE49-F238E27FC236}">
                  <a16:creationId xmlns:a16="http://schemas.microsoft.com/office/drawing/2014/main" xmlns=""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9" name="Freeform: Shape 128">
              <a:extLst>
                <a:ext uri="{FF2B5EF4-FFF2-40B4-BE49-F238E27FC236}">
                  <a16:creationId xmlns:a16="http://schemas.microsoft.com/office/drawing/2014/main" xmlns=""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0" name="Freeform: Shape 129">
              <a:extLst>
                <a:ext uri="{FF2B5EF4-FFF2-40B4-BE49-F238E27FC236}">
                  <a16:creationId xmlns:a16="http://schemas.microsoft.com/office/drawing/2014/main" xmlns=""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1" name="Freeform: Shape 130">
              <a:extLst>
                <a:ext uri="{FF2B5EF4-FFF2-40B4-BE49-F238E27FC236}">
                  <a16:creationId xmlns:a16="http://schemas.microsoft.com/office/drawing/2014/main" xmlns=""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2" name="Freeform: Shape 131">
              <a:extLst>
                <a:ext uri="{FF2B5EF4-FFF2-40B4-BE49-F238E27FC236}">
                  <a16:creationId xmlns:a16="http://schemas.microsoft.com/office/drawing/2014/main" xmlns=""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3" name="Freeform: Shape 132">
              <a:extLst>
                <a:ext uri="{FF2B5EF4-FFF2-40B4-BE49-F238E27FC236}">
                  <a16:creationId xmlns:a16="http://schemas.microsoft.com/office/drawing/2014/main" xmlns=""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4" name="Freeform: Shape 133">
              <a:extLst>
                <a:ext uri="{FF2B5EF4-FFF2-40B4-BE49-F238E27FC236}">
                  <a16:creationId xmlns:a16="http://schemas.microsoft.com/office/drawing/2014/main" xmlns=""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5" name="Freeform: Shape 134">
              <a:extLst>
                <a:ext uri="{FF2B5EF4-FFF2-40B4-BE49-F238E27FC236}">
                  <a16:creationId xmlns:a16="http://schemas.microsoft.com/office/drawing/2014/main" xmlns=""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6" name="Freeform: Shape 135">
              <a:extLst>
                <a:ext uri="{FF2B5EF4-FFF2-40B4-BE49-F238E27FC236}">
                  <a16:creationId xmlns:a16="http://schemas.microsoft.com/office/drawing/2014/main" xmlns=""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7" name="Freeform: Shape 136">
              <a:extLst>
                <a:ext uri="{FF2B5EF4-FFF2-40B4-BE49-F238E27FC236}">
                  <a16:creationId xmlns:a16="http://schemas.microsoft.com/office/drawing/2014/main" xmlns=""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8" name="Freeform: Shape 137">
              <a:extLst>
                <a:ext uri="{FF2B5EF4-FFF2-40B4-BE49-F238E27FC236}">
                  <a16:creationId xmlns:a16="http://schemas.microsoft.com/office/drawing/2014/main" xmlns=""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9" name="Freeform: Shape 138">
              <a:extLst>
                <a:ext uri="{FF2B5EF4-FFF2-40B4-BE49-F238E27FC236}">
                  <a16:creationId xmlns:a16="http://schemas.microsoft.com/office/drawing/2014/main" xmlns=""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0" name="Freeform: Shape 139">
              <a:extLst>
                <a:ext uri="{FF2B5EF4-FFF2-40B4-BE49-F238E27FC236}">
                  <a16:creationId xmlns:a16="http://schemas.microsoft.com/office/drawing/2014/main" xmlns=""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42" name="Freeform: Shape 141">
              <a:extLst>
                <a:ext uri="{FF2B5EF4-FFF2-40B4-BE49-F238E27FC236}">
                  <a16:creationId xmlns:a16="http://schemas.microsoft.com/office/drawing/2014/main" xmlns=""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Oval 143">
              <a:extLst>
                <a:ext uri="{FF2B5EF4-FFF2-40B4-BE49-F238E27FC236}">
                  <a16:creationId xmlns:a16="http://schemas.microsoft.com/office/drawing/2014/main" xmlns=""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Oval 147">
              <a:extLst>
                <a:ext uri="{FF2B5EF4-FFF2-40B4-BE49-F238E27FC236}">
                  <a16:creationId xmlns:a16="http://schemas.microsoft.com/office/drawing/2014/main" xmlns=""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149" name="Ink 148">
                  <a:extLst>
                    <a:ext uri="{FF2B5EF4-FFF2-40B4-BE49-F238E27FC236}">
                      <a16:creationId xmlns:a16="http://schemas.microsoft.com/office/drawing/2014/main" xmlns=""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6"/>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xmlns=""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58" name="Rectangle 157">
            <a:extLst>
              <a:ext uri="{FF2B5EF4-FFF2-40B4-BE49-F238E27FC236}">
                <a16:creationId xmlns:a16="http://schemas.microsoft.com/office/drawing/2014/main" xmlns="" id="{7CC18054-58A4-4333-8C20-401396CA325B}"/>
              </a:ext>
            </a:extLst>
          </p:cNvPr>
          <p:cNvSpPr/>
          <p:nvPr/>
        </p:nvSpPr>
        <p:spPr>
          <a:xfrm>
            <a:off x="3826223" y="1625348"/>
            <a:ext cx="4548040" cy="1569660"/>
          </a:xfrm>
          <a:prstGeom prst="rect">
            <a:avLst/>
          </a:prstGeom>
          <a:noFill/>
        </p:spPr>
        <p:txBody>
          <a:bodyPr wrap="none" lIns="91440" tIns="45720" rIns="91440" bIns="45720">
            <a:spAutoFit/>
          </a:bodyPr>
          <a:lstStyle/>
          <a:p>
            <a:pPr algn="ctr" defTabSz="457223"/>
            <a:r>
              <a:rPr lang="en-US" sz="9600" b="1"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Trượt</a:t>
            </a:r>
            <a:r>
              <a:rPr lang="en-US" sz="9600" b="1"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sp>
        <p:nvSpPr>
          <p:cNvPr id="160" name="Isosceles Triangle 159">
            <a:hlinkClick r:id="" action="ppaction://hlinkshowjump?jump=lastslideviewed"/>
            <a:extLst>
              <a:ext uri="{FF2B5EF4-FFF2-40B4-BE49-F238E27FC236}">
                <a16:creationId xmlns:a16="http://schemas.microsoft.com/office/drawing/2014/main" xmlns="" id="{0E5EA789-455A-475C-8DB2-F398FA4A9BE0}"/>
              </a:ext>
            </a:extLst>
          </p:cNvPr>
          <p:cNvSpPr/>
          <p:nvPr/>
        </p:nvSpPr>
        <p:spPr>
          <a:xfrm rot="5400000">
            <a:off x="11238516"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21531367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5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8985 -0.91921 " pathEditMode="relative" rAng="0" ptsTypes="AA">
                                      <p:cBhvr>
                                        <p:cTn id="17" dur="500" fill="hold"/>
                                        <p:tgtEl>
                                          <p:spTgt spid="30"/>
                                        </p:tgtEl>
                                        <p:attrNameLst>
                                          <p:attrName>ppt_x</p:attrName>
                                          <p:attrName>ppt_y</p:attrName>
                                        </p:attrNameLst>
                                      </p:cBhvr>
                                      <p:rCtr x="-37878" y="-27824"/>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0013 -0.05532 " pathEditMode="relative" rAng="0" ptsTypes="AA">
                                      <p:cBhvr>
                                        <p:cTn id="23" dur="400" fill="hold"/>
                                        <p:tgtEl>
                                          <p:spTgt spid="73"/>
                                        </p:tgtEl>
                                        <p:attrNameLst>
                                          <p:attrName>ppt_x</p:attrName>
                                          <p:attrName>ppt_y</p:attrName>
                                        </p:attrNameLst>
                                      </p:cBhvr>
                                      <p:rCtr x="-13" y="-2778"/>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xmlns=""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xmlns="" id="{CF3EAF05-564B-4C1D-A70A-63FE915D7BCD}"/>
              </a:ext>
            </a:extLst>
          </p:cNvPr>
          <p:cNvGrpSpPr/>
          <p:nvPr/>
        </p:nvGrpSpPr>
        <p:grpSpPr>
          <a:xfrm>
            <a:off x="-136186" y="2747964"/>
            <a:ext cx="12340399" cy="4110038"/>
            <a:chOff x="-136186" y="2747963"/>
            <a:chExt cx="12340399" cy="4110038"/>
          </a:xfrm>
        </p:grpSpPr>
        <p:grpSp>
          <p:nvGrpSpPr>
            <p:cNvPr id="36" name="Group 35">
              <a:extLst>
                <a:ext uri="{FF2B5EF4-FFF2-40B4-BE49-F238E27FC236}">
                  <a16:creationId xmlns:a16="http://schemas.microsoft.com/office/drawing/2014/main" xmlns=""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xmlns=""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9" name="Parallelogram 38">
                <a:extLst>
                  <a:ext uri="{FF2B5EF4-FFF2-40B4-BE49-F238E27FC236}">
                    <a16:creationId xmlns:a16="http://schemas.microsoft.com/office/drawing/2014/main" xmlns=""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1" name="Parallelogram 40">
                <a:extLst>
                  <a:ext uri="{FF2B5EF4-FFF2-40B4-BE49-F238E27FC236}">
                    <a16:creationId xmlns:a16="http://schemas.microsoft.com/office/drawing/2014/main" xmlns=""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2" name="Parallelogram 41">
                <a:extLst>
                  <a:ext uri="{FF2B5EF4-FFF2-40B4-BE49-F238E27FC236}">
                    <a16:creationId xmlns:a16="http://schemas.microsoft.com/office/drawing/2014/main" xmlns=""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3" name="Parallelogram 42">
                <a:extLst>
                  <a:ext uri="{FF2B5EF4-FFF2-40B4-BE49-F238E27FC236}">
                    <a16:creationId xmlns:a16="http://schemas.microsoft.com/office/drawing/2014/main" xmlns=""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37" name="Block Arc 36">
              <a:extLst>
                <a:ext uri="{FF2B5EF4-FFF2-40B4-BE49-F238E27FC236}">
                  <a16:creationId xmlns:a16="http://schemas.microsoft.com/office/drawing/2014/main" xmlns=""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pic>
        <p:nvPicPr>
          <p:cNvPr id="44" name="Picture 43" descr="A picture containing male, grate&#10;&#10;Description automatically generated">
            <a:extLst>
              <a:ext uri="{FF2B5EF4-FFF2-40B4-BE49-F238E27FC236}">
                <a16:creationId xmlns:a16="http://schemas.microsoft.com/office/drawing/2014/main" xmlns=""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00" name="Group 99">
            <a:extLst>
              <a:ext uri="{FF2B5EF4-FFF2-40B4-BE49-F238E27FC236}">
                <a16:creationId xmlns:a16="http://schemas.microsoft.com/office/drawing/2014/main" xmlns="" id="{775EC830-3D7B-40B8-9520-896098CBF1EA}"/>
              </a:ext>
            </a:extLst>
          </p:cNvPr>
          <p:cNvGrpSpPr/>
          <p:nvPr/>
        </p:nvGrpSpPr>
        <p:grpSpPr>
          <a:xfrm flipH="1">
            <a:off x="1251374" y="2143049"/>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xmlns=""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xmlns=""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xmlns=""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xmlns=""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xmlns=""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xmlns=""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xmlns=""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xmlns=""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xmlns=""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0" name="Freeform: Shape 109">
              <a:extLst>
                <a:ext uri="{FF2B5EF4-FFF2-40B4-BE49-F238E27FC236}">
                  <a16:creationId xmlns:a16="http://schemas.microsoft.com/office/drawing/2014/main" xmlns=""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xmlns=""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xmlns=""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xmlns=""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xmlns=""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xmlns=""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16" name="Freeform: Shape 115">
              <a:extLst>
                <a:ext uri="{FF2B5EF4-FFF2-40B4-BE49-F238E27FC236}">
                  <a16:creationId xmlns:a16="http://schemas.microsoft.com/office/drawing/2014/main" xmlns=""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xmlns=""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8" name="Oval 117">
              <a:extLst>
                <a:ext uri="{FF2B5EF4-FFF2-40B4-BE49-F238E27FC236}">
                  <a16:creationId xmlns:a16="http://schemas.microsoft.com/office/drawing/2014/main" xmlns=""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xmlns=""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0" name="Freeform: Shape 119">
              <a:extLst>
                <a:ext uri="{FF2B5EF4-FFF2-40B4-BE49-F238E27FC236}">
                  <a16:creationId xmlns:a16="http://schemas.microsoft.com/office/drawing/2014/main" xmlns=""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xmlns=""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2" name="Oval 121">
              <a:extLst>
                <a:ext uri="{FF2B5EF4-FFF2-40B4-BE49-F238E27FC236}">
                  <a16:creationId xmlns:a16="http://schemas.microsoft.com/office/drawing/2014/main" xmlns=""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123" name="Ink 122">
                  <a:extLst>
                    <a:ext uri="{FF2B5EF4-FFF2-40B4-BE49-F238E27FC236}">
                      <a16:creationId xmlns:a16="http://schemas.microsoft.com/office/drawing/2014/main" xmlns=""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0"/>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xmlns=""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xmlns=""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73" name="Group 72">
            <a:extLst>
              <a:ext uri="{FF2B5EF4-FFF2-40B4-BE49-F238E27FC236}">
                <a16:creationId xmlns:a16="http://schemas.microsoft.com/office/drawing/2014/main" xmlns=""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xmlns=""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9" name="Freeform: Shape 48">
              <a:extLst>
                <a:ext uri="{FF2B5EF4-FFF2-40B4-BE49-F238E27FC236}">
                  <a16:creationId xmlns:a16="http://schemas.microsoft.com/office/drawing/2014/main" xmlns=""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0" name="Freeform: Shape 49">
              <a:extLst>
                <a:ext uri="{FF2B5EF4-FFF2-40B4-BE49-F238E27FC236}">
                  <a16:creationId xmlns:a16="http://schemas.microsoft.com/office/drawing/2014/main" xmlns=""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Freeform: Shape 50">
              <a:extLst>
                <a:ext uri="{FF2B5EF4-FFF2-40B4-BE49-F238E27FC236}">
                  <a16:creationId xmlns:a16="http://schemas.microsoft.com/office/drawing/2014/main" xmlns=""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xmlns=""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3" name="Freeform: Shape 52">
              <a:extLst>
                <a:ext uri="{FF2B5EF4-FFF2-40B4-BE49-F238E27FC236}">
                  <a16:creationId xmlns:a16="http://schemas.microsoft.com/office/drawing/2014/main" xmlns=""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xmlns=""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xmlns=""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xmlns=""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xmlns=""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8" name="Freeform: Shape 57">
              <a:extLst>
                <a:ext uri="{FF2B5EF4-FFF2-40B4-BE49-F238E27FC236}">
                  <a16:creationId xmlns:a16="http://schemas.microsoft.com/office/drawing/2014/main" xmlns=""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9" name="Freeform: Shape 58">
              <a:extLst>
                <a:ext uri="{FF2B5EF4-FFF2-40B4-BE49-F238E27FC236}">
                  <a16:creationId xmlns:a16="http://schemas.microsoft.com/office/drawing/2014/main" xmlns=""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0" name="Freeform: Shape 59">
              <a:extLst>
                <a:ext uri="{FF2B5EF4-FFF2-40B4-BE49-F238E27FC236}">
                  <a16:creationId xmlns:a16="http://schemas.microsoft.com/office/drawing/2014/main" xmlns=""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1" name="Freeform: Shape 60">
              <a:extLst>
                <a:ext uri="{FF2B5EF4-FFF2-40B4-BE49-F238E27FC236}">
                  <a16:creationId xmlns:a16="http://schemas.microsoft.com/office/drawing/2014/main" xmlns=""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2" name="Freeform: Shape 61">
              <a:extLst>
                <a:ext uri="{FF2B5EF4-FFF2-40B4-BE49-F238E27FC236}">
                  <a16:creationId xmlns:a16="http://schemas.microsoft.com/office/drawing/2014/main" xmlns=""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63" name="Freeform: Shape 62">
              <a:extLst>
                <a:ext uri="{FF2B5EF4-FFF2-40B4-BE49-F238E27FC236}">
                  <a16:creationId xmlns:a16="http://schemas.microsoft.com/office/drawing/2014/main" xmlns=""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Oval 64">
              <a:extLst>
                <a:ext uri="{FF2B5EF4-FFF2-40B4-BE49-F238E27FC236}">
                  <a16:creationId xmlns:a16="http://schemas.microsoft.com/office/drawing/2014/main" xmlns=""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9" name="Oval 68">
              <a:extLst>
                <a:ext uri="{FF2B5EF4-FFF2-40B4-BE49-F238E27FC236}">
                  <a16:creationId xmlns:a16="http://schemas.microsoft.com/office/drawing/2014/main" xmlns=""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xmlns=""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xmlns=""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152" name="Group 151">
            <a:extLst>
              <a:ext uri="{FF2B5EF4-FFF2-40B4-BE49-F238E27FC236}">
                <a16:creationId xmlns:a16="http://schemas.microsoft.com/office/drawing/2014/main" xmlns="" id="{1C7ECBE4-76B7-467F-8D8B-E351A782FC07}"/>
              </a:ext>
            </a:extLst>
          </p:cNvPr>
          <p:cNvGrpSpPr/>
          <p:nvPr/>
        </p:nvGrpSpPr>
        <p:grpSpPr>
          <a:xfrm flipH="1">
            <a:off x="1693300" y="2206300"/>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53" name="Freeform: Shape 152">
              <a:extLst>
                <a:ext uri="{FF2B5EF4-FFF2-40B4-BE49-F238E27FC236}">
                  <a16:creationId xmlns:a16="http://schemas.microsoft.com/office/drawing/2014/main" xmlns="" id="{41ED7BFD-C924-4CE7-99E0-DA51A0C6E1D8}"/>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4" name="Freeform: Shape 153">
              <a:extLst>
                <a:ext uri="{FF2B5EF4-FFF2-40B4-BE49-F238E27FC236}">
                  <a16:creationId xmlns:a16="http://schemas.microsoft.com/office/drawing/2014/main" xmlns="" id="{934C1CEF-6F57-4AFE-B91C-2FC026BF0EB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55" name="Freeform: Shape 154">
              <a:extLst>
                <a:ext uri="{FF2B5EF4-FFF2-40B4-BE49-F238E27FC236}">
                  <a16:creationId xmlns:a16="http://schemas.microsoft.com/office/drawing/2014/main" xmlns="" id="{7BFA9780-5D08-4D5C-80D0-2A6006D3BDF2}"/>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7" name="Freeform: Shape 156">
              <a:extLst>
                <a:ext uri="{FF2B5EF4-FFF2-40B4-BE49-F238E27FC236}">
                  <a16:creationId xmlns:a16="http://schemas.microsoft.com/office/drawing/2014/main" xmlns="" id="{18C35288-7A48-4FC0-90D3-1197A25C7200}"/>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9" name="Freeform: Shape 158">
              <a:extLst>
                <a:ext uri="{FF2B5EF4-FFF2-40B4-BE49-F238E27FC236}">
                  <a16:creationId xmlns:a16="http://schemas.microsoft.com/office/drawing/2014/main" xmlns="" id="{3D8EB666-88EB-4CEB-831C-EB21DE346D85}"/>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0" name="Freeform: Shape 159">
              <a:extLst>
                <a:ext uri="{FF2B5EF4-FFF2-40B4-BE49-F238E27FC236}">
                  <a16:creationId xmlns:a16="http://schemas.microsoft.com/office/drawing/2014/main" xmlns="" id="{7121D892-5C67-4282-BEFD-4598BFDCCC39}"/>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1" name="Freeform: Shape 160">
              <a:extLst>
                <a:ext uri="{FF2B5EF4-FFF2-40B4-BE49-F238E27FC236}">
                  <a16:creationId xmlns:a16="http://schemas.microsoft.com/office/drawing/2014/main" xmlns="" id="{82906FF4-CEE6-43DC-A2D9-A276DE9E1766}"/>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2" name="Freeform: Shape 161">
              <a:extLst>
                <a:ext uri="{FF2B5EF4-FFF2-40B4-BE49-F238E27FC236}">
                  <a16:creationId xmlns:a16="http://schemas.microsoft.com/office/drawing/2014/main" xmlns="" id="{4636EC9C-3254-49C1-9B66-500AA7D1ED2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3" name="Freeform: Shape 162">
              <a:extLst>
                <a:ext uri="{FF2B5EF4-FFF2-40B4-BE49-F238E27FC236}">
                  <a16:creationId xmlns:a16="http://schemas.microsoft.com/office/drawing/2014/main" xmlns="" id="{4D174CA8-518D-4A29-927B-63913E9548D7}"/>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4" name="Freeform: Shape 163">
              <a:extLst>
                <a:ext uri="{FF2B5EF4-FFF2-40B4-BE49-F238E27FC236}">
                  <a16:creationId xmlns:a16="http://schemas.microsoft.com/office/drawing/2014/main" xmlns="" id="{DEBFCDFD-3CAD-40D0-AEF1-1EBFFD7A9B5A}"/>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5" name="Freeform: Shape 164">
              <a:extLst>
                <a:ext uri="{FF2B5EF4-FFF2-40B4-BE49-F238E27FC236}">
                  <a16:creationId xmlns:a16="http://schemas.microsoft.com/office/drawing/2014/main" xmlns="" id="{7C9C04F4-8795-4D0C-8E2C-3F27F58F2F2E}"/>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6" name="Freeform: Shape 165">
              <a:extLst>
                <a:ext uri="{FF2B5EF4-FFF2-40B4-BE49-F238E27FC236}">
                  <a16:creationId xmlns:a16="http://schemas.microsoft.com/office/drawing/2014/main" xmlns="" id="{EFDAF4CC-ECE0-40CB-8BA3-C1617B0C7B88}"/>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7" name="Freeform: Shape 166">
              <a:extLst>
                <a:ext uri="{FF2B5EF4-FFF2-40B4-BE49-F238E27FC236}">
                  <a16:creationId xmlns:a16="http://schemas.microsoft.com/office/drawing/2014/main" xmlns="" id="{05879F87-4715-4C93-AB8C-109F73E9C7E1}"/>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8" name="Freeform: Shape 167">
              <a:extLst>
                <a:ext uri="{FF2B5EF4-FFF2-40B4-BE49-F238E27FC236}">
                  <a16:creationId xmlns:a16="http://schemas.microsoft.com/office/drawing/2014/main" xmlns="" id="{E22EBE7C-8AD0-4417-9C88-914AB9076D9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9" name="Freeform: Shape 168">
              <a:extLst>
                <a:ext uri="{FF2B5EF4-FFF2-40B4-BE49-F238E27FC236}">
                  <a16:creationId xmlns:a16="http://schemas.microsoft.com/office/drawing/2014/main" xmlns="" id="{C5483427-F8C0-4DEC-BC04-B83677BF9857}"/>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70" name="Freeform: Shape 169">
              <a:extLst>
                <a:ext uri="{FF2B5EF4-FFF2-40B4-BE49-F238E27FC236}">
                  <a16:creationId xmlns:a16="http://schemas.microsoft.com/office/drawing/2014/main" xmlns="" id="{836DD10E-992F-4DB7-91B8-EE45DEA19BE2}"/>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1" name="Freeform: Shape 170">
              <a:extLst>
                <a:ext uri="{FF2B5EF4-FFF2-40B4-BE49-F238E27FC236}">
                  <a16:creationId xmlns:a16="http://schemas.microsoft.com/office/drawing/2014/main" xmlns="" id="{E8DAC201-B448-47C9-A91A-9405229A92BD}"/>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2" name="Oval 171">
              <a:extLst>
                <a:ext uri="{FF2B5EF4-FFF2-40B4-BE49-F238E27FC236}">
                  <a16:creationId xmlns:a16="http://schemas.microsoft.com/office/drawing/2014/main" xmlns="" id="{D1E5F92A-C811-4F24-A36C-1357E36A9D86}"/>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3" name="Freeform: Shape 172">
              <a:extLst>
                <a:ext uri="{FF2B5EF4-FFF2-40B4-BE49-F238E27FC236}">
                  <a16:creationId xmlns:a16="http://schemas.microsoft.com/office/drawing/2014/main" xmlns="" id="{D34CC809-F398-4AAB-9B81-5A289FEB21B0}"/>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4" name="Freeform: Shape 173">
              <a:extLst>
                <a:ext uri="{FF2B5EF4-FFF2-40B4-BE49-F238E27FC236}">
                  <a16:creationId xmlns:a16="http://schemas.microsoft.com/office/drawing/2014/main" xmlns="" id="{1DE23496-7028-4BA1-87B4-03ED7091B09C}"/>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5" name="Freeform: Shape 174">
              <a:extLst>
                <a:ext uri="{FF2B5EF4-FFF2-40B4-BE49-F238E27FC236}">
                  <a16:creationId xmlns:a16="http://schemas.microsoft.com/office/drawing/2014/main" xmlns="" id="{66E9177D-8C27-4E7F-B480-0E4A1F97E8F6}"/>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6" name="Oval 175">
              <a:extLst>
                <a:ext uri="{FF2B5EF4-FFF2-40B4-BE49-F238E27FC236}">
                  <a16:creationId xmlns:a16="http://schemas.microsoft.com/office/drawing/2014/main" xmlns="" id="{F66AE129-8927-4EA3-B8DD-1BD0259547F7}"/>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177" name="Ink 176">
                  <a:extLst>
                    <a:ext uri="{FF2B5EF4-FFF2-40B4-BE49-F238E27FC236}">
                      <a16:creationId xmlns:a16="http://schemas.microsoft.com/office/drawing/2014/main" xmlns="" id="{2DE2E14F-C14C-431B-9D64-B5AF74628097}"/>
                    </a:ext>
                  </a:extLst>
                </p14:cNvPr>
                <p14:cNvContentPartPr/>
                <p14:nvPr/>
              </p14:nvContentPartPr>
              <p14:xfrm rot="20800008">
                <a:off x="5705303" y="2894521"/>
                <a:ext cx="28440" cy="42480"/>
              </p14:xfrm>
            </p:contentPart>
          </mc:Choice>
          <mc:Fallback xmlns="">
            <p:pic>
              <p:nvPicPr>
                <p:cNvPr id="177" name="Ink 176">
                  <a:extLst>
                    <a:ext uri="{FF2B5EF4-FFF2-40B4-BE49-F238E27FC236}">
                      <a16:creationId xmlns:a16="http://schemas.microsoft.com/office/drawing/2014/main" id="{2DE2E14F-C14C-431B-9D64-B5AF74628097}"/>
                    </a:ext>
                  </a:extLst>
                </p:cNvPr>
                <p:cNvPicPr/>
                <p:nvPr/>
              </p:nvPicPr>
              <p:blipFill>
                <a:blip r:embed="rId14"/>
                <a:stretch>
                  <a:fillRect/>
                </a:stretch>
              </p:blipFill>
              <p:spPr>
                <a:xfrm rot="20800008">
                  <a:off x="5692136" y="2881410"/>
                  <a:ext cx="54247" cy="68178"/>
                </a:xfrm>
                <a:prstGeom prst="rect">
                  <a:avLst/>
                </a:prstGeom>
              </p:spPr>
            </p:pic>
          </mc:Fallback>
        </mc:AlternateContent>
        <p:sp>
          <p:nvSpPr>
            <p:cNvPr id="178" name="Freeform: Shape 177">
              <a:extLst>
                <a:ext uri="{FF2B5EF4-FFF2-40B4-BE49-F238E27FC236}">
                  <a16:creationId xmlns:a16="http://schemas.microsoft.com/office/drawing/2014/main" xmlns="" id="{17029FB0-BC38-4D79-879B-142A1C45C80F}"/>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9" name="Freeform: Shape 178">
              <a:extLst>
                <a:ext uri="{FF2B5EF4-FFF2-40B4-BE49-F238E27FC236}">
                  <a16:creationId xmlns:a16="http://schemas.microsoft.com/office/drawing/2014/main" xmlns="" id="{24E1AB3F-2FA4-4604-B66D-98001523E2C2}"/>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80" name="Rectangle 179">
            <a:extLst>
              <a:ext uri="{FF2B5EF4-FFF2-40B4-BE49-F238E27FC236}">
                <a16:creationId xmlns:a16="http://schemas.microsoft.com/office/drawing/2014/main" xmlns="" id="{EF8C8545-C7D3-4CA8-9C39-A8C48F94DF1B}"/>
              </a:ext>
            </a:extLst>
          </p:cNvPr>
          <p:cNvSpPr/>
          <p:nvPr/>
        </p:nvSpPr>
        <p:spPr>
          <a:xfrm>
            <a:off x="4665393" y="1625348"/>
            <a:ext cx="2869696" cy="1569660"/>
          </a:xfrm>
          <a:prstGeom prst="rect">
            <a:avLst/>
          </a:prstGeom>
          <a:noFill/>
        </p:spPr>
        <p:txBody>
          <a:bodyPr wrap="none" lIns="91440" tIns="45720" rIns="91440" bIns="45720">
            <a:spAutoFit/>
          </a:bodyPr>
          <a:lstStyle/>
          <a:p>
            <a:pPr algn="ctr" defTabSz="457223"/>
            <a:r>
              <a:rPr lang="en-US" sz="9600" b="1"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Vào</a:t>
            </a:r>
            <a:r>
              <a:rPr lang="en-US" sz="9600" b="1"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grpSp>
        <p:nvGrpSpPr>
          <p:cNvPr id="181" name="Group 180">
            <a:extLst>
              <a:ext uri="{FF2B5EF4-FFF2-40B4-BE49-F238E27FC236}">
                <a16:creationId xmlns:a16="http://schemas.microsoft.com/office/drawing/2014/main" xmlns="" id="{5A400794-7524-4187-A9EF-EAD739A69979}"/>
              </a:ext>
            </a:extLst>
          </p:cNvPr>
          <p:cNvGrpSpPr/>
          <p:nvPr/>
        </p:nvGrpSpPr>
        <p:grpSpPr>
          <a:xfrm>
            <a:off x="8732494" y="1725468"/>
            <a:ext cx="1355671" cy="2296074"/>
            <a:chOff x="8732491" y="1725468"/>
            <a:chExt cx="1355671" cy="2296074"/>
          </a:xfrm>
          <a:effectLst>
            <a:outerShdw blurRad="76200" dir="18900000" sy="23000" kx="-1200000" algn="bl" rotWithShape="0">
              <a:prstClr val="black">
                <a:alpha val="20000"/>
              </a:prstClr>
            </a:outerShdw>
          </a:effectLst>
        </p:grpSpPr>
        <p:sp>
          <p:nvSpPr>
            <p:cNvPr id="182" name="Freeform: Shape 181">
              <a:extLst>
                <a:ext uri="{FF2B5EF4-FFF2-40B4-BE49-F238E27FC236}">
                  <a16:creationId xmlns:a16="http://schemas.microsoft.com/office/drawing/2014/main" xmlns="" id="{7306317C-6870-4197-9031-D7154E3C8990}"/>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3" name="Freeform: Shape 182">
              <a:extLst>
                <a:ext uri="{FF2B5EF4-FFF2-40B4-BE49-F238E27FC236}">
                  <a16:creationId xmlns:a16="http://schemas.microsoft.com/office/drawing/2014/main" xmlns="" id="{7AEF7C96-F853-4555-A725-01BD81017AD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4" name="Freeform: Shape 183">
              <a:extLst>
                <a:ext uri="{FF2B5EF4-FFF2-40B4-BE49-F238E27FC236}">
                  <a16:creationId xmlns:a16="http://schemas.microsoft.com/office/drawing/2014/main" xmlns="" id="{75CB3A4A-B9E9-4735-A6D8-C5F086AE4C0C}"/>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5" name="Freeform: Shape 184">
              <a:extLst>
                <a:ext uri="{FF2B5EF4-FFF2-40B4-BE49-F238E27FC236}">
                  <a16:creationId xmlns:a16="http://schemas.microsoft.com/office/drawing/2014/main" xmlns="" id="{C9387177-F1DB-46D6-9591-620A37E4894D}"/>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6" name="Freeform: Shape 185">
              <a:extLst>
                <a:ext uri="{FF2B5EF4-FFF2-40B4-BE49-F238E27FC236}">
                  <a16:creationId xmlns:a16="http://schemas.microsoft.com/office/drawing/2014/main" xmlns="" id="{E93187E3-0ACB-4127-A5C3-A8DCC895E6FD}"/>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7" name="Freeform: Shape 186">
              <a:extLst>
                <a:ext uri="{FF2B5EF4-FFF2-40B4-BE49-F238E27FC236}">
                  <a16:creationId xmlns:a16="http://schemas.microsoft.com/office/drawing/2014/main" xmlns="" id="{2572A38A-89D1-4BFA-9FD0-B6C7965D8F39}"/>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8" name="Freeform: Shape 187">
              <a:extLst>
                <a:ext uri="{FF2B5EF4-FFF2-40B4-BE49-F238E27FC236}">
                  <a16:creationId xmlns:a16="http://schemas.microsoft.com/office/drawing/2014/main" xmlns="" id="{4D580D94-12F0-46B3-8138-3566D5ACAAF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9" name="Freeform: Shape 188">
              <a:extLst>
                <a:ext uri="{FF2B5EF4-FFF2-40B4-BE49-F238E27FC236}">
                  <a16:creationId xmlns:a16="http://schemas.microsoft.com/office/drawing/2014/main" xmlns="" id="{73CD0471-0E70-4EB5-8A29-6A33B8A5E0BD}"/>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90" name="Freeform: Shape 189">
              <a:extLst>
                <a:ext uri="{FF2B5EF4-FFF2-40B4-BE49-F238E27FC236}">
                  <a16:creationId xmlns:a16="http://schemas.microsoft.com/office/drawing/2014/main" xmlns="" id="{072E825B-4731-4153-80C6-F8F5D94092AD}"/>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1" name="Freeform: Shape 190">
              <a:extLst>
                <a:ext uri="{FF2B5EF4-FFF2-40B4-BE49-F238E27FC236}">
                  <a16:creationId xmlns:a16="http://schemas.microsoft.com/office/drawing/2014/main" xmlns="" id="{F2EB5416-5D9C-4F3F-86C5-A8F42D73435A}"/>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2" name="Freeform: Shape 191">
              <a:extLst>
                <a:ext uri="{FF2B5EF4-FFF2-40B4-BE49-F238E27FC236}">
                  <a16:creationId xmlns:a16="http://schemas.microsoft.com/office/drawing/2014/main" xmlns="" id="{179FFF1C-F61F-421B-83B8-FCB7E739B70F}"/>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3" name="Freeform: Shape 192">
              <a:extLst>
                <a:ext uri="{FF2B5EF4-FFF2-40B4-BE49-F238E27FC236}">
                  <a16:creationId xmlns:a16="http://schemas.microsoft.com/office/drawing/2014/main" xmlns="" id="{657A9268-FFC4-4052-AFC9-BF9D5995A77F}"/>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4" name="Freeform: Shape 193">
              <a:extLst>
                <a:ext uri="{FF2B5EF4-FFF2-40B4-BE49-F238E27FC236}">
                  <a16:creationId xmlns:a16="http://schemas.microsoft.com/office/drawing/2014/main" xmlns="" id="{50A9B26B-698E-4D62-9520-2792AA9DC044}"/>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5" name="Freeform: Shape 194">
              <a:extLst>
                <a:ext uri="{FF2B5EF4-FFF2-40B4-BE49-F238E27FC236}">
                  <a16:creationId xmlns:a16="http://schemas.microsoft.com/office/drawing/2014/main" xmlns="" id="{43FAF01C-6C35-402D-8C61-DA6E89DA6A1E}"/>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96" name="Freeform: Shape 195">
              <a:extLst>
                <a:ext uri="{FF2B5EF4-FFF2-40B4-BE49-F238E27FC236}">
                  <a16:creationId xmlns:a16="http://schemas.microsoft.com/office/drawing/2014/main" xmlns="" id="{18343949-9203-4379-AB4D-102EA3EDB2F0}"/>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97" name="Freeform: Shape 196">
              <a:extLst>
                <a:ext uri="{FF2B5EF4-FFF2-40B4-BE49-F238E27FC236}">
                  <a16:creationId xmlns:a16="http://schemas.microsoft.com/office/drawing/2014/main" xmlns="" id="{76881F33-5C81-49BA-80A6-2DD7964F4E42}"/>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8" name="Freeform: Shape 197">
              <a:extLst>
                <a:ext uri="{FF2B5EF4-FFF2-40B4-BE49-F238E27FC236}">
                  <a16:creationId xmlns:a16="http://schemas.microsoft.com/office/drawing/2014/main" xmlns="" id="{C70C0AAC-53D7-4D52-AEC9-B74D933B06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9" name="Oval 198">
              <a:extLst>
                <a:ext uri="{FF2B5EF4-FFF2-40B4-BE49-F238E27FC236}">
                  <a16:creationId xmlns:a16="http://schemas.microsoft.com/office/drawing/2014/main" xmlns="" id="{5674762B-72D4-4E6E-BE15-01D646A12427}"/>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0" name="Freeform: Shape 199">
              <a:extLst>
                <a:ext uri="{FF2B5EF4-FFF2-40B4-BE49-F238E27FC236}">
                  <a16:creationId xmlns:a16="http://schemas.microsoft.com/office/drawing/2014/main" xmlns="" id="{5EE2EA6A-35CC-4ED3-B515-0B17591DF630}"/>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1" name="Freeform: Shape 200">
              <a:extLst>
                <a:ext uri="{FF2B5EF4-FFF2-40B4-BE49-F238E27FC236}">
                  <a16:creationId xmlns:a16="http://schemas.microsoft.com/office/drawing/2014/main" xmlns="" id="{5BFBFB53-5EC8-488D-AF0C-86FCE891C51F}"/>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2" name="Freeform: Shape 201">
              <a:extLst>
                <a:ext uri="{FF2B5EF4-FFF2-40B4-BE49-F238E27FC236}">
                  <a16:creationId xmlns:a16="http://schemas.microsoft.com/office/drawing/2014/main" xmlns="" id="{70D6B821-92AA-4BDD-80D6-F2F376EA55E2}"/>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03" name="Oval 202">
              <a:extLst>
                <a:ext uri="{FF2B5EF4-FFF2-40B4-BE49-F238E27FC236}">
                  <a16:creationId xmlns:a16="http://schemas.microsoft.com/office/drawing/2014/main" xmlns="" id="{56C320D7-C319-4F2A-A9F2-D29348FB03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204" name="Ink 203">
                  <a:extLst>
                    <a:ext uri="{FF2B5EF4-FFF2-40B4-BE49-F238E27FC236}">
                      <a16:creationId xmlns:a16="http://schemas.microsoft.com/office/drawing/2014/main" xmlns="" id="{B5366B2E-A4B0-4003-A009-F2663A95BE02}"/>
                    </a:ext>
                  </a:extLst>
                </p14:cNvPr>
                <p14:cNvContentPartPr/>
                <p14:nvPr/>
              </p14:nvContentPartPr>
              <p14:xfrm>
                <a:off x="9349925" y="2430413"/>
                <a:ext cx="18873" cy="28190"/>
              </p14:xfrm>
            </p:contentPart>
          </mc:Choice>
          <mc:Fallback xmlns="">
            <p:pic>
              <p:nvPicPr>
                <p:cNvPr id="204" name="Ink 203">
                  <a:extLst>
                    <a:ext uri="{FF2B5EF4-FFF2-40B4-BE49-F238E27FC236}">
                      <a16:creationId xmlns:a16="http://schemas.microsoft.com/office/drawing/2014/main" id="{B5366B2E-A4B0-4003-A009-F2663A95BE02}"/>
                    </a:ext>
                  </a:extLst>
                </p:cNvPr>
                <p:cNvPicPr/>
                <p:nvPr/>
              </p:nvPicPr>
              <p:blipFill>
                <a:blip r:embed="rId16"/>
                <a:stretch>
                  <a:fillRect/>
                </a:stretch>
              </p:blipFill>
              <p:spPr>
                <a:xfrm>
                  <a:off x="9340851" y="2421492"/>
                  <a:ext cx="36657" cy="45675"/>
                </a:xfrm>
                <a:prstGeom prst="rect">
                  <a:avLst/>
                </a:prstGeom>
              </p:spPr>
            </p:pic>
          </mc:Fallback>
        </mc:AlternateContent>
        <p:sp>
          <p:nvSpPr>
            <p:cNvPr id="205" name="Freeform: Shape 204">
              <a:extLst>
                <a:ext uri="{FF2B5EF4-FFF2-40B4-BE49-F238E27FC236}">
                  <a16:creationId xmlns:a16="http://schemas.microsoft.com/office/drawing/2014/main" xmlns="" id="{11620FC7-9BD6-4CC9-BC74-C86CF9C3686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6" name="Freeform: Shape 205">
              <a:extLst>
                <a:ext uri="{FF2B5EF4-FFF2-40B4-BE49-F238E27FC236}">
                  <a16:creationId xmlns:a16="http://schemas.microsoft.com/office/drawing/2014/main" xmlns="" id="{E6807E39-C774-4409-8BB5-4CAFFDBD360B}"/>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207" name="Isosceles Triangle 206">
            <a:hlinkClick r:id="" action="ppaction://hlinkshowjump?jump=lastslideviewed"/>
            <a:extLst>
              <a:ext uri="{FF2B5EF4-FFF2-40B4-BE49-F238E27FC236}">
                <a16:creationId xmlns:a16="http://schemas.microsoft.com/office/drawing/2014/main" xmlns="" id="{D2E2C1D4-04D8-48D4-BA5F-79AA90C968E1}"/>
              </a:ext>
            </a:extLst>
          </p:cNvPr>
          <p:cNvSpPr/>
          <p:nvPr/>
        </p:nvSpPr>
        <p:spPr>
          <a:xfrm rot="5400000">
            <a:off x="11226304"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1384994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8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4766 -0.38194 " pathEditMode="relative" rAng="0" ptsTypes="AA">
                                      <p:cBhvr>
                                        <p:cTn id="17" dur="750" fill="hold"/>
                                        <p:tgtEl>
                                          <p:spTgt spid="30"/>
                                        </p:tgtEl>
                                        <p:attrNameLst>
                                          <p:attrName>ppt_x</p:attrName>
                                          <p:attrName>ppt_y</p:attrName>
                                        </p:attrNameLst>
                                      </p:cBhvr>
                                      <p:rCtr x="-25768" y="-94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75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95000" y="95000"/>
                                    </p:animScale>
                                  </p:childTnLst>
                                </p:cTn>
                              </p:par>
                              <p:par>
                                <p:cTn id="22" presetID="42" presetClass="path" presetSubtype="0" accel="50000" decel="50000" fill="hold" nodeType="withEffect">
                                  <p:stCondLst>
                                    <p:cond delay="0"/>
                                  </p:stCondLst>
                                  <p:childTnLst>
                                    <p:animMotion origin="layout" path="M 2.91667E-6 -2.96296E-6 L -0.04115 0.05209 " pathEditMode="relative" rAng="0" ptsTypes="AA">
                                      <p:cBhvr>
                                        <p:cTn id="23" dur="750" fill="hold"/>
                                        <p:tgtEl>
                                          <p:spTgt spid="73"/>
                                        </p:tgtEl>
                                        <p:attrNameLst>
                                          <p:attrName>ppt_x</p:attrName>
                                          <p:attrName>ppt_y</p:attrName>
                                        </p:attrNameLst>
                                      </p:cBhvr>
                                      <p:rCtr x="-2057" y="2593"/>
                                    </p:animMotion>
                                  </p:childTnLst>
                                </p:cTn>
                              </p:par>
                              <p:par>
                                <p:cTn id="24" presetID="42" presetClass="path" presetSubtype="0" accel="50000" decel="50000" fill="hold" nodeType="withEffect">
                                  <p:stCondLst>
                                    <p:cond delay="650"/>
                                  </p:stCondLst>
                                  <p:childTnLst>
                                    <p:animMotion origin="layout" path="M -0.64766 -0.38194 L -0.77683 -0.31921 " pathEditMode="relative" rAng="0" ptsTypes="AA">
                                      <p:cBhvr>
                                        <p:cTn id="25" dur="400" fill="hold"/>
                                        <p:tgtEl>
                                          <p:spTgt spid="30"/>
                                        </p:tgtEl>
                                        <p:attrNameLst>
                                          <p:attrName>ppt_x</p:attrName>
                                          <p:attrName>ppt_y</p:attrName>
                                        </p:attrNameLst>
                                      </p:cBhvr>
                                      <p:rCtr x="-6458" y="3125"/>
                                    </p:animMotion>
                                  </p:childTnLst>
                                  <p:subTnLst>
                                    <p:audio>
                                      <p:cMediaNode>
                                        <p:cTn display="0" masterRel="sameClick">
                                          <p:stCondLst>
                                            <p:cond evt="begin" delay="0">
                                              <p:tn val="24"/>
                                            </p:cond>
                                          </p:stCondLst>
                                          <p:endCondLst>
                                            <p:cond evt="onStopAudio" delay="0">
                                              <p:tgtEl>
                                                <p:sldTgt/>
                                              </p:tgtEl>
                                            </p:cond>
                                          </p:endCondLst>
                                        </p:cTn>
                                        <p:tgtEl>
                                          <p:sndTgt r:embed="rId3" name="sut.wav"/>
                                        </p:tgtEl>
                                      </p:cMediaNode>
                                    </p:audio>
                                  </p:subTnLst>
                                </p:cTn>
                              </p:par>
                              <p:par>
                                <p:cTn id="26" presetID="6" presetClass="emph" presetSubtype="0" fill="hold" nodeType="withEffect">
                                  <p:stCondLst>
                                    <p:cond delay="650"/>
                                  </p:stCondLst>
                                  <p:childTnLst>
                                    <p:animScale>
                                      <p:cBhvr>
                                        <p:cTn id="27" dur="400" fill="hold"/>
                                        <p:tgtEl>
                                          <p:spTgt spid="30"/>
                                        </p:tgtEl>
                                      </p:cBhvr>
                                      <p:by x="110000" y="110000"/>
                                    </p:animScale>
                                  </p:childTnLst>
                                </p:cTn>
                              </p:par>
                              <p:par>
                                <p:cTn id="28" presetID="1" presetClass="exit" presetSubtype="0" fill="hold" nodeType="withEffect">
                                  <p:stCondLst>
                                    <p:cond delay="650"/>
                                  </p:stCondLst>
                                  <p:childTnLst>
                                    <p:set>
                                      <p:cBhvr>
                                        <p:cTn id="29" dur="1" fill="hold">
                                          <p:stCondLst>
                                            <p:cond delay="0"/>
                                          </p:stCondLst>
                                        </p:cTn>
                                        <p:tgtEl>
                                          <p:spTgt spid="73"/>
                                        </p:tgtEl>
                                        <p:attrNameLst>
                                          <p:attrName>style.visibility</p:attrName>
                                        </p:attrNameLst>
                                      </p:cBhvr>
                                      <p:to>
                                        <p:strVal val="hidden"/>
                                      </p:to>
                                    </p:set>
                                  </p:childTnLst>
                                </p:cTn>
                              </p:par>
                              <p:par>
                                <p:cTn id="30" presetID="1" presetClass="entr" presetSubtype="0" fill="hold" nodeType="withEffect">
                                  <p:stCondLst>
                                    <p:cond delay="650"/>
                                  </p:stCondLst>
                                  <p:childTnLst>
                                    <p:set>
                                      <p:cBhvr>
                                        <p:cTn id="31" dur="1" fill="hold">
                                          <p:stCondLst>
                                            <p:cond delay="0"/>
                                          </p:stCondLst>
                                        </p:cTn>
                                        <p:tgtEl>
                                          <p:spTgt spid="100"/>
                                        </p:tgtEl>
                                        <p:attrNameLst>
                                          <p:attrName>style.visibility</p:attrName>
                                        </p:attrNameLst>
                                      </p:cBhvr>
                                      <p:to>
                                        <p:strVal val="visible"/>
                                      </p:to>
                                    </p:set>
                                  </p:childTnLst>
                                </p:cTn>
                              </p:par>
                            </p:childTnLst>
                          </p:cTn>
                        </p:par>
                        <p:par>
                          <p:cTn id="32" fill="hold">
                            <p:stCondLst>
                              <p:cond delay="3300"/>
                            </p:stCondLst>
                            <p:childTnLst>
                              <p:par>
                                <p:cTn id="33" presetID="1" presetClass="exit" presetSubtype="0" fill="hold" nodeType="afterEffect">
                                  <p:stCondLst>
                                    <p:cond delay="250"/>
                                  </p:stCondLst>
                                  <p:childTnLst>
                                    <p:set>
                                      <p:cBhvr>
                                        <p:cTn id="34" dur="1" fill="hold">
                                          <p:stCondLst>
                                            <p:cond delay="0"/>
                                          </p:stCondLst>
                                        </p:cTn>
                                        <p:tgtEl>
                                          <p:spTgt spid="10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152"/>
                                        </p:tgtEl>
                                        <p:attrNameLst>
                                          <p:attrName>style.visibility</p:attrName>
                                        </p:attrNameLst>
                                      </p:cBhvr>
                                      <p:to>
                                        <p:strVal val="visible"/>
                                      </p:to>
                                    </p:set>
                                  </p:childTnLst>
                                </p:cTn>
                              </p:par>
                              <p:par>
                                <p:cTn id="37" presetID="1" presetClass="exit" presetSubtype="0" fill="hold" nodeType="withEffect">
                                  <p:stCondLst>
                                    <p:cond delay="250"/>
                                  </p:stCondLst>
                                  <p:childTnLst>
                                    <p:set>
                                      <p:cBhvr>
                                        <p:cTn id="38" dur="1" fill="hold">
                                          <p:stCondLst>
                                            <p:cond delay="0"/>
                                          </p:stCondLst>
                                        </p:cTn>
                                        <p:tgtEl>
                                          <p:spTgt spid="20"/>
                                        </p:tgtEl>
                                        <p:attrNameLst>
                                          <p:attrName>style.visibility</p:attrName>
                                        </p:attrNameLst>
                                      </p:cBhvr>
                                      <p:to>
                                        <p:strVal val="hidden"/>
                                      </p:to>
                                    </p:set>
                                  </p:childTnLst>
                                </p:cTn>
                              </p:par>
                              <p:par>
                                <p:cTn id="39" presetID="1" presetClass="entr" presetSubtype="0" fill="hold" nodeType="withEffect">
                                  <p:stCondLst>
                                    <p:cond delay="250"/>
                                  </p:stCondLst>
                                  <p:childTnLst>
                                    <p:set>
                                      <p:cBhvr>
                                        <p:cTn id="40" dur="1" fill="hold">
                                          <p:stCondLst>
                                            <p:cond delay="0"/>
                                          </p:stCondLst>
                                        </p:cTn>
                                        <p:tgtEl>
                                          <p:spTgt spid="181"/>
                                        </p:tgtEl>
                                        <p:attrNameLst>
                                          <p:attrName>style.visibility</p:attrName>
                                        </p:attrNameLst>
                                      </p:cBhvr>
                                      <p:to>
                                        <p:strVal val="visible"/>
                                      </p:to>
                                    </p:set>
                                  </p:childTnLst>
                                </p:cTn>
                              </p:par>
                              <p:par>
                                <p:cTn id="41" presetID="53" presetClass="entr" presetSubtype="16" fill="hold" grpId="0" nodeType="withEffect">
                                  <p:stCondLst>
                                    <p:cond delay="0"/>
                                  </p:stCondLst>
                                  <p:childTnLst>
                                    <p:set>
                                      <p:cBhvr>
                                        <p:cTn id="42" dur="1" fill="hold">
                                          <p:stCondLst>
                                            <p:cond delay="0"/>
                                          </p:stCondLst>
                                        </p:cTn>
                                        <p:tgtEl>
                                          <p:spTgt spid="180"/>
                                        </p:tgtEl>
                                        <p:attrNameLst>
                                          <p:attrName>style.visibility</p:attrName>
                                        </p:attrNameLst>
                                      </p:cBhvr>
                                      <p:to>
                                        <p:strVal val="visible"/>
                                      </p:to>
                                    </p:set>
                                    <p:anim calcmode="lin" valueType="num">
                                      <p:cBhvr>
                                        <p:cTn id="43" dur="500" fill="hold"/>
                                        <p:tgtEl>
                                          <p:spTgt spid="180"/>
                                        </p:tgtEl>
                                        <p:attrNameLst>
                                          <p:attrName>ppt_w</p:attrName>
                                        </p:attrNameLst>
                                      </p:cBhvr>
                                      <p:tavLst>
                                        <p:tav tm="0">
                                          <p:val>
                                            <p:fltVal val="0"/>
                                          </p:val>
                                        </p:tav>
                                        <p:tav tm="100000">
                                          <p:val>
                                            <p:strVal val="#ppt_w"/>
                                          </p:val>
                                        </p:tav>
                                      </p:tavLst>
                                    </p:anim>
                                    <p:anim calcmode="lin" valueType="num">
                                      <p:cBhvr>
                                        <p:cTn id="44" dur="500" fill="hold"/>
                                        <p:tgtEl>
                                          <p:spTgt spid="180"/>
                                        </p:tgtEl>
                                        <p:attrNameLst>
                                          <p:attrName>ppt_h</p:attrName>
                                        </p:attrNameLst>
                                      </p:cBhvr>
                                      <p:tavLst>
                                        <p:tav tm="0">
                                          <p:val>
                                            <p:fltVal val="0"/>
                                          </p:val>
                                        </p:tav>
                                        <p:tav tm="100000">
                                          <p:val>
                                            <p:strVal val="#ppt_h"/>
                                          </p:val>
                                        </p:tav>
                                      </p:tavLst>
                                    </p:anim>
                                    <p:animEffect transition="in" filter="fade">
                                      <p:cBhvr>
                                        <p:cTn id="45" dur="500"/>
                                        <p:tgtEl>
                                          <p:spTgt spid="180"/>
                                        </p:tgtEl>
                                      </p:cBhvr>
                                    </p:animEffect>
                                  </p:childTnLst>
                                </p:cTn>
                              </p:par>
                              <p:par>
                                <p:cTn id="46" presetID="30" presetClass="emph" presetSubtype="0" repeatCount="indefinite" fill="hold" grpId="1" nodeType="withEffect">
                                  <p:stCondLst>
                                    <p:cond delay="0"/>
                                  </p:stCondLst>
                                  <p:childTnLst>
                                    <p:animClr clrSpc="hsl" dir="cw">
                                      <p:cBhvr override="childStyle">
                                        <p:cTn id="47" dur="500" fill="hold"/>
                                        <p:tgtEl>
                                          <p:spTgt spid="180"/>
                                        </p:tgtEl>
                                        <p:attrNameLst>
                                          <p:attrName>style.color</p:attrName>
                                        </p:attrNameLst>
                                      </p:cBhvr>
                                      <p:by>
                                        <p:hsl h="0" s="12549" l="25098"/>
                                      </p:by>
                                    </p:animClr>
                                    <p:animClr clrSpc="hsl" dir="cw">
                                      <p:cBhvr>
                                        <p:cTn id="48" dur="500" fill="hold"/>
                                        <p:tgtEl>
                                          <p:spTgt spid="180"/>
                                        </p:tgtEl>
                                        <p:attrNameLst>
                                          <p:attrName>fillcolor</p:attrName>
                                        </p:attrNameLst>
                                      </p:cBhvr>
                                      <p:by>
                                        <p:hsl h="0" s="12549" l="25098"/>
                                      </p:by>
                                    </p:animClr>
                                    <p:animClr clrSpc="hsl" dir="cw">
                                      <p:cBhvr>
                                        <p:cTn id="49" dur="500" fill="hold"/>
                                        <p:tgtEl>
                                          <p:spTgt spid="180"/>
                                        </p:tgtEl>
                                        <p:attrNameLst>
                                          <p:attrName>stroke.color</p:attrName>
                                        </p:attrNameLst>
                                      </p:cBhvr>
                                      <p:by>
                                        <p:hsl h="0" s="12549" l="25098"/>
                                      </p:by>
                                    </p:animClr>
                                    <p:set>
                                      <p:cBhvr>
                                        <p:cTn id="50" dur="500" fill="hold"/>
                                        <p:tgtEl>
                                          <p:spTgt spid="180"/>
                                        </p:tgtEl>
                                        <p:attrNameLst>
                                          <p:attrName>fill.type</p:attrName>
                                        </p:attrNameLst>
                                      </p:cBhvr>
                                      <p:to>
                                        <p:strVal val="solid"/>
                                      </p:to>
                                    </p:set>
                                  </p:childTnLst>
                                  <p:subTnLst>
                                    <p:audio>
                                      <p:cMediaNode>
                                        <p:cTn display="0" masterRel="sameClick">
                                          <p:stCondLst>
                                            <p:cond evt="begin" delay="0">
                                              <p:tn val="46"/>
                                            </p:cond>
                                          </p:stCondLst>
                                          <p:endCondLst>
                                            <p:cond evt="onStopAudio" delay="0">
                                              <p:tgtEl>
                                                <p:sldTgt/>
                                              </p:tgtEl>
                                            </p:cond>
                                          </p:endCondLst>
                                        </p:cTn>
                                        <p:tgtEl>
                                          <p:sndTgt r:embed="rId4" name="thang.wav"/>
                                        </p:tgtEl>
                                      </p:cMediaNode>
                                    </p:audio>
                                  </p:subTnLst>
                                </p:cTn>
                              </p:par>
                              <p:par>
                                <p:cTn id="51" presetID="32" presetClass="emph" presetSubtype="0" repeatCount="indefinite" fill="hold" grpId="2" nodeType="withEffect">
                                  <p:stCondLst>
                                    <p:cond delay="0"/>
                                  </p:stCondLst>
                                  <p:childTnLst>
                                    <p:animRot by="120000">
                                      <p:cBhvr>
                                        <p:cTn id="52" dur="100" fill="hold">
                                          <p:stCondLst>
                                            <p:cond delay="0"/>
                                          </p:stCondLst>
                                        </p:cTn>
                                        <p:tgtEl>
                                          <p:spTgt spid="180"/>
                                        </p:tgtEl>
                                        <p:attrNameLst>
                                          <p:attrName>r</p:attrName>
                                        </p:attrNameLst>
                                      </p:cBhvr>
                                    </p:animRot>
                                    <p:animRot by="-240000">
                                      <p:cBhvr>
                                        <p:cTn id="53" dur="200" fill="hold">
                                          <p:stCondLst>
                                            <p:cond delay="200"/>
                                          </p:stCondLst>
                                        </p:cTn>
                                        <p:tgtEl>
                                          <p:spTgt spid="180"/>
                                        </p:tgtEl>
                                        <p:attrNameLst>
                                          <p:attrName>r</p:attrName>
                                        </p:attrNameLst>
                                      </p:cBhvr>
                                    </p:animRot>
                                    <p:animRot by="240000">
                                      <p:cBhvr>
                                        <p:cTn id="54" dur="200" fill="hold">
                                          <p:stCondLst>
                                            <p:cond delay="400"/>
                                          </p:stCondLst>
                                        </p:cTn>
                                        <p:tgtEl>
                                          <p:spTgt spid="180"/>
                                        </p:tgtEl>
                                        <p:attrNameLst>
                                          <p:attrName>r</p:attrName>
                                        </p:attrNameLst>
                                      </p:cBhvr>
                                    </p:animRot>
                                    <p:animRot by="-240000">
                                      <p:cBhvr>
                                        <p:cTn id="55" dur="200" fill="hold">
                                          <p:stCondLst>
                                            <p:cond delay="600"/>
                                          </p:stCondLst>
                                        </p:cTn>
                                        <p:tgtEl>
                                          <p:spTgt spid="180"/>
                                        </p:tgtEl>
                                        <p:attrNameLst>
                                          <p:attrName>r</p:attrName>
                                        </p:attrNameLst>
                                      </p:cBhvr>
                                    </p:animRot>
                                    <p:animRot by="120000">
                                      <p:cBhvr>
                                        <p:cTn id="56" dur="200" fill="hold">
                                          <p:stCondLst>
                                            <p:cond delay="800"/>
                                          </p:stCondLst>
                                        </p:cTn>
                                        <p:tgtEl>
                                          <p:spTgt spid="18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p:bldP spid="180" grpId="1"/>
      <p:bldP spid="180" grpId="2"/>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a:hlinkClick r:id="rId7" action="ppaction://hlinksldjump"/>
            <a:extLst>
              <a:ext uri="{FF2B5EF4-FFF2-40B4-BE49-F238E27FC236}">
                <a16:creationId xmlns:a16="http://schemas.microsoft.com/office/drawing/2014/main" xmlns="" id="{418CDFC5-F1F2-4A05-8601-C70753D78DAD}"/>
              </a:ext>
            </a:extLst>
          </p:cNvPr>
          <p:cNvSpPr/>
          <p:nvPr/>
        </p:nvSpPr>
        <p:spPr>
          <a:xfrm>
            <a:off x="6471141" y="5243358"/>
            <a:ext cx="5003104"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dirty="0">
                <a:solidFill>
                  <a:schemeClr val="tx1"/>
                </a:solidFill>
                <a:latin typeface="Times New Roman" panose="02020603050405020304" pitchFamily="18" charset="0"/>
                <a:cs typeface="Times New Roman" panose="02020603050405020304" pitchFamily="18" charset="0"/>
              </a:rPr>
              <a:t>D. Từ lời khai của cô Méc-đơ-lân.</a:t>
            </a:r>
          </a:p>
        </p:txBody>
      </p:sp>
      <p:sp>
        <p:nvSpPr>
          <p:cNvPr id="48" name="dapan3">
            <a:hlinkClick r:id="rId7" action="ppaction://hlinksldjump"/>
            <a:extLst>
              <a:ext uri="{FF2B5EF4-FFF2-40B4-BE49-F238E27FC236}">
                <a16:creationId xmlns:a16="http://schemas.microsoft.com/office/drawing/2014/main" xmlns="" id="{94E5965D-5739-45BE-B5BB-34E81578A358}"/>
              </a:ext>
            </a:extLst>
          </p:cNvPr>
          <p:cNvSpPr/>
          <p:nvPr/>
        </p:nvSpPr>
        <p:spPr>
          <a:xfrm>
            <a:off x="1008185" y="5243358"/>
            <a:ext cx="4712677"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dirty="0">
                <a:solidFill>
                  <a:schemeClr val="tx1"/>
                </a:solidFill>
                <a:latin typeface="Times New Roman" panose="02020603050405020304" pitchFamily="18" charset="0"/>
                <a:cs typeface="Times New Roman" panose="02020603050405020304" pitchFamily="18" charset="0"/>
              </a:rPr>
              <a:t>C. Từ bức thư của "Em họ Lắc-xi".</a:t>
            </a:r>
          </a:p>
        </p:txBody>
      </p:sp>
      <p:sp>
        <p:nvSpPr>
          <p:cNvPr id="46" name="dapan1">
            <a:hlinkClick r:id="rId7" action="ppaction://hlinksldjump"/>
            <a:extLst>
              <a:ext uri="{FF2B5EF4-FFF2-40B4-BE49-F238E27FC236}">
                <a16:creationId xmlns:a16="http://schemas.microsoft.com/office/drawing/2014/main" xmlns="" id="{85E4AD51-E9FD-4FAD-A292-0E29E7581BF8}"/>
              </a:ext>
            </a:extLst>
          </p:cNvPr>
          <p:cNvSpPr/>
          <p:nvPr/>
        </p:nvSpPr>
        <p:spPr>
          <a:xfrm>
            <a:off x="1008184" y="3672466"/>
            <a:ext cx="4712677"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dirty="0">
                <a:solidFill>
                  <a:schemeClr val="tx1"/>
                </a:solidFill>
                <a:latin typeface="Times New Roman" panose="02020603050405020304" pitchFamily="18" charset="0"/>
                <a:cs typeface="Times New Roman" panose="02020603050405020304" pitchFamily="18" charset="0"/>
              </a:rPr>
              <a:t>A. Từ lời khai của Mét-thiu.</a:t>
            </a:r>
          </a:p>
        </p:txBody>
      </p:sp>
      <p:sp>
        <p:nvSpPr>
          <p:cNvPr id="45" name="dapan2">
            <a:hlinkClick r:id="rId8" action="ppaction://hlinksldjump"/>
            <a:extLst>
              <a:ext uri="{FF2B5EF4-FFF2-40B4-BE49-F238E27FC236}">
                <a16:creationId xmlns:a16="http://schemas.microsoft.com/office/drawing/2014/main" xmlns="" id="{5F4C0911-E488-4275-9DA5-0D19DF513A7E}"/>
              </a:ext>
            </a:extLst>
          </p:cNvPr>
          <p:cNvSpPr/>
          <p:nvPr/>
        </p:nvSpPr>
        <p:spPr>
          <a:xfrm>
            <a:off x="6471141" y="3672466"/>
            <a:ext cx="5003104"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dirty="0">
                <a:solidFill>
                  <a:schemeClr val="tx1"/>
                </a:solidFill>
                <a:latin typeface="Times New Roman" panose="02020603050405020304" pitchFamily="18" charset="0"/>
                <a:cs typeface="Times New Roman" panose="02020603050405020304" pitchFamily="18" charset="0"/>
              </a:rPr>
              <a:t>B. Từ những đồng xu trong túi xách của bà Cráp-tri.</a:t>
            </a:r>
          </a:p>
        </p:txBody>
      </p:sp>
      <p:sp>
        <p:nvSpPr>
          <p:cNvPr id="20" name="Rectangle: Rounded Corners 19">
            <a:extLst>
              <a:ext uri="{FF2B5EF4-FFF2-40B4-BE49-F238E27FC236}">
                <a16:creationId xmlns:a16="http://schemas.microsoft.com/office/drawing/2014/main" xmlns="" id="{1BEF8640-1554-468C-9D8E-2F35441828B8}"/>
              </a:ext>
            </a:extLst>
          </p:cNvPr>
          <p:cNvSpPr/>
          <p:nvPr/>
        </p:nvSpPr>
        <p:spPr>
          <a:xfrm>
            <a:off x="1559170" y="1341388"/>
            <a:ext cx="9073662" cy="1940418"/>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chemeClr val="tx1"/>
                </a:solidFill>
                <a:latin typeface="Times New Roman" panose="02020603050405020304" pitchFamily="18" charset="0"/>
                <a:cs typeface="Times New Roman" panose="02020603050405020304" pitchFamily="18" charset="0"/>
              </a:rPr>
              <a:t>5. </a:t>
            </a:r>
            <a:r>
              <a:rPr lang="vi-VN" sz="3600" b="1" dirty="0">
                <a:solidFill>
                  <a:schemeClr val="tx1"/>
                </a:solidFill>
                <a:latin typeface="Times New Roman" panose="02020603050405020304" pitchFamily="18" charset="0"/>
                <a:cs typeface="Times New Roman" panose="02020603050405020304" pitchFamily="18" charset="0"/>
              </a:rPr>
              <a:t>Ngài Ét-uốt đã phát hiện ra manh mối quyết định từ đâu?</a:t>
            </a:r>
          </a:p>
        </p:txBody>
      </p:sp>
      <p:pic>
        <p:nvPicPr>
          <p:cNvPr id="8" name="Correct Answer #3 Sound Effect">
            <a:hlinkClick r:id="" action="ppaction://media"/>
            <a:extLst>
              <a:ext uri="{FF2B5EF4-FFF2-40B4-BE49-F238E27FC236}">
                <a16:creationId xmlns:a16="http://schemas.microsoft.com/office/drawing/2014/main" xmlns="" id="{1F115F33-28E6-497D-8808-8F875892115B}"/>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136563" y="-487362"/>
            <a:ext cx="487363" cy="487363"/>
          </a:xfrm>
          <a:prstGeom prst="rect">
            <a:avLst/>
          </a:prstGeom>
        </p:spPr>
      </p:pic>
      <p:pic>
        <p:nvPicPr>
          <p:cNvPr id="9" name="Wrong Answer">
            <a:hlinkClick r:id="" action="ppaction://media"/>
            <a:extLst>
              <a:ext uri="{FF2B5EF4-FFF2-40B4-BE49-F238E27FC236}">
                <a16:creationId xmlns:a16="http://schemas.microsoft.com/office/drawing/2014/main" xmlns="" id="{BEBCA806-14C1-4308-A4A2-D3DD27FDE377}"/>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2015251" y="-487364"/>
            <a:ext cx="487363" cy="487363"/>
          </a:xfrm>
          <a:prstGeom prst="rect">
            <a:avLst/>
          </a:prstGeom>
        </p:spPr>
      </p:pic>
      <p:sp>
        <p:nvSpPr>
          <p:cNvPr id="10" name="Action Button: Return 9">
            <a:hlinkClick r:id="rId10" action="ppaction://hlinksldjump" highlightClick="1"/>
            <a:extLst>
              <a:ext uri="{FF2B5EF4-FFF2-40B4-BE49-F238E27FC236}">
                <a16:creationId xmlns:a16="http://schemas.microsoft.com/office/drawing/2014/main" xmlns="" id="{E20CEA7B-FBCA-4FED-8C7E-F830C1695342}"/>
              </a:ext>
            </a:extLst>
          </p:cNvPr>
          <p:cNvSpPr/>
          <p:nvPr/>
        </p:nvSpPr>
        <p:spPr>
          <a:xfrm rot="16200000">
            <a:off x="0" y="0"/>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just" defTabSz="457223"/>
            <a:endParaRPr lang="en-US" sz="320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96261518"/>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2" presetClass="entr" presetSubtype="8" fill="hold" grpId="0" nodeType="withEffect">
                                  <p:stCondLst>
                                    <p:cond delay="500"/>
                                  </p:stCondLst>
                                  <p:childTnLst>
                                    <p:set>
                                      <p:cBhvr>
                                        <p:cTn id="9" dur="1" fill="hold">
                                          <p:stCondLst>
                                            <p:cond delay="0"/>
                                          </p:stCondLst>
                                        </p:cTn>
                                        <p:tgtEl>
                                          <p:spTgt spid="48"/>
                                        </p:tgtEl>
                                        <p:attrNameLst>
                                          <p:attrName>style.visibility</p:attrName>
                                        </p:attrNameLst>
                                      </p:cBhvr>
                                      <p:to>
                                        <p:strVal val="visible"/>
                                      </p:to>
                                    </p:set>
                                    <p:anim calcmode="lin" valueType="num">
                                      <p:cBhvr additive="base">
                                        <p:cTn id="10" dur="500" fill="hold"/>
                                        <p:tgtEl>
                                          <p:spTgt spid="48"/>
                                        </p:tgtEl>
                                        <p:attrNameLst>
                                          <p:attrName>ppt_x</p:attrName>
                                        </p:attrNameLst>
                                      </p:cBhvr>
                                      <p:tavLst>
                                        <p:tav tm="0">
                                          <p:val>
                                            <p:strVal val="0-#ppt_w/2"/>
                                          </p:val>
                                        </p:tav>
                                        <p:tav tm="100000">
                                          <p:val>
                                            <p:strVal val="#ppt_x"/>
                                          </p:val>
                                        </p:tav>
                                      </p:tavLst>
                                    </p:anim>
                                    <p:anim calcmode="lin" valueType="num">
                                      <p:cBhvr additive="base">
                                        <p:cTn id="11" dur="500" fill="hold"/>
                                        <p:tgtEl>
                                          <p:spTgt spid="48"/>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500"/>
                                  </p:stCondLst>
                                  <p:childTnLst>
                                    <p:set>
                                      <p:cBhvr>
                                        <p:cTn id="13" dur="1" fill="hold">
                                          <p:stCondLst>
                                            <p:cond delay="0"/>
                                          </p:stCondLst>
                                        </p:cTn>
                                        <p:tgtEl>
                                          <p:spTgt spid="46"/>
                                        </p:tgtEl>
                                        <p:attrNameLst>
                                          <p:attrName>style.visibility</p:attrName>
                                        </p:attrNameLst>
                                      </p:cBhvr>
                                      <p:to>
                                        <p:strVal val="visible"/>
                                      </p:to>
                                    </p:set>
                                    <p:anim calcmode="lin" valueType="num">
                                      <p:cBhvr additive="base">
                                        <p:cTn id="14" dur="500" fill="hold"/>
                                        <p:tgtEl>
                                          <p:spTgt spid="46"/>
                                        </p:tgtEl>
                                        <p:attrNameLst>
                                          <p:attrName>ppt_x</p:attrName>
                                        </p:attrNameLst>
                                      </p:cBhvr>
                                      <p:tavLst>
                                        <p:tav tm="0">
                                          <p:val>
                                            <p:strVal val="0-#ppt_w/2"/>
                                          </p:val>
                                        </p:tav>
                                        <p:tav tm="100000">
                                          <p:val>
                                            <p:strVal val="#ppt_x"/>
                                          </p:val>
                                        </p:tav>
                                      </p:tavLst>
                                    </p:anim>
                                    <p:anim calcmode="lin" valueType="num">
                                      <p:cBhvr additive="base">
                                        <p:cTn id="15" dur="500" fill="hold"/>
                                        <p:tgtEl>
                                          <p:spTgt spid="46"/>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45"/>
                                        </p:tgtEl>
                                        <p:attrNameLst>
                                          <p:attrName>style.visibility</p:attrName>
                                        </p:attrNameLst>
                                      </p:cBhvr>
                                      <p:to>
                                        <p:strVal val="visible"/>
                                      </p:to>
                                    </p:set>
                                    <p:anim calcmode="lin" valueType="num">
                                      <p:cBhvr additive="base">
                                        <p:cTn id="18" dur="500" fill="hold"/>
                                        <p:tgtEl>
                                          <p:spTgt spid="45"/>
                                        </p:tgtEl>
                                        <p:attrNameLst>
                                          <p:attrName>ppt_x</p:attrName>
                                        </p:attrNameLst>
                                      </p:cBhvr>
                                      <p:tavLst>
                                        <p:tav tm="0">
                                          <p:val>
                                            <p:strVal val="1+#ppt_w/2"/>
                                          </p:val>
                                        </p:tav>
                                        <p:tav tm="100000">
                                          <p:val>
                                            <p:strVal val="#ppt_x"/>
                                          </p:val>
                                        </p:tav>
                                      </p:tavLst>
                                    </p:anim>
                                    <p:anim calcmode="lin" valueType="num">
                                      <p:cBhvr additive="base">
                                        <p:cTn id="19" dur="500" fill="hold"/>
                                        <p:tgtEl>
                                          <p:spTgt spid="45"/>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1+#ppt_w/2"/>
                                          </p:val>
                                        </p:tav>
                                        <p:tav tm="100000">
                                          <p:val>
                                            <p:strVal val="#ppt_x"/>
                                          </p:val>
                                        </p:tav>
                                      </p:tavLst>
                                    </p:anim>
                                    <p:anim calcmode="lin" valueType="num">
                                      <p:cBhvr additive="base">
                                        <p:cTn id="23" dur="5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5"/>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45"/>
                                        </p:tgtEl>
                                        <p:attrNameLst>
                                          <p:attrName>fillcolor</p:attrName>
                                        </p:attrNameLst>
                                      </p:cBhvr>
                                      <p:to>
                                        <a:srgbClr val="92D050"/>
                                      </p:to>
                                    </p:animClr>
                                    <p:set>
                                      <p:cBhvr>
                                        <p:cTn id="29" dur="500" fill="hold"/>
                                        <p:tgtEl>
                                          <p:spTgt spid="45"/>
                                        </p:tgtEl>
                                        <p:attrNameLst>
                                          <p:attrName>fill.type</p:attrName>
                                        </p:attrNameLst>
                                      </p:cBhvr>
                                      <p:to>
                                        <p:strVal val="solid"/>
                                      </p:to>
                                    </p:set>
                                    <p:set>
                                      <p:cBhvr>
                                        <p:cTn id="30" dur="500" fill="hold"/>
                                        <p:tgtEl>
                                          <p:spTgt spid="45"/>
                                        </p:tgtEl>
                                        <p:attrNameLst>
                                          <p:attrName>fill.on</p:attrName>
                                        </p:attrNameLst>
                                      </p:cBhvr>
                                      <p:to>
                                        <p:strVal val="true"/>
                                      </p:to>
                                    </p:set>
                                  </p:childTnLst>
                                </p:cTn>
                              </p:par>
                              <p:par>
                                <p:cTn id="31" presetID="1" presetClass="emph" presetSubtype="2" fill="hold" nodeType="withEffect">
                                  <p:stCondLst>
                                    <p:cond delay="0"/>
                                  </p:stCondLst>
                                  <p:childTnLst>
                                    <p:animClr clrSpc="rgb" dir="cw">
                                      <p:cBhvr>
                                        <p:cTn id="32" dur="500" fill="hold"/>
                                        <p:tgtEl>
                                          <p:spTgt spid="48"/>
                                        </p:tgtEl>
                                        <p:attrNameLst>
                                          <p:attrName>fillcolor</p:attrName>
                                        </p:attrNameLst>
                                      </p:cBhvr>
                                      <p:to>
                                        <a:srgbClr val="FF5050"/>
                                      </p:to>
                                    </p:animClr>
                                    <p:set>
                                      <p:cBhvr>
                                        <p:cTn id="33" dur="500" fill="hold"/>
                                        <p:tgtEl>
                                          <p:spTgt spid="48"/>
                                        </p:tgtEl>
                                        <p:attrNameLst>
                                          <p:attrName>fill.type</p:attrName>
                                        </p:attrNameLst>
                                      </p:cBhvr>
                                      <p:to>
                                        <p:strVal val="solid"/>
                                      </p:to>
                                    </p:set>
                                    <p:set>
                                      <p:cBhvr>
                                        <p:cTn id="34" dur="500" fill="hold"/>
                                        <p:tgtEl>
                                          <p:spTgt spid="48"/>
                                        </p:tgtEl>
                                        <p:attrNameLst>
                                          <p:attrName>fill.on</p:attrName>
                                        </p:attrNameLst>
                                      </p:cBhvr>
                                      <p:to>
                                        <p:strVal val="true"/>
                                      </p:to>
                                    </p:set>
                                  </p:childTnLst>
                                </p:cTn>
                              </p:par>
                              <p:par>
                                <p:cTn id="35" presetID="1" presetClass="emph" presetSubtype="2" fill="hold" nodeType="withEffect">
                                  <p:stCondLst>
                                    <p:cond delay="0"/>
                                  </p:stCondLst>
                                  <p:childTnLst>
                                    <p:animClr clrSpc="rgb" dir="cw">
                                      <p:cBhvr>
                                        <p:cTn id="36" dur="500" fill="hold"/>
                                        <p:tgtEl>
                                          <p:spTgt spid="47"/>
                                        </p:tgtEl>
                                        <p:attrNameLst>
                                          <p:attrName>fillcolor</p:attrName>
                                        </p:attrNameLst>
                                      </p:cBhvr>
                                      <p:to>
                                        <a:srgbClr val="FF5050"/>
                                      </p:to>
                                    </p:animClr>
                                    <p:set>
                                      <p:cBhvr>
                                        <p:cTn id="37" dur="500" fill="hold"/>
                                        <p:tgtEl>
                                          <p:spTgt spid="47"/>
                                        </p:tgtEl>
                                        <p:attrNameLst>
                                          <p:attrName>fill.type</p:attrName>
                                        </p:attrNameLst>
                                      </p:cBhvr>
                                      <p:to>
                                        <p:strVal val="solid"/>
                                      </p:to>
                                    </p:set>
                                    <p:set>
                                      <p:cBhvr>
                                        <p:cTn id="38" dur="500" fill="hold"/>
                                        <p:tgtEl>
                                          <p:spTgt spid="47"/>
                                        </p:tgtEl>
                                        <p:attrNameLst>
                                          <p:attrName>fill.on</p:attrName>
                                        </p:attrNameLst>
                                      </p:cBhvr>
                                      <p:to>
                                        <p:strVal val="true"/>
                                      </p:to>
                                    </p:set>
                                  </p:childTnLst>
                                </p:cTn>
                              </p:par>
                              <p:par>
                                <p:cTn id="39" presetID="1" presetClass="emph" presetSubtype="2" fill="hold" nodeType="withEffect">
                                  <p:stCondLst>
                                    <p:cond delay="0"/>
                                  </p:stCondLst>
                                  <p:childTnLst>
                                    <p:animClr clrSpc="rgb" dir="cw">
                                      <p:cBhvr>
                                        <p:cTn id="40" dur="500" fill="hold"/>
                                        <p:tgtEl>
                                          <p:spTgt spid="46"/>
                                        </p:tgtEl>
                                        <p:attrNameLst>
                                          <p:attrName>fillcolor</p:attrName>
                                        </p:attrNameLst>
                                      </p:cBhvr>
                                      <p:to>
                                        <a:srgbClr val="FF5050"/>
                                      </p:to>
                                    </p:animClr>
                                    <p:set>
                                      <p:cBhvr>
                                        <p:cTn id="41" dur="500" fill="hold"/>
                                        <p:tgtEl>
                                          <p:spTgt spid="46"/>
                                        </p:tgtEl>
                                        <p:attrNameLst>
                                          <p:attrName>fill.type</p:attrName>
                                        </p:attrNameLst>
                                      </p:cBhvr>
                                      <p:to>
                                        <p:strVal val="solid"/>
                                      </p:to>
                                    </p:set>
                                    <p:set>
                                      <p:cBhvr>
                                        <p:cTn id="42" dur="500" fill="hold"/>
                                        <p:tgtEl>
                                          <p:spTgt spid="46"/>
                                        </p:tgtEl>
                                        <p:attrNameLst>
                                          <p:attrName>fill.on</p:attrName>
                                        </p:attrNameLst>
                                      </p:cBhvr>
                                      <p:to>
                                        <p:strVal val="true"/>
                                      </p:to>
                                    </p:set>
                                  </p:childTnLst>
                                </p:cTn>
                              </p:par>
                              <p:par>
                                <p:cTn id="43" presetID="1" presetClass="mediacall" presetSubtype="0" fill="hold" nodeType="withEffect">
                                  <p:stCondLst>
                                    <p:cond delay="100"/>
                                  </p:stCondLst>
                                  <p:childTnLst>
                                    <p:cmd type="call" cmd="playFrom(0.0)">
                                      <p:cBhvr>
                                        <p:cTn id="44" dur="3682" fill="hold"/>
                                        <p:tgtEl>
                                          <p:spTgt spid="8"/>
                                        </p:tgtEl>
                                      </p:cBhvr>
                                    </p:cmd>
                                  </p:childTnLst>
                                </p:cTn>
                              </p:par>
                            </p:childTnLst>
                          </p:cTn>
                        </p:par>
                      </p:childTnLst>
                    </p:cTn>
                  </p:par>
                </p:childTnLst>
              </p:cTn>
              <p:nextCondLst>
                <p:cond evt="onClick" delay="0">
                  <p:tgtEl>
                    <p:spTgt spid="45"/>
                  </p:tgtEl>
                </p:cond>
              </p:nextCondLst>
            </p:seq>
            <p:seq concurrent="1" nextAc="seek">
              <p:cTn id="45" restart="whenNotActive" fill="hold" evtFilter="cancelBubble" nodeType="interactiveSeq">
                <p:stCondLst>
                  <p:cond evt="onClick" delay="0">
                    <p:tgtEl>
                      <p:spTgt spid="46"/>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500" fill="hold"/>
                                        <p:tgtEl>
                                          <p:spTgt spid="46"/>
                                        </p:tgtEl>
                                        <p:attrNameLst>
                                          <p:attrName>fillcolor</p:attrName>
                                        </p:attrNameLst>
                                      </p:cBhvr>
                                      <p:to>
                                        <a:srgbClr val="FF5050"/>
                                      </p:to>
                                    </p:animClr>
                                    <p:set>
                                      <p:cBhvr>
                                        <p:cTn id="50" dur="500" fill="hold"/>
                                        <p:tgtEl>
                                          <p:spTgt spid="46"/>
                                        </p:tgtEl>
                                        <p:attrNameLst>
                                          <p:attrName>fill.type</p:attrName>
                                        </p:attrNameLst>
                                      </p:cBhvr>
                                      <p:to>
                                        <p:strVal val="solid"/>
                                      </p:to>
                                    </p:set>
                                    <p:set>
                                      <p:cBhvr>
                                        <p:cTn id="51" dur="500" fill="hold"/>
                                        <p:tgtEl>
                                          <p:spTgt spid="46"/>
                                        </p:tgtEl>
                                        <p:attrNameLst>
                                          <p:attrName>fill.on</p:attrName>
                                        </p:attrNameLst>
                                      </p:cBhvr>
                                      <p:to>
                                        <p:strVal val="true"/>
                                      </p:to>
                                    </p:set>
                                  </p:childTnLst>
                                </p:cTn>
                              </p:par>
                              <p:par>
                                <p:cTn id="52" presetID="1" presetClass="emph" presetSubtype="2" fill="hold" nodeType="withEffect">
                                  <p:stCondLst>
                                    <p:cond delay="0"/>
                                  </p:stCondLst>
                                  <p:childTnLst>
                                    <p:animClr clrSpc="rgb" dir="cw">
                                      <p:cBhvr>
                                        <p:cTn id="53" dur="500" fill="hold"/>
                                        <p:tgtEl>
                                          <p:spTgt spid="48"/>
                                        </p:tgtEl>
                                        <p:attrNameLst>
                                          <p:attrName>fillcolor</p:attrName>
                                        </p:attrNameLst>
                                      </p:cBhvr>
                                      <p:to>
                                        <a:srgbClr val="FF5050"/>
                                      </p:to>
                                    </p:animClr>
                                    <p:set>
                                      <p:cBhvr>
                                        <p:cTn id="54" dur="500" fill="hold"/>
                                        <p:tgtEl>
                                          <p:spTgt spid="48"/>
                                        </p:tgtEl>
                                        <p:attrNameLst>
                                          <p:attrName>fill.type</p:attrName>
                                        </p:attrNameLst>
                                      </p:cBhvr>
                                      <p:to>
                                        <p:strVal val="solid"/>
                                      </p:to>
                                    </p:set>
                                    <p:set>
                                      <p:cBhvr>
                                        <p:cTn id="55" dur="500" fill="hold"/>
                                        <p:tgtEl>
                                          <p:spTgt spid="48"/>
                                        </p:tgtEl>
                                        <p:attrNameLst>
                                          <p:attrName>fill.on</p:attrName>
                                        </p:attrNameLst>
                                      </p:cBhvr>
                                      <p:to>
                                        <p:strVal val="true"/>
                                      </p:to>
                                    </p:set>
                                  </p:childTnLst>
                                </p:cTn>
                              </p:par>
                              <p:par>
                                <p:cTn id="56" presetID="1" presetClass="emph" presetSubtype="2" fill="hold" nodeType="withEffect">
                                  <p:stCondLst>
                                    <p:cond delay="0"/>
                                  </p:stCondLst>
                                  <p:childTnLst>
                                    <p:animClr clrSpc="rgb" dir="cw">
                                      <p:cBhvr>
                                        <p:cTn id="57" dur="500" fill="hold"/>
                                        <p:tgtEl>
                                          <p:spTgt spid="47"/>
                                        </p:tgtEl>
                                        <p:attrNameLst>
                                          <p:attrName>fillcolor</p:attrName>
                                        </p:attrNameLst>
                                      </p:cBhvr>
                                      <p:to>
                                        <a:srgbClr val="FF5050"/>
                                      </p:to>
                                    </p:animClr>
                                    <p:set>
                                      <p:cBhvr>
                                        <p:cTn id="58" dur="500" fill="hold"/>
                                        <p:tgtEl>
                                          <p:spTgt spid="47"/>
                                        </p:tgtEl>
                                        <p:attrNameLst>
                                          <p:attrName>fill.type</p:attrName>
                                        </p:attrNameLst>
                                      </p:cBhvr>
                                      <p:to>
                                        <p:strVal val="solid"/>
                                      </p:to>
                                    </p:set>
                                    <p:set>
                                      <p:cBhvr>
                                        <p:cTn id="59" dur="500" fill="hold"/>
                                        <p:tgtEl>
                                          <p:spTgt spid="47"/>
                                        </p:tgtEl>
                                        <p:attrNameLst>
                                          <p:attrName>fill.on</p:attrName>
                                        </p:attrNameLst>
                                      </p:cBhvr>
                                      <p:to>
                                        <p:strVal val="true"/>
                                      </p:to>
                                    </p:set>
                                  </p:childTnLst>
                                </p:cTn>
                              </p:par>
                              <p:par>
                                <p:cTn id="60" presetID="1" presetClass="emph" presetSubtype="2" fill="hold" nodeType="withEffect">
                                  <p:stCondLst>
                                    <p:cond delay="0"/>
                                  </p:stCondLst>
                                  <p:childTnLst>
                                    <p:animClr clrSpc="rgb" dir="cw">
                                      <p:cBhvr>
                                        <p:cTn id="61" dur="500" fill="hold"/>
                                        <p:tgtEl>
                                          <p:spTgt spid="45"/>
                                        </p:tgtEl>
                                        <p:attrNameLst>
                                          <p:attrName>fillcolor</p:attrName>
                                        </p:attrNameLst>
                                      </p:cBhvr>
                                      <p:to>
                                        <a:srgbClr val="92D050"/>
                                      </p:to>
                                    </p:animClr>
                                    <p:set>
                                      <p:cBhvr>
                                        <p:cTn id="62" dur="500" fill="hold"/>
                                        <p:tgtEl>
                                          <p:spTgt spid="45"/>
                                        </p:tgtEl>
                                        <p:attrNameLst>
                                          <p:attrName>fill.type</p:attrName>
                                        </p:attrNameLst>
                                      </p:cBhvr>
                                      <p:to>
                                        <p:strVal val="solid"/>
                                      </p:to>
                                    </p:set>
                                    <p:set>
                                      <p:cBhvr>
                                        <p:cTn id="63" dur="500" fill="hold"/>
                                        <p:tgtEl>
                                          <p:spTgt spid="45"/>
                                        </p:tgtEl>
                                        <p:attrNameLst>
                                          <p:attrName>fill.on</p:attrName>
                                        </p:attrNameLst>
                                      </p:cBhvr>
                                      <p:to>
                                        <p:strVal val="true"/>
                                      </p:to>
                                    </p:set>
                                  </p:childTnLst>
                                </p:cTn>
                              </p:par>
                              <p:par>
                                <p:cTn id="64" presetID="1" presetClass="mediacall" presetSubtype="0" fill="hold" nodeType="withEffect">
                                  <p:stCondLst>
                                    <p:cond delay="100"/>
                                  </p:stCondLst>
                                  <p:childTnLst>
                                    <p:cmd type="call" cmd="playFrom(0.0)">
                                      <p:cBhvr>
                                        <p:cTn id="65" dur="1186" fill="hold"/>
                                        <p:tgtEl>
                                          <p:spTgt spid="9"/>
                                        </p:tgtEl>
                                      </p:cBhvr>
                                    </p:cmd>
                                  </p:childTnLst>
                                </p:cTn>
                              </p:par>
                            </p:childTnLst>
                          </p:cTn>
                        </p:par>
                      </p:childTnLst>
                    </p:cTn>
                  </p:par>
                </p:childTnLst>
              </p:cTn>
              <p:nextCondLst>
                <p:cond evt="onClick" delay="0">
                  <p:tgtEl>
                    <p:spTgt spid="46"/>
                  </p:tgtEl>
                </p:cond>
              </p:nextCondLst>
            </p:seq>
            <p:seq concurrent="1" nextAc="seek">
              <p:cTn id="66" restart="whenNotActive" fill="hold" evtFilter="cancelBubble" nodeType="interactiveSeq">
                <p:stCondLst>
                  <p:cond evt="onClick" delay="0">
                    <p:tgtEl>
                      <p:spTgt spid="48"/>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48"/>
                                        </p:tgtEl>
                                        <p:attrNameLst>
                                          <p:attrName>fillcolor</p:attrName>
                                        </p:attrNameLst>
                                      </p:cBhvr>
                                      <p:to>
                                        <a:srgbClr val="FF5050"/>
                                      </p:to>
                                    </p:animClr>
                                    <p:set>
                                      <p:cBhvr>
                                        <p:cTn id="71" dur="500" fill="hold"/>
                                        <p:tgtEl>
                                          <p:spTgt spid="48"/>
                                        </p:tgtEl>
                                        <p:attrNameLst>
                                          <p:attrName>fill.type</p:attrName>
                                        </p:attrNameLst>
                                      </p:cBhvr>
                                      <p:to>
                                        <p:strVal val="solid"/>
                                      </p:to>
                                    </p:set>
                                    <p:set>
                                      <p:cBhvr>
                                        <p:cTn id="72" dur="500" fill="hold"/>
                                        <p:tgtEl>
                                          <p:spTgt spid="48"/>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47"/>
                                        </p:tgtEl>
                                        <p:attrNameLst>
                                          <p:attrName>fillcolor</p:attrName>
                                        </p:attrNameLst>
                                      </p:cBhvr>
                                      <p:to>
                                        <a:srgbClr val="FF5050"/>
                                      </p:to>
                                    </p:animClr>
                                    <p:set>
                                      <p:cBhvr>
                                        <p:cTn id="75" dur="500" fill="hold"/>
                                        <p:tgtEl>
                                          <p:spTgt spid="47"/>
                                        </p:tgtEl>
                                        <p:attrNameLst>
                                          <p:attrName>fill.type</p:attrName>
                                        </p:attrNameLst>
                                      </p:cBhvr>
                                      <p:to>
                                        <p:strVal val="solid"/>
                                      </p:to>
                                    </p:set>
                                    <p:set>
                                      <p:cBhvr>
                                        <p:cTn id="76" dur="500" fill="hold"/>
                                        <p:tgtEl>
                                          <p:spTgt spid="47"/>
                                        </p:tgtEl>
                                        <p:attrNameLst>
                                          <p:attrName>fill.on</p:attrName>
                                        </p:attrNameLst>
                                      </p:cBhvr>
                                      <p:to>
                                        <p:strVal val="true"/>
                                      </p:to>
                                    </p:set>
                                  </p:childTnLst>
                                </p:cTn>
                              </p:par>
                              <p:par>
                                <p:cTn id="77" presetID="1" presetClass="emph" presetSubtype="2" fill="hold" nodeType="withEffect">
                                  <p:stCondLst>
                                    <p:cond delay="0"/>
                                  </p:stCondLst>
                                  <p:childTnLst>
                                    <p:animClr clrSpc="rgb" dir="cw">
                                      <p:cBhvr>
                                        <p:cTn id="78" dur="500" fill="hold"/>
                                        <p:tgtEl>
                                          <p:spTgt spid="46"/>
                                        </p:tgtEl>
                                        <p:attrNameLst>
                                          <p:attrName>fillcolor</p:attrName>
                                        </p:attrNameLst>
                                      </p:cBhvr>
                                      <p:to>
                                        <a:srgbClr val="FF5050"/>
                                      </p:to>
                                    </p:animClr>
                                    <p:set>
                                      <p:cBhvr>
                                        <p:cTn id="79" dur="500" fill="hold"/>
                                        <p:tgtEl>
                                          <p:spTgt spid="46"/>
                                        </p:tgtEl>
                                        <p:attrNameLst>
                                          <p:attrName>fill.type</p:attrName>
                                        </p:attrNameLst>
                                      </p:cBhvr>
                                      <p:to>
                                        <p:strVal val="solid"/>
                                      </p:to>
                                    </p:set>
                                    <p:set>
                                      <p:cBhvr>
                                        <p:cTn id="80" dur="500" fill="hold"/>
                                        <p:tgtEl>
                                          <p:spTgt spid="46"/>
                                        </p:tgtEl>
                                        <p:attrNameLst>
                                          <p:attrName>fill.on</p:attrName>
                                        </p:attrNameLst>
                                      </p:cBhvr>
                                      <p:to>
                                        <p:strVal val="true"/>
                                      </p:to>
                                    </p:set>
                                  </p:childTnLst>
                                </p:cTn>
                              </p:par>
                              <p:par>
                                <p:cTn id="81" presetID="1" presetClass="emph" presetSubtype="2" fill="hold" nodeType="withEffect">
                                  <p:stCondLst>
                                    <p:cond delay="0"/>
                                  </p:stCondLst>
                                  <p:childTnLst>
                                    <p:animClr clrSpc="rgb" dir="cw">
                                      <p:cBhvr>
                                        <p:cTn id="82" dur="500" fill="hold"/>
                                        <p:tgtEl>
                                          <p:spTgt spid="45"/>
                                        </p:tgtEl>
                                        <p:attrNameLst>
                                          <p:attrName>fillcolor</p:attrName>
                                        </p:attrNameLst>
                                      </p:cBhvr>
                                      <p:to>
                                        <a:srgbClr val="92D050"/>
                                      </p:to>
                                    </p:animClr>
                                    <p:set>
                                      <p:cBhvr>
                                        <p:cTn id="83" dur="500" fill="hold"/>
                                        <p:tgtEl>
                                          <p:spTgt spid="45"/>
                                        </p:tgtEl>
                                        <p:attrNameLst>
                                          <p:attrName>fill.type</p:attrName>
                                        </p:attrNameLst>
                                      </p:cBhvr>
                                      <p:to>
                                        <p:strVal val="solid"/>
                                      </p:to>
                                    </p:set>
                                    <p:set>
                                      <p:cBhvr>
                                        <p:cTn id="84" dur="500" fill="hold"/>
                                        <p:tgtEl>
                                          <p:spTgt spid="45"/>
                                        </p:tgtEl>
                                        <p:attrNameLst>
                                          <p:attrName>fill.on</p:attrName>
                                        </p:attrNameLst>
                                      </p:cBhvr>
                                      <p:to>
                                        <p:strVal val="true"/>
                                      </p:to>
                                    </p:set>
                                  </p:childTnLst>
                                </p:cTn>
                              </p:par>
                              <p:par>
                                <p:cTn id="85" presetID="1" presetClass="mediacall" presetSubtype="0" fill="hold" nodeType="withEffect">
                                  <p:stCondLst>
                                    <p:cond delay="100"/>
                                  </p:stCondLst>
                                  <p:childTnLst>
                                    <p:cmd type="call" cmd="playFrom(0.0)">
                                      <p:cBhvr>
                                        <p:cTn id="86" dur="1186" fill="hold"/>
                                        <p:tgtEl>
                                          <p:spTgt spid="9"/>
                                        </p:tgtEl>
                                      </p:cBhvr>
                                    </p:cmd>
                                  </p:childTnLst>
                                </p:cTn>
                              </p:par>
                            </p:childTnLst>
                          </p:cTn>
                        </p:par>
                      </p:childTnLst>
                    </p:cTn>
                  </p:par>
                </p:childTnLst>
              </p:cTn>
              <p:nextCondLst>
                <p:cond evt="onClick" delay="0">
                  <p:tgtEl>
                    <p:spTgt spid="48"/>
                  </p:tgtEl>
                </p:cond>
              </p:nextCondLst>
            </p:seq>
            <p:seq concurrent="1" nextAc="seek">
              <p:cTn id="87" restart="whenNotActive" fill="hold" evtFilter="cancelBubble" nodeType="interactiveSeq">
                <p:stCondLst>
                  <p:cond evt="onClick" delay="0">
                    <p:tgtEl>
                      <p:spTgt spid="47"/>
                    </p:tgtEl>
                  </p:cond>
                </p:stCondLst>
                <p:endSync evt="end" delay="0">
                  <p:rtn val="all"/>
                </p:endSync>
                <p:childTnLst>
                  <p:par>
                    <p:cTn id="88" fill="hold">
                      <p:stCondLst>
                        <p:cond delay="0"/>
                      </p:stCondLst>
                      <p:childTnLst>
                        <p:par>
                          <p:cTn id="89" fill="hold">
                            <p:stCondLst>
                              <p:cond delay="0"/>
                            </p:stCondLst>
                            <p:childTnLst>
                              <p:par>
                                <p:cTn id="90" presetID="1" presetClass="emph" presetSubtype="2" fill="hold" nodeType="clickEffect">
                                  <p:stCondLst>
                                    <p:cond delay="0"/>
                                  </p:stCondLst>
                                  <p:childTnLst>
                                    <p:animClr clrSpc="rgb" dir="cw">
                                      <p:cBhvr>
                                        <p:cTn id="91" dur="500" fill="hold"/>
                                        <p:tgtEl>
                                          <p:spTgt spid="47"/>
                                        </p:tgtEl>
                                        <p:attrNameLst>
                                          <p:attrName>fillcolor</p:attrName>
                                        </p:attrNameLst>
                                      </p:cBhvr>
                                      <p:to>
                                        <a:srgbClr val="FF5050"/>
                                      </p:to>
                                    </p:animClr>
                                    <p:set>
                                      <p:cBhvr>
                                        <p:cTn id="92" dur="500" fill="hold"/>
                                        <p:tgtEl>
                                          <p:spTgt spid="47"/>
                                        </p:tgtEl>
                                        <p:attrNameLst>
                                          <p:attrName>fill.type</p:attrName>
                                        </p:attrNameLst>
                                      </p:cBhvr>
                                      <p:to>
                                        <p:strVal val="solid"/>
                                      </p:to>
                                    </p:set>
                                    <p:set>
                                      <p:cBhvr>
                                        <p:cTn id="93" dur="500" fill="hold"/>
                                        <p:tgtEl>
                                          <p:spTgt spid="47"/>
                                        </p:tgtEl>
                                        <p:attrNameLst>
                                          <p:attrName>fill.on</p:attrName>
                                        </p:attrNameLst>
                                      </p:cBhvr>
                                      <p:to>
                                        <p:strVal val="true"/>
                                      </p:to>
                                    </p:set>
                                  </p:childTnLst>
                                </p:cTn>
                              </p:par>
                              <p:par>
                                <p:cTn id="94" presetID="1" presetClass="emph" presetSubtype="2" fill="hold" nodeType="withEffect">
                                  <p:stCondLst>
                                    <p:cond delay="0"/>
                                  </p:stCondLst>
                                  <p:childTnLst>
                                    <p:animClr clrSpc="rgb" dir="cw">
                                      <p:cBhvr>
                                        <p:cTn id="95" dur="500" fill="hold"/>
                                        <p:tgtEl>
                                          <p:spTgt spid="48"/>
                                        </p:tgtEl>
                                        <p:attrNameLst>
                                          <p:attrName>fillcolor</p:attrName>
                                        </p:attrNameLst>
                                      </p:cBhvr>
                                      <p:to>
                                        <a:srgbClr val="FF5050"/>
                                      </p:to>
                                    </p:animClr>
                                    <p:set>
                                      <p:cBhvr>
                                        <p:cTn id="96" dur="500" fill="hold"/>
                                        <p:tgtEl>
                                          <p:spTgt spid="48"/>
                                        </p:tgtEl>
                                        <p:attrNameLst>
                                          <p:attrName>fill.type</p:attrName>
                                        </p:attrNameLst>
                                      </p:cBhvr>
                                      <p:to>
                                        <p:strVal val="solid"/>
                                      </p:to>
                                    </p:set>
                                    <p:set>
                                      <p:cBhvr>
                                        <p:cTn id="97" dur="500" fill="hold"/>
                                        <p:tgtEl>
                                          <p:spTgt spid="48"/>
                                        </p:tgtEl>
                                        <p:attrNameLst>
                                          <p:attrName>fill.on</p:attrName>
                                        </p:attrNameLst>
                                      </p:cBhvr>
                                      <p:to>
                                        <p:strVal val="true"/>
                                      </p:to>
                                    </p:set>
                                  </p:childTnLst>
                                </p:cTn>
                              </p:par>
                              <p:par>
                                <p:cTn id="98" presetID="1" presetClass="emph" presetSubtype="2" fill="hold" nodeType="withEffect">
                                  <p:stCondLst>
                                    <p:cond delay="0"/>
                                  </p:stCondLst>
                                  <p:childTnLst>
                                    <p:animClr clrSpc="rgb" dir="cw">
                                      <p:cBhvr>
                                        <p:cTn id="99" dur="500" fill="hold"/>
                                        <p:tgtEl>
                                          <p:spTgt spid="46"/>
                                        </p:tgtEl>
                                        <p:attrNameLst>
                                          <p:attrName>fillcolor</p:attrName>
                                        </p:attrNameLst>
                                      </p:cBhvr>
                                      <p:to>
                                        <a:srgbClr val="FF5050"/>
                                      </p:to>
                                    </p:animClr>
                                    <p:set>
                                      <p:cBhvr>
                                        <p:cTn id="100" dur="500" fill="hold"/>
                                        <p:tgtEl>
                                          <p:spTgt spid="46"/>
                                        </p:tgtEl>
                                        <p:attrNameLst>
                                          <p:attrName>fill.type</p:attrName>
                                        </p:attrNameLst>
                                      </p:cBhvr>
                                      <p:to>
                                        <p:strVal val="solid"/>
                                      </p:to>
                                    </p:set>
                                    <p:set>
                                      <p:cBhvr>
                                        <p:cTn id="101" dur="500" fill="hold"/>
                                        <p:tgtEl>
                                          <p:spTgt spid="46"/>
                                        </p:tgtEl>
                                        <p:attrNameLst>
                                          <p:attrName>fill.on</p:attrName>
                                        </p:attrNameLst>
                                      </p:cBhvr>
                                      <p:to>
                                        <p:strVal val="true"/>
                                      </p:to>
                                    </p:set>
                                  </p:childTnLst>
                                </p:cTn>
                              </p:par>
                              <p:par>
                                <p:cTn id="102" presetID="1" presetClass="emph" presetSubtype="2" fill="hold" nodeType="withEffect">
                                  <p:stCondLst>
                                    <p:cond delay="0"/>
                                  </p:stCondLst>
                                  <p:childTnLst>
                                    <p:animClr clrSpc="rgb" dir="cw">
                                      <p:cBhvr>
                                        <p:cTn id="103" dur="500" fill="hold"/>
                                        <p:tgtEl>
                                          <p:spTgt spid="45"/>
                                        </p:tgtEl>
                                        <p:attrNameLst>
                                          <p:attrName>fillcolor</p:attrName>
                                        </p:attrNameLst>
                                      </p:cBhvr>
                                      <p:to>
                                        <a:srgbClr val="92D050"/>
                                      </p:to>
                                    </p:animClr>
                                    <p:set>
                                      <p:cBhvr>
                                        <p:cTn id="104" dur="500" fill="hold"/>
                                        <p:tgtEl>
                                          <p:spTgt spid="45"/>
                                        </p:tgtEl>
                                        <p:attrNameLst>
                                          <p:attrName>fill.type</p:attrName>
                                        </p:attrNameLst>
                                      </p:cBhvr>
                                      <p:to>
                                        <p:strVal val="solid"/>
                                      </p:to>
                                    </p:set>
                                    <p:set>
                                      <p:cBhvr>
                                        <p:cTn id="105" dur="500" fill="hold"/>
                                        <p:tgtEl>
                                          <p:spTgt spid="45"/>
                                        </p:tgtEl>
                                        <p:attrNameLst>
                                          <p:attrName>fill.on</p:attrName>
                                        </p:attrNameLst>
                                      </p:cBhvr>
                                      <p:to>
                                        <p:strVal val="true"/>
                                      </p:to>
                                    </p:set>
                                  </p:childTnLst>
                                </p:cTn>
                              </p:par>
                              <p:par>
                                <p:cTn id="106" presetID="1" presetClass="mediacall" presetSubtype="0" fill="hold" nodeType="withEffect">
                                  <p:stCondLst>
                                    <p:cond delay="100"/>
                                  </p:stCondLst>
                                  <p:childTnLst>
                                    <p:cmd type="call" cmd="playFrom(0.0)">
                                      <p:cBhvr>
                                        <p:cTn id="107" dur="1186" fill="hold"/>
                                        <p:tgtEl>
                                          <p:spTgt spid="9"/>
                                        </p:tgtEl>
                                      </p:cBhvr>
                                    </p:cmd>
                                  </p:childTnLst>
                                </p:cTn>
                              </p:par>
                            </p:childTnLst>
                          </p:cTn>
                        </p:par>
                      </p:childTnLst>
                    </p:cTn>
                  </p:par>
                </p:childTnLst>
              </p:cTn>
              <p:nextCondLst>
                <p:cond evt="onClick" delay="0">
                  <p:tgtEl>
                    <p:spTgt spid="47"/>
                  </p:tgtEl>
                </p:cond>
              </p:nextCondLst>
            </p:seq>
            <p:audio>
              <p:cMediaNode vol="80000">
                <p:cTn id="108" fill="hold" display="0">
                  <p:stCondLst>
                    <p:cond delay="indefinite"/>
                  </p:stCondLst>
                  <p:endCondLst>
                    <p:cond evt="onStopAudio" delay="0">
                      <p:tgtEl>
                        <p:sldTgt/>
                      </p:tgtEl>
                    </p:cond>
                  </p:endCondLst>
                </p:cTn>
                <p:tgtEl>
                  <p:spTgt spid="8"/>
                </p:tgtEl>
              </p:cMediaNode>
            </p:audio>
            <p:audio>
              <p:cMediaNode vol="80000">
                <p:cTn id="109" fill="hold" display="0">
                  <p:stCondLst>
                    <p:cond delay="indefinite"/>
                  </p:stCondLst>
                  <p:endCondLst>
                    <p:cond evt="onStopAudio" delay="0">
                      <p:tgtEl>
                        <p:sldTgt/>
                      </p:tgtEl>
                    </p:cond>
                  </p:endCondLst>
                </p:cTn>
                <p:tgtEl>
                  <p:spTgt spid="9"/>
                </p:tgtEl>
              </p:cMediaNode>
            </p:audio>
          </p:childTnLst>
        </p:cTn>
      </p:par>
    </p:tnLst>
    <p:bldLst>
      <p:bldP spid="47" grpId="0" animBg="1"/>
      <p:bldP spid="48" grpId="0" animBg="1"/>
      <p:bldP spid="46" grpId="0" animBg="1"/>
      <p:bldP spid="45" grpId="0" animBg="1"/>
      <p:bldP spid="20"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xmlns=""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xmlns="" id="{CF3EAF05-564B-4C1D-A70A-63FE915D7BCD}"/>
              </a:ext>
            </a:extLst>
          </p:cNvPr>
          <p:cNvGrpSpPr/>
          <p:nvPr/>
        </p:nvGrpSpPr>
        <p:grpSpPr>
          <a:xfrm>
            <a:off x="-136186" y="2747964"/>
            <a:ext cx="12340399" cy="4110038"/>
            <a:chOff x="-136186" y="2747963"/>
            <a:chExt cx="12340399" cy="4110038"/>
          </a:xfrm>
        </p:grpSpPr>
        <p:grpSp>
          <p:nvGrpSpPr>
            <p:cNvPr id="36" name="Group 35">
              <a:extLst>
                <a:ext uri="{FF2B5EF4-FFF2-40B4-BE49-F238E27FC236}">
                  <a16:creationId xmlns:a16="http://schemas.microsoft.com/office/drawing/2014/main" xmlns=""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xmlns=""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9" name="Parallelogram 38">
                <a:extLst>
                  <a:ext uri="{FF2B5EF4-FFF2-40B4-BE49-F238E27FC236}">
                    <a16:creationId xmlns:a16="http://schemas.microsoft.com/office/drawing/2014/main" xmlns=""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1" name="Parallelogram 40">
                <a:extLst>
                  <a:ext uri="{FF2B5EF4-FFF2-40B4-BE49-F238E27FC236}">
                    <a16:creationId xmlns:a16="http://schemas.microsoft.com/office/drawing/2014/main" xmlns=""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2" name="Parallelogram 41">
                <a:extLst>
                  <a:ext uri="{FF2B5EF4-FFF2-40B4-BE49-F238E27FC236}">
                    <a16:creationId xmlns:a16="http://schemas.microsoft.com/office/drawing/2014/main" xmlns=""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3" name="Parallelogram 42">
                <a:extLst>
                  <a:ext uri="{FF2B5EF4-FFF2-40B4-BE49-F238E27FC236}">
                    <a16:creationId xmlns:a16="http://schemas.microsoft.com/office/drawing/2014/main" xmlns=""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37" name="Block Arc 36">
              <a:extLst>
                <a:ext uri="{FF2B5EF4-FFF2-40B4-BE49-F238E27FC236}">
                  <a16:creationId xmlns:a16="http://schemas.microsoft.com/office/drawing/2014/main" xmlns=""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25400" dir="15720000" sy="23000" kx="-1200000" algn="bl" rotWithShape="0">
              <a:prstClr val="black">
                <a:alpha val="20000"/>
              </a:prstClr>
            </a:outerShdw>
          </a:effectLst>
        </p:spPr>
      </p:pic>
      <p:grpSp>
        <p:nvGrpSpPr>
          <p:cNvPr id="73" name="Group 72">
            <a:extLst>
              <a:ext uri="{FF2B5EF4-FFF2-40B4-BE49-F238E27FC236}">
                <a16:creationId xmlns:a16="http://schemas.microsoft.com/office/drawing/2014/main" xmlns=""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xmlns=""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9" name="Freeform: Shape 48">
              <a:extLst>
                <a:ext uri="{FF2B5EF4-FFF2-40B4-BE49-F238E27FC236}">
                  <a16:creationId xmlns:a16="http://schemas.microsoft.com/office/drawing/2014/main" xmlns=""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0" name="Freeform: Shape 49">
              <a:extLst>
                <a:ext uri="{FF2B5EF4-FFF2-40B4-BE49-F238E27FC236}">
                  <a16:creationId xmlns:a16="http://schemas.microsoft.com/office/drawing/2014/main" xmlns=""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Freeform: Shape 50">
              <a:extLst>
                <a:ext uri="{FF2B5EF4-FFF2-40B4-BE49-F238E27FC236}">
                  <a16:creationId xmlns:a16="http://schemas.microsoft.com/office/drawing/2014/main" xmlns=""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xmlns=""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3" name="Freeform: Shape 52">
              <a:extLst>
                <a:ext uri="{FF2B5EF4-FFF2-40B4-BE49-F238E27FC236}">
                  <a16:creationId xmlns:a16="http://schemas.microsoft.com/office/drawing/2014/main" xmlns=""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xmlns=""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xmlns=""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xmlns=""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xmlns=""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8" name="Freeform: Shape 57">
              <a:extLst>
                <a:ext uri="{FF2B5EF4-FFF2-40B4-BE49-F238E27FC236}">
                  <a16:creationId xmlns:a16="http://schemas.microsoft.com/office/drawing/2014/main" xmlns=""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9" name="Freeform: Shape 58">
              <a:extLst>
                <a:ext uri="{FF2B5EF4-FFF2-40B4-BE49-F238E27FC236}">
                  <a16:creationId xmlns:a16="http://schemas.microsoft.com/office/drawing/2014/main" xmlns=""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0" name="Freeform: Shape 59">
              <a:extLst>
                <a:ext uri="{FF2B5EF4-FFF2-40B4-BE49-F238E27FC236}">
                  <a16:creationId xmlns:a16="http://schemas.microsoft.com/office/drawing/2014/main" xmlns=""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1" name="Freeform: Shape 60">
              <a:extLst>
                <a:ext uri="{FF2B5EF4-FFF2-40B4-BE49-F238E27FC236}">
                  <a16:creationId xmlns:a16="http://schemas.microsoft.com/office/drawing/2014/main" xmlns=""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2" name="Freeform: Shape 61">
              <a:extLst>
                <a:ext uri="{FF2B5EF4-FFF2-40B4-BE49-F238E27FC236}">
                  <a16:creationId xmlns:a16="http://schemas.microsoft.com/office/drawing/2014/main" xmlns=""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63" name="Freeform: Shape 62">
              <a:extLst>
                <a:ext uri="{FF2B5EF4-FFF2-40B4-BE49-F238E27FC236}">
                  <a16:creationId xmlns:a16="http://schemas.microsoft.com/office/drawing/2014/main" xmlns=""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Oval 64">
              <a:extLst>
                <a:ext uri="{FF2B5EF4-FFF2-40B4-BE49-F238E27FC236}">
                  <a16:creationId xmlns:a16="http://schemas.microsoft.com/office/drawing/2014/main" xmlns=""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9" name="Oval 68">
              <a:extLst>
                <a:ext uri="{FF2B5EF4-FFF2-40B4-BE49-F238E27FC236}">
                  <a16:creationId xmlns:a16="http://schemas.microsoft.com/office/drawing/2014/main" xmlns=""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7">
              <p14:nvContentPartPr>
                <p14:cNvPr id="70" name="Ink 69">
                  <a:extLst>
                    <a:ext uri="{FF2B5EF4-FFF2-40B4-BE49-F238E27FC236}">
                      <a16:creationId xmlns:a16="http://schemas.microsoft.com/office/drawing/2014/main" xmlns=""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8"/>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xmlns=""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100" name="Group 99">
            <a:extLst>
              <a:ext uri="{FF2B5EF4-FFF2-40B4-BE49-F238E27FC236}">
                <a16:creationId xmlns:a16="http://schemas.microsoft.com/office/drawing/2014/main" xmlns="" id="{775EC830-3D7B-40B8-9520-896098CBF1EA}"/>
              </a:ext>
            </a:extLst>
          </p:cNvPr>
          <p:cNvGrpSpPr/>
          <p:nvPr/>
        </p:nvGrpSpPr>
        <p:grpSpPr>
          <a:xfrm rot="378975" flipH="1">
            <a:off x="2077122" y="1607769"/>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xmlns=""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xmlns=""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xmlns=""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xmlns=""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xmlns=""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xmlns=""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xmlns=""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xmlns=""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xmlns=""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0" name="Freeform: Shape 109">
              <a:extLst>
                <a:ext uri="{FF2B5EF4-FFF2-40B4-BE49-F238E27FC236}">
                  <a16:creationId xmlns:a16="http://schemas.microsoft.com/office/drawing/2014/main" xmlns=""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xmlns=""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xmlns=""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xmlns=""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xmlns=""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xmlns=""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16" name="Freeform: Shape 115">
              <a:extLst>
                <a:ext uri="{FF2B5EF4-FFF2-40B4-BE49-F238E27FC236}">
                  <a16:creationId xmlns:a16="http://schemas.microsoft.com/office/drawing/2014/main" xmlns=""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xmlns=""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8" name="Oval 117">
              <a:extLst>
                <a:ext uri="{FF2B5EF4-FFF2-40B4-BE49-F238E27FC236}">
                  <a16:creationId xmlns:a16="http://schemas.microsoft.com/office/drawing/2014/main" xmlns=""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xmlns=""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0" name="Freeform: Shape 119">
              <a:extLst>
                <a:ext uri="{FF2B5EF4-FFF2-40B4-BE49-F238E27FC236}">
                  <a16:creationId xmlns:a16="http://schemas.microsoft.com/office/drawing/2014/main" xmlns=""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xmlns=""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2" name="Oval 121">
              <a:extLst>
                <a:ext uri="{FF2B5EF4-FFF2-40B4-BE49-F238E27FC236}">
                  <a16:creationId xmlns:a16="http://schemas.microsoft.com/office/drawing/2014/main" xmlns=""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123" name="Ink 122">
                  <a:extLst>
                    <a:ext uri="{FF2B5EF4-FFF2-40B4-BE49-F238E27FC236}">
                      <a16:creationId xmlns:a16="http://schemas.microsoft.com/office/drawing/2014/main" xmlns=""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0"/>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xmlns=""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xmlns=""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5" name="Group 4">
            <a:extLst>
              <a:ext uri="{FF2B5EF4-FFF2-40B4-BE49-F238E27FC236}">
                <a16:creationId xmlns:a16="http://schemas.microsoft.com/office/drawing/2014/main" xmlns=""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44" name="Picture 43" descr="A picture containing male, grate&#10;&#10;Description automatically generated">
            <a:extLst>
              <a:ext uri="{FF2B5EF4-FFF2-40B4-BE49-F238E27FC236}">
                <a16:creationId xmlns:a16="http://schemas.microsoft.com/office/drawing/2014/main" xmlns=""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26" name="Group 125">
            <a:extLst>
              <a:ext uri="{FF2B5EF4-FFF2-40B4-BE49-F238E27FC236}">
                <a16:creationId xmlns:a16="http://schemas.microsoft.com/office/drawing/2014/main" xmlns="" id="{E89A1D74-2363-4B07-85A5-609472BC1796}"/>
              </a:ext>
            </a:extLst>
          </p:cNvPr>
          <p:cNvGrpSpPr/>
          <p:nvPr/>
        </p:nvGrpSpPr>
        <p:grpSpPr>
          <a:xfrm flipH="1">
            <a:off x="2061774" y="1860709"/>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xmlns=""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8" name="Freeform: Shape 127">
              <a:extLst>
                <a:ext uri="{FF2B5EF4-FFF2-40B4-BE49-F238E27FC236}">
                  <a16:creationId xmlns:a16="http://schemas.microsoft.com/office/drawing/2014/main" xmlns=""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9" name="Freeform: Shape 128">
              <a:extLst>
                <a:ext uri="{FF2B5EF4-FFF2-40B4-BE49-F238E27FC236}">
                  <a16:creationId xmlns:a16="http://schemas.microsoft.com/office/drawing/2014/main" xmlns=""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0" name="Freeform: Shape 129">
              <a:extLst>
                <a:ext uri="{FF2B5EF4-FFF2-40B4-BE49-F238E27FC236}">
                  <a16:creationId xmlns:a16="http://schemas.microsoft.com/office/drawing/2014/main" xmlns=""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1" name="Freeform: Shape 130">
              <a:extLst>
                <a:ext uri="{FF2B5EF4-FFF2-40B4-BE49-F238E27FC236}">
                  <a16:creationId xmlns:a16="http://schemas.microsoft.com/office/drawing/2014/main" xmlns=""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2" name="Freeform: Shape 131">
              <a:extLst>
                <a:ext uri="{FF2B5EF4-FFF2-40B4-BE49-F238E27FC236}">
                  <a16:creationId xmlns:a16="http://schemas.microsoft.com/office/drawing/2014/main" xmlns=""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3" name="Freeform: Shape 132">
              <a:extLst>
                <a:ext uri="{FF2B5EF4-FFF2-40B4-BE49-F238E27FC236}">
                  <a16:creationId xmlns:a16="http://schemas.microsoft.com/office/drawing/2014/main" xmlns=""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4" name="Freeform: Shape 133">
              <a:extLst>
                <a:ext uri="{FF2B5EF4-FFF2-40B4-BE49-F238E27FC236}">
                  <a16:creationId xmlns:a16="http://schemas.microsoft.com/office/drawing/2014/main" xmlns=""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5" name="Freeform: Shape 134">
              <a:extLst>
                <a:ext uri="{FF2B5EF4-FFF2-40B4-BE49-F238E27FC236}">
                  <a16:creationId xmlns:a16="http://schemas.microsoft.com/office/drawing/2014/main" xmlns=""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6" name="Freeform: Shape 135">
              <a:extLst>
                <a:ext uri="{FF2B5EF4-FFF2-40B4-BE49-F238E27FC236}">
                  <a16:creationId xmlns:a16="http://schemas.microsoft.com/office/drawing/2014/main" xmlns=""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7" name="Freeform: Shape 136">
              <a:extLst>
                <a:ext uri="{FF2B5EF4-FFF2-40B4-BE49-F238E27FC236}">
                  <a16:creationId xmlns:a16="http://schemas.microsoft.com/office/drawing/2014/main" xmlns=""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8" name="Freeform: Shape 137">
              <a:extLst>
                <a:ext uri="{FF2B5EF4-FFF2-40B4-BE49-F238E27FC236}">
                  <a16:creationId xmlns:a16="http://schemas.microsoft.com/office/drawing/2014/main" xmlns=""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9" name="Freeform: Shape 138">
              <a:extLst>
                <a:ext uri="{FF2B5EF4-FFF2-40B4-BE49-F238E27FC236}">
                  <a16:creationId xmlns:a16="http://schemas.microsoft.com/office/drawing/2014/main" xmlns=""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0" name="Freeform: Shape 139">
              <a:extLst>
                <a:ext uri="{FF2B5EF4-FFF2-40B4-BE49-F238E27FC236}">
                  <a16:creationId xmlns:a16="http://schemas.microsoft.com/office/drawing/2014/main" xmlns=""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42" name="Freeform: Shape 141">
              <a:extLst>
                <a:ext uri="{FF2B5EF4-FFF2-40B4-BE49-F238E27FC236}">
                  <a16:creationId xmlns:a16="http://schemas.microsoft.com/office/drawing/2014/main" xmlns=""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Oval 143">
              <a:extLst>
                <a:ext uri="{FF2B5EF4-FFF2-40B4-BE49-F238E27FC236}">
                  <a16:creationId xmlns:a16="http://schemas.microsoft.com/office/drawing/2014/main" xmlns=""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Oval 147">
              <a:extLst>
                <a:ext uri="{FF2B5EF4-FFF2-40B4-BE49-F238E27FC236}">
                  <a16:creationId xmlns:a16="http://schemas.microsoft.com/office/drawing/2014/main" xmlns=""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149" name="Ink 148">
                  <a:extLst>
                    <a:ext uri="{FF2B5EF4-FFF2-40B4-BE49-F238E27FC236}">
                      <a16:creationId xmlns:a16="http://schemas.microsoft.com/office/drawing/2014/main" xmlns=""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6"/>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xmlns=""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58" name="Rectangle 157">
            <a:extLst>
              <a:ext uri="{FF2B5EF4-FFF2-40B4-BE49-F238E27FC236}">
                <a16:creationId xmlns:a16="http://schemas.microsoft.com/office/drawing/2014/main" xmlns="" id="{7CC18054-58A4-4333-8C20-401396CA325B}"/>
              </a:ext>
            </a:extLst>
          </p:cNvPr>
          <p:cNvSpPr/>
          <p:nvPr/>
        </p:nvSpPr>
        <p:spPr>
          <a:xfrm>
            <a:off x="3826223" y="1625348"/>
            <a:ext cx="4548040" cy="1569660"/>
          </a:xfrm>
          <a:prstGeom prst="rect">
            <a:avLst/>
          </a:prstGeom>
          <a:noFill/>
        </p:spPr>
        <p:txBody>
          <a:bodyPr wrap="none" lIns="91440" tIns="45720" rIns="91440" bIns="45720">
            <a:spAutoFit/>
          </a:bodyPr>
          <a:lstStyle/>
          <a:p>
            <a:pPr algn="ctr" defTabSz="457223"/>
            <a:r>
              <a:rPr lang="en-US" sz="9600" b="1"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Trượt</a:t>
            </a:r>
            <a:r>
              <a:rPr lang="en-US" sz="9600" b="1"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sp>
        <p:nvSpPr>
          <p:cNvPr id="152" name="Isosceles Triangle 151">
            <a:hlinkClick r:id="" action="ppaction://hlinkshowjump?jump=lastslideviewed"/>
            <a:extLst>
              <a:ext uri="{FF2B5EF4-FFF2-40B4-BE49-F238E27FC236}">
                <a16:creationId xmlns:a16="http://schemas.microsoft.com/office/drawing/2014/main" xmlns="" id="{6373B963-9CB3-4EB5-9678-7D52BB5C05CF}"/>
              </a:ext>
            </a:extLst>
          </p:cNvPr>
          <p:cNvSpPr/>
          <p:nvPr/>
        </p:nvSpPr>
        <p:spPr>
          <a:xfrm rot="5400000">
            <a:off x="11226304"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42167462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7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1029 -0.4831 " pathEditMode="relative" rAng="0" ptsTypes="AA">
                                      <p:cBhvr>
                                        <p:cTn id="17" dur="650" fill="hold"/>
                                        <p:tgtEl>
                                          <p:spTgt spid="30"/>
                                        </p:tgtEl>
                                        <p:attrNameLst>
                                          <p:attrName>ppt_x</p:attrName>
                                          <p:attrName>ppt_y</p:attrName>
                                        </p:attrNameLst>
                                      </p:cBhvr>
                                      <p:rCtr x="-23906" y="-601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10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650" fill="hold"/>
                                        <p:tgtEl>
                                          <p:spTgt spid="30"/>
                                        </p:tgtEl>
                                      </p:cBhvr>
                                      <p:by x="110000" y="110000"/>
                                    </p:animScale>
                                  </p:childTnLst>
                                </p:cTn>
                              </p:par>
                              <p:par>
                                <p:cTn id="22" presetID="42" presetClass="path" presetSubtype="0" accel="50000" decel="50000" fill="hold" nodeType="withEffect">
                                  <p:stCondLst>
                                    <p:cond delay="500"/>
                                  </p:stCondLst>
                                  <p:childTnLst>
                                    <p:animMotion origin="layout" path="M -0.61029 -0.4831 L -0.66185 -0.9824 " pathEditMode="relative" rAng="0" ptsTypes="AA">
                                      <p:cBhvr>
                                        <p:cTn id="23" dur="500" fill="hold"/>
                                        <p:tgtEl>
                                          <p:spTgt spid="30"/>
                                        </p:tgtEl>
                                        <p:attrNameLst>
                                          <p:attrName>ppt_x</p:attrName>
                                          <p:attrName>ppt_y</p:attrName>
                                        </p:attrNameLst>
                                      </p:cBhvr>
                                      <p:rCtr x="-2578" y="-24977"/>
                                    </p:animMotion>
                                  </p:childTnLst>
                                  <p:subTnLst>
                                    <p:audio>
                                      <p:cMediaNode>
                                        <p:cTn display="0" masterRel="sameClick">
                                          <p:stCondLst>
                                            <p:cond evt="begin" delay="0">
                                              <p:tn val="22"/>
                                            </p:cond>
                                          </p:stCondLst>
                                          <p:endCondLst>
                                            <p:cond evt="onStopAudio" delay="0">
                                              <p:tgtEl>
                                                <p:sldTgt/>
                                              </p:tgtEl>
                                            </p:cond>
                                          </p:endCondLst>
                                        </p:cTn>
                                        <p:tgtEl>
                                          <p:sndTgt r:embed="rId3" name="sut.wav"/>
                                        </p:tgtEl>
                                      </p:cMediaNode>
                                    </p:audio>
                                  </p:subTnLst>
                                </p:cTn>
                              </p:par>
                              <p:par>
                                <p:cTn id="24" presetID="42" presetClass="path" presetSubtype="0" accel="50000" decel="50000" fill="hold" nodeType="withEffect">
                                  <p:stCondLst>
                                    <p:cond delay="250"/>
                                  </p:stCondLst>
                                  <p:childTnLst>
                                    <p:animMotion origin="layout" path="M 2.91667E-6 -2.96296E-6 L 0.03008 -0.03565 " pathEditMode="relative" rAng="0" ptsTypes="AA">
                                      <p:cBhvr>
                                        <p:cTn id="25" dur="500" fill="hold"/>
                                        <p:tgtEl>
                                          <p:spTgt spid="73"/>
                                        </p:tgtEl>
                                        <p:attrNameLst>
                                          <p:attrName>ppt_x</p:attrName>
                                          <p:attrName>ppt_y</p:attrName>
                                        </p:attrNameLst>
                                      </p:cBhvr>
                                      <p:rCtr x="1497" y="-1782"/>
                                    </p:animMotion>
                                  </p:childTnLst>
                                </p:cTn>
                              </p:par>
                              <p:par>
                                <p:cTn id="26" presetID="1" presetClass="exit" presetSubtype="0" fill="hold" nodeType="withEffect">
                                  <p:stCondLst>
                                    <p:cond delay="650"/>
                                  </p:stCondLst>
                                  <p:childTnLst>
                                    <p:set>
                                      <p:cBhvr>
                                        <p:cTn id="27" dur="1" fill="hold">
                                          <p:stCondLst>
                                            <p:cond delay="0"/>
                                          </p:stCondLst>
                                        </p:cTn>
                                        <p:tgtEl>
                                          <p:spTgt spid="73"/>
                                        </p:tgtEl>
                                        <p:attrNameLst>
                                          <p:attrName>style.visibility</p:attrName>
                                        </p:attrNameLst>
                                      </p:cBhvr>
                                      <p:to>
                                        <p:strVal val="hidden"/>
                                      </p:to>
                                    </p:set>
                                  </p:childTnLst>
                                </p:cTn>
                              </p:par>
                              <p:par>
                                <p:cTn id="28" presetID="1" presetClass="entr" presetSubtype="0" fill="hold" nodeType="withEffect">
                                  <p:stCondLst>
                                    <p:cond delay="650"/>
                                  </p:stCondLst>
                                  <p:childTnLst>
                                    <p:set>
                                      <p:cBhvr>
                                        <p:cTn id="29" dur="1" fill="hold">
                                          <p:stCondLst>
                                            <p:cond delay="0"/>
                                          </p:stCondLst>
                                        </p:cTn>
                                        <p:tgtEl>
                                          <p:spTgt spid="100"/>
                                        </p:tgtEl>
                                        <p:attrNameLst>
                                          <p:attrName>style.visibility</p:attrName>
                                        </p:attrNameLst>
                                      </p:cBhvr>
                                      <p:to>
                                        <p:strVal val="visible"/>
                                      </p:to>
                                    </p:set>
                                  </p:childTnLst>
                                </p:cTn>
                              </p:par>
                            </p:childTnLst>
                          </p:cTn>
                        </p:par>
                        <p:par>
                          <p:cTn id="30" fill="hold">
                            <p:stCondLst>
                              <p:cond delay="3250"/>
                            </p:stCondLst>
                            <p:childTnLst>
                              <p:par>
                                <p:cTn id="31" presetID="1" presetClass="exit" presetSubtype="0" fill="hold" nodeType="afterEffect">
                                  <p:stCondLst>
                                    <p:cond delay="250"/>
                                  </p:stCondLst>
                                  <p:childTnLst>
                                    <p:set>
                                      <p:cBhvr>
                                        <p:cTn id="32" dur="1" fill="hold">
                                          <p:stCondLst>
                                            <p:cond delay="0"/>
                                          </p:stCondLst>
                                        </p:cTn>
                                        <p:tgtEl>
                                          <p:spTgt spid="100"/>
                                        </p:tgtEl>
                                        <p:attrNameLst>
                                          <p:attrName>style.visibility</p:attrName>
                                        </p:attrNameLst>
                                      </p:cBhvr>
                                      <p:to>
                                        <p:strVal val="hidden"/>
                                      </p:to>
                                    </p:set>
                                  </p:childTnLst>
                                </p:cTn>
                              </p:par>
                              <p:par>
                                <p:cTn id="33" presetID="1" presetClass="entr" presetSubtype="0" fill="hold" nodeType="withEffect">
                                  <p:stCondLst>
                                    <p:cond delay="250"/>
                                  </p:stCondLst>
                                  <p:childTnLst>
                                    <p:set>
                                      <p:cBhvr>
                                        <p:cTn id="34" dur="1" fill="hold">
                                          <p:stCondLst>
                                            <p:cond delay="0"/>
                                          </p:stCondLst>
                                        </p:cTn>
                                        <p:tgtEl>
                                          <p:spTgt spid="126"/>
                                        </p:tgtEl>
                                        <p:attrNameLst>
                                          <p:attrName>style.visibility</p:attrName>
                                        </p:attrNameLst>
                                      </p:cBhvr>
                                      <p:to>
                                        <p:strVal val="visible"/>
                                      </p:to>
                                    </p:set>
                                  </p:childTnLst>
                                </p:cTn>
                              </p:par>
                              <p:par>
                                <p:cTn id="35" presetID="1" presetClass="exit" presetSubtype="0" fill="hold" nodeType="withEffect">
                                  <p:stCondLst>
                                    <p:cond delay="250"/>
                                  </p:stCondLst>
                                  <p:childTnLst>
                                    <p:set>
                                      <p:cBhvr>
                                        <p:cTn id="36" dur="1" fill="hold">
                                          <p:stCondLst>
                                            <p:cond delay="0"/>
                                          </p:stCondLst>
                                        </p:cTn>
                                        <p:tgtEl>
                                          <p:spTgt spid="20"/>
                                        </p:tgtEl>
                                        <p:attrNameLst>
                                          <p:attrName>style.visibility</p:attrName>
                                        </p:attrNameLst>
                                      </p:cBhvr>
                                      <p:to>
                                        <p:strVal val="hidden"/>
                                      </p:to>
                                    </p:set>
                                  </p:childTnLst>
                                </p:cTn>
                              </p:par>
                              <p:par>
                                <p:cTn id="37" presetID="1" presetClass="entr" presetSubtype="0" fill="hold" nodeType="withEffect">
                                  <p:stCondLst>
                                    <p:cond delay="250"/>
                                  </p:stCondLst>
                                  <p:childTnLst>
                                    <p:set>
                                      <p:cBhvr>
                                        <p:cTn id="38"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thua.wav"/>
                                        </p:tgtEl>
                                      </p:cMediaNode>
                                    </p:audio>
                                  </p:subTnLst>
                                </p:cTn>
                              </p:par>
                              <p:par>
                                <p:cTn id="39" presetID="53" presetClass="entr" presetSubtype="16" fill="hold" grpId="0" nodeType="withEffect">
                                  <p:stCondLst>
                                    <p:cond delay="250"/>
                                  </p:stCondLst>
                                  <p:childTnLst>
                                    <p:set>
                                      <p:cBhvr>
                                        <p:cTn id="40" dur="1" fill="hold">
                                          <p:stCondLst>
                                            <p:cond delay="0"/>
                                          </p:stCondLst>
                                        </p:cTn>
                                        <p:tgtEl>
                                          <p:spTgt spid="158"/>
                                        </p:tgtEl>
                                        <p:attrNameLst>
                                          <p:attrName>style.visibility</p:attrName>
                                        </p:attrNameLst>
                                      </p:cBhvr>
                                      <p:to>
                                        <p:strVal val="visible"/>
                                      </p:to>
                                    </p:set>
                                    <p:anim calcmode="lin" valueType="num">
                                      <p:cBhvr>
                                        <p:cTn id="41" dur="500" fill="hold"/>
                                        <p:tgtEl>
                                          <p:spTgt spid="158"/>
                                        </p:tgtEl>
                                        <p:attrNameLst>
                                          <p:attrName>ppt_w</p:attrName>
                                        </p:attrNameLst>
                                      </p:cBhvr>
                                      <p:tavLst>
                                        <p:tav tm="0">
                                          <p:val>
                                            <p:fltVal val="0"/>
                                          </p:val>
                                        </p:tav>
                                        <p:tav tm="100000">
                                          <p:val>
                                            <p:strVal val="#ppt_w"/>
                                          </p:val>
                                        </p:tav>
                                      </p:tavLst>
                                    </p:anim>
                                    <p:anim calcmode="lin" valueType="num">
                                      <p:cBhvr>
                                        <p:cTn id="42" dur="500" fill="hold"/>
                                        <p:tgtEl>
                                          <p:spTgt spid="158"/>
                                        </p:tgtEl>
                                        <p:attrNameLst>
                                          <p:attrName>ppt_h</p:attrName>
                                        </p:attrNameLst>
                                      </p:cBhvr>
                                      <p:tavLst>
                                        <p:tav tm="0">
                                          <p:val>
                                            <p:fltVal val="0"/>
                                          </p:val>
                                        </p:tav>
                                        <p:tav tm="100000">
                                          <p:val>
                                            <p:strVal val="#ppt_h"/>
                                          </p:val>
                                        </p:tav>
                                      </p:tavLst>
                                    </p:anim>
                                    <p:animEffect transition="in" filter="fade">
                                      <p:cBhvr>
                                        <p:cTn id="43" dur="500"/>
                                        <p:tgtEl>
                                          <p:spTgt spid="158"/>
                                        </p:tgtEl>
                                      </p:cBhvr>
                                    </p:animEffect>
                                  </p:childTnLst>
                                </p:cTn>
                              </p:par>
                              <p:par>
                                <p:cTn id="44" presetID="26" presetClass="emph" presetSubtype="0" repeatCount="indefinite" fill="hold" grpId="1" nodeType="withEffect">
                                  <p:stCondLst>
                                    <p:cond delay="250"/>
                                  </p:stCondLst>
                                  <p:childTnLst>
                                    <p:animEffect transition="out" filter="fade">
                                      <p:cBhvr>
                                        <p:cTn id="45" dur="1000" tmFilter="0, 0; .2, .5; .8, .5; 1, 0"/>
                                        <p:tgtEl>
                                          <p:spTgt spid="158"/>
                                        </p:tgtEl>
                                      </p:cBhvr>
                                    </p:animEffect>
                                    <p:animScale>
                                      <p:cBhvr>
                                        <p:cTn id="46"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 name="Picture 194" descr="Shape, arrow&#10;&#10;Description automatically generated">
            <a:extLst>
              <a:ext uri="{FF2B5EF4-FFF2-40B4-BE49-F238E27FC236}">
                <a16:creationId xmlns:a16="http://schemas.microsoft.com/office/drawing/2014/main" xmlns="" id="{C918DEF8-C118-4CDD-9339-5534A0B76A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56" name="Group 55">
            <a:extLst>
              <a:ext uri="{FF2B5EF4-FFF2-40B4-BE49-F238E27FC236}">
                <a16:creationId xmlns:a16="http://schemas.microsoft.com/office/drawing/2014/main" xmlns="" id="{5B73A967-424F-4E88-929B-0891FF5E9729}"/>
              </a:ext>
            </a:extLst>
          </p:cNvPr>
          <p:cNvGrpSpPr/>
          <p:nvPr/>
        </p:nvGrpSpPr>
        <p:grpSpPr>
          <a:xfrm>
            <a:off x="-136186" y="2747964"/>
            <a:ext cx="12340399" cy="4110038"/>
            <a:chOff x="-136186" y="2747963"/>
            <a:chExt cx="12340399" cy="4110038"/>
          </a:xfrm>
        </p:grpSpPr>
        <p:grpSp>
          <p:nvGrpSpPr>
            <p:cNvPr id="53" name="Group 52">
              <a:extLst>
                <a:ext uri="{FF2B5EF4-FFF2-40B4-BE49-F238E27FC236}">
                  <a16:creationId xmlns:a16="http://schemas.microsoft.com/office/drawing/2014/main" xmlns="" id="{1BAE0C72-406F-44D3-A2D1-B2BDAC3C82CB}"/>
                </a:ext>
              </a:extLst>
            </p:cNvPr>
            <p:cNvGrpSpPr/>
            <p:nvPr/>
          </p:nvGrpSpPr>
          <p:grpSpPr>
            <a:xfrm>
              <a:off x="-136186" y="2747963"/>
              <a:ext cx="12340399" cy="4110038"/>
              <a:chOff x="-136186" y="2747963"/>
              <a:chExt cx="12340399" cy="4110038"/>
            </a:xfrm>
          </p:grpSpPr>
          <p:sp>
            <p:nvSpPr>
              <p:cNvPr id="3" name="Rectangle 2">
                <a:extLst>
                  <a:ext uri="{FF2B5EF4-FFF2-40B4-BE49-F238E27FC236}">
                    <a16:creationId xmlns:a16="http://schemas.microsoft.com/office/drawing/2014/main" xmlns="" id="{4BC62F00-8C77-42ED-836E-C2EE7107F898}"/>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2E7D33A4-41C9-4C97-9837-412B81E45F81}"/>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5" name="Parallelogram 44">
                <a:extLst>
                  <a:ext uri="{FF2B5EF4-FFF2-40B4-BE49-F238E27FC236}">
                    <a16:creationId xmlns:a16="http://schemas.microsoft.com/office/drawing/2014/main" xmlns="" id="{E4CC3523-F5BB-44FF-B080-0CC2C1A0386B}"/>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6" name="Parallelogram 45">
                <a:extLst>
                  <a:ext uri="{FF2B5EF4-FFF2-40B4-BE49-F238E27FC236}">
                    <a16:creationId xmlns:a16="http://schemas.microsoft.com/office/drawing/2014/main" xmlns="" id="{33AE38C2-CB49-4C56-A41E-1D62AF0A2BE9}"/>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Parallelogram 50">
                <a:extLst>
                  <a:ext uri="{FF2B5EF4-FFF2-40B4-BE49-F238E27FC236}">
                    <a16:creationId xmlns:a16="http://schemas.microsoft.com/office/drawing/2014/main" xmlns="" id="{8BF47864-468E-4578-A6BF-0C6E7F274764}"/>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0" name="Parallelogram 49">
                <a:extLst>
                  <a:ext uri="{FF2B5EF4-FFF2-40B4-BE49-F238E27FC236}">
                    <a16:creationId xmlns:a16="http://schemas.microsoft.com/office/drawing/2014/main" xmlns="" id="{A5A5DE25-A320-4E5E-ABAD-89FB594DA2A0}"/>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55" name="Block Arc 54">
              <a:extLst>
                <a:ext uri="{FF2B5EF4-FFF2-40B4-BE49-F238E27FC236}">
                  <a16:creationId xmlns:a16="http://schemas.microsoft.com/office/drawing/2014/main" xmlns="" id="{E57C3635-0201-4116-A74A-88A9F1A3E538}"/>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76200" dir="18900000" sy="23000" kx="-1200000" algn="bl" rotWithShape="0">
              <a:prstClr val="black">
                <a:alpha val="20000"/>
              </a:prstClr>
            </a:outerShdw>
          </a:effectLst>
        </p:spPr>
      </p:pic>
      <p:grpSp>
        <p:nvGrpSpPr>
          <p:cNvPr id="139" name="Group 138">
            <a:extLst>
              <a:ext uri="{FF2B5EF4-FFF2-40B4-BE49-F238E27FC236}">
                <a16:creationId xmlns:a16="http://schemas.microsoft.com/office/drawing/2014/main" xmlns="" id="{A3F81DF7-240E-4DA4-A428-B38EFA1B63C2}"/>
              </a:ext>
            </a:extLst>
          </p:cNvPr>
          <p:cNvGrpSpPr/>
          <p:nvPr/>
        </p:nvGrpSpPr>
        <p:grpSpPr>
          <a:xfrm rot="986148" flipH="1">
            <a:off x="2072556" y="1709962"/>
            <a:ext cx="1453491" cy="2496122"/>
            <a:chOff x="4882323" y="1719006"/>
            <a:chExt cx="2112971" cy="3628666"/>
          </a:xfrm>
          <a:effectLst>
            <a:outerShdw blurRad="76200" dir="13500000" sy="23000" kx="1200000" algn="br" rotWithShape="0">
              <a:prstClr val="black">
                <a:alpha val="20000"/>
              </a:prstClr>
            </a:outerShdw>
          </a:effectLst>
          <a:scene3d>
            <a:camera prst="isometricOffAxis1Right"/>
            <a:lightRig rig="threePt" dir="t"/>
          </a:scene3d>
        </p:grpSpPr>
        <p:sp>
          <p:nvSpPr>
            <p:cNvPr id="140" name="Freeform: Shape 139">
              <a:extLst>
                <a:ext uri="{FF2B5EF4-FFF2-40B4-BE49-F238E27FC236}">
                  <a16:creationId xmlns:a16="http://schemas.microsoft.com/office/drawing/2014/main" xmlns="" id="{E79C0A28-330C-4157-BB3C-C3744EB3A9B1}"/>
                </a:ext>
              </a:extLst>
            </p:cNvPr>
            <p:cNvSpPr/>
            <p:nvPr/>
          </p:nvSpPr>
          <p:spPr>
            <a:xfrm rot="708098">
              <a:off x="5943720" y="2934617"/>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F8D63C25-7549-4800-8D49-28B7D842FA79}"/>
                </a:ext>
              </a:extLst>
            </p:cNvPr>
            <p:cNvSpPr/>
            <p:nvPr/>
          </p:nvSpPr>
          <p:spPr>
            <a:xfrm rot="902007">
              <a:off x="5771386" y="469852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2" name="Freeform: Shape 141">
              <a:extLst>
                <a:ext uri="{FF2B5EF4-FFF2-40B4-BE49-F238E27FC236}">
                  <a16:creationId xmlns:a16="http://schemas.microsoft.com/office/drawing/2014/main" xmlns="" id="{23248A8C-ABB4-4D8D-8FF4-EAEA5CA4555C}"/>
                </a:ext>
              </a:extLst>
            </p:cNvPr>
            <p:cNvSpPr/>
            <p:nvPr/>
          </p:nvSpPr>
          <p:spPr>
            <a:xfrm rot="708098">
              <a:off x="5843114" y="435225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CAC4FFA6-CBAF-4351-9F58-FFC34507F59C}"/>
                </a:ext>
              </a:extLst>
            </p:cNvPr>
            <p:cNvSpPr/>
            <p:nvPr/>
          </p:nvSpPr>
          <p:spPr>
            <a:xfrm rot="3285713" flipH="1">
              <a:off x="5667228" y="514442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Freeform: Shape 143">
              <a:extLst>
                <a:ext uri="{FF2B5EF4-FFF2-40B4-BE49-F238E27FC236}">
                  <a16:creationId xmlns:a16="http://schemas.microsoft.com/office/drawing/2014/main" xmlns="" id="{2E3E1E5F-E3DA-41AD-B12E-4BC9C4085EB7}"/>
                </a:ext>
              </a:extLst>
            </p:cNvPr>
            <p:cNvSpPr/>
            <p:nvPr/>
          </p:nvSpPr>
          <p:spPr>
            <a:xfrm rot="6551678">
              <a:off x="5454105" y="2977575"/>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1BD6A2F5-37EF-472E-88A8-B36351942024}"/>
                </a:ext>
              </a:extLst>
            </p:cNvPr>
            <p:cNvSpPr/>
            <p:nvPr/>
          </p:nvSpPr>
          <p:spPr>
            <a:xfrm rot="7478780">
              <a:off x="5095195" y="262712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BFA05063-6A5D-45DB-9E83-83F956CE6129}"/>
                </a:ext>
              </a:extLst>
            </p:cNvPr>
            <p:cNvSpPr/>
            <p:nvPr/>
          </p:nvSpPr>
          <p:spPr>
            <a:xfrm rot="6014891">
              <a:off x="5654893" y="2995457"/>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1ECEAACA-6291-4195-ABA9-BF4EC511F78C}"/>
                </a:ext>
              </a:extLst>
            </p:cNvPr>
            <p:cNvSpPr/>
            <p:nvPr/>
          </p:nvSpPr>
          <p:spPr>
            <a:xfrm>
              <a:off x="5489262" y="4634979"/>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Freeform: Shape 147">
              <a:extLst>
                <a:ext uri="{FF2B5EF4-FFF2-40B4-BE49-F238E27FC236}">
                  <a16:creationId xmlns:a16="http://schemas.microsoft.com/office/drawing/2014/main" xmlns="" id="{D1A5B718-F280-4CBE-B29B-5998CEF60D32}"/>
                </a:ext>
              </a:extLst>
            </p:cNvPr>
            <p:cNvSpPr/>
            <p:nvPr/>
          </p:nvSpPr>
          <p:spPr>
            <a:xfrm rot="391569">
              <a:off x="5479754" y="4303619"/>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9" name="Freeform: Shape 148">
              <a:extLst>
                <a:ext uri="{FF2B5EF4-FFF2-40B4-BE49-F238E27FC236}">
                  <a16:creationId xmlns:a16="http://schemas.microsoft.com/office/drawing/2014/main" xmlns="" id="{C607FBB0-6FED-43F6-93F0-0FFCE8C226B7}"/>
                </a:ext>
              </a:extLst>
            </p:cNvPr>
            <p:cNvSpPr/>
            <p:nvPr/>
          </p:nvSpPr>
          <p:spPr>
            <a:xfrm rot="228771">
              <a:off x="5443529" y="4007108"/>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0" name="Freeform: Shape 149">
              <a:extLst>
                <a:ext uri="{FF2B5EF4-FFF2-40B4-BE49-F238E27FC236}">
                  <a16:creationId xmlns:a16="http://schemas.microsoft.com/office/drawing/2014/main" xmlns="" id="{EC72D0E5-CCFA-4838-82BF-096C9676DE12}"/>
                </a:ext>
              </a:extLst>
            </p:cNvPr>
            <p:cNvSpPr/>
            <p:nvPr/>
          </p:nvSpPr>
          <p:spPr>
            <a:xfrm rot="708098">
              <a:off x="5766589" y="4056453"/>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FD748D06-FF94-4AB3-9E63-5970C978240C}"/>
                </a:ext>
              </a:extLst>
            </p:cNvPr>
            <p:cNvSpPr/>
            <p:nvPr/>
          </p:nvSpPr>
          <p:spPr>
            <a:xfrm rot="708098">
              <a:off x="5542003" y="3111348"/>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2" name="Freeform: Shape 151">
              <a:extLst>
                <a:ext uri="{FF2B5EF4-FFF2-40B4-BE49-F238E27FC236}">
                  <a16:creationId xmlns:a16="http://schemas.microsoft.com/office/drawing/2014/main" xmlns="" id="{5940FB8B-2D90-42EC-B615-C7B4A913D203}"/>
                </a:ext>
              </a:extLst>
            </p:cNvPr>
            <p:cNvSpPr/>
            <p:nvPr/>
          </p:nvSpPr>
          <p:spPr>
            <a:xfrm rot="20129734">
              <a:off x="6393621" y="3442783"/>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3" name="Freeform: Shape 152">
              <a:extLst>
                <a:ext uri="{FF2B5EF4-FFF2-40B4-BE49-F238E27FC236}">
                  <a16:creationId xmlns:a16="http://schemas.microsoft.com/office/drawing/2014/main" xmlns="" id="{C4D43702-9CEA-47FE-A3F2-0A5FB213E3F4}"/>
                </a:ext>
              </a:extLst>
            </p:cNvPr>
            <p:cNvSpPr/>
            <p:nvPr/>
          </p:nvSpPr>
          <p:spPr>
            <a:xfrm rot="19523295" flipH="1">
              <a:off x="6582758" y="360011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54" name="Freeform: Shape 153">
              <a:extLst>
                <a:ext uri="{FF2B5EF4-FFF2-40B4-BE49-F238E27FC236}">
                  <a16:creationId xmlns:a16="http://schemas.microsoft.com/office/drawing/2014/main" xmlns="" id="{08A208D3-1BD7-4FCE-AC40-3414848512A2}"/>
                </a:ext>
              </a:extLst>
            </p:cNvPr>
            <p:cNvSpPr/>
            <p:nvPr/>
          </p:nvSpPr>
          <p:spPr>
            <a:xfrm rot="20856108">
              <a:off x="6286185" y="3204413"/>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55" name="Freeform: Shape 154">
              <a:extLst>
                <a:ext uri="{FF2B5EF4-FFF2-40B4-BE49-F238E27FC236}">
                  <a16:creationId xmlns:a16="http://schemas.microsoft.com/office/drawing/2014/main" xmlns="" id="{82D156E0-0A35-4E03-8C61-284288670786}"/>
                </a:ext>
              </a:extLst>
            </p:cNvPr>
            <p:cNvSpPr/>
            <p:nvPr/>
          </p:nvSpPr>
          <p:spPr>
            <a:xfrm rot="19866088">
              <a:off x="5374069" y="5091428"/>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6" name="Freeform: Shape 155">
              <a:extLst>
                <a:ext uri="{FF2B5EF4-FFF2-40B4-BE49-F238E27FC236}">
                  <a16:creationId xmlns:a16="http://schemas.microsoft.com/office/drawing/2014/main" xmlns="" id="{FA4DF88E-7261-4760-8D34-3260A7C53C08}"/>
                </a:ext>
              </a:extLst>
            </p:cNvPr>
            <p:cNvSpPr/>
            <p:nvPr/>
          </p:nvSpPr>
          <p:spPr>
            <a:xfrm rot="708098">
              <a:off x="5523581" y="1821537"/>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7" name="Oval 156">
              <a:extLst>
                <a:ext uri="{FF2B5EF4-FFF2-40B4-BE49-F238E27FC236}">
                  <a16:creationId xmlns:a16="http://schemas.microsoft.com/office/drawing/2014/main" xmlns="" id="{870D44F5-AA75-45DA-B2B8-09FD79C268B2}"/>
                </a:ext>
              </a:extLst>
            </p:cNvPr>
            <p:cNvSpPr/>
            <p:nvPr/>
          </p:nvSpPr>
          <p:spPr>
            <a:xfrm rot="708098">
              <a:off x="6213467" y="2558331"/>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8" name="Freeform: Shape 157">
              <a:extLst>
                <a:ext uri="{FF2B5EF4-FFF2-40B4-BE49-F238E27FC236}">
                  <a16:creationId xmlns:a16="http://schemas.microsoft.com/office/drawing/2014/main" xmlns="" id="{2C3E6091-C95E-41DA-A17E-8C7F29EE00BC}"/>
                </a:ext>
              </a:extLst>
            </p:cNvPr>
            <p:cNvSpPr/>
            <p:nvPr/>
          </p:nvSpPr>
          <p:spPr>
            <a:xfrm rot="993537" flipH="1">
              <a:off x="5648430" y="232133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9" name="Freeform: Shape 158">
              <a:extLst>
                <a:ext uri="{FF2B5EF4-FFF2-40B4-BE49-F238E27FC236}">
                  <a16:creationId xmlns:a16="http://schemas.microsoft.com/office/drawing/2014/main" xmlns="" id="{E3002B76-2940-4E83-B6FF-8163F2AE9335}"/>
                </a:ext>
              </a:extLst>
            </p:cNvPr>
            <p:cNvSpPr/>
            <p:nvPr/>
          </p:nvSpPr>
          <p:spPr>
            <a:xfrm rot="708098">
              <a:off x="6183917" y="2442202"/>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0" name="Freeform: Shape 159">
              <a:extLst>
                <a:ext uri="{FF2B5EF4-FFF2-40B4-BE49-F238E27FC236}">
                  <a16:creationId xmlns:a16="http://schemas.microsoft.com/office/drawing/2014/main" xmlns="" id="{B439BAB6-A8EB-406D-9A25-84590376C6F5}"/>
                </a:ext>
              </a:extLst>
            </p:cNvPr>
            <p:cNvSpPr/>
            <p:nvPr/>
          </p:nvSpPr>
          <p:spPr>
            <a:xfrm rot="708098">
              <a:off x="5489190" y="1719006"/>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1" name="Oval 160">
              <a:extLst>
                <a:ext uri="{FF2B5EF4-FFF2-40B4-BE49-F238E27FC236}">
                  <a16:creationId xmlns:a16="http://schemas.microsoft.com/office/drawing/2014/main" xmlns="" id="{8EDFD510-CF95-4D13-8ADD-AB314DEAB448}"/>
                </a:ext>
              </a:extLst>
            </p:cNvPr>
            <p:cNvSpPr/>
            <p:nvPr/>
          </p:nvSpPr>
          <p:spPr>
            <a:xfrm rot="708098">
              <a:off x="5681132" y="2447105"/>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7">
              <p14:nvContentPartPr>
                <p14:cNvPr id="162" name="Ink 161">
                  <a:extLst>
                    <a:ext uri="{FF2B5EF4-FFF2-40B4-BE49-F238E27FC236}">
                      <a16:creationId xmlns:a16="http://schemas.microsoft.com/office/drawing/2014/main" xmlns="" id="{F9A5CD18-05E1-4602-8DBA-1260A93A4C4B}"/>
                    </a:ext>
                  </a:extLst>
                </p14:cNvPr>
                <p14:cNvContentPartPr/>
                <p14:nvPr/>
              </p14:nvContentPartPr>
              <p14:xfrm rot="708098">
                <a:off x="5901220" y="2743299"/>
                <a:ext cx="28440" cy="42480"/>
              </p14:xfrm>
            </p:contentPart>
          </mc:Choice>
          <mc:Fallback xmlns="">
            <p:pic>
              <p:nvPicPr>
                <p:cNvPr id="162" name="Ink 161">
                  <a:extLst>
                    <a:ext uri="{FF2B5EF4-FFF2-40B4-BE49-F238E27FC236}">
                      <a16:creationId xmlns:a16="http://schemas.microsoft.com/office/drawing/2014/main" id="{F9A5CD18-05E1-4602-8DBA-1260A93A4C4B}"/>
                    </a:ext>
                  </a:extLst>
                </p:cNvPr>
                <p:cNvPicPr/>
                <p:nvPr/>
              </p:nvPicPr>
              <p:blipFill>
                <a:blip r:embed="rId8"/>
                <a:stretch>
                  <a:fillRect/>
                </a:stretch>
              </p:blipFill>
              <p:spPr>
                <a:xfrm rot="708098">
                  <a:off x="5888053" y="2730188"/>
                  <a:ext cx="54247" cy="68178"/>
                </a:xfrm>
                <a:prstGeom prst="rect">
                  <a:avLst/>
                </a:prstGeom>
              </p:spPr>
            </p:pic>
          </mc:Fallback>
        </mc:AlternateContent>
        <p:sp>
          <p:nvSpPr>
            <p:cNvPr id="163" name="Freeform: Shape 162">
              <a:extLst>
                <a:ext uri="{FF2B5EF4-FFF2-40B4-BE49-F238E27FC236}">
                  <a16:creationId xmlns:a16="http://schemas.microsoft.com/office/drawing/2014/main" xmlns="" id="{1E75CAB2-1A41-4DDF-8181-A0DF1D7EE5BD}"/>
                </a:ext>
              </a:extLst>
            </p:cNvPr>
            <p:cNvSpPr/>
            <p:nvPr/>
          </p:nvSpPr>
          <p:spPr>
            <a:xfrm rot="708098">
              <a:off x="6600679" y="2784374"/>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4" name="Freeform: Shape 163">
              <a:extLst>
                <a:ext uri="{FF2B5EF4-FFF2-40B4-BE49-F238E27FC236}">
                  <a16:creationId xmlns:a16="http://schemas.microsoft.com/office/drawing/2014/main" xmlns="" id="{DFD1816A-B7A5-484F-ABE9-FADB40461C31}"/>
                </a:ext>
              </a:extLst>
            </p:cNvPr>
            <p:cNvSpPr/>
            <p:nvPr/>
          </p:nvSpPr>
          <p:spPr>
            <a:xfrm>
              <a:off x="5759765" y="2839312"/>
              <a:ext cx="305942" cy="71085"/>
            </a:xfrm>
            <a:custGeom>
              <a:avLst/>
              <a:gdLst>
                <a:gd name="connsiteX0" fmla="*/ 1938 w 305942"/>
                <a:gd name="connsiteY0" fmla="*/ 2211 h 71085"/>
                <a:gd name="connsiteX1" fmla="*/ 178919 w 305942"/>
                <a:gd name="connsiteY1" fmla="*/ 21875 h 71085"/>
                <a:gd name="connsiteX2" fmla="*/ 301822 w 305942"/>
                <a:gd name="connsiteY2" fmla="*/ 71036 h 71085"/>
                <a:gd name="connsiteX3" fmla="*/ 1938 w 305942"/>
                <a:gd name="connsiteY3" fmla="*/ 2211 h 71085"/>
              </a:gdLst>
              <a:ahLst/>
              <a:cxnLst>
                <a:cxn ang="0">
                  <a:pos x="connsiteX0" y="connsiteY0"/>
                </a:cxn>
                <a:cxn ang="0">
                  <a:pos x="connsiteX1" y="connsiteY1"/>
                </a:cxn>
                <a:cxn ang="0">
                  <a:pos x="connsiteX2" y="connsiteY2"/>
                </a:cxn>
                <a:cxn ang="0">
                  <a:pos x="connsiteX3" y="connsiteY3"/>
                </a:cxn>
              </a:cxnLst>
              <a:rect l="l" t="t" r="r" b="b"/>
              <a:pathLst>
                <a:path w="305942" h="71085">
                  <a:moveTo>
                    <a:pt x="1938" y="2211"/>
                  </a:moveTo>
                  <a:cubicBezTo>
                    <a:pt x="-18546" y="-5983"/>
                    <a:pt x="128938" y="10404"/>
                    <a:pt x="178919" y="21875"/>
                  </a:cubicBezTo>
                  <a:cubicBezTo>
                    <a:pt x="228900" y="33346"/>
                    <a:pt x="327222" y="72675"/>
                    <a:pt x="301822" y="71036"/>
                  </a:cubicBezTo>
                  <a:cubicBezTo>
                    <a:pt x="276422" y="69397"/>
                    <a:pt x="22422" y="10405"/>
                    <a:pt x="1938" y="221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61" name="Group 60">
            <a:extLst>
              <a:ext uri="{FF2B5EF4-FFF2-40B4-BE49-F238E27FC236}">
                <a16:creationId xmlns:a16="http://schemas.microsoft.com/office/drawing/2014/main" xmlns="" id="{BF8690BD-15B8-4D9B-8CB8-6760089273A8}"/>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62" name="Freeform: Shape 61">
              <a:extLst>
                <a:ext uri="{FF2B5EF4-FFF2-40B4-BE49-F238E27FC236}">
                  <a16:creationId xmlns:a16="http://schemas.microsoft.com/office/drawing/2014/main" xmlns="" id="{D77B7490-53F9-4369-88AE-191545C039C9}"/>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3" name="Freeform: Shape 62">
              <a:extLst>
                <a:ext uri="{FF2B5EF4-FFF2-40B4-BE49-F238E27FC236}">
                  <a16:creationId xmlns:a16="http://schemas.microsoft.com/office/drawing/2014/main" xmlns="" id="{0A9C9A1C-C7DF-4691-A82B-566B56D7263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9764E385-4DAB-4F5D-8F06-097AAA46B4DC}"/>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Freeform: Shape 64">
              <a:extLst>
                <a:ext uri="{FF2B5EF4-FFF2-40B4-BE49-F238E27FC236}">
                  <a16:creationId xmlns:a16="http://schemas.microsoft.com/office/drawing/2014/main" xmlns="" id="{20677454-0E4B-4D10-9226-9CDCBF66F8E6}"/>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84DE6786-E640-48CE-B0AE-A938556BB33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98E30BA6-0005-4A7D-8725-EA2DC0F3E036}"/>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0B28B6C2-8D21-474D-8585-A93E25AC1241}"/>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9" name="Freeform: Shape 68">
              <a:extLst>
                <a:ext uri="{FF2B5EF4-FFF2-40B4-BE49-F238E27FC236}">
                  <a16:creationId xmlns:a16="http://schemas.microsoft.com/office/drawing/2014/main" xmlns="" id="{4EAF06C9-6E5D-4336-9CBB-A3585E16B3B2}"/>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70" name="Freeform: Shape 69">
              <a:extLst>
                <a:ext uri="{FF2B5EF4-FFF2-40B4-BE49-F238E27FC236}">
                  <a16:creationId xmlns:a16="http://schemas.microsoft.com/office/drawing/2014/main" xmlns="" id="{465CA8FB-B13F-4F59-89CE-7FE49F8CDA85}"/>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1" name="Freeform: Shape 70">
              <a:extLst>
                <a:ext uri="{FF2B5EF4-FFF2-40B4-BE49-F238E27FC236}">
                  <a16:creationId xmlns:a16="http://schemas.microsoft.com/office/drawing/2014/main" xmlns="" id="{2AB68E9D-C2AF-42E2-A21A-CA973F4B14E0}"/>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2287A1B5-7D8B-4265-938F-D19CADB1830B}"/>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3" name="Freeform: Shape 72">
              <a:extLst>
                <a:ext uri="{FF2B5EF4-FFF2-40B4-BE49-F238E27FC236}">
                  <a16:creationId xmlns:a16="http://schemas.microsoft.com/office/drawing/2014/main" xmlns="" id="{89BDA16B-C094-486E-81FC-713AFF2D447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4" name="Freeform: Shape 73">
              <a:extLst>
                <a:ext uri="{FF2B5EF4-FFF2-40B4-BE49-F238E27FC236}">
                  <a16:creationId xmlns:a16="http://schemas.microsoft.com/office/drawing/2014/main" xmlns="" id="{40C4B753-940C-4497-8EF3-595895F9EE30}"/>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5" name="Freeform: Shape 74">
              <a:extLst>
                <a:ext uri="{FF2B5EF4-FFF2-40B4-BE49-F238E27FC236}">
                  <a16:creationId xmlns:a16="http://schemas.microsoft.com/office/drawing/2014/main" xmlns="" id="{2AC6593A-A34C-4776-AB16-24AE504EFC2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76" name="Freeform: Shape 75">
              <a:extLst>
                <a:ext uri="{FF2B5EF4-FFF2-40B4-BE49-F238E27FC236}">
                  <a16:creationId xmlns:a16="http://schemas.microsoft.com/office/drawing/2014/main" xmlns="" id="{6B70399A-52CC-44AD-8705-B2E4449235C1}"/>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77" name="Freeform: Shape 76">
              <a:extLst>
                <a:ext uri="{FF2B5EF4-FFF2-40B4-BE49-F238E27FC236}">
                  <a16:creationId xmlns:a16="http://schemas.microsoft.com/office/drawing/2014/main" xmlns="" id="{9C9B9F23-AD84-4296-BF53-3F23C41F38C1}"/>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8" name="Freeform: Shape 77">
              <a:extLst>
                <a:ext uri="{FF2B5EF4-FFF2-40B4-BE49-F238E27FC236}">
                  <a16:creationId xmlns:a16="http://schemas.microsoft.com/office/drawing/2014/main" xmlns="" id="{48A121C6-C8E8-4CB5-84EC-1F6043EB612F}"/>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9" name="Oval 78">
              <a:extLst>
                <a:ext uri="{FF2B5EF4-FFF2-40B4-BE49-F238E27FC236}">
                  <a16:creationId xmlns:a16="http://schemas.microsoft.com/office/drawing/2014/main" xmlns="" id="{D85AB7FC-768B-4B3D-9322-83A2F54A91B9}"/>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0" name="Freeform: Shape 79">
              <a:extLst>
                <a:ext uri="{FF2B5EF4-FFF2-40B4-BE49-F238E27FC236}">
                  <a16:creationId xmlns:a16="http://schemas.microsoft.com/office/drawing/2014/main" xmlns="" id="{C5F247E9-EDAB-4070-BBC7-733BC7FFBCC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1" name="Freeform: Shape 80">
              <a:extLst>
                <a:ext uri="{FF2B5EF4-FFF2-40B4-BE49-F238E27FC236}">
                  <a16:creationId xmlns:a16="http://schemas.microsoft.com/office/drawing/2014/main" xmlns="" id="{2CAC2F02-406E-44AE-A16A-44525CD8CF7D}"/>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2" name="Freeform: Shape 81">
              <a:extLst>
                <a:ext uri="{FF2B5EF4-FFF2-40B4-BE49-F238E27FC236}">
                  <a16:creationId xmlns:a16="http://schemas.microsoft.com/office/drawing/2014/main" xmlns="" id="{5F77F489-0358-436D-B255-AB822D9FFBA7}"/>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3" name="Oval 82">
              <a:extLst>
                <a:ext uri="{FF2B5EF4-FFF2-40B4-BE49-F238E27FC236}">
                  <a16:creationId xmlns:a16="http://schemas.microsoft.com/office/drawing/2014/main" xmlns="" id="{A6C32D3B-AEEF-41FC-B573-4833DEE36F2A}"/>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84" name="Ink 83">
                  <a:extLst>
                    <a:ext uri="{FF2B5EF4-FFF2-40B4-BE49-F238E27FC236}">
                      <a16:creationId xmlns:a16="http://schemas.microsoft.com/office/drawing/2014/main" xmlns="" id="{C88C6D64-6314-40FF-9EB0-855598E7DB10}"/>
                    </a:ext>
                  </a:extLst>
                </p14:cNvPr>
                <p14:cNvContentPartPr/>
                <p14:nvPr/>
              </p14:nvContentPartPr>
              <p14:xfrm>
                <a:off x="5800799" y="2815191"/>
                <a:ext cx="28440" cy="42480"/>
              </p14:xfrm>
            </p:contentPart>
          </mc:Choice>
          <mc:Fallback xmlns="">
            <p:pic>
              <p:nvPicPr>
                <p:cNvPr id="84" name="Ink 83">
                  <a:extLst>
                    <a:ext uri="{FF2B5EF4-FFF2-40B4-BE49-F238E27FC236}">
                      <a16:creationId xmlns:a16="http://schemas.microsoft.com/office/drawing/2014/main" id="{C88C6D64-6314-40FF-9EB0-855598E7DB10}"/>
                    </a:ext>
                  </a:extLst>
                </p:cNvPr>
                <p:cNvPicPr/>
                <p:nvPr/>
              </p:nvPicPr>
              <p:blipFill>
                <a:blip r:embed="rId10"/>
                <a:stretch>
                  <a:fillRect/>
                </a:stretch>
              </p:blipFill>
              <p:spPr>
                <a:xfrm>
                  <a:off x="5787384" y="2801916"/>
                  <a:ext cx="54734" cy="68499"/>
                </a:xfrm>
                <a:prstGeom prst="rect">
                  <a:avLst/>
                </a:prstGeom>
              </p:spPr>
            </p:pic>
          </mc:Fallback>
        </mc:AlternateContent>
        <p:sp>
          <p:nvSpPr>
            <p:cNvPr id="85" name="Freeform: Shape 84">
              <a:extLst>
                <a:ext uri="{FF2B5EF4-FFF2-40B4-BE49-F238E27FC236}">
                  <a16:creationId xmlns:a16="http://schemas.microsoft.com/office/drawing/2014/main" xmlns="" id="{E83D5964-6677-4620-B35E-5EB4B08CA416}"/>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6" name="Freeform: Shape 85">
              <a:extLst>
                <a:ext uri="{FF2B5EF4-FFF2-40B4-BE49-F238E27FC236}">
                  <a16:creationId xmlns:a16="http://schemas.microsoft.com/office/drawing/2014/main" xmlns="" id="{BAE4FF9B-ECEB-4BD1-8C26-95FD80E6FD73}"/>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2" name="Group 1">
            <a:extLst>
              <a:ext uri="{FF2B5EF4-FFF2-40B4-BE49-F238E27FC236}">
                <a16:creationId xmlns:a16="http://schemas.microsoft.com/office/drawing/2014/main" xmlns="" id="{C6973612-8821-4686-AED8-6363116DC49A}"/>
              </a:ext>
            </a:extLst>
          </p:cNvPr>
          <p:cNvGrpSpPr/>
          <p:nvPr/>
        </p:nvGrpSpPr>
        <p:grpSpPr>
          <a:xfrm>
            <a:off x="8732494" y="1725468"/>
            <a:ext cx="1355671" cy="2296074"/>
            <a:chOff x="8732491" y="1725468"/>
            <a:chExt cx="1355671" cy="229607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9349925" y="2430413"/>
                <a:ext cx="18873" cy="2819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9340851" y="2421492"/>
                  <a:ext cx="36657" cy="45675"/>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34" name="Picture 33" descr="A picture containing male, grate&#10;&#10;Description automatically generated">
            <a:extLst>
              <a:ext uri="{FF2B5EF4-FFF2-40B4-BE49-F238E27FC236}">
                <a16:creationId xmlns:a16="http://schemas.microsoft.com/office/drawing/2014/main" xmlns="" id="{DC1CC6E9-EB20-4F0E-87B4-8609CA0D4F6C}"/>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65" name="Group 164">
            <a:extLst>
              <a:ext uri="{FF2B5EF4-FFF2-40B4-BE49-F238E27FC236}">
                <a16:creationId xmlns:a16="http://schemas.microsoft.com/office/drawing/2014/main" xmlns="" id="{E997F25D-3C7D-442A-AAB2-2479B646F405}"/>
              </a:ext>
            </a:extLst>
          </p:cNvPr>
          <p:cNvGrpSpPr/>
          <p:nvPr/>
        </p:nvGrpSpPr>
        <p:grpSpPr>
          <a:xfrm flipH="1">
            <a:off x="2548225" y="1884297"/>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66" name="Freeform: Shape 165">
              <a:extLst>
                <a:ext uri="{FF2B5EF4-FFF2-40B4-BE49-F238E27FC236}">
                  <a16:creationId xmlns:a16="http://schemas.microsoft.com/office/drawing/2014/main" xmlns="" id="{AD82866A-CE2F-42CA-9850-1CD132FCFA04}"/>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7" name="Freeform: Shape 166">
              <a:extLst>
                <a:ext uri="{FF2B5EF4-FFF2-40B4-BE49-F238E27FC236}">
                  <a16:creationId xmlns:a16="http://schemas.microsoft.com/office/drawing/2014/main" xmlns="" id="{979C6F22-1E59-4D68-A3A1-FAEC242D9A5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8" name="Freeform: Shape 167">
              <a:extLst>
                <a:ext uri="{FF2B5EF4-FFF2-40B4-BE49-F238E27FC236}">
                  <a16:creationId xmlns:a16="http://schemas.microsoft.com/office/drawing/2014/main" xmlns="" id="{41C0801D-D8BA-43D3-B837-CF631CEF1666}"/>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9" name="Freeform: Shape 168">
              <a:extLst>
                <a:ext uri="{FF2B5EF4-FFF2-40B4-BE49-F238E27FC236}">
                  <a16:creationId xmlns:a16="http://schemas.microsoft.com/office/drawing/2014/main" xmlns="" id="{1484125F-F0F9-4EE8-917C-E80D84832DA5}"/>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0" name="Freeform: Shape 169">
              <a:extLst>
                <a:ext uri="{FF2B5EF4-FFF2-40B4-BE49-F238E27FC236}">
                  <a16:creationId xmlns:a16="http://schemas.microsoft.com/office/drawing/2014/main" xmlns="" id="{617B6FAB-F8D6-4240-8E01-A5770CC64F3F}"/>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1" name="Freeform: Shape 170">
              <a:extLst>
                <a:ext uri="{FF2B5EF4-FFF2-40B4-BE49-F238E27FC236}">
                  <a16:creationId xmlns:a16="http://schemas.microsoft.com/office/drawing/2014/main" xmlns="" id="{A9EC5EBB-8275-446E-9246-BCB0DE5F7B55}"/>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2" name="Freeform: Shape 171">
              <a:extLst>
                <a:ext uri="{FF2B5EF4-FFF2-40B4-BE49-F238E27FC236}">
                  <a16:creationId xmlns:a16="http://schemas.microsoft.com/office/drawing/2014/main" xmlns="" id="{19A1EBC1-B89A-4FDB-AA1A-67D6D093B3A2}"/>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3" name="Freeform: Shape 172">
              <a:extLst>
                <a:ext uri="{FF2B5EF4-FFF2-40B4-BE49-F238E27FC236}">
                  <a16:creationId xmlns:a16="http://schemas.microsoft.com/office/drawing/2014/main" xmlns="" id="{9D3FCEEA-EC37-4332-8FA0-49AA7A99B930}"/>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4" name="Freeform: Shape 173">
              <a:extLst>
                <a:ext uri="{FF2B5EF4-FFF2-40B4-BE49-F238E27FC236}">
                  <a16:creationId xmlns:a16="http://schemas.microsoft.com/office/drawing/2014/main" xmlns="" id="{2EE5A2C7-7F76-434A-9A89-0BBAF95BDA4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5" name="Freeform: Shape 174">
              <a:extLst>
                <a:ext uri="{FF2B5EF4-FFF2-40B4-BE49-F238E27FC236}">
                  <a16:creationId xmlns:a16="http://schemas.microsoft.com/office/drawing/2014/main" xmlns="" id="{730FA77A-F07B-4D98-8481-01348F1C8A68}"/>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6" name="Freeform: Shape 175">
              <a:extLst>
                <a:ext uri="{FF2B5EF4-FFF2-40B4-BE49-F238E27FC236}">
                  <a16:creationId xmlns:a16="http://schemas.microsoft.com/office/drawing/2014/main" xmlns="" id="{84CFAF3D-2F7B-462C-B392-952CCFABD710}"/>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7" name="Freeform: Shape 176">
              <a:extLst>
                <a:ext uri="{FF2B5EF4-FFF2-40B4-BE49-F238E27FC236}">
                  <a16:creationId xmlns:a16="http://schemas.microsoft.com/office/drawing/2014/main" xmlns="" id="{8176F8DB-9662-4047-A4F7-672499BB18E2}"/>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8" name="Freeform: Shape 177">
              <a:extLst>
                <a:ext uri="{FF2B5EF4-FFF2-40B4-BE49-F238E27FC236}">
                  <a16:creationId xmlns:a16="http://schemas.microsoft.com/office/drawing/2014/main" xmlns="" id="{82472575-77CB-42A7-A37D-B92E03FFFE85}"/>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9" name="Freeform: Shape 178">
              <a:extLst>
                <a:ext uri="{FF2B5EF4-FFF2-40B4-BE49-F238E27FC236}">
                  <a16:creationId xmlns:a16="http://schemas.microsoft.com/office/drawing/2014/main" xmlns="" id="{D9471479-F85A-42D0-B603-FB7C34B31F7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0" name="Freeform: Shape 179">
              <a:extLst>
                <a:ext uri="{FF2B5EF4-FFF2-40B4-BE49-F238E27FC236}">
                  <a16:creationId xmlns:a16="http://schemas.microsoft.com/office/drawing/2014/main" xmlns="" id="{117BBD01-6722-4005-88FC-F7CD09104DB6}"/>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81" name="Freeform: Shape 180">
              <a:extLst>
                <a:ext uri="{FF2B5EF4-FFF2-40B4-BE49-F238E27FC236}">
                  <a16:creationId xmlns:a16="http://schemas.microsoft.com/office/drawing/2014/main" xmlns="" id="{8C3AA2C6-4C20-4A44-A46B-65FC68414E00}"/>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2" name="Freeform: Shape 181">
              <a:extLst>
                <a:ext uri="{FF2B5EF4-FFF2-40B4-BE49-F238E27FC236}">
                  <a16:creationId xmlns:a16="http://schemas.microsoft.com/office/drawing/2014/main" xmlns="" id="{46E193CB-0D0C-4066-AFF8-FBDA62690AF1}"/>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3" name="Oval 182">
              <a:extLst>
                <a:ext uri="{FF2B5EF4-FFF2-40B4-BE49-F238E27FC236}">
                  <a16:creationId xmlns:a16="http://schemas.microsoft.com/office/drawing/2014/main" xmlns="" id="{00E21F16-9CA2-47D0-866A-C07E4B2733D1}"/>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4" name="Freeform: Shape 183">
              <a:extLst>
                <a:ext uri="{FF2B5EF4-FFF2-40B4-BE49-F238E27FC236}">
                  <a16:creationId xmlns:a16="http://schemas.microsoft.com/office/drawing/2014/main" xmlns="" id="{CA25A021-DD19-4814-8E96-FD0EAD450206}"/>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5" name="Freeform: Shape 184">
              <a:extLst>
                <a:ext uri="{FF2B5EF4-FFF2-40B4-BE49-F238E27FC236}">
                  <a16:creationId xmlns:a16="http://schemas.microsoft.com/office/drawing/2014/main" xmlns="" id="{F0CBBA78-C5F0-4A4D-AB9F-E2CC6F5CAC01}"/>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6" name="Freeform: Shape 185">
              <a:extLst>
                <a:ext uri="{FF2B5EF4-FFF2-40B4-BE49-F238E27FC236}">
                  <a16:creationId xmlns:a16="http://schemas.microsoft.com/office/drawing/2014/main" xmlns="" id="{B5762DE2-F756-41BD-A44D-361791BF21E9}"/>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7" name="Oval 186">
              <a:extLst>
                <a:ext uri="{FF2B5EF4-FFF2-40B4-BE49-F238E27FC236}">
                  <a16:creationId xmlns:a16="http://schemas.microsoft.com/office/drawing/2014/main" xmlns="" id="{CF71C245-7E24-4B94-AC26-3DB22852D5AE}"/>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188" name="Ink 187">
                  <a:extLst>
                    <a:ext uri="{FF2B5EF4-FFF2-40B4-BE49-F238E27FC236}">
                      <a16:creationId xmlns:a16="http://schemas.microsoft.com/office/drawing/2014/main" xmlns="" id="{DE17E04A-4689-4660-BCC3-F3D398C3482E}"/>
                    </a:ext>
                  </a:extLst>
                </p14:cNvPr>
                <p14:cNvContentPartPr/>
                <p14:nvPr/>
              </p14:nvContentPartPr>
              <p14:xfrm rot="20800008">
                <a:off x="5705303" y="2894521"/>
                <a:ext cx="28440" cy="42480"/>
              </p14:xfrm>
            </p:contentPart>
          </mc:Choice>
          <mc:Fallback xmlns="">
            <p:pic>
              <p:nvPicPr>
                <p:cNvPr id="188" name="Ink 187">
                  <a:extLst>
                    <a:ext uri="{FF2B5EF4-FFF2-40B4-BE49-F238E27FC236}">
                      <a16:creationId xmlns:a16="http://schemas.microsoft.com/office/drawing/2014/main" id="{DE17E04A-4689-4660-BCC3-F3D398C3482E}"/>
                    </a:ext>
                  </a:extLst>
                </p:cNvPr>
                <p:cNvPicPr/>
                <p:nvPr/>
              </p:nvPicPr>
              <p:blipFill>
                <a:blip r:embed="rId16"/>
                <a:stretch>
                  <a:fillRect/>
                </a:stretch>
              </p:blipFill>
              <p:spPr>
                <a:xfrm rot="20800008">
                  <a:off x="5692136" y="2881410"/>
                  <a:ext cx="54247" cy="68178"/>
                </a:xfrm>
                <a:prstGeom prst="rect">
                  <a:avLst/>
                </a:prstGeom>
              </p:spPr>
            </p:pic>
          </mc:Fallback>
        </mc:AlternateContent>
        <p:sp>
          <p:nvSpPr>
            <p:cNvPr id="189" name="Freeform: Shape 188">
              <a:extLst>
                <a:ext uri="{FF2B5EF4-FFF2-40B4-BE49-F238E27FC236}">
                  <a16:creationId xmlns:a16="http://schemas.microsoft.com/office/drawing/2014/main" xmlns="" id="{F9D55176-BB33-4954-9516-B5C9D1A79F02}"/>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0" name="Freeform: Shape 189">
              <a:extLst>
                <a:ext uri="{FF2B5EF4-FFF2-40B4-BE49-F238E27FC236}">
                  <a16:creationId xmlns:a16="http://schemas.microsoft.com/office/drawing/2014/main" xmlns="" id="{A257CC14-82AB-4CEB-99A3-8FE26622967D}"/>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97" name="Rectangle 196">
            <a:extLst>
              <a:ext uri="{FF2B5EF4-FFF2-40B4-BE49-F238E27FC236}">
                <a16:creationId xmlns:a16="http://schemas.microsoft.com/office/drawing/2014/main" xmlns="" id="{1100BA03-DB6B-4911-B01A-67825784FCE5}"/>
              </a:ext>
            </a:extLst>
          </p:cNvPr>
          <p:cNvSpPr/>
          <p:nvPr/>
        </p:nvSpPr>
        <p:spPr>
          <a:xfrm>
            <a:off x="4665393" y="1625348"/>
            <a:ext cx="2869696" cy="1569660"/>
          </a:xfrm>
          <a:prstGeom prst="rect">
            <a:avLst/>
          </a:prstGeom>
          <a:noFill/>
        </p:spPr>
        <p:txBody>
          <a:bodyPr wrap="none" lIns="91440" tIns="45720" rIns="91440" bIns="45720">
            <a:spAutoFit/>
          </a:bodyPr>
          <a:lstStyle/>
          <a:p>
            <a:pPr algn="ctr" defTabSz="457223"/>
            <a:r>
              <a:rPr lang="en-US" sz="9600" b="1"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Vào</a:t>
            </a:r>
            <a:r>
              <a:rPr lang="en-US" sz="9600" b="1"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sp>
        <p:nvSpPr>
          <p:cNvPr id="200" name="Isosceles Triangle 199">
            <a:hlinkClick r:id="" action="ppaction://hlinkshowjump?jump=lastslideviewed"/>
            <a:extLst>
              <a:ext uri="{FF2B5EF4-FFF2-40B4-BE49-F238E27FC236}">
                <a16:creationId xmlns:a16="http://schemas.microsoft.com/office/drawing/2014/main" xmlns="" id="{81D7F250-1B43-4748-9B93-BBE20525D2C7}"/>
              </a:ext>
            </a:extLst>
          </p:cNvPr>
          <p:cNvSpPr/>
          <p:nvPr/>
        </p:nvSpPr>
        <p:spPr>
          <a:xfrm rot="5400000">
            <a:off x="11226304"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27298918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7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72084 -0.57384 " pathEditMode="relative" rAng="0" ptsTypes="AA">
                                      <p:cBhvr>
                                        <p:cTn id="17" dur="500" fill="hold"/>
                                        <p:tgtEl>
                                          <p:spTgt spid="30"/>
                                        </p:tgtEl>
                                        <p:attrNameLst>
                                          <p:attrName>ppt_x</p:attrName>
                                          <p:attrName>ppt_y</p:attrName>
                                        </p:attrNameLst>
                                      </p:cBhvr>
                                      <p:rCtr x="-29427" y="-10556"/>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42" presetClass="path" presetSubtype="0" accel="50000" decel="50000" fill="hold" nodeType="withEffect">
                                  <p:stCondLst>
                                    <p:cond delay="0"/>
                                  </p:stCondLst>
                                  <p:childTnLst>
                                    <p:animMotion origin="layout" path="M 2.91667E-6 -2.96296E-6 L 0.03606 -0.02199 " pathEditMode="relative" rAng="0" ptsTypes="AA">
                                      <p:cBhvr>
                                        <p:cTn id="19" dur="400" fill="hold"/>
                                        <p:tgtEl>
                                          <p:spTgt spid="61"/>
                                        </p:tgtEl>
                                        <p:attrNameLst>
                                          <p:attrName>ppt_x</p:attrName>
                                          <p:attrName>ppt_y</p:attrName>
                                        </p:attrNameLst>
                                      </p:cBhvr>
                                      <p:rCtr x="1797" y="-1111"/>
                                    </p:animMotion>
                                  </p:childTnLst>
                                </p:cTn>
                              </p:par>
                              <p:par>
                                <p:cTn id="20" presetID="1" presetClass="exit" presetSubtype="0" fill="hold" nodeType="withEffect">
                                  <p:stCondLst>
                                    <p:cond delay="400"/>
                                  </p:stCondLst>
                                  <p:childTnLst>
                                    <p:set>
                                      <p:cBhvr>
                                        <p:cTn id="21" dur="1" fill="hold">
                                          <p:stCondLst>
                                            <p:cond delay="0"/>
                                          </p:stCondLst>
                                        </p:cTn>
                                        <p:tgtEl>
                                          <p:spTgt spid="61"/>
                                        </p:tgtEl>
                                        <p:attrNameLst>
                                          <p:attrName>style.visibility</p:attrName>
                                        </p:attrNameLst>
                                      </p:cBhvr>
                                      <p:to>
                                        <p:strVal val="hidden"/>
                                      </p:to>
                                    </p:set>
                                  </p:childTnLst>
                                </p:cTn>
                              </p:par>
                              <p:par>
                                <p:cTn id="22" presetID="1" presetClass="entr" presetSubtype="0" fill="hold" nodeType="withEffect">
                                  <p:stCondLst>
                                    <p:cond delay="400"/>
                                  </p:stCondLst>
                                  <p:childTnLst>
                                    <p:set>
                                      <p:cBhvr>
                                        <p:cTn id="23" dur="1" fill="hold">
                                          <p:stCondLst>
                                            <p:cond delay="0"/>
                                          </p:stCondLst>
                                        </p:cTn>
                                        <p:tgtEl>
                                          <p:spTgt spid="139"/>
                                        </p:tgtEl>
                                        <p:attrNameLst>
                                          <p:attrName>style.visibility</p:attrName>
                                        </p:attrNameLst>
                                      </p:cBhvr>
                                      <p:to>
                                        <p:strVal val="visible"/>
                                      </p:to>
                                    </p:set>
                                  </p:childTnLst>
                                </p:cTn>
                              </p:par>
                              <p:par>
                                <p:cTn id="24" presetID="8" presetClass="emph" presetSubtype="0" fill="hold" nodeType="withEffect">
                                  <p:stCondLst>
                                    <p:cond delay="0"/>
                                  </p:stCondLst>
                                  <p:childTnLst>
                                    <p:animRot by="-43200000">
                                      <p:cBhvr>
                                        <p:cTn id="25" dur="500" fill="hold"/>
                                        <p:tgtEl>
                                          <p:spTgt spid="30"/>
                                        </p:tgtEl>
                                        <p:attrNameLst>
                                          <p:attrName>r</p:attrName>
                                        </p:attrNameLst>
                                      </p:cBhvr>
                                    </p:animRot>
                                  </p:childTnLst>
                                </p:cTn>
                              </p:par>
                              <p:par>
                                <p:cTn id="26" presetID="8" presetClass="emph" presetSubtype="0" fill="hold" nodeType="withEffect">
                                  <p:stCondLst>
                                    <p:cond delay="0"/>
                                  </p:stCondLst>
                                  <p:childTnLst>
                                    <p:animRot by="-43200000">
                                      <p:cBhvr>
                                        <p:cTn id="27" dur="500" fill="hold"/>
                                        <p:tgtEl>
                                          <p:spTgt spid="30"/>
                                        </p:tgtEl>
                                        <p:attrNameLst>
                                          <p:attrName>r</p:attrName>
                                        </p:attrNameLst>
                                      </p:cBhvr>
                                    </p:animRot>
                                  </p:childTnLst>
                                </p:cTn>
                              </p:par>
                              <p:par>
                                <p:cTn id="28" presetID="6" presetClass="emph" presetSubtype="0" fill="hold" nodeType="withEffect">
                                  <p:stCondLst>
                                    <p:cond delay="0"/>
                                  </p:stCondLst>
                                  <p:childTnLst>
                                    <p:animScale>
                                      <p:cBhvr>
                                        <p:cTn id="29" dur="500" fill="hold"/>
                                        <p:tgtEl>
                                          <p:spTgt spid="30"/>
                                        </p:tgtEl>
                                      </p:cBhvr>
                                      <p:by x="110000" y="110000"/>
                                    </p:animScale>
                                  </p:childTnLst>
                                </p:cTn>
                              </p:par>
                            </p:childTnLst>
                          </p:cTn>
                        </p:par>
                        <p:par>
                          <p:cTn id="30" fill="hold">
                            <p:stCondLst>
                              <p:cond delay="2750"/>
                            </p:stCondLst>
                            <p:childTnLst>
                              <p:par>
                                <p:cTn id="31" presetID="42" presetClass="path" presetSubtype="0" accel="50000" decel="50000" fill="hold" nodeType="afterEffect">
                                  <p:stCondLst>
                                    <p:cond delay="0"/>
                                  </p:stCondLst>
                                  <p:childTnLst>
                                    <p:animMotion origin="layout" path="M -0.72084 -0.57384 L -0.70404 -0.35463 " pathEditMode="relative" rAng="0" ptsTypes="AA">
                                      <p:cBhvr>
                                        <p:cTn id="32" dur="250" fill="hold"/>
                                        <p:tgtEl>
                                          <p:spTgt spid="30"/>
                                        </p:tgtEl>
                                        <p:attrNameLst>
                                          <p:attrName>ppt_x</p:attrName>
                                          <p:attrName>ppt_y</p:attrName>
                                        </p:attrNameLst>
                                      </p:cBhvr>
                                      <p:rCtr x="833" y="10949"/>
                                    </p:animMotion>
                                  </p:childTnLst>
                                </p:cTn>
                              </p:par>
                            </p:childTnLst>
                          </p:cTn>
                        </p:par>
                        <p:par>
                          <p:cTn id="33" fill="hold">
                            <p:stCondLst>
                              <p:cond delay="3000"/>
                            </p:stCondLst>
                            <p:childTnLst>
                              <p:par>
                                <p:cTn id="34" presetID="1" presetClass="exit" presetSubtype="0" fill="hold" nodeType="afterEffect">
                                  <p:stCondLst>
                                    <p:cond delay="250"/>
                                  </p:stCondLst>
                                  <p:childTnLst>
                                    <p:set>
                                      <p:cBhvr>
                                        <p:cTn id="35" dur="1" fill="hold">
                                          <p:stCondLst>
                                            <p:cond delay="0"/>
                                          </p:stCondLst>
                                        </p:cTn>
                                        <p:tgtEl>
                                          <p:spTgt spid="139"/>
                                        </p:tgtEl>
                                        <p:attrNameLst>
                                          <p:attrName>style.visibility</p:attrName>
                                        </p:attrNameLst>
                                      </p:cBhvr>
                                      <p:to>
                                        <p:strVal val="hidden"/>
                                      </p:to>
                                    </p:set>
                                  </p:childTnLst>
                                </p:cTn>
                              </p:par>
                              <p:par>
                                <p:cTn id="36" presetID="1" presetClass="entr" presetSubtype="0" fill="hold" nodeType="withEffect">
                                  <p:stCondLst>
                                    <p:cond delay="250"/>
                                  </p:stCondLst>
                                  <p:childTnLst>
                                    <p:set>
                                      <p:cBhvr>
                                        <p:cTn id="37" dur="1" fill="hold">
                                          <p:stCondLst>
                                            <p:cond delay="0"/>
                                          </p:stCondLst>
                                        </p:cTn>
                                        <p:tgtEl>
                                          <p:spTgt spid="165"/>
                                        </p:tgtEl>
                                        <p:attrNameLst>
                                          <p:attrName>style.visibility</p:attrName>
                                        </p:attrNameLst>
                                      </p:cBhvr>
                                      <p:to>
                                        <p:strVal val="visible"/>
                                      </p:to>
                                    </p:set>
                                  </p:childTnLst>
                                </p:cTn>
                              </p:par>
                              <p:par>
                                <p:cTn id="38" presetID="1" presetClass="exit" presetSubtype="0" fill="hold" nodeType="withEffect">
                                  <p:stCondLst>
                                    <p:cond delay="250"/>
                                  </p:stCondLst>
                                  <p:childTnLst>
                                    <p:set>
                                      <p:cBhvr>
                                        <p:cTn id="39" dur="1" fill="hold">
                                          <p:stCondLst>
                                            <p:cond delay="0"/>
                                          </p:stCondLst>
                                        </p:cTn>
                                        <p:tgtEl>
                                          <p:spTgt spid="20"/>
                                        </p:tgtEl>
                                        <p:attrNameLst>
                                          <p:attrName>style.visibility</p:attrName>
                                        </p:attrNameLst>
                                      </p:cBhvr>
                                      <p:to>
                                        <p:strVal val="hidden"/>
                                      </p:to>
                                    </p:set>
                                  </p:childTnLst>
                                </p:cTn>
                              </p:par>
                              <p:par>
                                <p:cTn id="40" presetID="1" presetClass="entr" presetSubtype="0" fill="hold" nodeType="withEffect">
                                  <p:stCondLst>
                                    <p:cond delay="250"/>
                                  </p:stCondLst>
                                  <p:childTnLst>
                                    <p:set>
                                      <p:cBhvr>
                                        <p:cTn id="41" dur="1" fill="hold">
                                          <p:stCondLst>
                                            <p:cond delay="0"/>
                                          </p:stCondLst>
                                        </p:cTn>
                                        <p:tgtEl>
                                          <p:spTgt spid="2"/>
                                        </p:tgtEl>
                                        <p:attrNameLst>
                                          <p:attrName>style.visibility</p:attrName>
                                        </p:attrNameLst>
                                      </p:cBhvr>
                                      <p:to>
                                        <p:strVal val="visible"/>
                                      </p:to>
                                    </p:set>
                                  </p:childTnLst>
                                </p:cTn>
                              </p:par>
                              <p:par>
                                <p:cTn id="42" presetID="53" presetClass="entr" presetSubtype="16" fill="hold" grpId="0" nodeType="withEffect">
                                  <p:stCondLst>
                                    <p:cond delay="0"/>
                                  </p:stCondLst>
                                  <p:childTnLst>
                                    <p:set>
                                      <p:cBhvr>
                                        <p:cTn id="43" dur="1" fill="hold">
                                          <p:stCondLst>
                                            <p:cond delay="0"/>
                                          </p:stCondLst>
                                        </p:cTn>
                                        <p:tgtEl>
                                          <p:spTgt spid="197"/>
                                        </p:tgtEl>
                                        <p:attrNameLst>
                                          <p:attrName>style.visibility</p:attrName>
                                        </p:attrNameLst>
                                      </p:cBhvr>
                                      <p:to>
                                        <p:strVal val="visible"/>
                                      </p:to>
                                    </p:set>
                                    <p:anim calcmode="lin" valueType="num">
                                      <p:cBhvr>
                                        <p:cTn id="44" dur="500" fill="hold"/>
                                        <p:tgtEl>
                                          <p:spTgt spid="197"/>
                                        </p:tgtEl>
                                        <p:attrNameLst>
                                          <p:attrName>ppt_w</p:attrName>
                                        </p:attrNameLst>
                                      </p:cBhvr>
                                      <p:tavLst>
                                        <p:tav tm="0">
                                          <p:val>
                                            <p:fltVal val="0"/>
                                          </p:val>
                                        </p:tav>
                                        <p:tav tm="100000">
                                          <p:val>
                                            <p:strVal val="#ppt_w"/>
                                          </p:val>
                                        </p:tav>
                                      </p:tavLst>
                                    </p:anim>
                                    <p:anim calcmode="lin" valueType="num">
                                      <p:cBhvr>
                                        <p:cTn id="45" dur="500" fill="hold"/>
                                        <p:tgtEl>
                                          <p:spTgt spid="197"/>
                                        </p:tgtEl>
                                        <p:attrNameLst>
                                          <p:attrName>ppt_h</p:attrName>
                                        </p:attrNameLst>
                                      </p:cBhvr>
                                      <p:tavLst>
                                        <p:tav tm="0">
                                          <p:val>
                                            <p:fltVal val="0"/>
                                          </p:val>
                                        </p:tav>
                                        <p:tav tm="100000">
                                          <p:val>
                                            <p:strVal val="#ppt_h"/>
                                          </p:val>
                                        </p:tav>
                                      </p:tavLst>
                                    </p:anim>
                                    <p:animEffect transition="in" filter="fade">
                                      <p:cBhvr>
                                        <p:cTn id="46" dur="500"/>
                                        <p:tgtEl>
                                          <p:spTgt spid="197"/>
                                        </p:tgtEl>
                                      </p:cBhvr>
                                    </p:animEffect>
                                  </p:childTnLst>
                                </p:cTn>
                              </p:par>
                              <p:par>
                                <p:cTn id="47" presetID="30" presetClass="emph" presetSubtype="0" repeatCount="indefinite" fill="hold" grpId="1" nodeType="withEffect">
                                  <p:stCondLst>
                                    <p:cond delay="0"/>
                                  </p:stCondLst>
                                  <p:childTnLst>
                                    <p:animClr clrSpc="hsl" dir="cw">
                                      <p:cBhvr override="childStyle">
                                        <p:cTn id="48" dur="500" fill="hold"/>
                                        <p:tgtEl>
                                          <p:spTgt spid="197"/>
                                        </p:tgtEl>
                                        <p:attrNameLst>
                                          <p:attrName>style.color</p:attrName>
                                        </p:attrNameLst>
                                      </p:cBhvr>
                                      <p:by>
                                        <p:hsl h="0" s="12549" l="25098"/>
                                      </p:by>
                                    </p:animClr>
                                    <p:animClr clrSpc="hsl" dir="cw">
                                      <p:cBhvr>
                                        <p:cTn id="49" dur="500" fill="hold"/>
                                        <p:tgtEl>
                                          <p:spTgt spid="197"/>
                                        </p:tgtEl>
                                        <p:attrNameLst>
                                          <p:attrName>fillcolor</p:attrName>
                                        </p:attrNameLst>
                                      </p:cBhvr>
                                      <p:by>
                                        <p:hsl h="0" s="12549" l="25098"/>
                                      </p:by>
                                    </p:animClr>
                                    <p:animClr clrSpc="hsl" dir="cw">
                                      <p:cBhvr>
                                        <p:cTn id="50" dur="500" fill="hold"/>
                                        <p:tgtEl>
                                          <p:spTgt spid="197"/>
                                        </p:tgtEl>
                                        <p:attrNameLst>
                                          <p:attrName>stroke.color</p:attrName>
                                        </p:attrNameLst>
                                      </p:cBhvr>
                                      <p:by>
                                        <p:hsl h="0" s="12549" l="25098"/>
                                      </p:by>
                                    </p:animClr>
                                    <p:set>
                                      <p:cBhvr>
                                        <p:cTn id="51" dur="500" fill="hold"/>
                                        <p:tgtEl>
                                          <p:spTgt spid="197"/>
                                        </p:tgtEl>
                                        <p:attrNameLst>
                                          <p:attrName>fill.type</p:attrName>
                                        </p:attrNameLst>
                                      </p:cBhvr>
                                      <p:to>
                                        <p:strVal val="solid"/>
                                      </p:to>
                                    </p:set>
                                  </p:childTnLst>
                                  <p:subTnLst>
                                    <p:audio>
                                      <p:cMediaNode>
                                        <p:cTn display="0" masterRel="sameClick">
                                          <p:stCondLst>
                                            <p:cond evt="begin" delay="0">
                                              <p:tn val="47"/>
                                            </p:cond>
                                          </p:stCondLst>
                                          <p:endCondLst>
                                            <p:cond evt="onStopAudio" delay="0">
                                              <p:tgtEl>
                                                <p:sldTgt/>
                                              </p:tgtEl>
                                            </p:cond>
                                          </p:endCondLst>
                                        </p:cTn>
                                        <p:tgtEl>
                                          <p:sndTgt r:embed="rId4" name="thang.wav"/>
                                        </p:tgtEl>
                                      </p:cMediaNode>
                                    </p:audio>
                                  </p:subTnLst>
                                </p:cTn>
                              </p:par>
                              <p:par>
                                <p:cTn id="52" presetID="32" presetClass="emph" presetSubtype="0" repeatCount="indefinite" fill="hold" grpId="2" nodeType="withEffect">
                                  <p:stCondLst>
                                    <p:cond delay="0"/>
                                  </p:stCondLst>
                                  <p:childTnLst>
                                    <p:animRot by="120000">
                                      <p:cBhvr>
                                        <p:cTn id="53" dur="100" fill="hold">
                                          <p:stCondLst>
                                            <p:cond delay="0"/>
                                          </p:stCondLst>
                                        </p:cTn>
                                        <p:tgtEl>
                                          <p:spTgt spid="197"/>
                                        </p:tgtEl>
                                        <p:attrNameLst>
                                          <p:attrName>r</p:attrName>
                                        </p:attrNameLst>
                                      </p:cBhvr>
                                    </p:animRot>
                                    <p:animRot by="-240000">
                                      <p:cBhvr>
                                        <p:cTn id="54" dur="200" fill="hold">
                                          <p:stCondLst>
                                            <p:cond delay="200"/>
                                          </p:stCondLst>
                                        </p:cTn>
                                        <p:tgtEl>
                                          <p:spTgt spid="197"/>
                                        </p:tgtEl>
                                        <p:attrNameLst>
                                          <p:attrName>r</p:attrName>
                                        </p:attrNameLst>
                                      </p:cBhvr>
                                    </p:animRot>
                                    <p:animRot by="240000">
                                      <p:cBhvr>
                                        <p:cTn id="55" dur="200" fill="hold">
                                          <p:stCondLst>
                                            <p:cond delay="400"/>
                                          </p:stCondLst>
                                        </p:cTn>
                                        <p:tgtEl>
                                          <p:spTgt spid="197"/>
                                        </p:tgtEl>
                                        <p:attrNameLst>
                                          <p:attrName>r</p:attrName>
                                        </p:attrNameLst>
                                      </p:cBhvr>
                                    </p:animRot>
                                    <p:animRot by="-240000">
                                      <p:cBhvr>
                                        <p:cTn id="56" dur="200" fill="hold">
                                          <p:stCondLst>
                                            <p:cond delay="600"/>
                                          </p:stCondLst>
                                        </p:cTn>
                                        <p:tgtEl>
                                          <p:spTgt spid="197"/>
                                        </p:tgtEl>
                                        <p:attrNameLst>
                                          <p:attrName>r</p:attrName>
                                        </p:attrNameLst>
                                      </p:cBhvr>
                                    </p:animRot>
                                    <p:animRot by="120000">
                                      <p:cBhvr>
                                        <p:cTn id="57" dur="200" fill="hold">
                                          <p:stCondLst>
                                            <p:cond delay="800"/>
                                          </p:stCondLst>
                                        </p:cTn>
                                        <p:tgtEl>
                                          <p:spTgt spid="19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p:bldP spid="197" grpId="1"/>
      <p:bldP spid="197" grpId="2"/>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a:hlinkClick r:id="rId7" action="ppaction://hlinksldjump"/>
            <a:extLst>
              <a:ext uri="{FF2B5EF4-FFF2-40B4-BE49-F238E27FC236}">
                <a16:creationId xmlns:a16="http://schemas.microsoft.com/office/drawing/2014/main" xmlns="" id="{418CDFC5-F1F2-4A05-8601-C70753D78DAD}"/>
              </a:ext>
            </a:extLst>
          </p:cNvPr>
          <p:cNvSpPr/>
          <p:nvPr/>
        </p:nvSpPr>
        <p:spPr>
          <a:xfrm>
            <a:off x="6471141" y="4851400"/>
            <a:ext cx="4712677" cy="988961"/>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solidFill>
                  <a:schemeClr val="tx1"/>
                </a:solidFill>
                <a:latin typeface="Times New Roman" panose="02020603050405020304" pitchFamily="18" charset="0"/>
                <a:cs typeface="Times New Roman" panose="02020603050405020304" pitchFamily="18" charset="0"/>
              </a:rPr>
              <a:t>D. Bà nghĩ không ai phát hiện ra.</a:t>
            </a:r>
          </a:p>
        </p:txBody>
      </p:sp>
      <p:sp>
        <p:nvSpPr>
          <p:cNvPr id="48" name="dapan3">
            <a:hlinkClick r:id="rId7" action="ppaction://hlinksldjump"/>
            <a:extLst>
              <a:ext uri="{FF2B5EF4-FFF2-40B4-BE49-F238E27FC236}">
                <a16:creationId xmlns:a16="http://schemas.microsoft.com/office/drawing/2014/main" xmlns="" id="{94E5965D-5739-45BE-B5BB-34E81578A358}"/>
              </a:ext>
            </a:extLst>
          </p:cNvPr>
          <p:cNvSpPr/>
          <p:nvPr/>
        </p:nvSpPr>
        <p:spPr>
          <a:xfrm>
            <a:off x="1008185" y="4851400"/>
            <a:ext cx="4712677" cy="988961"/>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solidFill>
                  <a:schemeClr val="tx1"/>
                </a:solidFill>
                <a:latin typeface="Times New Roman" panose="02020603050405020304" pitchFamily="18" charset="0"/>
                <a:cs typeface="Times New Roman" panose="02020603050405020304" pitchFamily="18" charset="0"/>
              </a:rPr>
              <a:t>C. Bà sợ bị buộc tội.</a:t>
            </a:r>
          </a:p>
        </p:txBody>
      </p:sp>
      <p:sp>
        <p:nvSpPr>
          <p:cNvPr id="46" name="dapan1">
            <a:hlinkClick r:id="rId7" action="ppaction://hlinksldjump"/>
            <a:extLst>
              <a:ext uri="{FF2B5EF4-FFF2-40B4-BE49-F238E27FC236}">
                <a16:creationId xmlns:a16="http://schemas.microsoft.com/office/drawing/2014/main" xmlns="" id="{85E4AD51-E9FD-4FAD-A292-0E29E7581BF8}"/>
              </a:ext>
            </a:extLst>
          </p:cNvPr>
          <p:cNvSpPr/>
          <p:nvPr/>
        </p:nvSpPr>
        <p:spPr>
          <a:xfrm>
            <a:off x="1008184" y="3672466"/>
            <a:ext cx="4712677" cy="1007814"/>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609630"/>
            <a:r>
              <a:rPr lang="vi-VN" sz="3200" dirty="0">
                <a:solidFill>
                  <a:schemeClr val="tx1"/>
                </a:solidFill>
                <a:latin typeface="Times New Roman" panose="02020603050405020304" pitchFamily="18" charset="0"/>
                <a:cs typeface="Times New Roman" panose="02020603050405020304" pitchFamily="18" charset="0"/>
              </a:rPr>
              <a:t>A. Bà không biết sự thật.</a:t>
            </a:r>
          </a:p>
        </p:txBody>
      </p:sp>
      <p:sp>
        <p:nvSpPr>
          <p:cNvPr id="45" name="dapan2">
            <a:hlinkClick r:id="rId8" action="ppaction://hlinksldjump"/>
            <a:extLst>
              <a:ext uri="{FF2B5EF4-FFF2-40B4-BE49-F238E27FC236}">
                <a16:creationId xmlns:a16="http://schemas.microsoft.com/office/drawing/2014/main" xmlns="" id="{5F4C0911-E488-4275-9DA5-0D19DF513A7E}"/>
              </a:ext>
            </a:extLst>
          </p:cNvPr>
          <p:cNvSpPr/>
          <p:nvPr/>
        </p:nvSpPr>
        <p:spPr>
          <a:xfrm>
            <a:off x="6471141" y="3672466"/>
            <a:ext cx="4712677" cy="1007814"/>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solidFill>
                  <a:schemeClr val="tx1"/>
                </a:solidFill>
                <a:latin typeface="Times New Roman" panose="02020603050405020304" pitchFamily="18" charset="0"/>
                <a:cs typeface="Times New Roman" panose="02020603050405020304" pitchFamily="18" charset="0"/>
              </a:rPr>
              <a:t>B. Bà muốn bảo vệ con trai mình.</a:t>
            </a:r>
          </a:p>
        </p:txBody>
      </p:sp>
      <p:sp>
        <p:nvSpPr>
          <p:cNvPr id="20" name="Rectangle: Rounded Corners 19">
            <a:extLst>
              <a:ext uri="{FF2B5EF4-FFF2-40B4-BE49-F238E27FC236}">
                <a16:creationId xmlns:a16="http://schemas.microsoft.com/office/drawing/2014/main" xmlns="" id="{1BEF8640-1554-468C-9D8E-2F35441828B8}"/>
              </a:ext>
            </a:extLst>
          </p:cNvPr>
          <p:cNvSpPr/>
          <p:nvPr/>
        </p:nvSpPr>
        <p:spPr>
          <a:xfrm>
            <a:off x="1559170" y="1341388"/>
            <a:ext cx="9073662" cy="1940418"/>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Times New Roman" panose="02020603050405020304" pitchFamily="18" charset="0"/>
                <a:cs typeface="Times New Roman" panose="02020603050405020304" pitchFamily="18" charset="0"/>
              </a:rPr>
              <a:t>6. </a:t>
            </a:r>
            <a:r>
              <a:rPr lang="vi-VN" sz="4000" b="1" dirty="0">
                <a:solidFill>
                  <a:schemeClr val="tx1"/>
                </a:solidFill>
                <a:latin typeface="Times New Roman" panose="02020603050405020304" pitchFamily="18" charset="0"/>
                <a:cs typeface="Times New Roman" panose="02020603050405020304" pitchFamily="18" charset="0"/>
              </a:rPr>
              <a:t>Tại sao bà Ma-thơ ban đầu không tiết lộ sự thật?</a:t>
            </a:r>
            <a:endParaRPr lang="vi-VN" sz="7200" b="1" dirty="0">
              <a:solidFill>
                <a:schemeClr val="tx1"/>
              </a:solidFill>
              <a:latin typeface="Times New Roman" panose="02020603050405020304" pitchFamily="18" charset="0"/>
              <a:cs typeface="Times New Roman" panose="02020603050405020304" pitchFamily="18" charset="0"/>
            </a:endParaRPr>
          </a:p>
        </p:txBody>
      </p:sp>
      <p:pic>
        <p:nvPicPr>
          <p:cNvPr id="8" name="Correct Answer #3 Sound Effect">
            <a:hlinkClick r:id="" action="ppaction://media"/>
            <a:extLst>
              <a:ext uri="{FF2B5EF4-FFF2-40B4-BE49-F238E27FC236}">
                <a16:creationId xmlns:a16="http://schemas.microsoft.com/office/drawing/2014/main" xmlns="" id="{4FBC3247-6C71-417E-870D-52E55BF4E5D3}"/>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145146" y="-487362"/>
            <a:ext cx="487363" cy="487363"/>
          </a:xfrm>
          <a:prstGeom prst="rect">
            <a:avLst/>
          </a:prstGeom>
        </p:spPr>
      </p:pic>
      <p:pic>
        <p:nvPicPr>
          <p:cNvPr id="9" name="Wrong Answer">
            <a:hlinkClick r:id="" action="ppaction://media"/>
            <a:extLst>
              <a:ext uri="{FF2B5EF4-FFF2-40B4-BE49-F238E27FC236}">
                <a16:creationId xmlns:a16="http://schemas.microsoft.com/office/drawing/2014/main" xmlns="" id="{30BE48FF-8784-4A84-AB70-42C0E495E51E}"/>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910147" y="-487364"/>
            <a:ext cx="487363" cy="487363"/>
          </a:xfrm>
          <a:prstGeom prst="rect">
            <a:avLst/>
          </a:prstGeom>
        </p:spPr>
      </p:pic>
      <p:sp>
        <p:nvSpPr>
          <p:cNvPr id="10" name="Action Button: Return 9">
            <a:hlinkClick r:id="rId10" action="ppaction://hlinksldjump" highlightClick="1"/>
            <a:extLst>
              <a:ext uri="{FF2B5EF4-FFF2-40B4-BE49-F238E27FC236}">
                <a16:creationId xmlns:a16="http://schemas.microsoft.com/office/drawing/2014/main" xmlns="" id="{E20CEA7B-FBCA-4FED-8C7E-F830C1695342}"/>
              </a:ext>
            </a:extLst>
          </p:cNvPr>
          <p:cNvSpPr/>
          <p:nvPr/>
        </p:nvSpPr>
        <p:spPr>
          <a:xfrm rot="16200000">
            <a:off x="0" y="0"/>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just" defTabSz="457223"/>
            <a:endParaRPr lang="en-US" sz="320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10048520"/>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2" presetClass="entr" presetSubtype="8" fill="hold" grpId="0" nodeType="withEffect">
                                  <p:stCondLst>
                                    <p:cond delay="500"/>
                                  </p:stCondLst>
                                  <p:childTnLst>
                                    <p:set>
                                      <p:cBhvr>
                                        <p:cTn id="9" dur="1" fill="hold">
                                          <p:stCondLst>
                                            <p:cond delay="0"/>
                                          </p:stCondLst>
                                        </p:cTn>
                                        <p:tgtEl>
                                          <p:spTgt spid="48"/>
                                        </p:tgtEl>
                                        <p:attrNameLst>
                                          <p:attrName>style.visibility</p:attrName>
                                        </p:attrNameLst>
                                      </p:cBhvr>
                                      <p:to>
                                        <p:strVal val="visible"/>
                                      </p:to>
                                    </p:set>
                                    <p:anim calcmode="lin" valueType="num">
                                      <p:cBhvr additive="base">
                                        <p:cTn id="10" dur="500" fill="hold"/>
                                        <p:tgtEl>
                                          <p:spTgt spid="48"/>
                                        </p:tgtEl>
                                        <p:attrNameLst>
                                          <p:attrName>ppt_x</p:attrName>
                                        </p:attrNameLst>
                                      </p:cBhvr>
                                      <p:tavLst>
                                        <p:tav tm="0">
                                          <p:val>
                                            <p:strVal val="0-#ppt_w/2"/>
                                          </p:val>
                                        </p:tav>
                                        <p:tav tm="100000">
                                          <p:val>
                                            <p:strVal val="#ppt_x"/>
                                          </p:val>
                                        </p:tav>
                                      </p:tavLst>
                                    </p:anim>
                                    <p:anim calcmode="lin" valueType="num">
                                      <p:cBhvr additive="base">
                                        <p:cTn id="11" dur="500" fill="hold"/>
                                        <p:tgtEl>
                                          <p:spTgt spid="48"/>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500"/>
                                  </p:stCondLst>
                                  <p:childTnLst>
                                    <p:set>
                                      <p:cBhvr>
                                        <p:cTn id="13" dur="1" fill="hold">
                                          <p:stCondLst>
                                            <p:cond delay="0"/>
                                          </p:stCondLst>
                                        </p:cTn>
                                        <p:tgtEl>
                                          <p:spTgt spid="46"/>
                                        </p:tgtEl>
                                        <p:attrNameLst>
                                          <p:attrName>style.visibility</p:attrName>
                                        </p:attrNameLst>
                                      </p:cBhvr>
                                      <p:to>
                                        <p:strVal val="visible"/>
                                      </p:to>
                                    </p:set>
                                    <p:anim calcmode="lin" valueType="num">
                                      <p:cBhvr additive="base">
                                        <p:cTn id="14" dur="500" fill="hold"/>
                                        <p:tgtEl>
                                          <p:spTgt spid="46"/>
                                        </p:tgtEl>
                                        <p:attrNameLst>
                                          <p:attrName>ppt_x</p:attrName>
                                        </p:attrNameLst>
                                      </p:cBhvr>
                                      <p:tavLst>
                                        <p:tav tm="0">
                                          <p:val>
                                            <p:strVal val="0-#ppt_w/2"/>
                                          </p:val>
                                        </p:tav>
                                        <p:tav tm="100000">
                                          <p:val>
                                            <p:strVal val="#ppt_x"/>
                                          </p:val>
                                        </p:tav>
                                      </p:tavLst>
                                    </p:anim>
                                    <p:anim calcmode="lin" valueType="num">
                                      <p:cBhvr additive="base">
                                        <p:cTn id="15" dur="500" fill="hold"/>
                                        <p:tgtEl>
                                          <p:spTgt spid="46"/>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45"/>
                                        </p:tgtEl>
                                        <p:attrNameLst>
                                          <p:attrName>style.visibility</p:attrName>
                                        </p:attrNameLst>
                                      </p:cBhvr>
                                      <p:to>
                                        <p:strVal val="visible"/>
                                      </p:to>
                                    </p:set>
                                    <p:anim calcmode="lin" valueType="num">
                                      <p:cBhvr additive="base">
                                        <p:cTn id="18" dur="500" fill="hold"/>
                                        <p:tgtEl>
                                          <p:spTgt spid="45"/>
                                        </p:tgtEl>
                                        <p:attrNameLst>
                                          <p:attrName>ppt_x</p:attrName>
                                        </p:attrNameLst>
                                      </p:cBhvr>
                                      <p:tavLst>
                                        <p:tav tm="0">
                                          <p:val>
                                            <p:strVal val="1+#ppt_w/2"/>
                                          </p:val>
                                        </p:tav>
                                        <p:tav tm="100000">
                                          <p:val>
                                            <p:strVal val="#ppt_x"/>
                                          </p:val>
                                        </p:tav>
                                      </p:tavLst>
                                    </p:anim>
                                    <p:anim calcmode="lin" valueType="num">
                                      <p:cBhvr additive="base">
                                        <p:cTn id="19" dur="500" fill="hold"/>
                                        <p:tgtEl>
                                          <p:spTgt spid="45"/>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1+#ppt_w/2"/>
                                          </p:val>
                                        </p:tav>
                                        <p:tav tm="100000">
                                          <p:val>
                                            <p:strVal val="#ppt_x"/>
                                          </p:val>
                                        </p:tav>
                                      </p:tavLst>
                                    </p:anim>
                                    <p:anim calcmode="lin" valueType="num">
                                      <p:cBhvr additive="base">
                                        <p:cTn id="23" dur="5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5"/>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45"/>
                                        </p:tgtEl>
                                        <p:attrNameLst>
                                          <p:attrName>fillcolor</p:attrName>
                                        </p:attrNameLst>
                                      </p:cBhvr>
                                      <p:to>
                                        <a:srgbClr val="92D050"/>
                                      </p:to>
                                    </p:animClr>
                                    <p:set>
                                      <p:cBhvr>
                                        <p:cTn id="29" dur="500" fill="hold"/>
                                        <p:tgtEl>
                                          <p:spTgt spid="45"/>
                                        </p:tgtEl>
                                        <p:attrNameLst>
                                          <p:attrName>fill.type</p:attrName>
                                        </p:attrNameLst>
                                      </p:cBhvr>
                                      <p:to>
                                        <p:strVal val="solid"/>
                                      </p:to>
                                    </p:set>
                                    <p:set>
                                      <p:cBhvr>
                                        <p:cTn id="30" dur="500" fill="hold"/>
                                        <p:tgtEl>
                                          <p:spTgt spid="45"/>
                                        </p:tgtEl>
                                        <p:attrNameLst>
                                          <p:attrName>fill.on</p:attrName>
                                        </p:attrNameLst>
                                      </p:cBhvr>
                                      <p:to>
                                        <p:strVal val="true"/>
                                      </p:to>
                                    </p:set>
                                  </p:childTnLst>
                                </p:cTn>
                              </p:par>
                              <p:par>
                                <p:cTn id="31" presetID="1" presetClass="emph" presetSubtype="2" fill="hold" nodeType="withEffect">
                                  <p:stCondLst>
                                    <p:cond delay="0"/>
                                  </p:stCondLst>
                                  <p:childTnLst>
                                    <p:animClr clrSpc="rgb" dir="cw">
                                      <p:cBhvr>
                                        <p:cTn id="32" dur="500" fill="hold"/>
                                        <p:tgtEl>
                                          <p:spTgt spid="48"/>
                                        </p:tgtEl>
                                        <p:attrNameLst>
                                          <p:attrName>fillcolor</p:attrName>
                                        </p:attrNameLst>
                                      </p:cBhvr>
                                      <p:to>
                                        <a:srgbClr val="FF5050"/>
                                      </p:to>
                                    </p:animClr>
                                    <p:set>
                                      <p:cBhvr>
                                        <p:cTn id="33" dur="500" fill="hold"/>
                                        <p:tgtEl>
                                          <p:spTgt spid="48"/>
                                        </p:tgtEl>
                                        <p:attrNameLst>
                                          <p:attrName>fill.type</p:attrName>
                                        </p:attrNameLst>
                                      </p:cBhvr>
                                      <p:to>
                                        <p:strVal val="solid"/>
                                      </p:to>
                                    </p:set>
                                    <p:set>
                                      <p:cBhvr>
                                        <p:cTn id="34" dur="500" fill="hold"/>
                                        <p:tgtEl>
                                          <p:spTgt spid="48"/>
                                        </p:tgtEl>
                                        <p:attrNameLst>
                                          <p:attrName>fill.on</p:attrName>
                                        </p:attrNameLst>
                                      </p:cBhvr>
                                      <p:to>
                                        <p:strVal val="true"/>
                                      </p:to>
                                    </p:set>
                                  </p:childTnLst>
                                </p:cTn>
                              </p:par>
                              <p:par>
                                <p:cTn id="35" presetID="1" presetClass="emph" presetSubtype="2" fill="hold" nodeType="withEffect">
                                  <p:stCondLst>
                                    <p:cond delay="0"/>
                                  </p:stCondLst>
                                  <p:childTnLst>
                                    <p:animClr clrSpc="rgb" dir="cw">
                                      <p:cBhvr>
                                        <p:cTn id="36" dur="500" fill="hold"/>
                                        <p:tgtEl>
                                          <p:spTgt spid="47"/>
                                        </p:tgtEl>
                                        <p:attrNameLst>
                                          <p:attrName>fillcolor</p:attrName>
                                        </p:attrNameLst>
                                      </p:cBhvr>
                                      <p:to>
                                        <a:srgbClr val="FF5050"/>
                                      </p:to>
                                    </p:animClr>
                                    <p:set>
                                      <p:cBhvr>
                                        <p:cTn id="37" dur="500" fill="hold"/>
                                        <p:tgtEl>
                                          <p:spTgt spid="47"/>
                                        </p:tgtEl>
                                        <p:attrNameLst>
                                          <p:attrName>fill.type</p:attrName>
                                        </p:attrNameLst>
                                      </p:cBhvr>
                                      <p:to>
                                        <p:strVal val="solid"/>
                                      </p:to>
                                    </p:set>
                                    <p:set>
                                      <p:cBhvr>
                                        <p:cTn id="38" dur="500" fill="hold"/>
                                        <p:tgtEl>
                                          <p:spTgt spid="47"/>
                                        </p:tgtEl>
                                        <p:attrNameLst>
                                          <p:attrName>fill.on</p:attrName>
                                        </p:attrNameLst>
                                      </p:cBhvr>
                                      <p:to>
                                        <p:strVal val="true"/>
                                      </p:to>
                                    </p:set>
                                  </p:childTnLst>
                                </p:cTn>
                              </p:par>
                              <p:par>
                                <p:cTn id="39" presetID="1" presetClass="emph" presetSubtype="2" fill="hold" nodeType="withEffect">
                                  <p:stCondLst>
                                    <p:cond delay="0"/>
                                  </p:stCondLst>
                                  <p:childTnLst>
                                    <p:animClr clrSpc="rgb" dir="cw">
                                      <p:cBhvr>
                                        <p:cTn id="40" dur="500" fill="hold"/>
                                        <p:tgtEl>
                                          <p:spTgt spid="46"/>
                                        </p:tgtEl>
                                        <p:attrNameLst>
                                          <p:attrName>fillcolor</p:attrName>
                                        </p:attrNameLst>
                                      </p:cBhvr>
                                      <p:to>
                                        <a:srgbClr val="FF5050"/>
                                      </p:to>
                                    </p:animClr>
                                    <p:set>
                                      <p:cBhvr>
                                        <p:cTn id="41" dur="500" fill="hold"/>
                                        <p:tgtEl>
                                          <p:spTgt spid="46"/>
                                        </p:tgtEl>
                                        <p:attrNameLst>
                                          <p:attrName>fill.type</p:attrName>
                                        </p:attrNameLst>
                                      </p:cBhvr>
                                      <p:to>
                                        <p:strVal val="solid"/>
                                      </p:to>
                                    </p:set>
                                    <p:set>
                                      <p:cBhvr>
                                        <p:cTn id="42" dur="500" fill="hold"/>
                                        <p:tgtEl>
                                          <p:spTgt spid="46"/>
                                        </p:tgtEl>
                                        <p:attrNameLst>
                                          <p:attrName>fill.on</p:attrName>
                                        </p:attrNameLst>
                                      </p:cBhvr>
                                      <p:to>
                                        <p:strVal val="true"/>
                                      </p:to>
                                    </p:set>
                                  </p:childTnLst>
                                </p:cTn>
                              </p:par>
                              <p:par>
                                <p:cTn id="43" presetID="1" presetClass="mediacall" presetSubtype="0" fill="hold" nodeType="withEffect">
                                  <p:stCondLst>
                                    <p:cond delay="100"/>
                                  </p:stCondLst>
                                  <p:childTnLst>
                                    <p:cmd type="call" cmd="playFrom(0.0)">
                                      <p:cBhvr>
                                        <p:cTn id="44" dur="3682" fill="hold"/>
                                        <p:tgtEl>
                                          <p:spTgt spid="8"/>
                                        </p:tgtEl>
                                      </p:cBhvr>
                                    </p:cmd>
                                  </p:childTnLst>
                                </p:cTn>
                              </p:par>
                            </p:childTnLst>
                          </p:cTn>
                        </p:par>
                      </p:childTnLst>
                    </p:cTn>
                  </p:par>
                </p:childTnLst>
              </p:cTn>
              <p:nextCondLst>
                <p:cond evt="onClick" delay="0">
                  <p:tgtEl>
                    <p:spTgt spid="45"/>
                  </p:tgtEl>
                </p:cond>
              </p:nextCondLst>
            </p:seq>
            <p:seq concurrent="1" nextAc="seek">
              <p:cTn id="45" restart="whenNotActive" fill="hold" evtFilter="cancelBubble" nodeType="interactiveSeq">
                <p:stCondLst>
                  <p:cond evt="onClick" delay="0">
                    <p:tgtEl>
                      <p:spTgt spid="46"/>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500" fill="hold"/>
                                        <p:tgtEl>
                                          <p:spTgt spid="46"/>
                                        </p:tgtEl>
                                        <p:attrNameLst>
                                          <p:attrName>fillcolor</p:attrName>
                                        </p:attrNameLst>
                                      </p:cBhvr>
                                      <p:to>
                                        <a:srgbClr val="FF5050"/>
                                      </p:to>
                                    </p:animClr>
                                    <p:set>
                                      <p:cBhvr>
                                        <p:cTn id="50" dur="500" fill="hold"/>
                                        <p:tgtEl>
                                          <p:spTgt spid="46"/>
                                        </p:tgtEl>
                                        <p:attrNameLst>
                                          <p:attrName>fill.type</p:attrName>
                                        </p:attrNameLst>
                                      </p:cBhvr>
                                      <p:to>
                                        <p:strVal val="solid"/>
                                      </p:to>
                                    </p:set>
                                    <p:set>
                                      <p:cBhvr>
                                        <p:cTn id="51" dur="500" fill="hold"/>
                                        <p:tgtEl>
                                          <p:spTgt spid="46"/>
                                        </p:tgtEl>
                                        <p:attrNameLst>
                                          <p:attrName>fill.on</p:attrName>
                                        </p:attrNameLst>
                                      </p:cBhvr>
                                      <p:to>
                                        <p:strVal val="true"/>
                                      </p:to>
                                    </p:set>
                                  </p:childTnLst>
                                </p:cTn>
                              </p:par>
                              <p:par>
                                <p:cTn id="52" presetID="1" presetClass="emph" presetSubtype="2" fill="hold" nodeType="withEffect">
                                  <p:stCondLst>
                                    <p:cond delay="0"/>
                                  </p:stCondLst>
                                  <p:childTnLst>
                                    <p:animClr clrSpc="rgb" dir="cw">
                                      <p:cBhvr>
                                        <p:cTn id="53" dur="500" fill="hold"/>
                                        <p:tgtEl>
                                          <p:spTgt spid="48"/>
                                        </p:tgtEl>
                                        <p:attrNameLst>
                                          <p:attrName>fillcolor</p:attrName>
                                        </p:attrNameLst>
                                      </p:cBhvr>
                                      <p:to>
                                        <a:srgbClr val="FF5050"/>
                                      </p:to>
                                    </p:animClr>
                                    <p:set>
                                      <p:cBhvr>
                                        <p:cTn id="54" dur="500" fill="hold"/>
                                        <p:tgtEl>
                                          <p:spTgt spid="48"/>
                                        </p:tgtEl>
                                        <p:attrNameLst>
                                          <p:attrName>fill.type</p:attrName>
                                        </p:attrNameLst>
                                      </p:cBhvr>
                                      <p:to>
                                        <p:strVal val="solid"/>
                                      </p:to>
                                    </p:set>
                                    <p:set>
                                      <p:cBhvr>
                                        <p:cTn id="55" dur="500" fill="hold"/>
                                        <p:tgtEl>
                                          <p:spTgt spid="48"/>
                                        </p:tgtEl>
                                        <p:attrNameLst>
                                          <p:attrName>fill.on</p:attrName>
                                        </p:attrNameLst>
                                      </p:cBhvr>
                                      <p:to>
                                        <p:strVal val="true"/>
                                      </p:to>
                                    </p:set>
                                  </p:childTnLst>
                                </p:cTn>
                              </p:par>
                              <p:par>
                                <p:cTn id="56" presetID="1" presetClass="emph" presetSubtype="2" fill="hold" nodeType="withEffect">
                                  <p:stCondLst>
                                    <p:cond delay="0"/>
                                  </p:stCondLst>
                                  <p:childTnLst>
                                    <p:animClr clrSpc="rgb" dir="cw">
                                      <p:cBhvr>
                                        <p:cTn id="57" dur="500" fill="hold"/>
                                        <p:tgtEl>
                                          <p:spTgt spid="47"/>
                                        </p:tgtEl>
                                        <p:attrNameLst>
                                          <p:attrName>fillcolor</p:attrName>
                                        </p:attrNameLst>
                                      </p:cBhvr>
                                      <p:to>
                                        <a:srgbClr val="FF5050"/>
                                      </p:to>
                                    </p:animClr>
                                    <p:set>
                                      <p:cBhvr>
                                        <p:cTn id="58" dur="500" fill="hold"/>
                                        <p:tgtEl>
                                          <p:spTgt spid="47"/>
                                        </p:tgtEl>
                                        <p:attrNameLst>
                                          <p:attrName>fill.type</p:attrName>
                                        </p:attrNameLst>
                                      </p:cBhvr>
                                      <p:to>
                                        <p:strVal val="solid"/>
                                      </p:to>
                                    </p:set>
                                    <p:set>
                                      <p:cBhvr>
                                        <p:cTn id="59" dur="500" fill="hold"/>
                                        <p:tgtEl>
                                          <p:spTgt spid="47"/>
                                        </p:tgtEl>
                                        <p:attrNameLst>
                                          <p:attrName>fill.on</p:attrName>
                                        </p:attrNameLst>
                                      </p:cBhvr>
                                      <p:to>
                                        <p:strVal val="true"/>
                                      </p:to>
                                    </p:set>
                                  </p:childTnLst>
                                </p:cTn>
                              </p:par>
                              <p:par>
                                <p:cTn id="60" presetID="1" presetClass="emph" presetSubtype="2" fill="hold" nodeType="withEffect">
                                  <p:stCondLst>
                                    <p:cond delay="0"/>
                                  </p:stCondLst>
                                  <p:childTnLst>
                                    <p:animClr clrSpc="rgb" dir="cw">
                                      <p:cBhvr>
                                        <p:cTn id="61" dur="500" fill="hold"/>
                                        <p:tgtEl>
                                          <p:spTgt spid="45"/>
                                        </p:tgtEl>
                                        <p:attrNameLst>
                                          <p:attrName>fillcolor</p:attrName>
                                        </p:attrNameLst>
                                      </p:cBhvr>
                                      <p:to>
                                        <a:srgbClr val="92D050"/>
                                      </p:to>
                                    </p:animClr>
                                    <p:set>
                                      <p:cBhvr>
                                        <p:cTn id="62" dur="500" fill="hold"/>
                                        <p:tgtEl>
                                          <p:spTgt spid="45"/>
                                        </p:tgtEl>
                                        <p:attrNameLst>
                                          <p:attrName>fill.type</p:attrName>
                                        </p:attrNameLst>
                                      </p:cBhvr>
                                      <p:to>
                                        <p:strVal val="solid"/>
                                      </p:to>
                                    </p:set>
                                    <p:set>
                                      <p:cBhvr>
                                        <p:cTn id="63" dur="500" fill="hold"/>
                                        <p:tgtEl>
                                          <p:spTgt spid="45"/>
                                        </p:tgtEl>
                                        <p:attrNameLst>
                                          <p:attrName>fill.on</p:attrName>
                                        </p:attrNameLst>
                                      </p:cBhvr>
                                      <p:to>
                                        <p:strVal val="true"/>
                                      </p:to>
                                    </p:set>
                                  </p:childTnLst>
                                </p:cTn>
                              </p:par>
                              <p:par>
                                <p:cTn id="64" presetID="1" presetClass="mediacall" presetSubtype="0" fill="hold" nodeType="withEffect">
                                  <p:stCondLst>
                                    <p:cond delay="100"/>
                                  </p:stCondLst>
                                  <p:childTnLst>
                                    <p:cmd type="call" cmd="playFrom(0.0)">
                                      <p:cBhvr>
                                        <p:cTn id="65" dur="1186" fill="hold"/>
                                        <p:tgtEl>
                                          <p:spTgt spid="9"/>
                                        </p:tgtEl>
                                      </p:cBhvr>
                                    </p:cmd>
                                  </p:childTnLst>
                                </p:cTn>
                              </p:par>
                            </p:childTnLst>
                          </p:cTn>
                        </p:par>
                      </p:childTnLst>
                    </p:cTn>
                  </p:par>
                </p:childTnLst>
              </p:cTn>
              <p:nextCondLst>
                <p:cond evt="onClick" delay="0">
                  <p:tgtEl>
                    <p:spTgt spid="46"/>
                  </p:tgtEl>
                </p:cond>
              </p:nextCondLst>
            </p:seq>
            <p:seq concurrent="1" nextAc="seek">
              <p:cTn id="66" restart="whenNotActive" fill="hold" evtFilter="cancelBubble" nodeType="interactiveSeq">
                <p:stCondLst>
                  <p:cond evt="onClick" delay="0">
                    <p:tgtEl>
                      <p:spTgt spid="48"/>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48"/>
                                        </p:tgtEl>
                                        <p:attrNameLst>
                                          <p:attrName>fillcolor</p:attrName>
                                        </p:attrNameLst>
                                      </p:cBhvr>
                                      <p:to>
                                        <a:srgbClr val="FF5050"/>
                                      </p:to>
                                    </p:animClr>
                                    <p:set>
                                      <p:cBhvr>
                                        <p:cTn id="71" dur="500" fill="hold"/>
                                        <p:tgtEl>
                                          <p:spTgt spid="48"/>
                                        </p:tgtEl>
                                        <p:attrNameLst>
                                          <p:attrName>fill.type</p:attrName>
                                        </p:attrNameLst>
                                      </p:cBhvr>
                                      <p:to>
                                        <p:strVal val="solid"/>
                                      </p:to>
                                    </p:set>
                                    <p:set>
                                      <p:cBhvr>
                                        <p:cTn id="72" dur="500" fill="hold"/>
                                        <p:tgtEl>
                                          <p:spTgt spid="48"/>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47"/>
                                        </p:tgtEl>
                                        <p:attrNameLst>
                                          <p:attrName>fillcolor</p:attrName>
                                        </p:attrNameLst>
                                      </p:cBhvr>
                                      <p:to>
                                        <a:srgbClr val="FF5050"/>
                                      </p:to>
                                    </p:animClr>
                                    <p:set>
                                      <p:cBhvr>
                                        <p:cTn id="75" dur="500" fill="hold"/>
                                        <p:tgtEl>
                                          <p:spTgt spid="47"/>
                                        </p:tgtEl>
                                        <p:attrNameLst>
                                          <p:attrName>fill.type</p:attrName>
                                        </p:attrNameLst>
                                      </p:cBhvr>
                                      <p:to>
                                        <p:strVal val="solid"/>
                                      </p:to>
                                    </p:set>
                                    <p:set>
                                      <p:cBhvr>
                                        <p:cTn id="76" dur="500" fill="hold"/>
                                        <p:tgtEl>
                                          <p:spTgt spid="47"/>
                                        </p:tgtEl>
                                        <p:attrNameLst>
                                          <p:attrName>fill.on</p:attrName>
                                        </p:attrNameLst>
                                      </p:cBhvr>
                                      <p:to>
                                        <p:strVal val="true"/>
                                      </p:to>
                                    </p:set>
                                  </p:childTnLst>
                                </p:cTn>
                              </p:par>
                              <p:par>
                                <p:cTn id="77" presetID="1" presetClass="emph" presetSubtype="2" fill="hold" nodeType="withEffect">
                                  <p:stCondLst>
                                    <p:cond delay="0"/>
                                  </p:stCondLst>
                                  <p:childTnLst>
                                    <p:animClr clrSpc="rgb" dir="cw">
                                      <p:cBhvr>
                                        <p:cTn id="78" dur="500" fill="hold"/>
                                        <p:tgtEl>
                                          <p:spTgt spid="46"/>
                                        </p:tgtEl>
                                        <p:attrNameLst>
                                          <p:attrName>fillcolor</p:attrName>
                                        </p:attrNameLst>
                                      </p:cBhvr>
                                      <p:to>
                                        <a:srgbClr val="FF5050"/>
                                      </p:to>
                                    </p:animClr>
                                    <p:set>
                                      <p:cBhvr>
                                        <p:cTn id="79" dur="500" fill="hold"/>
                                        <p:tgtEl>
                                          <p:spTgt spid="46"/>
                                        </p:tgtEl>
                                        <p:attrNameLst>
                                          <p:attrName>fill.type</p:attrName>
                                        </p:attrNameLst>
                                      </p:cBhvr>
                                      <p:to>
                                        <p:strVal val="solid"/>
                                      </p:to>
                                    </p:set>
                                    <p:set>
                                      <p:cBhvr>
                                        <p:cTn id="80" dur="500" fill="hold"/>
                                        <p:tgtEl>
                                          <p:spTgt spid="46"/>
                                        </p:tgtEl>
                                        <p:attrNameLst>
                                          <p:attrName>fill.on</p:attrName>
                                        </p:attrNameLst>
                                      </p:cBhvr>
                                      <p:to>
                                        <p:strVal val="true"/>
                                      </p:to>
                                    </p:set>
                                  </p:childTnLst>
                                </p:cTn>
                              </p:par>
                              <p:par>
                                <p:cTn id="81" presetID="1" presetClass="emph" presetSubtype="2" fill="hold" nodeType="withEffect">
                                  <p:stCondLst>
                                    <p:cond delay="0"/>
                                  </p:stCondLst>
                                  <p:childTnLst>
                                    <p:animClr clrSpc="rgb" dir="cw">
                                      <p:cBhvr>
                                        <p:cTn id="82" dur="500" fill="hold"/>
                                        <p:tgtEl>
                                          <p:spTgt spid="45"/>
                                        </p:tgtEl>
                                        <p:attrNameLst>
                                          <p:attrName>fillcolor</p:attrName>
                                        </p:attrNameLst>
                                      </p:cBhvr>
                                      <p:to>
                                        <a:srgbClr val="92D050"/>
                                      </p:to>
                                    </p:animClr>
                                    <p:set>
                                      <p:cBhvr>
                                        <p:cTn id="83" dur="500" fill="hold"/>
                                        <p:tgtEl>
                                          <p:spTgt spid="45"/>
                                        </p:tgtEl>
                                        <p:attrNameLst>
                                          <p:attrName>fill.type</p:attrName>
                                        </p:attrNameLst>
                                      </p:cBhvr>
                                      <p:to>
                                        <p:strVal val="solid"/>
                                      </p:to>
                                    </p:set>
                                    <p:set>
                                      <p:cBhvr>
                                        <p:cTn id="84" dur="500" fill="hold"/>
                                        <p:tgtEl>
                                          <p:spTgt spid="45"/>
                                        </p:tgtEl>
                                        <p:attrNameLst>
                                          <p:attrName>fill.on</p:attrName>
                                        </p:attrNameLst>
                                      </p:cBhvr>
                                      <p:to>
                                        <p:strVal val="true"/>
                                      </p:to>
                                    </p:set>
                                  </p:childTnLst>
                                </p:cTn>
                              </p:par>
                              <p:par>
                                <p:cTn id="85" presetID="1" presetClass="mediacall" presetSubtype="0" fill="hold" nodeType="withEffect">
                                  <p:stCondLst>
                                    <p:cond delay="100"/>
                                  </p:stCondLst>
                                  <p:childTnLst>
                                    <p:cmd type="call" cmd="playFrom(0.0)">
                                      <p:cBhvr>
                                        <p:cTn id="86" dur="1186" fill="hold"/>
                                        <p:tgtEl>
                                          <p:spTgt spid="9"/>
                                        </p:tgtEl>
                                      </p:cBhvr>
                                    </p:cmd>
                                  </p:childTnLst>
                                </p:cTn>
                              </p:par>
                            </p:childTnLst>
                          </p:cTn>
                        </p:par>
                      </p:childTnLst>
                    </p:cTn>
                  </p:par>
                </p:childTnLst>
              </p:cTn>
              <p:nextCondLst>
                <p:cond evt="onClick" delay="0">
                  <p:tgtEl>
                    <p:spTgt spid="48"/>
                  </p:tgtEl>
                </p:cond>
              </p:nextCondLst>
            </p:seq>
            <p:seq concurrent="1" nextAc="seek">
              <p:cTn id="87" restart="whenNotActive" fill="hold" evtFilter="cancelBubble" nodeType="interactiveSeq">
                <p:stCondLst>
                  <p:cond evt="onClick" delay="0">
                    <p:tgtEl>
                      <p:spTgt spid="47"/>
                    </p:tgtEl>
                  </p:cond>
                </p:stCondLst>
                <p:endSync evt="end" delay="0">
                  <p:rtn val="all"/>
                </p:endSync>
                <p:childTnLst>
                  <p:par>
                    <p:cTn id="88" fill="hold">
                      <p:stCondLst>
                        <p:cond delay="0"/>
                      </p:stCondLst>
                      <p:childTnLst>
                        <p:par>
                          <p:cTn id="89" fill="hold">
                            <p:stCondLst>
                              <p:cond delay="0"/>
                            </p:stCondLst>
                            <p:childTnLst>
                              <p:par>
                                <p:cTn id="90" presetID="1" presetClass="emph" presetSubtype="2" fill="hold" nodeType="clickEffect">
                                  <p:stCondLst>
                                    <p:cond delay="0"/>
                                  </p:stCondLst>
                                  <p:childTnLst>
                                    <p:animClr clrSpc="rgb" dir="cw">
                                      <p:cBhvr>
                                        <p:cTn id="91" dur="500" fill="hold"/>
                                        <p:tgtEl>
                                          <p:spTgt spid="47"/>
                                        </p:tgtEl>
                                        <p:attrNameLst>
                                          <p:attrName>fillcolor</p:attrName>
                                        </p:attrNameLst>
                                      </p:cBhvr>
                                      <p:to>
                                        <a:srgbClr val="FF5050"/>
                                      </p:to>
                                    </p:animClr>
                                    <p:set>
                                      <p:cBhvr>
                                        <p:cTn id="92" dur="500" fill="hold"/>
                                        <p:tgtEl>
                                          <p:spTgt spid="47"/>
                                        </p:tgtEl>
                                        <p:attrNameLst>
                                          <p:attrName>fill.type</p:attrName>
                                        </p:attrNameLst>
                                      </p:cBhvr>
                                      <p:to>
                                        <p:strVal val="solid"/>
                                      </p:to>
                                    </p:set>
                                    <p:set>
                                      <p:cBhvr>
                                        <p:cTn id="93" dur="500" fill="hold"/>
                                        <p:tgtEl>
                                          <p:spTgt spid="47"/>
                                        </p:tgtEl>
                                        <p:attrNameLst>
                                          <p:attrName>fill.on</p:attrName>
                                        </p:attrNameLst>
                                      </p:cBhvr>
                                      <p:to>
                                        <p:strVal val="true"/>
                                      </p:to>
                                    </p:set>
                                  </p:childTnLst>
                                </p:cTn>
                              </p:par>
                              <p:par>
                                <p:cTn id="94" presetID="1" presetClass="emph" presetSubtype="2" fill="hold" nodeType="withEffect">
                                  <p:stCondLst>
                                    <p:cond delay="0"/>
                                  </p:stCondLst>
                                  <p:childTnLst>
                                    <p:animClr clrSpc="rgb" dir="cw">
                                      <p:cBhvr>
                                        <p:cTn id="95" dur="500" fill="hold"/>
                                        <p:tgtEl>
                                          <p:spTgt spid="48"/>
                                        </p:tgtEl>
                                        <p:attrNameLst>
                                          <p:attrName>fillcolor</p:attrName>
                                        </p:attrNameLst>
                                      </p:cBhvr>
                                      <p:to>
                                        <a:srgbClr val="FF5050"/>
                                      </p:to>
                                    </p:animClr>
                                    <p:set>
                                      <p:cBhvr>
                                        <p:cTn id="96" dur="500" fill="hold"/>
                                        <p:tgtEl>
                                          <p:spTgt spid="48"/>
                                        </p:tgtEl>
                                        <p:attrNameLst>
                                          <p:attrName>fill.type</p:attrName>
                                        </p:attrNameLst>
                                      </p:cBhvr>
                                      <p:to>
                                        <p:strVal val="solid"/>
                                      </p:to>
                                    </p:set>
                                    <p:set>
                                      <p:cBhvr>
                                        <p:cTn id="97" dur="500" fill="hold"/>
                                        <p:tgtEl>
                                          <p:spTgt spid="48"/>
                                        </p:tgtEl>
                                        <p:attrNameLst>
                                          <p:attrName>fill.on</p:attrName>
                                        </p:attrNameLst>
                                      </p:cBhvr>
                                      <p:to>
                                        <p:strVal val="true"/>
                                      </p:to>
                                    </p:set>
                                  </p:childTnLst>
                                </p:cTn>
                              </p:par>
                              <p:par>
                                <p:cTn id="98" presetID="1" presetClass="emph" presetSubtype="2" fill="hold" nodeType="withEffect">
                                  <p:stCondLst>
                                    <p:cond delay="0"/>
                                  </p:stCondLst>
                                  <p:childTnLst>
                                    <p:animClr clrSpc="rgb" dir="cw">
                                      <p:cBhvr>
                                        <p:cTn id="99" dur="500" fill="hold"/>
                                        <p:tgtEl>
                                          <p:spTgt spid="46"/>
                                        </p:tgtEl>
                                        <p:attrNameLst>
                                          <p:attrName>fillcolor</p:attrName>
                                        </p:attrNameLst>
                                      </p:cBhvr>
                                      <p:to>
                                        <a:srgbClr val="FF5050"/>
                                      </p:to>
                                    </p:animClr>
                                    <p:set>
                                      <p:cBhvr>
                                        <p:cTn id="100" dur="500" fill="hold"/>
                                        <p:tgtEl>
                                          <p:spTgt spid="46"/>
                                        </p:tgtEl>
                                        <p:attrNameLst>
                                          <p:attrName>fill.type</p:attrName>
                                        </p:attrNameLst>
                                      </p:cBhvr>
                                      <p:to>
                                        <p:strVal val="solid"/>
                                      </p:to>
                                    </p:set>
                                    <p:set>
                                      <p:cBhvr>
                                        <p:cTn id="101" dur="500" fill="hold"/>
                                        <p:tgtEl>
                                          <p:spTgt spid="46"/>
                                        </p:tgtEl>
                                        <p:attrNameLst>
                                          <p:attrName>fill.on</p:attrName>
                                        </p:attrNameLst>
                                      </p:cBhvr>
                                      <p:to>
                                        <p:strVal val="true"/>
                                      </p:to>
                                    </p:set>
                                  </p:childTnLst>
                                </p:cTn>
                              </p:par>
                              <p:par>
                                <p:cTn id="102" presetID="1" presetClass="emph" presetSubtype="2" fill="hold" nodeType="withEffect">
                                  <p:stCondLst>
                                    <p:cond delay="0"/>
                                  </p:stCondLst>
                                  <p:childTnLst>
                                    <p:animClr clrSpc="rgb" dir="cw">
                                      <p:cBhvr>
                                        <p:cTn id="103" dur="500" fill="hold"/>
                                        <p:tgtEl>
                                          <p:spTgt spid="45"/>
                                        </p:tgtEl>
                                        <p:attrNameLst>
                                          <p:attrName>fillcolor</p:attrName>
                                        </p:attrNameLst>
                                      </p:cBhvr>
                                      <p:to>
                                        <a:srgbClr val="92D050"/>
                                      </p:to>
                                    </p:animClr>
                                    <p:set>
                                      <p:cBhvr>
                                        <p:cTn id="104" dur="500" fill="hold"/>
                                        <p:tgtEl>
                                          <p:spTgt spid="45"/>
                                        </p:tgtEl>
                                        <p:attrNameLst>
                                          <p:attrName>fill.type</p:attrName>
                                        </p:attrNameLst>
                                      </p:cBhvr>
                                      <p:to>
                                        <p:strVal val="solid"/>
                                      </p:to>
                                    </p:set>
                                    <p:set>
                                      <p:cBhvr>
                                        <p:cTn id="105" dur="500" fill="hold"/>
                                        <p:tgtEl>
                                          <p:spTgt spid="45"/>
                                        </p:tgtEl>
                                        <p:attrNameLst>
                                          <p:attrName>fill.on</p:attrName>
                                        </p:attrNameLst>
                                      </p:cBhvr>
                                      <p:to>
                                        <p:strVal val="true"/>
                                      </p:to>
                                    </p:set>
                                  </p:childTnLst>
                                </p:cTn>
                              </p:par>
                              <p:par>
                                <p:cTn id="106" presetID="1" presetClass="mediacall" presetSubtype="0" fill="hold" nodeType="withEffect">
                                  <p:stCondLst>
                                    <p:cond delay="100"/>
                                  </p:stCondLst>
                                  <p:childTnLst>
                                    <p:cmd type="call" cmd="playFrom(0.0)">
                                      <p:cBhvr>
                                        <p:cTn id="107" dur="1186" fill="hold"/>
                                        <p:tgtEl>
                                          <p:spTgt spid="9"/>
                                        </p:tgtEl>
                                      </p:cBhvr>
                                    </p:cmd>
                                  </p:childTnLst>
                                </p:cTn>
                              </p:par>
                            </p:childTnLst>
                          </p:cTn>
                        </p:par>
                      </p:childTnLst>
                    </p:cTn>
                  </p:par>
                </p:childTnLst>
              </p:cTn>
              <p:nextCondLst>
                <p:cond evt="onClick" delay="0">
                  <p:tgtEl>
                    <p:spTgt spid="47"/>
                  </p:tgtEl>
                </p:cond>
              </p:nextCondLst>
            </p:seq>
            <p:audio>
              <p:cMediaNode vol="80000">
                <p:cTn id="108" fill="hold" display="0">
                  <p:stCondLst>
                    <p:cond delay="indefinite"/>
                  </p:stCondLst>
                  <p:endCondLst>
                    <p:cond evt="onStopAudio" delay="0">
                      <p:tgtEl>
                        <p:sldTgt/>
                      </p:tgtEl>
                    </p:cond>
                  </p:endCondLst>
                </p:cTn>
                <p:tgtEl>
                  <p:spTgt spid="8"/>
                </p:tgtEl>
              </p:cMediaNode>
            </p:audio>
            <p:audio>
              <p:cMediaNode vol="80000">
                <p:cTn id="109" fill="hold" display="0">
                  <p:stCondLst>
                    <p:cond delay="indefinite"/>
                  </p:stCondLst>
                  <p:endCondLst>
                    <p:cond evt="onStopAudio" delay="0">
                      <p:tgtEl>
                        <p:sldTgt/>
                      </p:tgtEl>
                    </p:cond>
                  </p:endCondLst>
                </p:cTn>
                <p:tgtEl>
                  <p:spTgt spid="9"/>
                </p:tgtEl>
              </p:cMediaNode>
            </p:audio>
          </p:childTnLst>
        </p:cTn>
      </p:par>
    </p:tnLst>
    <p:bldLst>
      <p:bldP spid="47" grpId="0" animBg="1"/>
      <p:bldP spid="48" grpId="0" animBg="1"/>
      <p:bldP spid="46" grpId="0" animBg="1"/>
      <p:bldP spid="45" grpId="0" animBg="1"/>
      <p:bldP spid="2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xmlns=""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xmlns="" id="{CF3EAF05-564B-4C1D-A70A-63FE915D7BCD}"/>
              </a:ext>
            </a:extLst>
          </p:cNvPr>
          <p:cNvGrpSpPr/>
          <p:nvPr/>
        </p:nvGrpSpPr>
        <p:grpSpPr>
          <a:xfrm>
            <a:off x="-136186" y="2747964"/>
            <a:ext cx="12340399" cy="4110038"/>
            <a:chOff x="-136186" y="2747963"/>
            <a:chExt cx="12340399" cy="4110038"/>
          </a:xfrm>
        </p:grpSpPr>
        <p:grpSp>
          <p:nvGrpSpPr>
            <p:cNvPr id="36" name="Group 35">
              <a:extLst>
                <a:ext uri="{FF2B5EF4-FFF2-40B4-BE49-F238E27FC236}">
                  <a16:creationId xmlns:a16="http://schemas.microsoft.com/office/drawing/2014/main" xmlns=""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xmlns=""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9" name="Parallelogram 38">
                <a:extLst>
                  <a:ext uri="{FF2B5EF4-FFF2-40B4-BE49-F238E27FC236}">
                    <a16:creationId xmlns:a16="http://schemas.microsoft.com/office/drawing/2014/main" xmlns=""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1" name="Parallelogram 40">
                <a:extLst>
                  <a:ext uri="{FF2B5EF4-FFF2-40B4-BE49-F238E27FC236}">
                    <a16:creationId xmlns:a16="http://schemas.microsoft.com/office/drawing/2014/main" xmlns=""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2" name="Parallelogram 41">
                <a:extLst>
                  <a:ext uri="{FF2B5EF4-FFF2-40B4-BE49-F238E27FC236}">
                    <a16:creationId xmlns:a16="http://schemas.microsoft.com/office/drawing/2014/main" xmlns=""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3" name="Parallelogram 42">
                <a:extLst>
                  <a:ext uri="{FF2B5EF4-FFF2-40B4-BE49-F238E27FC236}">
                    <a16:creationId xmlns:a16="http://schemas.microsoft.com/office/drawing/2014/main" xmlns=""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37" name="Block Arc 36">
              <a:extLst>
                <a:ext uri="{FF2B5EF4-FFF2-40B4-BE49-F238E27FC236}">
                  <a16:creationId xmlns:a16="http://schemas.microsoft.com/office/drawing/2014/main" xmlns=""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5" name="Group 4">
            <a:extLst>
              <a:ext uri="{FF2B5EF4-FFF2-40B4-BE49-F238E27FC236}">
                <a16:creationId xmlns:a16="http://schemas.microsoft.com/office/drawing/2014/main" xmlns=""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0"/>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73" name="Group 72">
            <a:extLst>
              <a:ext uri="{FF2B5EF4-FFF2-40B4-BE49-F238E27FC236}">
                <a16:creationId xmlns:a16="http://schemas.microsoft.com/office/drawing/2014/main" xmlns=""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xmlns=""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9" name="Freeform: Shape 48">
              <a:extLst>
                <a:ext uri="{FF2B5EF4-FFF2-40B4-BE49-F238E27FC236}">
                  <a16:creationId xmlns:a16="http://schemas.microsoft.com/office/drawing/2014/main" xmlns=""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0" name="Freeform: Shape 49">
              <a:extLst>
                <a:ext uri="{FF2B5EF4-FFF2-40B4-BE49-F238E27FC236}">
                  <a16:creationId xmlns:a16="http://schemas.microsoft.com/office/drawing/2014/main" xmlns=""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Freeform: Shape 50">
              <a:extLst>
                <a:ext uri="{FF2B5EF4-FFF2-40B4-BE49-F238E27FC236}">
                  <a16:creationId xmlns:a16="http://schemas.microsoft.com/office/drawing/2014/main" xmlns=""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xmlns=""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3" name="Freeform: Shape 52">
              <a:extLst>
                <a:ext uri="{FF2B5EF4-FFF2-40B4-BE49-F238E27FC236}">
                  <a16:creationId xmlns:a16="http://schemas.microsoft.com/office/drawing/2014/main" xmlns=""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xmlns=""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xmlns=""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xmlns=""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xmlns=""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8" name="Freeform: Shape 57">
              <a:extLst>
                <a:ext uri="{FF2B5EF4-FFF2-40B4-BE49-F238E27FC236}">
                  <a16:creationId xmlns:a16="http://schemas.microsoft.com/office/drawing/2014/main" xmlns=""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9" name="Freeform: Shape 58">
              <a:extLst>
                <a:ext uri="{FF2B5EF4-FFF2-40B4-BE49-F238E27FC236}">
                  <a16:creationId xmlns:a16="http://schemas.microsoft.com/office/drawing/2014/main" xmlns=""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0" name="Freeform: Shape 59">
              <a:extLst>
                <a:ext uri="{FF2B5EF4-FFF2-40B4-BE49-F238E27FC236}">
                  <a16:creationId xmlns:a16="http://schemas.microsoft.com/office/drawing/2014/main" xmlns=""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1" name="Freeform: Shape 60">
              <a:extLst>
                <a:ext uri="{FF2B5EF4-FFF2-40B4-BE49-F238E27FC236}">
                  <a16:creationId xmlns:a16="http://schemas.microsoft.com/office/drawing/2014/main" xmlns=""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2" name="Freeform: Shape 61">
              <a:extLst>
                <a:ext uri="{FF2B5EF4-FFF2-40B4-BE49-F238E27FC236}">
                  <a16:creationId xmlns:a16="http://schemas.microsoft.com/office/drawing/2014/main" xmlns=""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63" name="Freeform: Shape 62">
              <a:extLst>
                <a:ext uri="{FF2B5EF4-FFF2-40B4-BE49-F238E27FC236}">
                  <a16:creationId xmlns:a16="http://schemas.microsoft.com/office/drawing/2014/main" xmlns=""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Oval 64">
              <a:extLst>
                <a:ext uri="{FF2B5EF4-FFF2-40B4-BE49-F238E27FC236}">
                  <a16:creationId xmlns:a16="http://schemas.microsoft.com/office/drawing/2014/main" xmlns=""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9" name="Oval 68">
              <a:extLst>
                <a:ext uri="{FF2B5EF4-FFF2-40B4-BE49-F238E27FC236}">
                  <a16:creationId xmlns:a16="http://schemas.microsoft.com/office/drawing/2014/main" xmlns=""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xmlns=""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xmlns=""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44" name="Picture 43" descr="A picture containing male, grate&#10;&#10;Description automatically generated">
            <a:extLst>
              <a:ext uri="{FF2B5EF4-FFF2-40B4-BE49-F238E27FC236}">
                <a16:creationId xmlns:a16="http://schemas.microsoft.com/office/drawing/2014/main" xmlns=""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00" name="Group 99">
            <a:extLst>
              <a:ext uri="{FF2B5EF4-FFF2-40B4-BE49-F238E27FC236}">
                <a16:creationId xmlns:a16="http://schemas.microsoft.com/office/drawing/2014/main" xmlns="" id="{775EC830-3D7B-40B8-9520-896098CBF1EA}"/>
              </a:ext>
            </a:extLst>
          </p:cNvPr>
          <p:cNvGrpSpPr/>
          <p:nvPr/>
        </p:nvGrpSpPr>
        <p:grpSpPr>
          <a:xfrm flipH="1">
            <a:off x="1776375" y="1525895"/>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xmlns=""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xmlns=""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xmlns=""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xmlns=""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xmlns=""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xmlns=""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xmlns=""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xmlns=""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xmlns=""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0" name="Freeform: Shape 109">
              <a:extLst>
                <a:ext uri="{FF2B5EF4-FFF2-40B4-BE49-F238E27FC236}">
                  <a16:creationId xmlns:a16="http://schemas.microsoft.com/office/drawing/2014/main" xmlns=""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xmlns=""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xmlns=""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xmlns=""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xmlns=""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xmlns=""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16" name="Freeform: Shape 115">
              <a:extLst>
                <a:ext uri="{FF2B5EF4-FFF2-40B4-BE49-F238E27FC236}">
                  <a16:creationId xmlns:a16="http://schemas.microsoft.com/office/drawing/2014/main" xmlns=""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xmlns=""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8" name="Oval 117">
              <a:extLst>
                <a:ext uri="{FF2B5EF4-FFF2-40B4-BE49-F238E27FC236}">
                  <a16:creationId xmlns:a16="http://schemas.microsoft.com/office/drawing/2014/main" xmlns=""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xmlns=""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0" name="Freeform: Shape 119">
              <a:extLst>
                <a:ext uri="{FF2B5EF4-FFF2-40B4-BE49-F238E27FC236}">
                  <a16:creationId xmlns:a16="http://schemas.microsoft.com/office/drawing/2014/main" xmlns=""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xmlns=""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2" name="Oval 121">
              <a:extLst>
                <a:ext uri="{FF2B5EF4-FFF2-40B4-BE49-F238E27FC236}">
                  <a16:creationId xmlns:a16="http://schemas.microsoft.com/office/drawing/2014/main" xmlns=""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123" name="Ink 122">
                  <a:extLst>
                    <a:ext uri="{FF2B5EF4-FFF2-40B4-BE49-F238E27FC236}">
                      <a16:creationId xmlns:a16="http://schemas.microsoft.com/office/drawing/2014/main" xmlns=""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4"/>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xmlns=""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xmlns=""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126" name="Group 125">
            <a:extLst>
              <a:ext uri="{FF2B5EF4-FFF2-40B4-BE49-F238E27FC236}">
                <a16:creationId xmlns:a16="http://schemas.microsoft.com/office/drawing/2014/main" xmlns="" id="{E89A1D74-2363-4B07-85A5-609472BC1796}"/>
              </a:ext>
            </a:extLst>
          </p:cNvPr>
          <p:cNvGrpSpPr/>
          <p:nvPr/>
        </p:nvGrpSpPr>
        <p:grpSpPr>
          <a:xfrm flipH="1">
            <a:off x="1767113" y="1998493"/>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xmlns=""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8" name="Freeform: Shape 127">
              <a:extLst>
                <a:ext uri="{FF2B5EF4-FFF2-40B4-BE49-F238E27FC236}">
                  <a16:creationId xmlns:a16="http://schemas.microsoft.com/office/drawing/2014/main" xmlns=""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9" name="Freeform: Shape 128">
              <a:extLst>
                <a:ext uri="{FF2B5EF4-FFF2-40B4-BE49-F238E27FC236}">
                  <a16:creationId xmlns:a16="http://schemas.microsoft.com/office/drawing/2014/main" xmlns=""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0" name="Freeform: Shape 129">
              <a:extLst>
                <a:ext uri="{FF2B5EF4-FFF2-40B4-BE49-F238E27FC236}">
                  <a16:creationId xmlns:a16="http://schemas.microsoft.com/office/drawing/2014/main" xmlns=""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1" name="Freeform: Shape 130">
              <a:extLst>
                <a:ext uri="{FF2B5EF4-FFF2-40B4-BE49-F238E27FC236}">
                  <a16:creationId xmlns:a16="http://schemas.microsoft.com/office/drawing/2014/main" xmlns=""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2" name="Freeform: Shape 131">
              <a:extLst>
                <a:ext uri="{FF2B5EF4-FFF2-40B4-BE49-F238E27FC236}">
                  <a16:creationId xmlns:a16="http://schemas.microsoft.com/office/drawing/2014/main" xmlns=""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3" name="Freeform: Shape 132">
              <a:extLst>
                <a:ext uri="{FF2B5EF4-FFF2-40B4-BE49-F238E27FC236}">
                  <a16:creationId xmlns:a16="http://schemas.microsoft.com/office/drawing/2014/main" xmlns=""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4" name="Freeform: Shape 133">
              <a:extLst>
                <a:ext uri="{FF2B5EF4-FFF2-40B4-BE49-F238E27FC236}">
                  <a16:creationId xmlns:a16="http://schemas.microsoft.com/office/drawing/2014/main" xmlns=""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5" name="Freeform: Shape 134">
              <a:extLst>
                <a:ext uri="{FF2B5EF4-FFF2-40B4-BE49-F238E27FC236}">
                  <a16:creationId xmlns:a16="http://schemas.microsoft.com/office/drawing/2014/main" xmlns=""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6" name="Freeform: Shape 135">
              <a:extLst>
                <a:ext uri="{FF2B5EF4-FFF2-40B4-BE49-F238E27FC236}">
                  <a16:creationId xmlns:a16="http://schemas.microsoft.com/office/drawing/2014/main" xmlns=""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7" name="Freeform: Shape 136">
              <a:extLst>
                <a:ext uri="{FF2B5EF4-FFF2-40B4-BE49-F238E27FC236}">
                  <a16:creationId xmlns:a16="http://schemas.microsoft.com/office/drawing/2014/main" xmlns=""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8" name="Freeform: Shape 137">
              <a:extLst>
                <a:ext uri="{FF2B5EF4-FFF2-40B4-BE49-F238E27FC236}">
                  <a16:creationId xmlns:a16="http://schemas.microsoft.com/office/drawing/2014/main" xmlns=""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9" name="Freeform: Shape 138">
              <a:extLst>
                <a:ext uri="{FF2B5EF4-FFF2-40B4-BE49-F238E27FC236}">
                  <a16:creationId xmlns:a16="http://schemas.microsoft.com/office/drawing/2014/main" xmlns=""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0" name="Freeform: Shape 139">
              <a:extLst>
                <a:ext uri="{FF2B5EF4-FFF2-40B4-BE49-F238E27FC236}">
                  <a16:creationId xmlns:a16="http://schemas.microsoft.com/office/drawing/2014/main" xmlns=""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42" name="Freeform: Shape 141">
              <a:extLst>
                <a:ext uri="{FF2B5EF4-FFF2-40B4-BE49-F238E27FC236}">
                  <a16:creationId xmlns:a16="http://schemas.microsoft.com/office/drawing/2014/main" xmlns=""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Oval 143">
              <a:extLst>
                <a:ext uri="{FF2B5EF4-FFF2-40B4-BE49-F238E27FC236}">
                  <a16:creationId xmlns:a16="http://schemas.microsoft.com/office/drawing/2014/main" xmlns=""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Oval 147">
              <a:extLst>
                <a:ext uri="{FF2B5EF4-FFF2-40B4-BE49-F238E27FC236}">
                  <a16:creationId xmlns:a16="http://schemas.microsoft.com/office/drawing/2014/main" xmlns=""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149" name="Ink 148">
                  <a:extLst>
                    <a:ext uri="{FF2B5EF4-FFF2-40B4-BE49-F238E27FC236}">
                      <a16:creationId xmlns:a16="http://schemas.microsoft.com/office/drawing/2014/main" xmlns=""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6"/>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xmlns=""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58" name="Rectangle 157">
            <a:extLst>
              <a:ext uri="{FF2B5EF4-FFF2-40B4-BE49-F238E27FC236}">
                <a16:creationId xmlns:a16="http://schemas.microsoft.com/office/drawing/2014/main" xmlns="" id="{7CC18054-58A4-4333-8C20-401396CA325B}"/>
              </a:ext>
            </a:extLst>
          </p:cNvPr>
          <p:cNvSpPr/>
          <p:nvPr/>
        </p:nvSpPr>
        <p:spPr>
          <a:xfrm>
            <a:off x="3826223" y="1625348"/>
            <a:ext cx="4548040" cy="1569660"/>
          </a:xfrm>
          <a:prstGeom prst="rect">
            <a:avLst/>
          </a:prstGeom>
          <a:noFill/>
        </p:spPr>
        <p:txBody>
          <a:bodyPr wrap="none" lIns="91440" tIns="45720" rIns="91440" bIns="45720">
            <a:spAutoFit/>
          </a:bodyPr>
          <a:lstStyle/>
          <a:p>
            <a:pPr algn="ctr" defTabSz="457223"/>
            <a:r>
              <a:rPr lang="en-US" sz="9600" b="1"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Trượt</a:t>
            </a:r>
            <a:r>
              <a:rPr lang="en-US" sz="9600" b="1"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sp>
        <p:nvSpPr>
          <p:cNvPr id="160" name="Isosceles Triangle 159">
            <a:hlinkClick r:id="" action="ppaction://hlinkshowjump?jump=lastslideviewed"/>
            <a:extLst>
              <a:ext uri="{FF2B5EF4-FFF2-40B4-BE49-F238E27FC236}">
                <a16:creationId xmlns:a16="http://schemas.microsoft.com/office/drawing/2014/main" xmlns="" id="{0E5EA789-455A-475C-8DB2-F398FA4A9BE0}"/>
              </a:ext>
            </a:extLst>
          </p:cNvPr>
          <p:cNvSpPr/>
          <p:nvPr/>
        </p:nvSpPr>
        <p:spPr>
          <a:xfrm rot="5400000">
            <a:off x="11238516"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25144241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7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8985 -0.91921 " pathEditMode="relative" rAng="0" ptsTypes="AA">
                                      <p:cBhvr>
                                        <p:cTn id="17" dur="500" fill="hold"/>
                                        <p:tgtEl>
                                          <p:spTgt spid="30"/>
                                        </p:tgtEl>
                                        <p:attrNameLst>
                                          <p:attrName>ppt_x</p:attrName>
                                          <p:attrName>ppt_y</p:attrName>
                                        </p:attrNameLst>
                                      </p:cBhvr>
                                      <p:rCtr x="-37878" y="-27824"/>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0013 -0.05532 " pathEditMode="relative" rAng="0" ptsTypes="AA">
                                      <p:cBhvr>
                                        <p:cTn id="23" dur="400" fill="hold"/>
                                        <p:tgtEl>
                                          <p:spTgt spid="73"/>
                                        </p:tgtEl>
                                        <p:attrNameLst>
                                          <p:attrName>ppt_x</p:attrName>
                                          <p:attrName>ppt_y</p:attrName>
                                        </p:attrNameLst>
                                      </p:cBhvr>
                                      <p:rCtr x="-13" y="-2778"/>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 name="Picture 194" descr="Shape, arrow&#10;&#10;Description automatically generated">
            <a:extLst>
              <a:ext uri="{FF2B5EF4-FFF2-40B4-BE49-F238E27FC236}">
                <a16:creationId xmlns:a16="http://schemas.microsoft.com/office/drawing/2014/main" xmlns="" id="{C918DEF8-C118-4CDD-9339-5534A0B76A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56" name="Group 55">
            <a:extLst>
              <a:ext uri="{FF2B5EF4-FFF2-40B4-BE49-F238E27FC236}">
                <a16:creationId xmlns:a16="http://schemas.microsoft.com/office/drawing/2014/main" xmlns="" id="{5B73A967-424F-4E88-929B-0891FF5E9729}"/>
              </a:ext>
            </a:extLst>
          </p:cNvPr>
          <p:cNvGrpSpPr/>
          <p:nvPr/>
        </p:nvGrpSpPr>
        <p:grpSpPr>
          <a:xfrm>
            <a:off x="-136186" y="2747964"/>
            <a:ext cx="12340399" cy="4110038"/>
            <a:chOff x="-136186" y="2747963"/>
            <a:chExt cx="12340399" cy="4110038"/>
          </a:xfrm>
        </p:grpSpPr>
        <p:grpSp>
          <p:nvGrpSpPr>
            <p:cNvPr id="53" name="Group 52">
              <a:extLst>
                <a:ext uri="{FF2B5EF4-FFF2-40B4-BE49-F238E27FC236}">
                  <a16:creationId xmlns:a16="http://schemas.microsoft.com/office/drawing/2014/main" xmlns="" id="{1BAE0C72-406F-44D3-A2D1-B2BDAC3C82CB}"/>
                </a:ext>
              </a:extLst>
            </p:cNvPr>
            <p:cNvGrpSpPr/>
            <p:nvPr/>
          </p:nvGrpSpPr>
          <p:grpSpPr>
            <a:xfrm>
              <a:off x="-136186" y="2747963"/>
              <a:ext cx="12340399" cy="4110038"/>
              <a:chOff x="-136186" y="2747963"/>
              <a:chExt cx="12340399" cy="4110038"/>
            </a:xfrm>
          </p:grpSpPr>
          <p:sp>
            <p:nvSpPr>
              <p:cNvPr id="3" name="Rectangle 2">
                <a:extLst>
                  <a:ext uri="{FF2B5EF4-FFF2-40B4-BE49-F238E27FC236}">
                    <a16:creationId xmlns:a16="http://schemas.microsoft.com/office/drawing/2014/main" xmlns="" id="{4BC62F00-8C77-42ED-836E-C2EE7107F898}"/>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2E7D33A4-41C9-4C97-9837-412B81E45F81}"/>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5" name="Parallelogram 44">
                <a:extLst>
                  <a:ext uri="{FF2B5EF4-FFF2-40B4-BE49-F238E27FC236}">
                    <a16:creationId xmlns:a16="http://schemas.microsoft.com/office/drawing/2014/main" xmlns="" id="{E4CC3523-F5BB-44FF-B080-0CC2C1A0386B}"/>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6" name="Parallelogram 45">
                <a:extLst>
                  <a:ext uri="{FF2B5EF4-FFF2-40B4-BE49-F238E27FC236}">
                    <a16:creationId xmlns:a16="http://schemas.microsoft.com/office/drawing/2014/main" xmlns="" id="{33AE38C2-CB49-4C56-A41E-1D62AF0A2BE9}"/>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Parallelogram 50">
                <a:extLst>
                  <a:ext uri="{FF2B5EF4-FFF2-40B4-BE49-F238E27FC236}">
                    <a16:creationId xmlns:a16="http://schemas.microsoft.com/office/drawing/2014/main" xmlns="" id="{8BF47864-468E-4578-A6BF-0C6E7F274764}"/>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0" name="Parallelogram 49">
                <a:extLst>
                  <a:ext uri="{FF2B5EF4-FFF2-40B4-BE49-F238E27FC236}">
                    <a16:creationId xmlns:a16="http://schemas.microsoft.com/office/drawing/2014/main" xmlns="" id="{A5A5DE25-A320-4E5E-ABAD-89FB594DA2A0}"/>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55" name="Block Arc 54">
              <a:extLst>
                <a:ext uri="{FF2B5EF4-FFF2-40B4-BE49-F238E27FC236}">
                  <a16:creationId xmlns:a16="http://schemas.microsoft.com/office/drawing/2014/main" xmlns="" id="{E57C3635-0201-4116-A74A-88A9F1A3E538}"/>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76200" dir="18900000" sy="23000" kx="-1200000" algn="bl" rotWithShape="0">
              <a:prstClr val="black">
                <a:alpha val="20000"/>
              </a:prstClr>
            </a:outerShdw>
          </a:effectLst>
        </p:spPr>
      </p:pic>
      <p:grpSp>
        <p:nvGrpSpPr>
          <p:cNvPr id="139" name="Group 138">
            <a:extLst>
              <a:ext uri="{FF2B5EF4-FFF2-40B4-BE49-F238E27FC236}">
                <a16:creationId xmlns:a16="http://schemas.microsoft.com/office/drawing/2014/main" xmlns="" id="{A3F81DF7-240E-4DA4-A428-B38EFA1B63C2}"/>
              </a:ext>
            </a:extLst>
          </p:cNvPr>
          <p:cNvGrpSpPr/>
          <p:nvPr/>
        </p:nvGrpSpPr>
        <p:grpSpPr>
          <a:xfrm rot="986148" flipH="1">
            <a:off x="2072556" y="1709962"/>
            <a:ext cx="1453491" cy="2496122"/>
            <a:chOff x="4882323" y="1719006"/>
            <a:chExt cx="2112971" cy="3628666"/>
          </a:xfrm>
          <a:effectLst>
            <a:outerShdw blurRad="76200" dir="13500000" sy="23000" kx="1200000" algn="br" rotWithShape="0">
              <a:prstClr val="black">
                <a:alpha val="20000"/>
              </a:prstClr>
            </a:outerShdw>
          </a:effectLst>
          <a:scene3d>
            <a:camera prst="isometricOffAxis1Right"/>
            <a:lightRig rig="threePt" dir="t"/>
          </a:scene3d>
        </p:grpSpPr>
        <p:sp>
          <p:nvSpPr>
            <p:cNvPr id="140" name="Freeform: Shape 139">
              <a:extLst>
                <a:ext uri="{FF2B5EF4-FFF2-40B4-BE49-F238E27FC236}">
                  <a16:creationId xmlns:a16="http://schemas.microsoft.com/office/drawing/2014/main" xmlns="" id="{E79C0A28-330C-4157-BB3C-C3744EB3A9B1}"/>
                </a:ext>
              </a:extLst>
            </p:cNvPr>
            <p:cNvSpPr/>
            <p:nvPr/>
          </p:nvSpPr>
          <p:spPr>
            <a:xfrm rot="708098">
              <a:off x="5943720" y="2934617"/>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F8D63C25-7549-4800-8D49-28B7D842FA79}"/>
                </a:ext>
              </a:extLst>
            </p:cNvPr>
            <p:cNvSpPr/>
            <p:nvPr/>
          </p:nvSpPr>
          <p:spPr>
            <a:xfrm rot="902007">
              <a:off x="5771386" y="469852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2" name="Freeform: Shape 141">
              <a:extLst>
                <a:ext uri="{FF2B5EF4-FFF2-40B4-BE49-F238E27FC236}">
                  <a16:creationId xmlns:a16="http://schemas.microsoft.com/office/drawing/2014/main" xmlns="" id="{23248A8C-ABB4-4D8D-8FF4-EAEA5CA4555C}"/>
                </a:ext>
              </a:extLst>
            </p:cNvPr>
            <p:cNvSpPr/>
            <p:nvPr/>
          </p:nvSpPr>
          <p:spPr>
            <a:xfrm rot="708098">
              <a:off x="5843114" y="435225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CAC4FFA6-CBAF-4351-9F58-FFC34507F59C}"/>
                </a:ext>
              </a:extLst>
            </p:cNvPr>
            <p:cNvSpPr/>
            <p:nvPr/>
          </p:nvSpPr>
          <p:spPr>
            <a:xfrm rot="3285713" flipH="1">
              <a:off x="5667228" y="514442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Freeform: Shape 143">
              <a:extLst>
                <a:ext uri="{FF2B5EF4-FFF2-40B4-BE49-F238E27FC236}">
                  <a16:creationId xmlns:a16="http://schemas.microsoft.com/office/drawing/2014/main" xmlns="" id="{2E3E1E5F-E3DA-41AD-B12E-4BC9C4085EB7}"/>
                </a:ext>
              </a:extLst>
            </p:cNvPr>
            <p:cNvSpPr/>
            <p:nvPr/>
          </p:nvSpPr>
          <p:spPr>
            <a:xfrm rot="6551678">
              <a:off x="5454105" y="2977575"/>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1BD6A2F5-37EF-472E-88A8-B36351942024}"/>
                </a:ext>
              </a:extLst>
            </p:cNvPr>
            <p:cNvSpPr/>
            <p:nvPr/>
          </p:nvSpPr>
          <p:spPr>
            <a:xfrm rot="7478780">
              <a:off x="5095195" y="262712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BFA05063-6A5D-45DB-9E83-83F956CE6129}"/>
                </a:ext>
              </a:extLst>
            </p:cNvPr>
            <p:cNvSpPr/>
            <p:nvPr/>
          </p:nvSpPr>
          <p:spPr>
            <a:xfrm rot="6014891">
              <a:off x="5654893" y="2995457"/>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1ECEAACA-6291-4195-ABA9-BF4EC511F78C}"/>
                </a:ext>
              </a:extLst>
            </p:cNvPr>
            <p:cNvSpPr/>
            <p:nvPr/>
          </p:nvSpPr>
          <p:spPr>
            <a:xfrm>
              <a:off x="5489262" y="4634979"/>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Freeform: Shape 147">
              <a:extLst>
                <a:ext uri="{FF2B5EF4-FFF2-40B4-BE49-F238E27FC236}">
                  <a16:creationId xmlns:a16="http://schemas.microsoft.com/office/drawing/2014/main" xmlns="" id="{D1A5B718-F280-4CBE-B29B-5998CEF60D32}"/>
                </a:ext>
              </a:extLst>
            </p:cNvPr>
            <p:cNvSpPr/>
            <p:nvPr/>
          </p:nvSpPr>
          <p:spPr>
            <a:xfrm rot="391569">
              <a:off x="5479754" y="4303619"/>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9" name="Freeform: Shape 148">
              <a:extLst>
                <a:ext uri="{FF2B5EF4-FFF2-40B4-BE49-F238E27FC236}">
                  <a16:creationId xmlns:a16="http://schemas.microsoft.com/office/drawing/2014/main" xmlns="" id="{C607FBB0-6FED-43F6-93F0-0FFCE8C226B7}"/>
                </a:ext>
              </a:extLst>
            </p:cNvPr>
            <p:cNvSpPr/>
            <p:nvPr/>
          </p:nvSpPr>
          <p:spPr>
            <a:xfrm rot="228771">
              <a:off x="5443529" y="4007108"/>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0" name="Freeform: Shape 149">
              <a:extLst>
                <a:ext uri="{FF2B5EF4-FFF2-40B4-BE49-F238E27FC236}">
                  <a16:creationId xmlns:a16="http://schemas.microsoft.com/office/drawing/2014/main" xmlns="" id="{EC72D0E5-CCFA-4838-82BF-096C9676DE12}"/>
                </a:ext>
              </a:extLst>
            </p:cNvPr>
            <p:cNvSpPr/>
            <p:nvPr/>
          </p:nvSpPr>
          <p:spPr>
            <a:xfrm rot="708098">
              <a:off x="5766589" y="4056453"/>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FD748D06-FF94-4AB3-9E63-5970C978240C}"/>
                </a:ext>
              </a:extLst>
            </p:cNvPr>
            <p:cNvSpPr/>
            <p:nvPr/>
          </p:nvSpPr>
          <p:spPr>
            <a:xfrm rot="708098">
              <a:off x="5542003" y="3111348"/>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2" name="Freeform: Shape 151">
              <a:extLst>
                <a:ext uri="{FF2B5EF4-FFF2-40B4-BE49-F238E27FC236}">
                  <a16:creationId xmlns:a16="http://schemas.microsoft.com/office/drawing/2014/main" xmlns="" id="{5940FB8B-2D90-42EC-B615-C7B4A913D203}"/>
                </a:ext>
              </a:extLst>
            </p:cNvPr>
            <p:cNvSpPr/>
            <p:nvPr/>
          </p:nvSpPr>
          <p:spPr>
            <a:xfrm rot="20129734">
              <a:off x="6393621" y="3442783"/>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3" name="Freeform: Shape 152">
              <a:extLst>
                <a:ext uri="{FF2B5EF4-FFF2-40B4-BE49-F238E27FC236}">
                  <a16:creationId xmlns:a16="http://schemas.microsoft.com/office/drawing/2014/main" xmlns="" id="{C4D43702-9CEA-47FE-A3F2-0A5FB213E3F4}"/>
                </a:ext>
              </a:extLst>
            </p:cNvPr>
            <p:cNvSpPr/>
            <p:nvPr/>
          </p:nvSpPr>
          <p:spPr>
            <a:xfrm rot="19523295" flipH="1">
              <a:off x="6582758" y="360011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54" name="Freeform: Shape 153">
              <a:extLst>
                <a:ext uri="{FF2B5EF4-FFF2-40B4-BE49-F238E27FC236}">
                  <a16:creationId xmlns:a16="http://schemas.microsoft.com/office/drawing/2014/main" xmlns="" id="{08A208D3-1BD7-4FCE-AC40-3414848512A2}"/>
                </a:ext>
              </a:extLst>
            </p:cNvPr>
            <p:cNvSpPr/>
            <p:nvPr/>
          </p:nvSpPr>
          <p:spPr>
            <a:xfrm rot="20856108">
              <a:off x="6286185" y="3204413"/>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55" name="Freeform: Shape 154">
              <a:extLst>
                <a:ext uri="{FF2B5EF4-FFF2-40B4-BE49-F238E27FC236}">
                  <a16:creationId xmlns:a16="http://schemas.microsoft.com/office/drawing/2014/main" xmlns="" id="{82D156E0-0A35-4E03-8C61-284288670786}"/>
                </a:ext>
              </a:extLst>
            </p:cNvPr>
            <p:cNvSpPr/>
            <p:nvPr/>
          </p:nvSpPr>
          <p:spPr>
            <a:xfrm rot="19866088">
              <a:off x="5374069" y="5091428"/>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6" name="Freeform: Shape 155">
              <a:extLst>
                <a:ext uri="{FF2B5EF4-FFF2-40B4-BE49-F238E27FC236}">
                  <a16:creationId xmlns:a16="http://schemas.microsoft.com/office/drawing/2014/main" xmlns="" id="{FA4DF88E-7261-4760-8D34-3260A7C53C08}"/>
                </a:ext>
              </a:extLst>
            </p:cNvPr>
            <p:cNvSpPr/>
            <p:nvPr/>
          </p:nvSpPr>
          <p:spPr>
            <a:xfrm rot="708098">
              <a:off x="5523581" y="1821537"/>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7" name="Oval 156">
              <a:extLst>
                <a:ext uri="{FF2B5EF4-FFF2-40B4-BE49-F238E27FC236}">
                  <a16:creationId xmlns:a16="http://schemas.microsoft.com/office/drawing/2014/main" xmlns="" id="{870D44F5-AA75-45DA-B2B8-09FD79C268B2}"/>
                </a:ext>
              </a:extLst>
            </p:cNvPr>
            <p:cNvSpPr/>
            <p:nvPr/>
          </p:nvSpPr>
          <p:spPr>
            <a:xfrm rot="708098">
              <a:off x="6213467" y="2558331"/>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8" name="Freeform: Shape 157">
              <a:extLst>
                <a:ext uri="{FF2B5EF4-FFF2-40B4-BE49-F238E27FC236}">
                  <a16:creationId xmlns:a16="http://schemas.microsoft.com/office/drawing/2014/main" xmlns="" id="{2C3E6091-C95E-41DA-A17E-8C7F29EE00BC}"/>
                </a:ext>
              </a:extLst>
            </p:cNvPr>
            <p:cNvSpPr/>
            <p:nvPr/>
          </p:nvSpPr>
          <p:spPr>
            <a:xfrm rot="993537" flipH="1">
              <a:off x="5648430" y="232133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9" name="Freeform: Shape 158">
              <a:extLst>
                <a:ext uri="{FF2B5EF4-FFF2-40B4-BE49-F238E27FC236}">
                  <a16:creationId xmlns:a16="http://schemas.microsoft.com/office/drawing/2014/main" xmlns="" id="{E3002B76-2940-4E83-B6FF-8163F2AE9335}"/>
                </a:ext>
              </a:extLst>
            </p:cNvPr>
            <p:cNvSpPr/>
            <p:nvPr/>
          </p:nvSpPr>
          <p:spPr>
            <a:xfrm rot="708098">
              <a:off x="6183917" y="2442202"/>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0" name="Freeform: Shape 159">
              <a:extLst>
                <a:ext uri="{FF2B5EF4-FFF2-40B4-BE49-F238E27FC236}">
                  <a16:creationId xmlns:a16="http://schemas.microsoft.com/office/drawing/2014/main" xmlns="" id="{B439BAB6-A8EB-406D-9A25-84590376C6F5}"/>
                </a:ext>
              </a:extLst>
            </p:cNvPr>
            <p:cNvSpPr/>
            <p:nvPr/>
          </p:nvSpPr>
          <p:spPr>
            <a:xfrm rot="708098">
              <a:off x="5489190" y="1719006"/>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1" name="Oval 160">
              <a:extLst>
                <a:ext uri="{FF2B5EF4-FFF2-40B4-BE49-F238E27FC236}">
                  <a16:creationId xmlns:a16="http://schemas.microsoft.com/office/drawing/2014/main" xmlns="" id="{8EDFD510-CF95-4D13-8ADD-AB314DEAB448}"/>
                </a:ext>
              </a:extLst>
            </p:cNvPr>
            <p:cNvSpPr/>
            <p:nvPr/>
          </p:nvSpPr>
          <p:spPr>
            <a:xfrm rot="708098">
              <a:off x="5681132" y="2447105"/>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7">
              <p14:nvContentPartPr>
                <p14:cNvPr id="162" name="Ink 161">
                  <a:extLst>
                    <a:ext uri="{FF2B5EF4-FFF2-40B4-BE49-F238E27FC236}">
                      <a16:creationId xmlns:a16="http://schemas.microsoft.com/office/drawing/2014/main" xmlns="" id="{F9A5CD18-05E1-4602-8DBA-1260A93A4C4B}"/>
                    </a:ext>
                  </a:extLst>
                </p14:cNvPr>
                <p14:cNvContentPartPr/>
                <p14:nvPr/>
              </p14:nvContentPartPr>
              <p14:xfrm rot="708098">
                <a:off x="5901220" y="2743299"/>
                <a:ext cx="28440" cy="42480"/>
              </p14:xfrm>
            </p:contentPart>
          </mc:Choice>
          <mc:Fallback xmlns="">
            <p:pic>
              <p:nvPicPr>
                <p:cNvPr id="162" name="Ink 161">
                  <a:extLst>
                    <a:ext uri="{FF2B5EF4-FFF2-40B4-BE49-F238E27FC236}">
                      <a16:creationId xmlns:a16="http://schemas.microsoft.com/office/drawing/2014/main" id="{F9A5CD18-05E1-4602-8DBA-1260A93A4C4B}"/>
                    </a:ext>
                  </a:extLst>
                </p:cNvPr>
                <p:cNvPicPr/>
                <p:nvPr/>
              </p:nvPicPr>
              <p:blipFill>
                <a:blip r:embed="rId8"/>
                <a:stretch>
                  <a:fillRect/>
                </a:stretch>
              </p:blipFill>
              <p:spPr>
                <a:xfrm rot="708098">
                  <a:off x="5888053" y="2730188"/>
                  <a:ext cx="54247" cy="68178"/>
                </a:xfrm>
                <a:prstGeom prst="rect">
                  <a:avLst/>
                </a:prstGeom>
              </p:spPr>
            </p:pic>
          </mc:Fallback>
        </mc:AlternateContent>
        <p:sp>
          <p:nvSpPr>
            <p:cNvPr id="163" name="Freeform: Shape 162">
              <a:extLst>
                <a:ext uri="{FF2B5EF4-FFF2-40B4-BE49-F238E27FC236}">
                  <a16:creationId xmlns:a16="http://schemas.microsoft.com/office/drawing/2014/main" xmlns="" id="{1E75CAB2-1A41-4DDF-8181-A0DF1D7EE5BD}"/>
                </a:ext>
              </a:extLst>
            </p:cNvPr>
            <p:cNvSpPr/>
            <p:nvPr/>
          </p:nvSpPr>
          <p:spPr>
            <a:xfrm rot="708098">
              <a:off x="6600679" y="2784374"/>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4" name="Freeform: Shape 163">
              <a:extLst>
                <a:ext uri="{FF2B5EF4-FFF2-40B4-BE49-F238E27FC236}">
                  <a16:creationId xmlns:a16="http://schemas.microsoft.com/office/drawing/2014/main" xmlns="" id="{DFD1816A-B7A5-484F-ABE9-FADB40461C31}"/>
                </a:ext>
              </a:extLst>
            </p:cNvPr>
            <p:cNvSpPr/>
            <p:nvPr/>
          </p:nvSpPr>
          <p:spPr>
            <a:xfrm>
              <a:off x="5759765" y="2839312"/>
              <a:ext cx="305942" cy="71085"/>
            </a:xfrm>
            <a:custGeom>
              <a:avLst/>
              <a:gdLst>
                <a:gd name="connsiteX0" fmla="*/ 1938 w 305942"/>
                <a:gd name="connsiteY0" fmla="*/ 2211 h 71085"/>
                <a:gd name="connsiteX1" fmla="*/ 178919 w 305942"/>
                <a:gd name="connsiteY1" fmla="*/ 21875 h 71085"/>
                <a:gd name="connsiteX2" fmla="*/ 301822 w 305942"/>
                <a:gd name="connsiteY2" fmla="*/ 71036 h 71085"/>
                <a:gd name="connsiteX3" fmla="*/ 1938 w 305942"/>
                <a:gd name="connsiteY3" fmla="*/ 2211 h 71085"/>
              </a:gdLst>
              <a:ahLst/>
              <a:cxnLst>
                <a:cxn ang="0">
                  <a:pos x="connsiteX0" y="connsiteY0"/>
                </a:cxn>
                <a:cxn ang="0">
                  <a:pos x="connsiteX1" y="connsiteY1"/>
                </a:cxn>
                <a:cxn ang="0">
                  <a:pos x="connsiteX2" y="connsiteY2"/>
                </a:cxn>
                <a:cxn ang="0">
                  <a:pos x="connsiteX3" y="connsiteY3"/>
                </a:cxn>
              </a:cxnLst>
              <a:rect l="l" t="t" r="r" b="b"/>
              <a:pathLst>
                <a:path w="305942" h="71085">
                  <a:moveTo>
                    <a:pt x="1938" y="2211"/>
                  </a:moveTo>
                  <a:cubicBezTo>
                    <a:pt x="-18546" y="-5983"/>
                    <a:pt x="128938" y="10404"/>
                    <a:pt x="178919" y="21875"/>
                  </a:cubicBezTo>
                  <a:cubicBezTo>
                    <a:pt x="228900" y="33346"/>
                    <a:pt x="327222" y="72675"/>
                    <a:pt x="301822" y="71036"/>
                  </a:cubicBezTo>
                  <a:cubicBezTo>
                    <a:pt x="276422" y="69397"/>
                    <a:pt x="22422" y="10405"/>
                    <a:pt x="1938" y="221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61" name="Group 60">
            <a:extLst>
              <a:ext uri="{FF2B5EF4-FFF2-40B4-BE49-F238E27FC236}">
                <a16:creationId xmlns:a16="http://schemas.microsoft.com/office/drawing/2014/main" xmlns="" id="{BF8690BD-15B8-4D9B-8CB8-6760089273A8}"/>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62" name="Freeform: Shape 61">
              <a:extLst>
                <a:ext uri="{FF2B5EF4-FFF2-40B4-BE49-F238E27FC236}">
                  <a16:creationId xmlns:a16="http://schemas.microsoft.com/office/drawing/2014/main" xmlns="" id="{D77B7490-53F9-4369-88AE-191545C039C9}"/>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3" name="Freeform: Shape 62">
              <a:extLst>
                <a:ext uri="{FF2B5EF4-FFF2-40B4-BE49-F238E27FC236}">
                  <a16:creationId xmlns:a16="http://schemas.microsoft.com/office/drawing/2014/main" xmlns="" id="{0A9C9A1C-C7DF-4691-A82B-566B56D7263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9764E385-4DAB-4F5D-8F06-097AAA46B4DC}"/>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Freeform: Shape 64">
              <a:extLst>
                <a:ext uri="{FF2B5EF4-FFF2-40B4-BE49-F238E27FC236}">
                  <a16:creationId xmlns:a16="http://schemas.microsoft.com/office/drawing/2014/main" xmlns="" id="{20677454-0E4B-4D10-9226-9CDCBF66F8E6}"/>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84DE6786-E640-48CE-B0AE-A938556BB33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98E30BA6-0005-4A7D-8725-EA2DC0F3E036}"/>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0B28B6C2-8D21-474D-8585-A93E25AC1241}"/>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9" name="Freeform: Shape 68">
              <a:extLst>
                <a:ext uri="{FF2B5EF4-FFF2-40B4-BE49-F238E27FC236}">
                  <a16:creationId xmlns:a16="http://schemas.microsoft.com/office/drawing/2014/main" xmlns="" id="{4EAF06C9-6E5D-4336-9CBB-A3585E16B3B2}"/>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70" name="Freeform: Shape 69">
              <a:extLst>
                <a:ext uri="{FF2B5EF4-FFF2-40B4-BE49-F238E27FC236}">
                  <a16:creationId xmlns:a16="http://schemas.microsoft.com/office/drawing/2014/main" xmlns="" id="{465CA8FB-B13F-4F59-89CE-7FE49F8CDA85}"/>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1" name="Freeform: Shape 70">
              <a:extLst>
                <a:ext uri="{FF2B5EF4-FFF2-40B4-BE49-F238E27FC236}">
                  <a16:creationId xmlns:a16="http://schemas.microsoft.com/office/drawing/2014/main" xmlns="" id="{2AB68E9D-C2AF-42E2-A21A-CA973F4B14E0}"/>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2287A1B5-7D8B-4265-938F-D19CADB1830B}"/>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3" name="Freeform: Shape 72">
              <a:extLst>
                <a:ext uri="{FF2B5EF4-FFF2-40B4-BE49-F238E27FC236}">
                  <a16:creationId xmlns:a16="http://schemas.microsoft.com/office/drawing/2014/main" xmlns="" id="{89BDA16B-C094-486E-81FC-713AFF2D447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4" name="Freeform: Shape 73">
              <a:extLst>
                <a:ext uri="{FF2B5EF4-FFF2-40B4-BE49-F238E27FC236}">
                  <a16:creationId xmlns:a16="http://schemas.microsoft.com/office/drawing/2014/main" xmlns="" id="{40C4B753-940C-4497-8EF3-595895F9EE30}"/>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5" name="Freeform: Shape 74">
              <a:extLst>
                <a:ext uri="{FF2B5EF4-FFF2-40B4-BE49-F238E27FC236}">
                  <a16:creationId xmlns:a16="http://schemas.microsoft.com/office/drawing/2014/main" xmlns="" id="{2AC6593A-A34C-4776-AB16-24AE504EFC2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76" name="Freeform: Shape 75">
              <a:extLst>
                <a:ext uri="{FF2B5EF4-FFF2-40B4-BE49-F238E27FC236}">
                  <a16:creationId xmlns:a16="http://schemas.microsoft.com/office/drawing/2014/main" xmlns="" id="{6B70399A-52CC-44AD-8705-B2E4449235C1}"/>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77" name="Freeform: Shape 76">
              <a:extLst>
                <a:ext uri="{FF2B5EF4-FFF2-40B4-BE49-F238E27FC236}">
                  <a16:creationId xmlns:a16="http://schemas.microsoft.com/office/drawing/2014/main" xmlns="" id="{9C9B9F23-AD84-4296-BF53-3F23C41F38C1}"/>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8" name="Freeform: Shape 77">
              <a:extLst>
                <a:ext uri="{FF2B5EF4-FFF2-40B4-BE49-F238E27FC236}">
                  <a16:creationId xmlns:a16="http://schemas.microsoft.com/office/drawing/2014/main" xmlns="" id="{48A121C6-C8E8-4CB5-84EC-1F6043EB612F}"/>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9" name="Oval 78">
              <a:extLst>
                <a:ext uri="{FF2B5EF4-FFF2-40B4-BE49-F238E27FC236}">
                  <a16:creationId xmlns:a16="http://schemas.microsoft.com/office/drawing/2014/main" xmlns="" id="{D85AB7FC-768B-4B3D-9322-83A2F54A91B9}"/>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0" name="Freeform: Shape 79">
              <a:extLst>
                <a:ext uri="{FF2B5EF4-FFF2-40B4-BE49-F238E27FC236}">
                  <a16:creationId xmlns:a16="http://schemas.microsoft.com/office/drawing/2014/main" xmlns="" id="{C5F247E9-EDAB-4070-BBC7-733BC7FFBCC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1" name="Freeform: Shape 80">
              <a:extLst>
                <a:ext uri="{FF2B5EF4-FFF2-40B4-BE49-F238E27FC236}">
                  <a16:creationId xmlns:a16="http://schemas.microsoft.com/office/drawing/2014/main" xmlns="" id="{2CAC2F02-406E-44AE-A16A-44525CD8CF7D}"/>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2" name="Freeform: Shape 81">
              <a:extLst>
                <a:ext uri="{FF2B5EF4-FFF2-40B4-BE49-F238E27FC236}">
                  <a16:creationId xmlns:a16="http://schemas.microsoft.com/office/drawing/2014/main" xmlns="" id="{5F77F489-0358-436D-B255-AB822D9FFBA7}"/>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3" name="Oval 82">
              <a:extLst>
                <a:ext uri="{FF2B5EF4-FFF2-40B4-BE49-F238E27FC236}">
                  <a16:creationId xmlns:a16="http://schemas.microsoft.com/office/drawing/2014/main" xmlns="" id="{A6C32D3B-AEEF-41FC-B573-4833DEE36F2A}"/>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84" name="Ink 83">
                  <a:extLst>
                    <a:ext uri="{FF2B5EF4-FFF2-40B4-BE49-F238E27FC236}">
                      <a16:creationId xmlns:a16="http://schemas.microsoft.com/office/drawing/2014/main" xmlns="" id="{C88C6D64-6314-40FF-9EB0-855598E7DB10}"/>
                    </a:ext>
                  </a:extLst>
                </p14:cNvPr>
                <p14:cNvContentPartPr/>
                <p14:nvPr/>
              </p14:nvContentPartPr>
              <p14:xfrm>
                <a:off x="5800799" y="2815191"/>
                <a:ext cx="28440" cy="42480"/>
              </p14:xfrm>
            </p:contentPart>
          </mc:Choice>
          <mc:Fallback xmlns="">
            <p:pic>
              <p:nvPicPr>
                <p:cNvPr id="84" name="Ink 83">
                  <a:extLst>
                    <a:ext uri="{FF2B5EF4-FFF2-40B4-BE49-F238E27FC236}">
                      <a16:creationId xmlns:a16="http://schemas.microsoft.com/office/drawing/2014/main" id="{C88C6D64-6314-40FF-9EB0-855598E7DB10}"/>
                    </a:ext>
                  </a:extLst>
                </p:cNvPr>
                <p:cNvPicPr/>
                <p:nvPr/>
              </p:nvPicPr>
              <p:blipFill>
                <a:blip r:embed="rId10"/>
                <a:stretch>
                  <a:fillRect/>
                </a:stretch>
              </p:blipFill>
              <p:spPr>
                <a:xfrm>
                  <a:off x="5787384" y="2801916"/>
                  <a:ext cx="54734" cy="68499"/>
                </a:xfrm>
                <a:prstGeom prst="rect">
                  <a:avLst/>
                </a:prstGeom>
              </p:spPr>
            </p:pic>
          </mc:Fallback>
        </mc:AlternateContent>
        <p:sp>
          <p:nvSpPr>
            <p:cNvPr id="85" name="Freeform: Shape 84">
              <a:extLst>
                <a:ext uri="{FF2B5EF4-FFF2-40B4-BE49-F238E27FC236}">
                  <a16:creationId xmlns:a16="http://schemas.microsoft.com/office/drawing/2014/main" xmlns="" id="{E83D5964-6677-4620-B35E-5EB4B08CA416}"/>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6" name="Freeform: Shape 85">
              <a:extLst>
                <a:ext uri="{FF2B5EF4-FFF2-40B4-BE49-F238E27FC236}">
                  <a16:creationId xmlns:a16="http://schemas.microsoft.com/office/drawing/2014/main" xmlns="" id="{BAE4FF9B-ECEB-4BD1-8C26-95FD80E6FD73}"/>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2" name="Group 1">
            <a:extLst>
              <a:ext uri="{FF2B5EF4-FFF2-40B4-BE49-F238E27FC236}">
                <a16:creationId xmlns:a16="http://schemas.microsoft.com/office/drawing/2014/main" xmlns="" id="{C6973612-8821-4686-AED8-6363116DC49A}"/>
              </a:ext>
            </a:extLst>
          </p:cNvPr>
          <p:cNvGrpSpPr/>
          <p:nvPr/>
        </p:nvGrpSpPr>
        <p:grpSpPr>
          <a:xfrm>
            <a:off x="8732494" y="1725468"/>
            <a:ext cx="1355671" cy="2296074"/>
            <a:chOff x="8732491" y="1725468"/>
            <a:chExt cx="1355671" cy="229607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9349925" y="2430413"/>
                <a:ext cx="18873" cy="2819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9340851" y="2421492"/>
                  <a:ext cx="36657" cy="45675"/>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34" name="Picture 33" descr="A picture containing male, grate&#10;&#10;Description automatically generated">
            <a:extLst>
              <a:ext uri="{FF2B5EF4-FFF2-40B4-BE49-F238E27FC236}">
                <a16:creationId xmlns:a16="http://schemas.microsoft.com/office/drawing/2014/main" xmlns="" id="{DC1CC6E9-EB20-4F0E-87B4-8609CA0D4F6C}"/>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65" name="Group 164">
            <a:extLst>
              <a:ext uri="{FF2B5EF4-FFF2-40B4-BE49-F238E27FC236}">
                <a16:creationId xmlns:a16="http://schemas.microsoft.com/office/drawing/2014/main" xmlns="" id="{E997F25D-3C7D-442A-AAB2-2479B646F405}"/>
              </a:ext>
            </a:extLst>
          </p:cNvPr>
          <p:cNvGrpSpPr/>
          <p:nvPr/>
        </p:nvGrpSpPr>
        <p:grpSpPr>
          <a:xfrm flipH="1">
            <a:off x="2548225" y="1884297"/>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66" name="Freeform: Shape 165">
              <a:extLst>
                <a:ext uri="{FF2B5EF4-FFF2-40B4-BE49-F238E27FC236}">
                  <a16:creationId xmlns:a16="http://schemas.microsoft.com/office/drawing/2014/main" xmlns="" id="{AD82866A-CE2F-42CA-9850-1CD132FCFA04}"/>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7" name="Freeform: Shape 166">
              <a:extLst>
                <a:ext uri="{FF2B5EF4-FFF2-40B4-BE49-F238E27FC236}">
                  <a16:creationId xmlns:a16="http://schemas.microsoft.com/office/drawing/2014/main" xmlns="" id="{979C6F22-1E59-4D68-A3A1-FAEC242D9A5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8" name="Freeform: Shape 167">
              <a:extLst>
                <a:ext uri="{FF2B5EF4-FFF2-40B4-BE49-F238E27FC236}">
                  <a16:creationId xmlns:a16="http://schemas.microsoft.com/office/drawing/2014/main" xmlns="" id="{41C0801D-D8BA-43D3-B837-CF631CEF1666}"/>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9" name="Freeform: Shape 168">
              <a:extLst>
                <a:ext uri="{FF2B5EF4-FFF2-40B4-BE49-F238E27FC236}">
                  <a16:creationId xmlns:a16="http://schemas.microsoft.com/office/drawing/2014/main" xmlns="" id="{1484125F-F0F9-4EE8-917C-E80D84832DA5}"/>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0" name="Freeform: Shape 169">
              <a:extLst>
                <a:ext uri="{FF2B5EF4-FFF2-40B4-BE49-F238E27FC236}">
                  <a16:creationId xmlns:a16="http://schemas.microsoft.com/office/drawing/2014/main" xmlns="" id="{617B6FAB-F8D6-4240-8E01-A5770CC64F3F}"/>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1" name="Freeform: Shape 170">
              <a:extLst>
                <a:ext uri="{FF2B5EF4-FFF2-40B4-BE49-F238E27FC236}">
                  <a16:creationId xmlns:a16="http://schemas.microsoft.com/office/drawing/2014/main" xmlns="" id="{A9EC5EBB-8275-446E-9246-BCB0DE5F7B55}"/>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2" name="Freeform: Shape 171">
              <a:extLst>
                <a:ext uri="{FF2B5EF4-FFF2-40B4-BE49-F238E27FC236}">
                  <a16:creationId xmlns:a16="http://schemas.microsoft.com/office/drawing/2014/main" xmlns="" id="{19A1EBC1-B89A-4FDB-AA1A-67D6D093B3A2}"/>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3" name="Freeform: Shape 172">
              <a:extLst>
                <a:ext uri="{FF2B5EF4-FFF2-40B4-BE49-F238E27FC236}">
                  <a16:creationId xmlns:a16="http://schemas.microsoft.com/office/drawing/2014/main" xmlns="" id="{9D3FCEEA-EC37-4332-8FA0-49AA7A99B930}"/>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4" name="Freeform: Shape 173">
              <a:extLst>
                <a:ext uri="{FF2B5EF4-FFF2-40B4-BE49-F238E27FC236}">
                  <a16:creationId xmlns:a16="http://schemas.microsoft.com/office/drawing/2014/main" xmlns="" id="{2EE5A2C7-7F76-434A-9A89-0BBAF95BDA4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5" name="Freeform: Shape 174">
              <a:extLst>
                <a:ext uri="{FF2B5EF4-FFF2-40B4-BE49-F238E27FC236}">
                  <a16:creationId xmlns:a16="http://schemas.microsoft.com/office/drawing/2014/main" xmlns="" id="{730FA77A-F07B-4D98-8481-01348F1C8A68}"/>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6" name="Freeform: Shape 175">
              <a:extLst>
                <a:ext uri="{FF2B5EF4-FFF2-40B4-BE49-F238E27FC236}">
                  <a16:creationId xmlns:a16="http://schemas.microsoft.com/office/drawing/2014/main" xmlns="" id="{84CFAF3D-2F7B-462C-B392-952CCFABD710}"/>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7" name="Freeform: Shape 176">
              <a:extLst>
                <a:ext uri="{FF2B5EF4-FFF2-40B4-BE49-F238E27FC236}">
                  <a16:creationId xmlns:a16="http://schemas.microsoft.com/office/drawing/2014/main" xmlns="" id="{8176F8DB-9662-4047-A4F7-672499BB18E2}"/>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8" name="Freeform: Shape 177">
              <a:extLst>
                <a:ext uri="{FF2B5EF4-FFF2-40B4-BE49-F238E27FC236}">
                  <a16:creationId xmlns:a16="http://schemas.microsoft.com/office/drawing/2014/main" xmlns="" id="{82472575-77CB-42A7-A37D-B92E03FFFE85}"/>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9" name="Freeform: Shape 178">
              <a:extLst>
                <a:ext uri="{FF2B5EF4-FFF2-40B4-BE49-F238E27FC236}">
                  <a16:creationId xmlns:a16="http://schemas.microsoft.com/office/drawing/2014/main" xmlns="" id="{D9471479-F85A-42D0-B603-FB7C34B31F7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0" name="Freeform: Shape 179">
              <a:extLst>
                <a:ext uri="{FF2B5EF4-FFF2-40B4-BE49-F238E27FC236}">
                  <a16:creationId xmlns:a16="http://schemas.microsoft.com/office/drawing/2014/main" xmlns="" id="{117BBD01-6722-4005-88FC-F7CD09104DB6}"/>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81" name="Freeform: Shape 180">
              <a:extLst>
                <a:ext uri="{FF2B5EF4-FFF2-40B4-BE49-F238E27FC236}">
                  <a16:creationId xmlns:a16="http://schemas.microsoft.com/office/drawing/2014/main" xmlns="" id="{8C3AA2C6-4C20-4A44-A46B-65FC68414E00}"/>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2" name="Freeform: Shape 181">
              <a:extLst>
                <a:ext uri="{FF2B5EF4-FFF2-40B4-BE49-F238E27FC236}">
                  <a16:creationId xmlns:a16="http://schemas.microsoft.com/office/drawing/2014/main" xmlns="" id="{46E193CB-0D0C-4066-AFF8-FBDA62690AF1}"/>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3" name="Oval 182">
              <a:extLst>
                <a:ext uri="{FF2B5EF4-FFF2-40B4-BE49-F238E27FC236}">
                  <a16:creationId xmlns:a16="http://schemas.microsoft.com/office/drawing/2014/main" xmlns="" id="{00E21F16-9CA2-47D0-866A-C07E4B2733D1}"/>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4" name="Freeform: Shape 183">
              <a:extLst>
                <a:ext uri="{FF2B5EF4-FFF2-40B4-BE49-F238E27FC236}">
                  <a16:creationId xmlns:a16="http://schemas.microsoft.com/office/drawing/2014/main" xmlns="" id="{CA25A021-DD19-4814-8E96-FD0EAD450206}"/>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5" name="Freeform: Shape 184">
              <a:extLst>
                <a:ext uri="{FF2B5EF4-FFF2-40B4-BE49-F238E27FC236}">
                  <a16:creationId xmlns:a16="http://schemas.microsoft.com/office/drawing/2014/main" xmlns="" id="{F0CBBA78-C5F0-4A4D-AB9F-E2CC6F5CAC01}"/>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6" name="Freeform: Shape 185">
              <a:extLst>
                <a:ext uri="{FF2B5EF4-FFF2-40B4-BE49-F238E27FC236}">
                  <a16:creationId xmlns:a16="http://schemas.microsoft.com/office/drawing/2014/main" xmlns="" id="{B5762DE2-F756-41BD-A44D-361791BF21E9}"/>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7" name="Oval 186">
              <a:extLst>
                <a:ext uri="{FF2B5EF4-FFF2-40B4-BE49-F238E27FC236}">
                  <a16:creationId xmlns:a16="http://schemas.microsoft.com/office/drawing/2014/main" xmlns="" id="{CF71C245-7E24-4B94-AC26-3DB22852D5AE}"/>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188" name="Ink 187">
                  <a:extLst>
                    <a:ext uri="{FF2B5EF4-FFF2-40B4-BE49-F238E27FC236}">
                      <a16:creationId xmlns:a16="http://schemas.microsoft.com/office/drawing/2014/main" xmlns="" id="{DE17E04A-4689-4660-BCC3-F3D398C3482E}"/>
                    </a:ext>
                  </a:extLst>
                </p14:cNvPr>
                <p14:cNvContentPartPr/>
                <p14:nvPr/>
              </p14:nvContentPartPr>
              <p14:xfrm rot="20800008">
                <a:off x="5705303" y="2894521"/>
                <a:ext cx="28440" cy="42480"/>
              </p14:xfrm>
            </p:contentPart>
          </mc:Choice>
          <mc:Fallback xmlns="">
            <p:pic>
              <p:nvPicPr>
                <p:cNvPr id="188" name="Ink 187">
                  <a:extLst>
                    <a:ext uri="{FF2B5EF4-FFF2-40B4-BE49-F238E27FC236}">
                      <a16:creationId xmlns:a16="http://schemas.microsoft.com/office/drawing/2014/main" id="{DE17E04A-4689-4660-BCC3-F3D398C3482E}"/>
                    </a:ext>
                  </a:extLst>
                </p:cNvPr>
                <p:cNvPicPr/>
                <p:nvPr/>
              </p:nvPicPr>
              <p:blipFill>
                <a:blip r:embed="rId16"/>
                <a:stretch>
                  <a:fillRect/>
                </a:stretch>
              </p:blipFill>
              <p:spPr>
                <a:xfrm rot="20800008">
                  <a:off x="5692136" y="2881410"/>
                  <a:ext cx="54247" cy="68178"/>
                </a:xfrm>
                <a:prstGeom prst="rect">
                  <a:avLst/>
                </a:prstGeom>
              </p:spPr>
            </p:pic>
          </mc:Fallback>
        </mc:AlternateContent>
        <p:sp>
          <p:nvSpPr>
            <p:cNvPr id="189" name="Freeform: Shape 188">
              <a:extLst>
                <a:ext uri="{FF2B5EF4-FFF2-40B4-BE49-F238E27FC236}">
                  <a16:creationId xmlns:a16="http://schemas.microsoft.com/office/drawing/2014/main" xmlns="" id="{F9D55176-BB33-4954-9516-B5C9D1A79F02}"/>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0" name="Freeform: Shape 189">
              <a:extLst>
                <a:ext uri="{FF2B5EF4-FFF2-40B4-BE49-F238E27FC236}">
                  <a16:creationId xmlns:a16="http://schemas.microsoft.com/office/drawing/2014/main" xmlns="" id="{A257CC14-82AB-4CEB-99A3-8FE26622967D}"/>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97" name="Rectangle 196">
            <a:extLst>
              <a:ext uri="{FF2B5EF4-FFF2-40B4-BE49-F238E27FC236}">
                <a16:creationId xmlns:a16="http://schemas.microsoft.com/office/drawing/2014/main" xmlns="" id="{1100BA03-DB6B-4911-B01A-67825784FCE5}"/>
              </a:ext>
            </a:extLst>
          </p:cNvPr>
          <p:cNvSpPr/>
          <p:nvPr/>
        </p:nvSpPr>
        <p:spPr>
          <a:xfrm>
            <a:off x="4665393" y="1625348"/>
            <a:ext cx="2869696" cy="1569660"/>
          </a:xfrm>
          <a:prstGeom prst="rect">
            <a:avLst/>
          </a:prstGeom>
          <a:noFill/>
        </p:spPr>
        <p:txBody>
          <a:bodyPr wrap="none" lIns="91440" tIns="45720" rIns="91440" bIns="45720">
            <a:spAutoFit/>
          </a:bodyPr>
          <a:lstStyle/>
          <a:p>
            <a:pPr algn="ctr" defTabSz="457223"/>
            <a:r>
              <a:rPr lang="en-US" sz="9600" b="1"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Vào</a:t>
            </a:r>
            <a:r>
              <a:rPr lang="en-US" sz="9600" b="1"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sp>
        <p:nvSpPr>
          <p:cNvPr id="200" name="Isosceles Triangle 199">
            <a:hlinkClick r:id="" action="ppaction://hlinkshowjump?jump=lastslideviewed"/>
            <a:extLst>
              <a:ext uri="{FF2B5EF4-FFF2-40B4-BE49-F238E27FC236}">
                <a16:creationId xmlns:a16="http://schemas.microsoft.com/office/drawing/2014/main" xmlns="" id="{81D7F250-1B43-4748-9B93-BBE20525D2C7}"/>
              </a:ext>
            </a:extLst>
          </p:cNvPr>
          <p:cNvSpPr/>
          <p:nvPr/>
        </p:nvSpPr>
        <p:spPr>
          <a:xfrm rot="5400000">
            <a:off x="11238516" y="412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8260111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1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77735 -0.31273 " pathEditMode="relative" rAng="0" ptsTypes="AA">
                                      <p:cBhvr>
                                        <p:cTn id="17" dur="750" fill="hold"/>
                                        <p:tgtEl>
                                          <p:spTgt spid="30"/>
                                        </p:tgtEl>
                                        <p:attrNameLst>
                                          <p:attrName>ppt_x</p:attrName>
                                          <p:attrName>ppt_y</p:attrName>
                                        </p:attrNameLst>
                                      </p:cBhvr>
                                      <p:rCtr x="-32253" y="2500"/>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42" presetClass="path" presetSubtype="0" accel="50000" decel="50000" fill="hold" nodeType="withEffect">
                                  <p:stCondLst>
                                    <p:cond delay="0"/>
                                  </p:stCondLst>
                                  <p:childTnLst>
                                    <p:animMotion origin="layout" path="M 2.91667E-6 -2.96296E-6 L 0.03606 -0.02199 " pathEditMode="relative" rAng="0" ptsTypes="AA">
                                      <p:cBhvr>
                                        <p:cTn id="19" dur="500" fill="hold"/>
                                        <p:tgtEl>
                                          <p:spTgt spid="61"/>
                                        </p:tgtEl>
                                        <p:attrNameLst>
                                          <p:attrName>ppt_x</p:attrName>
                                          <p:attrName>ppt_y</p:attrName>
                                        </p:attrNameLst>
                                      </p:cBhvr>
                                      <p:rCtr x="1797" y="-1111"/>
                                    </p:animMotion>
                                  </p:childTnLst>
                                </p:cTn>
                              </p:par>
                              <p:par>
                                <p:cTn id="20" presetID="1" presetClass="exit" presetSubtype="0" fill="hold" nodeType="withEffect">
                                  <p:stCondLst>
                                    <p:cond delay="400"/>
                                  </p:stCondLst>
                                  <p:childTnLst>
                                    <p:set>
                                      <p:cBhvr>
                                        <p:cTn id="21" dur="1" fill="hold">
                                          <p:stCondLst>
                                            <p:cond delay="0"/>
                                          </p:stCondLst>
                                        </p:cTn>
                                        <p:tgtEl>
                                          <p:spTgt spid="61"/>
                                        </p:tgtEl>
                                        <p:attrNameLst>
                                          <p:attrName>style.visibility</p:attrName>
                                        </p:attrNameLst>
                                      </p:cBhvr>
                                      <p:to>
                                        <p:strVal val="hidden"/>
                                      </p:to>
                                    </p:set>
                                  </p:childTnLst>
                                </p:cTn>
                              </p:par>
                              <p:par>
                                <p:cTn id="22" presetID="1" presetClass="entr" presetSubtype="0" fill="hold" nodeType="withEffect">
                                  <p:stCondLst>
                                    <p:cond delay="400"/>
                                  </p:stCondLst>
                                  <p:childTnLst>
                                    <p:set>
                                      <p:cBhvr>
                                        <p:cTn id="23" dur="1" fill="hold">
                                          <p:stCondLst>
                                            <p:cond delay="0"/>
                                          </p:stCondLst>
                                        </p:cTn>
                                        <p:tgtEl>
                                          <p:spTgt spid="139"/>
                                        </p:tgtEl>
                                        <p:attrNameLst>
                                          <p:attrName>style.visibility</p:attrName>
                                        </p:attrNameLst>
                                      </p:cBhvr>
                                      <p:to>
                                        <p:strVal val="visible"/>
                                      </p:to>
                                    </p:set>
                                  </p:childTnLst>
                                </p:cTn>
                              </p:par>
                              <p:par>
                                <p:cTn id="24" presetID="8" presetClass="emph" presetSubtype="0" fill="hold" nodeType="withEffect">
                                  <p:stCondLst>
                                    <p:cond delay="0"/>
                                  </p:stCondLst>
                                  <p:childTnLst>
                                    <p:animRot by="-43200000">
                                      <p:cBhvr>
                                        <p:cTn id="25" dur="500" fill="hold"/>
                                        <p:tgtEl>
                                          <p:spTgt spid="30"/>
                                        </p:tgtEl>
                                        <p:attrNameLst>
                                          <p:attrName>r</p:attrName>
                                        </p:attrNameLst>
                                      </p:cBhvr>
                                    </p:animRot>
                                  </p:childTnLst>
                                </p:cTn>
                              </p:par>
                              <p:par>
                                <p:cTn id="26" presetID="6" presetClass="emph" presetSubtype="0" fill="hold" nodeType="withEffect">
                                  <p:stCondLst>
                                    <p:cond delay="0"/>
                                  </p:stCondLst>
                                  <p:childTnLst>
                                    <p:animScale>
                                      <p:cBhvr>
                                        <p:cTn id="27" dur="500" fill="hold"/>
                                        <p:tgtEl>
                                          <p:spTgt spid="30"/>
                                        </p:tgtEl>
                                      </p:cBhvr>
                                      <p:by x="110000" y="110000"/>
                                    </p:animScale>
                                  </p:childTnLst>
                                </p:cTn>
                              </p:par>
                            </p:childTnLst>
                          </p:cTn>
                        </p:par>
                        <p:par>
                          <p:cTn id="28" fill="hold">
                            <p:stCondLst>
                              <p:cond delay="3000"/>
                            </p:stCondLst>
                            <p:childTnLst>
                              <p:par>
                                <p:cTn id="29" presetID="1" presetClass="exit" presetSubtype="0" fill="hold" nodeType="afterEffect">
                                  <p:stCondLst>
                                    <p:cond delay="250"/>
                                  </p:stCondLst>
                                  <p:childTnLst>
                                    <p:set>
                                      <p:cBhvr>
                                        <p:cTn id="30" dur="1" fill="hold">
                                          <p:stCondLst>
                                            <p:cond delay="0"/>
                                          </p:stCondLst>
                                        </p:cTn>
                                        <p:tgtEl>
                                          <p:spTgt spid="139"/>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65"/>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2"/>
                                        </p:tgtEl>
                                        <p:attrNameLst>
                                          <p:attrName>style.visibility</p:attrName>
                                        </p:attrNameLst>
                                      </p:cBhvr>
                                      <p:to>
                                        <p:strVal val="visible"/>
                                      </p:to>
                                    </p:set>
                                  </p:childTnLst>
                                </p:cTn>
                              </p:par>
                              <p:par>
                                <p:cTn id="37" presetID="53" presetClass="entr" presetSubtype="16" fill="hold" grpId="0" nodeType="withEffect">
                                  <p:stCondLst>
                                    <p:cond delay="0"/>
                                  </p:stCondLst>
                                  <p:childTnLst>
                                    <p:set>
                                      <p:cBhvr>
                                        <p:cTn id="38" dur="1" fill="hold">
                                          <p:stCondLst>
                                            <p:cond delay="0"/>
                                          </p:stCondLst>
                                        </p:cTn>
                                        <p:tgtEl>
                                          <p:spTgt spid="197"/>
                                        </p:tgtEl>
                                        <p:attrNameLst>
                                          <p:attrName>style.visibility</p:attrName>
                                        </p:attrNameLst>
                                      </p:cBhvr>
                                      <p:to>
                                        <p:strVal val="visible"/>
                                      </p:to>
                                    </p:set>
                                    <p:anim calcmode="lin" valueType="num">
                                      <p:cBhvr>
                                        <p:cTn id="39" dur="500" fill="hold"/>
                                        <p:tgtEl>
                                          <p:spTgt spid="197"/>
                                        </p:tgtEl>
                                        <p:attrNameLst>
                                          <p:attrName>ppt_w</p:attrName>
                                        </p:attrNameLst>
                                      </p:cBhvr>
                                      <p:tavLst>
                                        <p:tav tm="0">
                                          <p:val>
                                            <p:fltVal val="0"/>
                                          </p:val>
                                        </p:tav>
                                        <p:tav tm="100000">
                                          <p:val>
                                            <p:strVal val="#ppt_w"/>
                                          </p:val>
                                        </p:tav>
                                      </p:tavLst>
                                    </p:anim>
                                    <p:anim calcmode="lin" valueType="num">
                                      <p:cBhvr>
                                        <p:cTn id="40" dur="500" fill="hold"/>
                                        <p:tgtEl>
                                          <p:spTgt spid="197"/>
                                        </p:tgtEl>
                                        <p:attrNameLst>
                                          <p:attrName>ppt_h</p:attrName>
                                        </p:attrNameLst>
                                      </p:cBhvr>
                                      <p:tavLst>
                                        <p:tav tm="0">
                                          <p:val>
                                            <p:fltVal val="0"/>
                                          </p:val>
                                        </p:tav>
                                        <p:tav tm="100000">
                                          <p:val>
                                            <p:strVal val="#ppt_h"/>
                                          </p:val>
                                        </p:tav>
                                      </p:tavLst>
                                    </p:anim>
                                    <p:animEffect transition="in" filter="fade">
                                      <p:cBhvr>
                                        <p:cTn id="41" dur="500"/>
                                        <p:tgtEl>
                                          <p:spTgt spid="197"/>
                                        </p:tgtEl>
                                      </p:cBhvr>
                                    </p:animEffect>
                                  </p:childTnLst>
                                </p:cTn>
                              </p:par>
                              <p:par>
                                <p:cTn id="42" presetID="30" presetClass="emph" presetSubtype="0" repeatCount="indefinite" fill="hold" grpId="1" nodeType="withEffect">
                                  <p:stCondLst>
                                    <p:cond delay="0"/>
                                  </p:stCondLst>
                                  <p:childTnLst>
                                    <p:animClr clrSpc="hsl" dir="cw">
                                      <p:cBhvr override="childStyle">
                                        <p:cTn id="43" dur="500" fill="hold"/>
                                        <p:tgtEl>
                                          <p:spTgt spid="197"/>
                                        </p:tgtEl>
                                        <p:attrNameLst>
                                          <p:attrName>style.color</p:attrName>
                                        </p:attrNameLst>
                                      </p:cBhvr>
                                      <p:by>
                                        <p:hsl h="0" s="12549" l="25098"/>
                                      </p:by>
                                    </p:animClr>
                                    <p:animClr clrSpc="hsl" dir="cw">
                                      <p:cBhvr>
                                        <p:cTn id="44" dur="500" fill="hold"/>
                                        <p:tgtEl>
                                          <p:spTgt spid="197"/>
                                        </p:tgtEl>
                                        <p:attrNameLst>
                                          <p:attrName>fillcolor</p:attrName>
                                        </p:attrNameLst>
                                      </p:cBhvr>
                                      <p:by>
                                        <p:hsl h="0" s="12549" l="25098"/>
                                      </p:by>
                                    </p:animClr>
                                    <p:animClr clrSpc="hsl" dir="cw">
                                      <p:cBhvr>
                                        <p:cTn id="45" dur="500" fill="hold"/>
                                        <p:tgtEl>
                                          <p:spTgt spid="197"/>
                                        </p:tgtEl>
                                        <p:attrNameLst>
                                          <p:attrName>stroke.color</p:attrName>
                                        </p:attrNameLst>
                                      </p:cBhvr>
                                      <p:by>
                                        <p:hsl h="0" s="12549" l="25098"/>
                                      </p:by>
                                    </p:animClr>
                                    <p:set>
                                      <p:cBhvr>
                                        <p:cTn id="46" dur="500" fill="hold"/>
                                        <p:tgtEl>
                                          <p:spTgt spid="197"/>
                                        </p:tgtEl>
                                        <p:attrNameLst>
                                          <p:attrName>fill.type</p:attrName>
                                        </p:attrNameLst>
                                      </p:cBhvr>
                                      <p:to>
                                        <p:strVal val="solid"/>
                                      </p:to>
                                    </p:set>
                                  </p:childTnLst>
                                  <p:subTnLst>
                                    <p:audio>
                                      <p:cMediaNode>
                                        <p:cTn display="0" masterRel="sameClick">
                                          <p:stCondLst>
                                            <p:cond evt="begin" delay="0">
                                              <p:tn val="42"/>
                                            </p:cond>
                                          </p:stCondLst>
                                          <p:endCondLst>
                                            <p:cond evt="onStopAudio" delay="0">
                                              <p:tgtEl>
                                                <p:sldTgt/>
                                              </p:tgtEl>
                                            </p:cond>
                                          </p:endCondLst>
                                        </p:cTn>
                                        <p:tgtEl>
                                          <p:sndTgt r:embed="rId4" name="thang.wav"/>
                                        </p:tgtEl>
                                      </p:cMediaNode>
                                    </p:audio>
                                  </p:subTnLst>
                                </p:cTn>
                              </p:par>
                              <p:par>
                                <p:cTn id="47" presetID="32" presetClass="emph" presetSubtype="0" repeatCount="indefinite" fill="hold" grpId="2" nodeType="withEffect">
                                  <p:stCondLst>
                                    <p:cond delay="0"/>
                                  </p:stCondLst>
                                  <p:childTnLst>
                                    <p:animRot by="120000">
                                      <p:cBhvr>
                                        <p:cTn id="48" dur="100" fill="hold">
                                          <p:stCondLst>
                                            <p:cond delay="0"/>
                                          </p:stCondLst>
                                        </p:cTn>
                                        <p:tgtEl>
                                          <p:spTgt spid="197"/>
                                        </p:tgtEl>
                                        <p:attrNameLst>
                                          <p:attrName>r</p:attrName>
                                        </p:attrNameLst>
                                      </p:cBhvr>
                                    </p:animRot>
                                    <p:animRot by="-240000">
                                      <p:cBhvr>
                                        <p:cTn id="49" dur="200" fill="hold">
                                          <p:stCondLst>
                                            <p:cond delay="200"/>
                                          </p:stCondLst>
                                        </p:cTn>
                                        <p:tgtEl>
                                          <p:spTgt spid="197"/>
                                        </p:tgtEl>
                                        <p:attrNameLst>
                                          <p:attrName>r</p:attrName>
                                        </p:attrNameLst>
                                      </p:cBhvr>
                                    </p:animRot>
                                    <p:animRot by="240000">
                                      <p:cBhvr>
                                        <p:cTn id="50" dur="200" fill="hold">
                                          <p:stCondLst>
                                            <p:cond delay="400"/>
                                          </p:stCondLst>
                                        </p:cTn>
                                        <p:tgtEl>
                                          <p:spTgt spid="197"/>
                                        </p:tgtEl>
                                        <p:attrNameLst>
                                          <p:attrName>r</p:attrName>
                                        </p:attrNameLst>
                                      </p:cBhvr>
                                    </p:animRot>
                                    <p:animRot by="-240000">
                                      <p:cBhvr>
                                        <p:cTn id="51" dur="200" fill="hold">
                                          <p:stCondLst>
                                            <p:cond delay="600"/>
                                          </p:stCondLst>
                                        </p:cTn>
                                        <p:tgtEl>
                                          <p:spTgt spid="197"/>
                                        </p:tgtEl>
                                        <p:attrNameLst>
                                          <p:attrName>r</p:attrName>
                                        </p:attrNameLst>
                                      </p:cBhvr>
                                    </p:animRot>
                                    <p:animRot by="120000">
                                      <p:cBhvr>
                                        <p:cTn id="52" dur="200" fill="hold">
                                          <p:stCondLst>
                                            <p:cond delay="800"/>
                                          </p:stCondLst>
                                        </p:cTn>
                                        <p:tgtEl>
                                          <p:spTgt spid="19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p:bldP spid="197" grpId="1"/>
      <p:bldP spid="197" grpId="2"/>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3B0FCC59-A423-221B-29C8-D6789CCB93CC}"/>
              </a:ext>
            </a:extLst>
          </p:cNvPr>
          <p:cNvSpPr txBox="1"/>
          <p:nvPr/>
        </p:nvSpPr>
        <p:spPr>
          <a:xfrm>
            <a:off x="515178" y="497052"/>
            <a:ext cx="11161644" cy="523220"/>
          </a:xfrm>
          <a:prstGeom prst="rect">
            <a:avLst/>
          </a:prstGeom>
          <a:noFill/>
        </p:spPr>
        <p:txBody>
          <a:bodyPr wrap="square" rtlCol="0">
            <a:spAutoFit/>
          </a:bodyPr>
          <a:lstStyle/>
          <a:p>
            <a:pPr algn="just"/>
            <a:r>
              <a:rPr lang="en-US" sz="2800" b="1" dirty="0">
                <a:latin typeface="Times New Roman" panose="02020603050405020304" pitchFamily="18" charset="0"/>
                <a:cs typeface="Times New Roman" panose="02020603050405020304" pitchFamily="18" charset="0"/>
              </a:rPr>
              <a:t>1. </a:t>
            </a:r>
            <a:r>
              <a:rPr lang="en-US" sz="2800" b="1" dirty="0" err="1">
                <a:latin typeface="Times New Roman" panose="02020603050405020304" pitchFamily="18" charset="0"/>
                <a:cs typeface="Times New Roman" panose="02020603050405020304" pitchFamily="18" charset="0"/>
              </a:rPr>
              <a:t>Đọc</a:t>
            </a:r>
            <a:r>
              <a:rPr lang="en-US" sz="2800" b="1" dirty="0">
                <a:latin typeface="Times New Roman" panose="02020603050405020304" pitchFamily="18" charset="0"/>
                <a:cs typeface="Times New Roman" panose="02020603050405020304" pitchFamily="18" charset="0"/>
              </a:rPr>
              <a:t> – </a:t>
            </a:r>
            <a:r>
              <a:rPr lang="en-US" sz="2800" b="1" dirty="0" err="1">
                <a:latin typeface="Times New Roman" panose="02020603050405020304" pitchFamily="18" charset="0"/>
                <a:cs typeface="Times New Roman" panose="02020603050405020304" pitchFamily="18" charset="0"/>
              </a:rPr>
              <a:t>chú</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thích</a:t>
            </a:r>
            <a:endParaRPr lang="en-US" sz="2800" b="1" dirty="0">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xmlns="" id="{103322D6-C671-E77E-3C98-45E4573638EB}"/>
              </a:ext>
            </a:extLst>
          </p:cNvPr>
          <p:cNvSpPr txBox="1"/>
          <p:nvPr/>
        </p:nvSpPr>
        <p:spPr>
          <a:xfrm>
            <a:off x="932291" y="1191389"/>
            <a:ext cx="8236424" cy="523220"/>
          </a:xfrm>
          <a:prstGeom prst="rect">
            <a:avLst/>
          </a:prstGeom>
          <a:noFill/>
        </p:spPr>
        <p:txBody>
          <a:bodyPr wrap="square" rtlCol="0">
            <a:spAutoFit/>
          </a:bodyPr>
          <a:lstStyle/>
          <a:p>
            <a:pPr algn="just"/>
            <a:r>
              <a:rPr lang="en-US" sz="2800" dirty="0">
                <a:latin typeface="Times New Roman" panose="02020603050405020304" pitchFamily="18" charset="0"/>
                <a:cs typeface="Times New Roman" panose="02020603050405020304" pitchFamily="18" charset="0"/>
              </a:rPr>
              <a:t>a. </a:t>
            </a:r>
            <a:r>
              <a:rPr lang="en-US" sz="2800" dirty="0" err="1">
                <a:latin typeface="Times New Roman" panose="02020603050405020304" pitchFamily="18" charset="0"/>
                <a:cs typeface="Times New Roman" panose="02020603050405020304" pitchFamily="18" charset="0"/>
              </a:rPr>
              <a:t>Đọc</a:t>
            </a:r>
            <a:endParaRPr lang="en-US" sz="2800" i="1" dirty="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F8D37750-9440-33EC-5466-DCB16EA017E7}"/>
              </a:ext>
            </a:extLst>
          </p:cNvPr>
          <p:cNvSpPr txBox="1"/>
          <p:nvPr/>
        </p:nvSpPr>
        <p:spPr>
          <a:xfrm>
            <a:off x="1520829" y="1802679"/>
            <a:ext cx="5233932" cy="2246769"/>
          </a:xfrm>
          <a:prstGeom prst="rect">
            <a:avLst/>
          </a:prstGeom>
          <a:noFill/>
        </p:spPr>
        <p:txBody>
          <a:bodyPr wrap="square" rtlCol="0">
            <a:spAutoFit/>
          </a:bodyPr>
          <a:lstStyle/>
          <a:p>
            <a:pPr algn="just"/>
            <a:r>
              <a:rPr lang="vi-VN" sz="2800" dirty="0">
                <a:latin typeface="Times New Roman" panose="02020603050405020304" pitchFamily="18" charset="0"/>
                <a:cs typeface="Times New Roman" panose="02020603050405020304" pitchFamily="18" charset="0"/>
              </a:rPr>
              <a:t>- Đọc to, rõ ràng, diễn cảm</a:t>
            </a:r>
          </a:p>
          <a:p>
            <a:pPr algn="just"/>
            <a:r>
              <a:rPr lang="vi-VN" sz="2800" dirty="0">
                <a:latin typeface="Times New Roman" panose="02020603050405020304" pitchFamily="18" charset="0"/>
                <a:cs typeface="Times New Roman" panose="02020603050405020304" pitchFamily="18" charset="0"/>
              </a:rPr>
              <a:t>- Đọc phân vai</a:t>
            </a:r>
          </a:p>
          <a:p>
            <a:pPr algn="just"/>
            <a:r>
              <a:rPr lang="vi-VN" sz="2800" dirty="0">
                <a:latin typeface="Times New Roman" panose="02020603050405020304" pitchFamily="18" charset="0"/>
                <a:cs typeface="Times New Roman" panose="02020603050405020304" pitchFamily="18" charset="0"/>
              </a:rPr>
              <a:t>- Chú ý sử dụng chiến lược đọc trong các thẻ chỉ dẫn: </a:t>
            </a:r>
            <a:r>
              <a:rPr lang="vi-VN" sz="2800" i="1" dirty="0">
                <a:latin typeface="Times New Roman" panose="02020603050405020304" pitchFamily="18" charset="0"/>
                <a:cs typeface="Times New Roman" panose="02020603050405020304" pitchFamily="18" charset="0"/>
              </a:rPr>
              <a:t>theo dõi, dự đoán, suy luận, đối chiếu.</a:t>
            </a:r>
            <a:endParaRPr lang="en-US" sz="2800" dirty="0">
              <a:latin typeface="Times New Roman" panose="02020603050405020304" pitchFamily="18" charset="0"/>
              <a:cs typeface="Times New Roman" panose="02020603050405020304" pitchFamily="18" charset="0"/>
            </a:endParaRPr>
          </a:p>
        </p:txBody>
      </p:sp>
      <p:sp>
        <p:nvSpPr>
          <p:cNvPr id="5" name="Freeform 5">
            <a:extLst>
              <a:ext uri="{FF2B5EF4-FFF2-40B4-BE49-F238E27FC236}">
                <a16:creationId xmlns:a16="http://schemas.microsoft.com/office/drawing/2014/main" xmlns="" id="{422AC0AD-FF58-5C3C-96ED-8F70275330C5}"/>
              </a:ext>
            </a:extLst>
          </p:cNvPr>
          <p:cNvSpPr/>
          <p:nvPr/>
        </p:nvSpPr>
        <p:spPr>
          <a:xfrm>
            <a:off x="7103344" y="2497016"/>
            <a:ext cx="5307817" cy="4439265"/>
          </a:xfrm>
          <a:custGeom>
            <a:avLst/>
            <a:gdLst/>
            <a:ahLst/>
            <a:cxnLst/>
            <a:rect l="l" t="t" r="r" b="b"/>
            <a:pathLst>
              <a:path w="4919870" h="4114800">
                <a:moveTo>
                  <a:pt x="0" y="0"/>
                </a:moveTo>
                <a:lnTo>
                  <a:pt x="4919869" y="0"/>
                </a:lnTo>
                <a:lnTo>
                  <a:pt x="4919869" y="4114800"/>
                </a:lnTo>
                <a:lnTo>
                  <a:pt x="0" y="4114800"/>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txBody>
          <a:bodyPr/>
          <a:lstStyle/>
          <a:p>
            <a:endParaRPr lang="en-US"/>
          </a:p>
        </p:txBody>
      </p:sp>
    </p:spTree>
    <p:extLst>
      <p:ext uri="{BB962C8B-B14F-4D97-AF65-F5344CB8AC3E}">
        <p14:creationId xmlns:p14="http://schemas.microsoft.com/office/powerpoint/2010/main" val="228022627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a:hlinkClick r:id="rId7" action="ppaction://hlinksldjump"/>
            <a:extLst>
              <a:ext uri="{FF2B5EF4-FFF2-40B4-BE49-F238E27FC236}">
                <a16:creationId xmlns:a16="http://schemas.microsoft.com/office/drawing/2014/main" xmlns="" id="{418CDFC5-F1F2-4A05-8601-C70753D78DAD}"/>
              </a:ext>
            </a:extLst>
          </p:cNvPr>
          <p:cNvSpPr/>
          <p:nvPr/>
        </p:nvSpPr>
        <p:spPr>
          <a:xfrm>
            <a:off x="6471141" y="4876800"/>
            <a:ext cx="4712677" cy="1524000"/>
          </a:xfrm>
          <a:prstGeom prst="roundRect">
            <a:avLst>
              <a:gd name="adj" fmla="val 50000"/>
            </a:avLst>
          </a:prstGeom>
          <a:solidFill>
            <a:srgbClr val="DAD8C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solidFill>
                  <a:schemeClr val="tx1"/>
                </a:solidFill>
                <a:latin typeface="Times New Roman" panose="02020603050405020304" pitchFamily="18" charset="0"/>
                <a:cs typeface="Times New Roman" panose="02020603050405020304" pitchFamily="18" charset="0"/>
              </a:rPr>
              <a:t>D</a:t>
            </a:r>
            <a:r>
              <a:rPr lang="vi-VN" sz="3200" dirty="0">
                <a:solidFill>
                  <a:schemeClr val="tx1"/>
                </a:solidFill>
                <a:latin typeface="Times New Roman" panose="02020603050405020304" pitchFamily="18" charset="0"/>
                <a:cs typeface="Times New Roman" panose="02020603050405020304" pitchFamily="18" charset="0"/>
              </a:rPr>
              <a:t>. Khả năng suy luận tài ba.</a:t>
            </a:r>
          </a:p>
        </p:txBody>
      </p:sp>
      <p:sp>
        <p:nvSpPr>
          <p:cNvPr id="48" name="dapan1">
            <a:hlinkClick r:id="rId7" action="ppaction://hlinksldjump"/>
            <a:extLst>
              <a:ext uri="{FF2B5EF4-FFF2-40B4-BE49-F238E27FC236}">
                <a16:creationId xmlns:a16="http://schemas.microsoft.com/office/drawing/2014/main" xmlns="" id="{94E5965D-5739-45BE-B5BB-34E81578A358}"/>
              </a:ext>
            </a:extLst>
          </p:cNvPr>
          <p:cNvSpPr/>
          <p:nvPr/>
        </p:nvSpPr>
        <p:spPr>
          <a:xfrm>
            <a:off x="1008188" y="3672466"/>
            <a:ext cx="4712677" cy="1007814"/>
          </a:xfrm>
          <a:prstGeom prst="roundRect">
            <a:avLst>
              <a:gd name="adj" fmla="val 50000"/>
            </a:avLst>
          </a:prstGeom>
          <a:solidFill>
            <a:srgbClr val="DAD8C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solidFill>
                  <a:schemeClr val="tx1"/>
                </a:solidFill>
                <a:latin typeface="Times New Roman" panose="02020603050405020304" pitchFamily="18" charset="0"/>
                <a:cs typeface="Times New Roman" panose="02020603050405020304" pitchFamily="18" charset="0"/>
              </a:rPr>
              <a:t>A. Khả năng quan sát, để ý những chi tiết nhỏ.</a:t>
            </a:r>
          </a:p>
        </p:txBody>
      </p:sp>
      <p:sp>
        <p:nvSpPr>
          <p:cNvPr id="46" name="dapan2">
            <a:hlinkClick r:id="rId7" action="ppaction://hlinksldjump"/>
            <a:extLst>
              <a:ext uri="{FF2B5EF4-FFF2-40B4-BE49-F238E27FC236}">
                <a16:creationId xmlns:a16="http://schemas.microsoft.com/office/drawing/2014/main" xmlns="" id="{85E4AD51-E9FD-4FAD-A292-0E29E7581BF8}"/>
              </a:ext>
            </a:extLst>
          </p:cNvPr>
          <p:cNvSpPr/>
          <p:nvPr/>
        </p:nvSpPr>
        <p:spPr>
          <a:xfrm>
            <a:off x="6471141" y="3672466"/>
            <a:ext cx="4712677" cy="1007814"/>
          </a:xfrm>
          <a:prstGeom prst="roundRect">
            <a:avLst>
              <a:gd name="adj" fmla="val 50000"/>
            </a:avLst>
          </a:prstGeom>
          <a:solidFill>
            <a:srgbClr val="DAD8C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solidFill>
                  <a:schemeClr val="tx1"/>
                </a:solidFill>
                <a:latin typeface="Times New Roman" panose="02020603050405020304" pitchFamily="18" charset="0"/>
                <a:cs typeface="Times New Roman" panose="02020603050405020304" pitchFamily="18" charset="0"/>
              </a:rPr>
              <a:t>B. Khả năng xâu chuỗi manh mối.</a:t>
            </a:r>
          </a:p>
        </p:txBody>
      </p:sp>
      <p:sp>
        <p:nvSpPr>
          <p:cNvPr id="45" name="dapan3">
            <a:hlinkClick r:id="rId8" action="ppaction://hlinksldjump"/>
            <a:extLst>
              <a:ext uri="{FF2B5EF4-FFF2-40B4-BE49-F238E27FC236}">
                <a16:creationId xmlns:a16="http://schemas.microsoft.com/office/drawing/2014/main" xmlns="" id="{5F4C0911-E488-4275-9DA5-0D19DF513A7E}"/>
              </a:ext>
            </a:extLst>
          </p:cNvPr>
          <p:cNvSpPr/>
          <p:nvPr/>
        </p:nvSpPr>
        <p:spPr>
          <a:xfrm>
            <a:off x="1008187" y="4876800"/>
            <a:ext cx="4712677" cy="1524000"/>
          </a:xfrm>
          <a:prstGeom prst="roundRect">
            <a:avLst>
              <a:gd name="adj" fmla="val 50000"/>
            </a:avLst>
          </a:prstGeom>
          <a:solidFill>
            <a:srgbClr val="DAD8C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solidFill>
                  <a:schemeClr val="tx1"/>
                </a:solidFill>
                <a:latin typeface="Times New Roman" panose="02020603050405020304" pitchFamily="18" charset="0"/>
                <a:cs typeface="Times New Roman" panose="02020603050405020304" pitchFamily="18" charset="0"/>
              </a:rPr>
              <a:t>C</a:t>
            </a:r>
            <a:r>
              <a:rPr lang="vi-VN" sz="3200" dirty="0">
                <a:solidFill>
                  <a:schemeClr val="tx1"/>
                </a:solidFill>
                <a:latin typeface="Times New Roman" panose="02020603050405020304" pitchFamily="18" charset="0"/>
                <a:cs typeface="Times New Roman" panose="02020603050405020304" pitchFamily="18" charset="0"/>
              </a:rPr>
              <a:t>. Khả năng tháo túng tâm lí những người liên quan đến vụ án.</a:t>
            </a:r>
          </a:p>
        </p:txBody>
      </p:sp>
      <p:sp>
        <p:nvSpPr>
          <p:cNvPr id="20" name="Rectangle: Rounded Corners 19">
            <a:extLst>
              <a:ext uri="{FF2B5EF4-FFF2-40B4-BE49-F238E27FC236}">
                <a16:creationId xmlns:a16="http://schemas.microsoft.com/office/drawing/2014/main" xmlns="" id="{1BEF8640-1554-468C-9D8E-2F35441828B8}"/>
              </a:ext>
            </a:extLst>
          </p:cNvPr>
          <p:cNvSpPr/>
          <p:nvPr/>
        </p:nvSpPr>
        <p:spPr>
          <a:xfrm>
            <a:off x="1559170" y="1341388"/>
            <a:ext cx="9073662" cy="1940418"/>
          </a:xfrm>
          <a:prstGeom prst="roundRect">
            <a:avLst>
              <a:gd name="adj" fmla="val 50000"/>
            </a:avLst>
          </a:prstGeom>
          <a:solidFill>
            <a:srgbClr val="DAD8C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7. </a:t>
            </a:r>
            <a:r>
              <a:rPr lang="vi-VN" sz="3200" b="1" dirty="0">
                <a:solidFill>
                  <a:schemeClr val="tx1"/>
                </a:solidFill>
                <a:latin typeface="Times New Roman" panose="02020603050405020304" pitchFamily="18" charset="0"/>
                <a:cs typeface="Times New Roman" panose="02020603050405020304" pitchFamily="18" charset="0"/>
              </a:rPr>
              <a:t>Đâu không phải là đáp án đúng khi nói về khả năng giúp Luật sư Ét-uốt phá án thành công?</a:t>
            </a:r>
          </a:p>
        </p:txBody>
      </p:sp>
      <p:pic>
        <p:nvPicPr>
          <p:cNvPr id="8" name="Correct Answer #3 Sound Effect">
            <a:hlinkClick r:id="" action="ppaction://media"/>
            <a:extLst>
              <a:ext uri="{FF2B5EF4-FFF2-40B4-BE49-F238E27FC236}">
                <a16:creationId xmlns:a16="http://schemas.microsoft.com/office/drawing/2014/main" xmlns="" id="{1B47BE7B-87D3-4C6E-B72F-1237B2DA4639}"/>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160912" y="-471056"/>
            <a:ext cx="487363" cy="487363"/>
          </a:xfrm>
          <a:prstGeom prst="rect">
            <a:avLst/>
          </a:prstGeom>
        </p:spPr>
      </p:pic>
      <p:pic>
        <p:nvPicPr>
          <p:cNvPr id="9" name="Wrong Answer">
            <a:hlinkClick r:id="" action="ppaction://media"/>
            <a:extLst>
              <a:ext uri="{FF2B5EF4-FFF2-40B4-BE49-F238E27FC236}">
                <a16:creationId xmlns:a16="http://schemas.microsoft.com/office/drawing/2014/main" xmlns="" id="{7C786DE5-BF75-484B-ABBD-4E3454B45621}"/>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941678" y="-487364"/>
            <a:ext cx="487363" cy="487363"/>
          </a:xfrm>
          <a:prstGeom prst="rect">
            <a:avLst/>
          </a:prstGeom>
        </p:spPr>
      </p:pic>
      <p:sp>
        <p:nvSpPr>
          <p:cNvPr id="10" name="Action Button: Return 9">
            <a:hlinkClick r:id="rId10" action="ppaction://hlinksldjump" highlightClick="1"/>
            <a:extLst>
              <a:ext uri="{FF2B5EF4-FFF2-40B4-BE49-F238E27FC236}">
                <a16:creationId xmlns:a16="http://schemas.microsoft.com/office/drawing/2014/main" xmlns="" id="{E20CEA7B-FBCA-4FED-8C7E-F830C1695342}"/>
              </a:ext>
            </a:extLst>
          </p:cNvPr>
          <p:cNvSpPr/>
          <p:nvPr/>
        </p:nvSpPr>
        <p:spPr>
          <a:xfrm rot="16200000">
            <a:off x="0" y="0"/>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just" defTabSz="457223"/>
            <a:endParaRPr lang="en-US" sz="320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02080982"/>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2" presetClass="entr" presetSubtype="8" fill="hold" grpId="0" nodeType="withEffect">
                                  <p:stCondLst>
                                    <p:cond delay="500"/>
                                  </p:stCondLst>
                                  <p:childTnLst>
                                    <p:set>
                                      <p:cBhvr>
                                        <p:cTn id="9" dur="1" fill="hold">
                                          <p:stCondLst>
                                            <p:cond delay="0"/>
                                          </p:stCondLst>
                                        </p:cTn>
                                        <p:tgtEl>
                                          <p:spTgt spid="45"/>
                                        </p:tgtEl>
                                        <p:attrNameLst>
                                          <p:attrName>style.visibility</p:attrName>
                                        </p:attrNameLst>
                                      </p:cBhvr>
                                      <p:to>
                                        <p:strVal val="visible"/>
                                      </p:to>
                                    </p:set>
                                    <p:anim calcmode="lin" valueType="num">
                                      <p:cBhvr additive="base">
                                        <p:cTn id="10" dur="500" fill="hold"/>
                                        <p:tgtEl>
                                          <p:spTgt spid="45"/>
                                        </p:tgtEl>
                                        <p:attrNameLst>
                                          <p:attrName>ppt_x</p:attrName>
                                        </p:attrNameLst>
                                      </p:cBhvr>
                                      <p:tavLst>
                                        <p:tav tm="0">
                                          <p:val>
                                            <p:strVal val="0-#ppt_w/2"/>
                                          </p:val>
                                        </p:tav>
                                        <p:tav tm="100000">
                                          <p:val>
                                            <p:strVal val="#ppt_x"/>
                                          </p:val>
                                        </p:tav>
                                      </p:tavLst>
                                    </p:anim>
                                    <p:anim calcmode="lin" valueType="num">
                                      <p:cBhvr additive="base">
                                        <p:cTn id="11" dur="500" fill="hold"/>
                                        <p:tgtEl>
                                          <p:spTgt spid="45"/>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500"/>
                                  </p:stCondLst>
                                  <p:childTnLst>
                                    <p:set>
                                      <p:cBhvr>
                                        <p:cTn id="13" dur="1" fill="hold">
                                          <p:stCondLst>
                                            <p:cond delay="0"/>
                                          </p:stCondLst>
                                        </p:cTn>
                                        <p:tgtEl>
                                          <p:spTgt spid="48"/>
                                        </p:tgtEl>
                                        <p:attrNameLst>
                                          <p:attrName>style.visibility</p:attrName>
                                        </p:attrNameLst>
                                      </p:cBhvr>
                                      <p:to>
                                        <p:strVal val="visible"/>
                                      </p:to>
                                    </p:set>
                                    <p:anim calcmode="lin" valueType="num">
                                      <p:cBhvr additive="base">
                                        <p:cTn id="14" dur="500" fill="hold"/>
                                        <p:tgtEl>
                                          <p:spTgt spid="48"/>
                                        </p:tgtEl>
                                        <p:attrNameLst>
                                          <p:attrName>ppt_x</p:attrName>
                                        </p:attrNameLst>
                                      </p:cBhvr>
                                      <p:tavLst>
                                        <p:tav tm="0">
                                          <p:val>
                                            <p:strVal val="0-#ppt_w/2"/>
                                          </p:val>
                                        </p:tav>
                                        <p:tav tm="100000">
                                          <p:val>
                                            <p:strVal val="#ppt_x"/>
                                          </p:val>
                                        </p:tav>
                                      </p:tavLst>
                                    </p:anim>
                                    <p:anim calcmode="lin" valueType="num">
                                      <p:cBhvr additive="base">
                                        <p:cTn id="15" dur="500" fill="hold"/>
                                        <p:tgtEl>
                                          <p:spTgt spid="48"/>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47"/>
                                        </p:tgtEl>
                                        <p:attrNameLst>
                                          <p:attrName>style.visibility</p:attrName>
                                        </p:attrNameLst>
                                      </p:cBhvr>
                                      <p:to>
                                        <p:strVal val="visible"/>
                                      </p:to>
                                    </p:set>
                                    <p:anim calcmode="lin" valueType="num">
                                      <p:cBhvr additive="base">
                                        <p:cTn id="18" dur="500" fill="hold"/>
                                        <p:tgtEl>
                                          <p:spTgt spid="47"/>
                                        </p:tgtEl>
                                        <p:attrNameLst>
                                          <p:attrName>ppt_x</p:attrName>
                                        </p:attrNameLst>
                                      </p:cBhvr>
                                      <p:tavLst>
                                        <p:tav tm="0">
                                          <p:val>
                                            <p:strVal val="1+#ppt_w/2"/>
                                          </p:val>
                                        </p:tav>
                                        <p:tav tm="100000">
                                          <p:val>
                                            <p:strVal val="#ppt_x"/>
                                          </p:val>
                                        </p:tav>
                                      </p:tavLst>
                                    </p:anim>
                                    <p:anim calcmode="lin" valueType="num">
                                      <p:cBhvr additive="base">
                                        <p:cTn id="19" dur="500" fill="hold"/>
                                        <p:tgtEl>
                                          <p:spTgt spid="47"/>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500" fill="hold"/>
                                        <p:tgtEl>
                                          <p:spTgt spid="46"/>
                                        </p:tgtEl>
                                        <p:attrNameLst>
                                          <p:attrName>ppt_x</p:attrName>
                                        </p:attrNameLst>
                                      </p:cBhvr>
                                      <p:tavLst>
                                        <p:tav tm="0">
                                          <p:val>
                                            <p:strVal val="1+#ppt_w/2"/>
                                          </p:val>
                                        </p:tav>
                                        <p:tav tm="100000">
                                          <p:val>
                                            <p:strVal val="#ppt_x"/>
                                          </p:val>
                                        </p:tav>
                                      </p:tavLst>
                                    </p:anim>
                                    <p:anim calcmode="lin" valueType="num">
                                      <p:cBhvr additive="base">
                                        <p:cTn id="23"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5"/>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45"/>
                                        </p:tgtEl>
                                        <p:attrNameLst>
                                          <p:attrName>fillcolor</p:attrName>
                                        </p:attrNameLst>
                                      </p:cBhvr>
                                      <p:to>
                                        <a:srgbClr val="92D050"/>
                                      </p:to>
                                    </p:animClr>
                                    <p:set>
                                      <p:cBhvr>
                                        <p:cTn id="29" dur="500" fill="hold"/>
                                        <p:tgtEl>
                                          <p:spTgt spid="45"/>
                                        </p:tgtEl>
                                        <p:attrNameLst>
                                          <p:attrName>fill.type</p:attrName>
                                        </p:attrNameLst>
                                      </p:cBhvr>
                                      <p:to>
                                        <p:strVal val="solid"/>
                                      </p:to>
                                    </p:set>
                                    <p:set>
                                      <p:cBhvr>
                                        <p:cTn id="30" dur="500" fill="hold"/>
                                        <p:tgtEl>
                                          <p:spTgt spid="45"/>
                                        </p:tgtEl>
                                        <p:attrNameLst>
                                          <p:attrName>fill.on</p:attrName>
                                        </p:attrNameLst>
                                      </p:cBhvr>
                                      <p:to>
                                        <p:strVal val="true"/>
                                      </p:to>
                                    </p:set>
                                  </p:childTnLst>
                                </p:cTn>
                              </p:par>
                              <p:par>
                                <p:cTn id="31" presetID="1" presetClass="emph" presetSubtype="2" fill="hold" nodeType="withEffect">
                                  <p:stCondLst>
                                    <p:cond delay="0"/>
                                  </p:stCondLst>
                                  <p:childTnLst>
                                    <p:animClr clrSpc="rgb" dir="cw">
                                      <p:cBhvr>
                                        <p:cTn id="32" dur="500" fill="hold"/>
                                        <p:tgtEl>
                                          <p:spTgt spid="48"/>
                                        </p:tgtEl>
                                        <p:attrNameLst>
                                          <p:attrName>fillcolor</p:attrName>
                                        </p:attrNameLst>
                                      </p:cBhvr>
                                      <p:to>
                                        <a:srgbClr val="FF5050"/>
                                      </p:to>
                                    </p:animClr>
                                    <p:set>
                                      <p:cBhvr>
                                        <p:cTn id="33" dur="500" fill="hold"/>
                                        <p:tgtEl>
                                          <p:spTgt spid="48"/>
                                        </p:tgtEl>
                                        <p:attrNameLst>
                                          <p:attrName>fill.type</p:attrName>
                                        </p:attrNameLst>
                                      </p:cBhvr>
                                      <p:to>
                                        <p:strVal val="solid"/>
                                      </p:to>
                                    </p:set>
                                    <p:set>
                                      <p:cBhvr>
                                        <p:cTn id="34" dur="500" fill="hold"/>
                                        <p:tgtEl>
                                          <p:spTgt spid="48"/>
                                        </p:tgtEl>
                                        <p:attrNameLst>
                                          <p:attrName>fill.on</p:attrName>
                                        </p:attrNameLst>
                                      </p:cBhvr>
                                      <p:to>
                                        <p:strVal val="true"/>
                                      </p:to>
                                    </p:set>
                                  </p:childTnLst>
                                </p:cTn>
                              </p:par>
                              <p:par>
                                <p:cTn id="35" presetID="1" presetClass="emph" presetSubtype="2" fill="hold" nodeType="withEffect">
                                  <p:stCondLst>
                                    <p:cond delay="0"/>
                                  </p:stCondLst>
                                  <p:childTnLst>
                                    <p:animClr clrSpc="rgb" dir="cw">
                                      <p:cBhvr>
                                        <p:cTn id="36" dur="500" fill="hold"/>
                                        <p:tgtEl>
                                          <p:spTgt spid="47"/>
                                        </p:tgtEl>
                                        <p:attrNameLst>
                                          <p:attrName>fillcolor</p:attrName>
                                        </p:attrNameLst>
                                      </p:cBhvr>
                                      <p:to>
                                        <a:srgbClr val="FF5050"/>
                                      </p:to>
                                    </p:animClr>
                                    <p:set>
                                      <p:cBhvr>
                                        <p:cTn id="37" dur="500" fill="hold"/>
                                        <p:tgtEl>
                                          <p:spTgt spid="47"/>
                                        </p:tgtEl>
                                        <p:attrNameLst>
                                          <p:attrName>fill.type</p:attrName>
                                        </p:attrNameLst>
                                      </p:cBhvr>
                                      <p:to>
                                        <p:strVal val="solid"/>
                                      </p:to>
                                    </p:set>
                                    <p:set>
                                      <p:cBhvr>
                                        <p:cTn id="38" dur="500" fill="hold"/>
                                        <p:tgtEl>
                                          <p:spTgt spid="47"/>
                                        </p:tgtEl>
                                        <p:attrNameLst>
                                          <p:attrName>fill.on</p:attrName>
                                        </p:attrNameLst>
                                      </p:cBhvr>
                                      <p:to>
                                        <p:strVal val="true"/>
                                      </p:to>
                                    </p:set>
                                  </p:childTnLst>
                                </p:cTn>
                              </p:par>
                              <p:par>
                                <p:cTn id="39" presetID="1" presetClass="emph" presetSubtype="2" fill="hold" nodeType="withEffect">
                                  <p:stCondLst>
                                    <p:cond delay="0"/>
                                  </p:stCondLst>
                                  <p:childTnLst>
                                    <p:animClr clrSpc="rgb" dir="cw">
                                      <p:cBhvr>
                                        <p:cTn id="40" dur="500" fill="hold"/>
                                        <p:tgtEl>
                                          <p:spTgt spid="46"/>
                                        </p:tgtEl>
                                        <p:attrNameLst>
                                          <p:attrName>fillcolor</p:attrName>
                                        </p:attrNameLst>
                                      </p:cBhvr>
                                      <p:to>
                                        <a:srgbClr val="FF5050"/>
                                      </p:to>
                                    </p:animClr>
                                    <p:set>
                                      <p:cBhvr>
                                        <p:cTn id="41" dur="500" fill="hold"/>
                                        <p:tgtEl>
                                          <p:spTgt spid="46"/>
                                        </p:tgtEl>
                                        <p:attrNameLst>
                                          <p:attrName>fill.type</p:attrName>
                                        </p:attrNameLst>
                                      </p:cBhvr>
                                      <p:to>
                                        <p:strVal val="solid"/>
                                      </p:to>
                                    </p:set>
                                    <p:set>
                                      <p:cBhvr>
                                        <p:cTn id="42" dur="500" fill="hold"/>
                                        <p:tgtEl>
                                          <p:spTgt spid="46"/>
                                        </p:tgtEl>
                                        <p:attrNameLst>
                                          <p:attrName>fill.on</p:attrName>
                                        </p:attrNameLst>
                                      </p:cBhvr>
                                      <p:to>
                                        <p:strVal val="true"/>
                                      </p:to>
                                    </p:set>
                                  </p:childTnLst>
                                </p:cTn>
                              </p:par>
                              <p:par>
                                <p:cTn id="43" presetID="1" presetClass="mediacall" presetSubtype="0" fill="hold" nodeType="withEffect">
                                  <p:stCondLst>
                                    <p:cond delay="100"/>
                                  </p:stCondLst>
                                  <p:childTnLst>
                                    <p:cmd type="call" cmd="playFrom(0.0)">
                                      <p:cBhvr>
                                        <p:cTn id="44" dur="3682" fill="hold"/>
                                        <p:tgtEl>
                                          <p:spTgt spid="8"/>
                                        </p:tgtEl>
                                      </p:cBhvr>
                                    </p:cmd>
                                  </p:childTnLst>
                                </p:cTn>
                              </p:par>
                            </p:childTnLst>
                          </p:cTn>
                        </p:par>
                      </p:childTnLst>
                    </p:cTn>
                  </p:par>
                </p:childTnLst>
              </p:cTn>
              <p:nextCondLst>
                <p:cond evt="onClick" delay="0">
                  <p:tgtEl>
                    <p:spTgt spid="45"/>
                  </p:tgtEl>
                </p:cond>
              </p:nextCondLst>
            </p:seq>
            <p:seq concurrent="1" nextAc="seek">
              <p:cTn id="45" restart="whenNotActive" fill="hold" evtFilter="cancelBubble" nodeType="interactiveSeq">
                <p:stCondLst>
                  <p:cond evt="onClick" delay="0">
                    <p:tgtEl>
                      <p:spTgt spid="46"/>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500" fill="hold"/>
                                        <p:tgtEl>
                                          <p:spTgt spid="46"/>
                                        </p:tgtEl>
                                        <p:attrNameLst>
                                          <p:attrName>fillcolor</p:attrName>
                                        </p:attrNameLst>
                                      </p:cBhvr>
                                      <p:to>
                                        <a:srgbClr val="FF5050"/>
                                      </p:to>
                                    </p:animClr>
                                    <p:set>
                                      <p:cBhvr>
                                        <p:cTn id="50" dur="500" fill="hold"/>
                                        <p:tgtEl>
                                          <p:spTgt spid="46"/>
                                        </p:tgtEl>
                                        <p:attrNameLst>
                                          <p:attrName>fill.type</p:attrName>
                                        </p:attrNameLst>
                                      </p:cBhvr>
                                      <p:to>
                                        <p:strVal val="solid"/>
                                      </p:to>
                                    </p:set>
                                    <p:set>
                                      <p:cBhvr>
                                        <p:cTn id="51" dur="500" fill="hold"/>
                                        <p:tgtEl>
                                          <p:spTgt spid="46"/>
                                        </p:tgtEl>
                                        <p:attrNameLst>
                                          <p:attrName>fill.on</p:attrName>
                                        </p:attrNameLst>
                                      </p:cBhvr>
                                      <p:to>
                                        <p:strVal val="true"/>
                                      </p:to>
                                    </p:set>
                                  </p:childTnLst>
                                </p:cTn>
                              </p:par>
                              <p:par>
                                <p:cTn id="52" presetID="1" presetClass="emph" presetSubtype="2" fill="hold" nodeType="withEffect">
                                  <p:stCondLst>
                                    <p:cond delay="0"/>
                                  </p:stCondLst>
                                  <p:childTnLst>
                                    <p:animClr clrSpc="rgb" dir="cw">
                                      <p:cBhvr>
                                        <p:cTn id="53" dur="500" fill="hold"/>
                                        <p:tgtEl>
                                          <p:spTgt spid="48"/>
                                        </p:tgtEl>
                                        <p:attrNameLst>
                                          <p:attrName>fillcolor</p:attrName>
                                        </p:attrNameLst>
                                      </p:cBhvr>
                                      <p:to>
                                        <a:srgbClr val="FF5050"/>
                                      </p:to>
                                    </p:animClr>
                                    <p:set>
                                      <p:cBhvr>
                                        <p:cTn id="54" dur="500" fill="hold"/>
                                        <p:tgtEl>
                                          <p:spTgt spid="48"/>
                                        </p:tgtEl>
                                        <p:attrNameLst>
                                          <p:attrName>fill.type</p:attrName>
                                        </p:attrNameLst>
                                      </p:cBhvr>
                                      <p:to>
                                        <p:strVal val="solid"/>
                                      </p:to>
                                    </p:set>
                                    <p:set>
                                      <p:cBhvr>
                                        <p:cTn id="55" dur="500" fill="hold"/>
                                        <p:tgtEl>
                                          <p:spTgt spid="48"/>
                                        </p:tgtEl>
                                        <p:attrNameLst>
                                          <p:attrName>fill.on</p:attrName>
                                        </p:attrNameLst>
                                      </p:cBhvr>
                                      <p:to>
                                        <p:strVal val="true"/>
                                      </p:to>
                                    </p:set>
                                  </p:childTnLst>
                                </p:cTn>
                              </p:par>
                              <p:par>
                                <p:cTn id="56" presetID="1" presetClass="emph" presetSubtype="2" fill="hold" nodeType="withEffect">
                                  <p:stCondLst>
                                    <p:cond delay="0"/>
                                  </p:stCondLst>
                                  <p:childTnLst>
                                    <p:animClr clrSpc="rgb" dir="cw">
                                      <p:cBhvr>
                                        <p:cTn id="57" dur="500" fill="hold"/>
                                        <p:tgtEl>
                                          <p:spTgt spid="47"/>
                                        </p:tgtEl>
                                        <p:attrNameLst>
                                          <p:attrName>fillcolor</p:attrName>
                                        </p:attrNameLst>
                                      </p:cBhvr>
                                      <p:to>
                                        <a:srgbClr val="FF5050"/>
                                      </p:to>
                                    </p:animClr>
                                    <p:set>
                                      <p:cBhvr>
                                        <p:cTn id="58" dur="500" fill="hold"/>
                                        <p:tgtEl>
                                          <p:spTgt spid="47"/>
                                        </p:tgtEl>
                                        <p:attrNameLst>
                                          <p:attrName>fill.type</p:attrName>
                                        </p:attrNameLst>
                                      </p:cBhvr>
                                      <p:to>
                                        <p:strVal val="solid"/>
                                      </p:to>
                                    </p:set>
                                    <p:set>
                                      <p:cBhvr>
                                        <p:cTn id="59" dur="500" fill="hold"/>
                                        <p:tgtEl>
                                          <p:spTgt spid="47"/>
                                        </p:tgtEl>
                                        <p:attrNameLst>
                                          <p:attrName>fill.on</p:attrName>
                                        </p:attrNameLst>
                                      </p:cBhvr>
                                      <p:to>
                                        <p:strVal val="true"/>
                                      </p:to>
                                    </p:set>
                                  </p:childTnLst>
                                </p:cTn>
                              </p:par>
                              <p:par>
                                <p:cTn id="60" presetID="1" presetClass="emph" presetSubtype="2" fill="hold" nodeType="withEffect">
                                  <p:stCondLst>
                                    <p:cond delay="0"/>
                                  </p:stCondLst>
                                  <p:childTnLst>
                                    <p:animClr clrSpc="rgb" dir="cw">
                                      <p:cBhvr>
                                        <p:cTn id="61" dur="500" fill="hold"/>
                                        <p:tgtEl>
                                          <p:spTgt spid="45"/>
                                        </p:tgtEl>
                                        <p:attrNameLst>
                                          <p:attrName>fillcolor</p:attrName>
                                        </p:attrNameLst>
                                      </p:cBhvr>
                                      <p:to>
                                        <a:srgbClr val="92D050"/>
                                      </p:to>
                                    </p:animClr>
                                    <p:set>
                                      <p:cBhvr>
                                        <p:cTn id="62" dur="500" fill="hold"/>
                                        <p:tgtEl>
                                          <p:spTgt spid="45"/>
                                        </p:tgtEl>
                                        <p:attrNameLst>
                                          <p:attrName>fill.type</p:attrName>
                                        </p:attrNameLst>
                                      </p:cBhvr>
                                      <p:to>
                                        <p:strVal val="solid"/>
                                      </p:to>
                                    </p:set>
                                    <p:set>
                                      <p:cBhvr>
                                        <p:cTn id="63" dur="500" fill="hold"/>
                                        <p:tgtEl>
                                          <p:spTgt spid="45"/>
                                        </p:tgtEl>
                                        <p:attrNameLst>
                                          <p:attrName>fill.on</p:attrName>
                                        </p:attrNameLst>
                                      </p:cBhvr>
                                      <p:to>
                                        <p:strVal val="true"/>
                                      </p:to>
                                    </p:set>
                                  </p:childTnLst>
                                </p:cTn>
                              </p:par>
                              <p:par>
                                <p:cTn id="64" presetID="1" presetClass="mediacall" presetSubtype="0" fill="hold" nodeType="withEffect">
                                  <p:stCondLst>
                                    <p:cond delay="100"/>
                                  </p:stCondLst>
                                  <p:childTnLst>
                                    <p:cmd type="call" cmd="playFrom(0.0)">
                                      <p:cBhvr>
                                        <p:cTn id="65" dur="1186" fill="hold"/>
                                        <p:tgtEl>
                                          <p:spTgt spid="9"/>
                                        </p:tgtEl>
                                      </p:cBhvr>
                                    </p:cmd>
                                  </p:childTnLst>
                                </p:cTn>
                              </p:par>
                            </p:childTnLst>
                          </p:cTn>
                        </p:par>
                      </p:childTnLst>
                    </p:cTn>
                  </p:par>
                </p:childTnLst>
              </p:cTn>
              <p:nextCondLst>
                <p:cond evt="onClick" delay="0">
                  <p:tgtEl>
                    <p:spTgt spid="46"/>
                  </p:tgtEl>
                </p:cond>
              </p:nextCondLst>
            </p:seq>
            <p:seq concurrent="1" nextAc="seek">
              <p:cTn id="66" restart="whenNotActive" fill="hold" evtFilter="cancelBubble" nodeType="interactiveSeq">
                <p:stCondLst>
                  <p:cond evt="onClick" delay="0">
                    <p:tgtEl>
                      <p:spTgt spid="48"/>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48"/>
                                        </p:tgtEl>
                                        <p:attrNameLst>
                                          <p:attrName>fillcolor</p:attrName>
                                        </p:attrNameLst>
                                      </p:cBhvr>
                                      <p:to>
                                        <a:srgbClr val="FF5050"/>
                                      </p:to>
                                    </p:animClr>
                                    <p:set>
                                      <p:cBhvr>
                                        <p:cTn id="71" dur="500" fill="hold"/>
                                        <p:tgtEl>
                                          <p:spTgt spid="48"/>
                                        </p:tgtEl>
                                        <p:attrNameLst>
                                          <p:attrName>fill.type</p:attrName>
                                        </p:attrNameLst>
                                      </p:cBhvr>
                                      <p:to>
                                        <p:strVal val="solid"/>
                                      </p:to>
                                    </p:set>
                                    <p:set>
                                      <p:cBhvr>
                                        <p:cTn id="72" dur="500" fill="hold"/>
                                        <p:tgtEl>
                                          <p:spTgt spid="48"/>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47"/>
                                        </p:tgtEl>
                                        <p:attrNameLst>
                                          <p:attrName>fillcolor</p:attrName>
                                        </p:attrNameLst>
                                      </p:cBhvr>
                                      <p:to>
                                        <a:srgbClr val="FF5050"/>
                                      </p:to>
                                    </p:animClr>
                                    <p:set>
                                      <p:cBhvr>
                                        <p:cTn id="75" dur="500" fill="hold"/>
                                        <p:tgtEl>
                                          <p:spTgt spid="47"/>
                                        </p:tgtEl>
                                        <p:attrNameLst>
                                          <p:attrName>fill.type</p:attrName>
                                        </p:attrNameLst>
                                      </p:cBhvr>
                                      <p:to>
                                        <p:strVal val="solid"/>
                                      </p:to>
                                    </p:set>
                                    <p:set>
                                      <p:cBhvr>
                                        <p:cTn id="76" dur="500" fill="hold"/>
                                        <p:tgtEl>
                                          <p:spTgt spid="47"/>
                                        </p:tgtEl>
                                        <p:attrNameLst>
                                          <p:attrName>fill.on</p:attrName>
                                        </p:attrNameLst>
                                      </p:cBhvr>
                                      <p:to>
                                        <p:strVal val="true"/>
                                      </p:to>
                                    </p:set>
                                  </p:childTnLst>
                                </p:cTn>
                              </p:par>
                              <p:par>
                                <p:cTn id="77" presetID="1" presetClass="emph" presetSubtype="2" fill="hold" nodeType="withEffect">
                                  <p:stCondLst>
                                    <p:cond delay="0"/>
                                  </p:stCondLst>
                                  <p:childTnLst>
                                    <p:animClr clrSpc="rgb" dir="cw">
                                      <p:cBhvr>
                                        <p:cTn id="78" dur="500" fill="hold"/>
                                        <p:tgtEl>
                                          <p:spTgt spid="46"/>
                                        </p:tgtEl>
                                        <p:attrNameLst>
                                          <p:attrName>fillcolor</p:attrName>
                                        </p:attrNameLst>
                                      </p:cBhvr>
                                      <p:to>
                                        <a:srgbClr val="FF5050"/>
                                      </p:to>
                                    </p:animClr>
                                    <p:set>
                                      <p:cBhvr>
                                        <p:cTn id="79" dur="500" fill="hold"/>
                                        <p:tgtEl>
                                          <p:spTgt spid="46"/>
                                        </p:tgtEl>
                                        <p:attrNameLst>
                                          <p:attrName>fill.type</p:attrName>
                                        </p:attrNameLst>
                                      </p:cBhvr>
                                      <p:to>
                                        <p:strVal val="solid"/>
                                      </p:to>
                                    </p:set>
                                    <p:set>
                                      <p:cBhvr>
                                        <p:cTn id="80" dur="500" fill="hold"/>
                                        <p:tgtEl>
                                          <p:spTgt spid="46"/>
                                        </p:tgtEl>
                                        <p:attrNameLst>
                                          <p:attrName>fill.on</p:attrName>
                                        </p:attrNameLst>
                                      </p:cBhvr>
                                      <p:to>
                                        <p:strVal val="true"/>
                                      </p:to>
                                    </p:set>
                                  </p:childTnLst>
                                </p:cTn>
                              </p:par>
                              <p:par>
                                <p:cTn id="81" presetID="1" presetClass="emph" presetSubtype="2" fill="hold" nodeType="withEffect">
                                  <p:stCondLst>
                                    <p:cond delay="0"/>
                                  </p:stCondLst>
                                  <p:childTnLst>
                                    <p:animClr clrSpc="rgb" dir="cw">
                                      <p:cBhvr>
                                        <p:cTn id="82" dur="500" fill="hold"/>
                                        <p:tgtEl>
                                          <p:spTgt spid="45"/>
                                        </p:tgtEl>
                                        <p:attrNameLst>
                                          <p:attrName>fillcolor</p:attrName>
                                        </p:attrNameLst>
                                      </p:cBhvr>
                                      <p:to>
                                        <a:srgbClr val="92D050"/>
                                      </p:to>
                                    </p:animClr>
                                    <p:set>
                                      <p:cBhvr>
                                        <p:cTn id="83" dur="500" fill="hold"/>
                                        <p:tgtEl>
                                          <p:spTgt spid="45"/>
                                        </p:tgtEl>
                                        <p:attrNameLst>
                                          <p:attrName>fill.type</p:attrName>
                                        </p:attrNameLst>
                                      </p:cBhvr>
                                      <p:to>
                                        <p:strVal val="solid"/>
                                      </p:to>
                                    </p:set>
                                    <p:set>
                                      <p:cBhvr>
                                        <p:cTn id="84" dur="500" fill="hold"/>
                                        <p:tgtEl>
                                          <p:spTgt spid="45"/>
                                        </p:tgtEl>
                                        <p:attrNameLst>
                                          <p:attrName>fill.on</p:attrName>
                                        </p:attrNameLst>
                                      </p:cBhvr>
                                      <p:to>
                                        <p:strVal val="true"/>
                                      </p:to>
                                    </p:set>
                                  </p:childTnLst>
                                </p:cTn>
                              </p:par>
                              <p:par>
                                <p:cTn id="85" presetID="1" presetClass="mediacall" presetSubtype="0" fill="hold" nodeType="withEffect">
                                  <p:stCondLst>
                                    <p:cond delay="100"/>
                                  </p:stCondLst>
                                  <p:childTnLst>
                                    <p:cmd type="call" cmd="playFrom(0.0)">
                                      <p:cBhvr>
                                        <p:cTn id="86" dur="1186" fill="hold"/>
                                        <p:tgtEl>
                                          <p:spTgt spid="9"/>
                                        </p:tgtEl>
                                      </p:cBhvr>
                                    </p:cmd>
                                  </p:childTnLst>
                                </p:cTn>
                              </p:par>
                            </p:childTnLst>
                          </p:cTn>
                        </p:par>
                      </p:childTnLst>
                    </p:cTn>
                  </p:par>
                </p:childTnLst>
              </p:cTn>
              <p:nextCondLst>
                <p:cond evt="onClick" delay="0">
                  <p:tgtEl>
                    <p:spTgt spid="48"/>
                  </p:tgtEl>
                </p:cond>
              </p:nextCondLst>
            </p:seq>
            <p:seq concurrent="1" nextAc="seek">
              <p:cTn id="87" restart="whenNotActive" fill="hold" evtFilter="cancelBubble" nodeType="interactiveSeq">
                <p:stCondLst>
                  <p:cond evt="onClick" delay="0">
                    <p:tgtEl>
                      <p:spTgt spid="47"/>
                    </p:tgtEl>
                  </p:cond>
                </p:stCondLst>
                <p:endSync evt="end" delay="0">
                  <p:rtn val="all"/>
                </p:endSync>
                <p:childTnLst>
                  <p:par>
                    <p:cTn id="88" fill="hold">
                      <p:stCondLst>
                        <p:cond delay="0"/>
                      </p:stCondLst>
                      <p:childTnLst>
                        <p:par>
                          <p:cTn id="89" fill="hold">
                            <p:stCondLst>
                              <p:cond delay="0"/>
                            </p:stCondLst>
                            <p:childTnLst>
                              <p:par>
                                <p:cTn id="90" presetID="1" presetClass="emph" presetSubtype="2" fill="hold" nodeType="clickEffect">
                                  <p:stCondLst>
                                    <p:cond delay="0"/>
                                  </p:stCondLst>
                                  <p:childTnLst>
                                    <p:animClr clrSpc="rgb" dir="cw">
                                      <p:cBhvr>
                                        <p:cTn id="91" dur="500" fill="hold"/>
                                        <p:tgtEl>
                                          <p:spTgt spid="47"/>
                                        </p:tgtEl>
                                        <p:attrNameLst>
                                          <p:attrName>fillcolor</p:attrName>
                                        </p:attrNameLst>
                                      </p:cBhvr>
                                      <p:to>
                                        <a:srgbClr val="FF5050"/>
                                      </p:to>
                                    </p:animClr>
                                    <p:set>
                                      <p:cBhvr>
                                        <p:cTn id="92" dur="500" fill="hold"/>
                                        <p:tgtEl>
                                          <p:spTgt spid="47"/>
                                        </p:tgtEl>
                                        <p:attrNameLst>
                                          <p:attrName>fill.type</p:attrName>
                                        </p:attrNameLst>
                                      </p:cBhvr>
                                      <p:to>
                                        <p:strVal val="solid"/>
                                      </p:to>
                                    </p:set>
                                    <p:set>
                                      <p:cBhvr>
                                        <p:cTn id="93" dur="500" fill="hold"/>
                                        <p:tgtEl>
                                          <p:spTgt spid="47"/>
                                        </p:tgtEl>
                                        <p:attrNameLst>
                                          <p:attrName>fill.on</p:attrName>
                                        </p:attrNameLst>
                                      </p:cBhvr>
                                      <p:to>
                                        <p:strVal val="true"/>
                                      </p:to>
                                    </p:set>
                                  </p:childTnLst>
                                </p:cTn>
                              </p:par>
                              <p:par>
                                <p:cTn id="94" presetID="1" presetClass="emph" presetSubtype="2" fill="hold" nodeType="withEffect">
                                  <p:stCondLst>
                                    <p:cond delay="0"/>
                                  </p:stCondLst>
                                  <p:childTnLst>
                                    <p:animClr clrSpc="rgb" dir="cw">
                                      <p:cBhvr>
                                        <p:cTn id="95" dur="500" fill="hold"/>
                                        <p:tgtEl>
                                          <p:spTgt spid="48"/>
                                        </p:tgtEl>
                                        <p:attrNameLst>
                                          <p:attrName>fillcolor</p:attrName>
                                        </p:attrNameLst>
                                      </p:cBhvr>
                                      <p:to>
                                        <a:srgbClr val="FF5050"/>
                                      </p:to>
                                    </p:animClr>
                                    <p:set>
                                      <p:cBhvr>
                                        <p:cTn id="96" dur="500" fill="hold"/>
                                        <p:tgtEl>
                                          <p:spTgt spid="48"/>
                                        </p:tgtEl>
                                        <p:attrNameLst>
                                          <p:attrName>fill.type</p:attrName>
                                        </p:attrNameLst>
                                      </p:cBhvr>
                                      <p:to>
                                        <p:strVal val="solid"/>
                                      </p:to>
                                    </p:set>
                                    <p:set>
                                      <p:cBhvr>
                                        <p:cTn id="97" dur="500" fill="hold"/>
                                        <p:tgtEl>
                                          <p:spTgt spid="48"/>
                                        </p:tgtEl>
                                        <p:attrNameLst>
                                          <p:attrName>fill.on</p:attrName>
                                        </p:attrNameLst>
                                      </p:cBhvr>
                                      <p:to>
                                        <p:strVal val="true"/>
                                      </p:to>
                                    </p:set>
                                  </p:childTnLst>
                                </p:cTn>
                              </p:par>
                              <p:par>
                                <p:cTn id="98" presetID="1" presetClass="emph" presetSubtype="2" fill="hold" nodeType="withEffect">
                                  <p:stCondLst>
                                    <p:cond delay="0"/>
                                  </p:stCondLst>
                                  <p:childTnLst>
                                    <p:animClr clrSpc="rgb" dir="cw">
                                      <p:cBhvr>
                                        <p:cTn id="99" dur="500" fill="hold"/>
                                        <p:tgtEl>
                                          <p:spTgt spid="46"/>
                                        </p:tgtEl>
                                        <p:attrNameLst>
                                          <p:attrName>fillcolor</p:attrName>
                                        </p:attrNameLst>
                                      </p:cBhvr>
                                      <p:to>
                                        <a:srgbClr val="FF5050"/>
                                      </p:to>
                                    </p:animClr>
                                    <p:set>
                                      <p:cBhvr>
                                        <p:cTn id="100" dur="500" fill="hold"/>
                                        <p:tgtEl>
                                          <p:spTgt spid="46"/>
                                        </p:tgtEl>
                                        <p:attrNameLst>
                                          <p:attrName>fill.type</p:attrName>
                                        </p:attrNameLst>
                                      </p:cBhvr>
                                      <p:to>
                                        <p:strVal val="solid"/>
                                      </p:to>
                                    </p:set>
                                    <p:set>
                                      <p:cBhvr>
                                        <p:cTn id="101" dur="500" fill="hold"/>
                                        <p:tgtEl>
                                          <p:spTgt spid="46"/>
                                        </p:tgtEl>
                                        <p:attrNameLst>
                                          <p:attrName>fill.on</p:attrName>
                                        </p:attrNameLst>
                                      </p:cBhvr>
                                      <p:to>
                                        <p:strVal val="true"/>
                                      </p:to>
                                    </p:set>
                                  </p:childTnLst>
                                </p:cTn>
                              </p:par>
                              <p:par>
                                <p:cTn id="102" presetID="1" presetClass="emph" presetSubtype="2" fill="hold" nodeType="withEffect">
                                  <p:stCondLst>
                                    <p:cond delay="0"/>
                                  </p:stCondLst>
                                  <p:childTnLst>
                                    <p:animClr clrSpc="rgb" dir="cw">
                                      <p:cBhvr>
                                        <p:cTn id="103" dur="500" fill="hold"/>
                                        <p:tgtEl>
                                          <p:spTgt spid="45"/>
                                        </p:tgtEl>
                                        <p:attrNameLst>
                                          <p:attrName>fillcolor</p:attrName>
                                        </p:attrNameLst>
                                      </p:cBhvr>
                                      <p:to>
                                        <a:srgbClr val="92D050"/>
                                      </p:to>
                                    </p:animClr>
                                    <p:set>
                                      <p:cBhvr>
                                        <p:cTn id="104" dur="500" fill="hold"/>
                                        <p:tgtEl>
                                          <p:spTgt spid="45"/>
                                        </p:tgtEl>
                                        <p:attrNameLst>
                                          <p:attrName>fill.type</p:attrName>
                                        </p:attrNameLst>
                                      </p:cBhvr>
                                      <p:to>
                                        <p:strVal val="solid"/>
                                      </p:to>
                                    </p:set>
                                    <p:set>
                                      <p:cBhvr>
                                        <p:cTn id="105" dur="500" fill="hold"/>
                                        <p:tgtEl>
                                          <p:spTgt spid="45"/>
                                        </p:tgtEl>
                                        <p:attrNameLst>
                                          <p:attrName>fill.on</p:attrName>
                                        </p:attrNameLst>
                                      </p:cBhvr>
                                      <p:to>
                                        <p:strVal val="true"/>
                                      </p:to>
                                    </p:set>
                                  </p:childTnLst>
                                </p:cTn>
                              </p:par>
                              <p:par>
                                <p:cTn id="106" presetID="1" presetClass="mediacall" presetSubtype="0" fill="hold" nodeType="withEffect">
                                  <p:stCondLst>
                                    <p:cond delay="100"/>
                                  </p:stCondLst>
                                  <p:childTnLst>
                                    <p:cmd type="call" cmd="playFrom(0.0)">
                                      <p:cBhvr>
                                        <p:cTn id="107" dur="1186" fill="hold"/>
                                        <p:tgtEl>
                                          <p:spTgt spid="9"/>
                                        </p:tgtEl>
                                      </p:cBhvr>
                                    </p:cmd>
                                  </p:childTnLst>
                                </p:cTn>
                              </p:par>
                            </p:childTnLst>
                          </p:cTn>
                        </p:par>
                      </p:childTnLst>
                    </p:cTn>
                  </p:par>
                </p:childTnLst>
              </p:cTn>
              <p:nextCondLst>
                <p:cond evt="onClick" delay="0">
                  <p:tgtEl>
                    <p:spTgt spid="47"/>
                  </p:tgtEl>
                </p:cond>
              </p:nextCondLst>
            </p:seq>
            <p:audio>
              <p:cMediaNode vol="80000">
                <p:cTn id="108" fill="hold" display="0">
                  <p:stCondLst>
                    <p:cond delay="indefinite"/>
                  </p:stCondLst>
                  <p:endCondLst>
                    <p:cond evt="onStopAudio" delay="0">
                      <p:tgtEl>
                        <p:sldTgt/>
                      </p:tgtEl>
                    </p:cond>
                  </p:endCondLst>
                </p:cTn>
                <p:tgtEl>
                  <p:spTgt spid="8"/>
                </p:tgtEl>
              </p:cMediaNode>
            </p:audio>
            <p:audio>
              <p:cMediaNode vol="80000">
                <p:cTn id="109" fill="hold" display="0">
                  <p:stCondLst>
                    <p:cond delay="indefinite"/>
                  </p:stCondLst>
                  <p:endCondLst>
                    <p:cond evt="onStopAudio" delay="0">
                      <p:tgtEl>
                        <p:sldTgt/>
                      </p:tgtEl>
                    </p:cond>
                  </p:endCondLst>
                </p:cTn>
                <p:tgtEl>
                  <p:spTgt spid="9"/>
                </p:tgtEl>
              </p:cMediaNode>
            </p:audio>
          </p:childTnLst>
        </p:cTn>
      </p:par>
    </p:tnLst>
    <p:bldLst>
      <p:bldP spid="47" grpId="0" animBg="1"/>
      <p:bldP spid="48" grpId="0" animBg="1"/>
      <p:bldP spid="46" grpId="0" animBg="1"/>
      <p:bldP spid="45" grpId="0" animBg="1"/>
      <p:bldP spid="20"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xmlns=""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xmlns="" id="{CF3EAF05-564B-4C1D-A70A-63FE915D7BCD}"/>
              </a:ext>
            </a:extLst>
          </p:cNvPr>
          <p:cNvGrpSpPr/>
          <p:nvPr/>
        </p:nvGrpSpPr>
        <p:grpSpPr>
          <a:xfrm>
            <a:off x="-136186" y="2747964"/>
            <a:ext cx="12340399" cy="4110038"/>
            <a:chOff x="-136186" y="2747963"/>
            <a:chExt cx="12340399" cy="4110038"/>
          </a:xfrm>
        </p:grpSpPr>
        <p:grpSp>
          <p:nvGrpSpPr>
            <p:cNvPr id="36" name="Group 35">
              <a:extLst>
                <a:ext uri="{FF2B5EF4-FFF2-40B4-BE49-F238E27FC236}">
                  <a16:creationId xmlns:a16="http://schemas.microsoft.com/office/drawing/2014/main" xmlns=""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xmlns=""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9" name="Parallelogram 38">
                <a:extLst>
                  <a:ext uri="{FF2B5EF4-FFF2-40B4-BE49-F238E27FC236}">
                    <a16:creationId xmlns:a16="http://schemas.microsoft.com/office/drawing/2014/main" xmlns=""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1" name="Parallelogram 40">
                <a:extLst>
                  <a:ext uri="{FF2B5EF4-FFF2-40B4-BE49-F238E27FC236}">
                    <a16:creationId xmlns:a16="http://schemas.microsoft.com/office/drawing/2014/main" xmlns=""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2" name="Parallelogram 41">
                <a:extLst>
                  <a:ext uri="{FF2B5EF4-FFF2-40B4-BE49-F238E27FC236}">
                    <a16:creationId xmlns:a16="http://schemas.microsoft.com/office/drawing/2014/main" xmlns=""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3" name="Parallelogram 42">
                <a:extLst>
                  <a:ext uri="{FF2B5EF4-FFF2-40B4-BE49-F238E27FC236}">
                    <a16:creationId xmlns:a16="http://schemas.microsoft.com/office/drawing/2014/main" xmlns=""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37" name="Block Arc 36">
              <a:extLst>
                <a:ext uri="{FF2B5EF4-FFF2-40B4-BE49-F238E27FC236}">
                  <a16:creationId xmlns:a16="http://schemas.microsoft.com/office/drawing/2014/main" xmlns=""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5" name="Group 4">
            <a:extLst>
              <a:ext uri="{FF2B5EF4-FFF2-40B4-BE49-F238E27FC236}">
                <a16:creationId xmlns:a16="http://schemas.microsoft.com/office/drawing/2014/main" xmlns=""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0"/>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44" name="Picture 43" descr="A picture containing male, grate&#10;&#10;Description automatically generated">
            <a:extLst>
              <a:ext uri="{FF2B5EF4-FFF2-40B4-BE49-F238E27FC236}">
                <a16:creationId xmlns:a16="http://schemas.microsoft.com/office/drawing/2014/main" xmlns=""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00" name="Group 99">
            <a:extLst>
              <a:ext uri="{FF2B5EF4-FFF2-40B4-BE49-F238E27FC236}">
                <a16:creationId xmlns:a16="http://schemas.microsoft.com/office/drawing/2014/main" xmlns="" id="{775EC830-3D7B-40B8-9520-896098CBF1EA}"/>
              </a:ext>
            </a:extLst>
          </p:cNvPr>
          <p:cNvGrpSpPr/>
          <p:nvPr/>
        </p:nvGrpSpPr>
        <p:grpSpPr>
          <a:xfrm flipH="1">
            <a:off x="1251374" y="2143049"/>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xmlns=""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xmlns=""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xmlns=""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xmlns=""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xmlns=""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xmlns=""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xmlns=""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xmlns=""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xmlns=""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0" name="Freeform: Shape 109">
              <a:extLst>
                <a:ext uri="{FF2B5EF4-FFF2-40B4-BE49-F238E27FC236}">
                  <a16:creationId xmlns:a16="http://schemas.microsoft.com/office/drawing/2014/main" xmlns=""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xmlns=""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xmlns=""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xmlns=""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xmlns=""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xmlns=""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16" name="Freeform: Shape 115">
              <a:extLst>
                <a:ext uri="{FF2B5EF4-FFF2-40B4-BE49-F238E27FC236}">
                  <a16:creationId xmlns:a16="http://schemas.microsoft.com/office/drawing/2014/main" xmlns=""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xmlns=""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8" name="Oval 117">
              <a:extLst>
                <a:ext uri="{FF2B5EF4-FFF2-40B4-BE49-F238E27FC236}">
                  <a16:creationId xmlns:a16="http://schemas.microsoft.com/office/drawing/2014/main" xmlns=""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xmlns=""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0" name="Freeform: Shape 119">
              <a:extLst>
                <a:ext uri="{FF2B5EF4-FFF2-40B4-BE49-F238E27FC236}">
                  <a16:creationId xmlns:a16="http://schemas.microsoft.com/office/drawing/2014/main" xmlns=""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xmlns=""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2" name="Oval 121">
              <a:extLst>
                <a:ext uri="{FF2B5EF4-FFF2-40B4-BE49-F238E27FC236}">
                  <a16:creationId xmlns:a16="http://schemas.microsoft.com/office/drawing/2014/main" xmlns=""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1">
              <p14:nvContentPartPr>
                <p14:cNvPr id="123" name="Ink 122">
                  <a:extLst>
                    <a:ext uri="{FF2B5EF4-FFF2-40B4-BE49-F238E27FC236}">
                      <a16:creationId xmlns:a16="http://schemas.microsoft.com/office/drawing/2014/main" xmlns=""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2"/>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xmlns=""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xmlns=""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126" name="Group 125">
            <a:extLst>
              <a:ext uri="{FF2B5EF4-FFF2-40B4-BE49-F238E27FC236}">
                <a16:creationId xmlns:a16="http://schemas.microsoft.com/office/drawing/2014/main" xmlns="" id="{E89A1D74-2363-4B07-85A5-609472BC1796}"/>
              </a:ext>
            </a:extLst>
          </p:cNvPr>
          <p:cNvGrpSpPr/>
          <p:nvPr/>
        </p:nvGrpSpPr>
        <p:grpSpPr>
          <a:xfrm flipH="1">
            <a:off x="1149868" y="2388833"/>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xmlns=""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8" name="Freeform: Shape 127">
              <a:extLst>
                <a:ext uri="{FF2B5EF4-FFF2-40B4-BE49-F238E27FC236}">
                  <a16:creationId xmlns:a16="http://schemas.microsoft.com/office/drawing/2014/main" xmlns=""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9" name="Freeform: Shape 128">
              <a:extLst>
                <a:ext uri="{FF2B5EF4-FFF2-40B4-BE49-F238E27FC236}">
                  <a16:creationId xmlns:a16="http://schemas.microsoft.com/office/drawing/2014/main" xmlns=""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0" name="Freeform: Shape 129">
              <a:extLst>
                <a:ext uri="{FF2B5EF4-FFF2-40B4-BE49-F238E27FC236}">
                  <a16:creationId xmlns:a16="http://schemas.microsoft.com/office/drawing/2014/main" xmlns=""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1" name="Freeform: Shape 130">
              <a:extLst>
                <a:ext uri="{FF2B5EF4-FFF2-40B4-BE49-F238E27FC236}">
                  <a16:creationId xmlns:a16="http://schemas.microsoft.com/office/drawing/2014/main" xmlns=""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2" name="Freeform: Shape 131">
              <a:extLst>
                <a:ext uri="{FF2B5EF4-FFF2-40B4-BE49-F238E27FC236}">
                  <a16:creationId xmlns:a16="http://schemas.microsoft.com/office/drawing/2014/main" xmlns=""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3" name="Freeform: Shape 132">
              <a:extLst>
                <a:ext uri="{FF2B5EF4-FFF2-40B4-BE49-F238E27FC236}">
                  <a16:creationId xmlns:a16="http://schemas.microsoft.com/office/drawing/2014/main" xmlns=""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4" name="Freeform: Shape 133">
              <a:extLst>
                <a:ext uri="{FF2B5EF4-FFF2-40B4-BE49-F238E27FC236}">
                  <a16:creationId xmlns:a16="http://schemas.microsoft.com/office/drawing/2014/main" xmlns=""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5" name="Freeform: Shape 134">
              <a:extLst>
                <a:ext uri="{FF2B5EF4-FFF2-40B4-BE49-F238E27FC236}">
                  <a16:creationId xmlns:a16="http://schemas.microsoft.com/office/drawing/2014/main" xmlns=""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6" name="Freeform: Shape 135">
              <a:extLst>
                <a:ext uri="{FF2B5EF4-FFF2-40B4-BE49-F238E27FC236}">
                  <a16:creationId xmlns:a16="http://schemas.microsoft.com/office/drawing/2014/main" xmlns=""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7" name="Freeform: Shape 136">
              <a:extLst>
                <a:ext uri="{FF2B5EF4-FFF2-40B4-BE49-F238E27FC236}">
                  <a16:creationId xmlns:a16="http://schemas.microsoft.com/office/drawing/2014/main" xmlns=""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8" name="Freeform: Shape 137">
              <a:extLst>
                <a:ext uri="{FF2B5EF4-FFF2-40B4-BE49-F238E27FC236}">
                  <a16:creationId xmlns:a16="http://schemas.microsoft.com/office/drawing/2014/main" xmlns=""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9" name="Freeform: Shape 138">
              <a:extLst>
                <a:ext uri="{FF2B5EF4-FFF2-40B4-BE49-F238E27FC236}">
                  <a16:creationId xmlns:a16="http://schemas.microsoft.com/office/drawing/2014/main" xmlns=""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0" name="Freeform: Shape 139">
              <a:extLst>
                <a:ext uri="{FF2B5EF4-FFF2-40B4-BE49-F238E27FC236}">
                  <a16:creationId xmlns:a16="http://schemas.microsoft.com/office/drawing/2014/main" xmlns=""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42" name="Freeform: Shape 141">
              <a:extLst>
                <a:ext uri="{FF2B5EF4-FFF2-40B4-BE49-F238E27FC236}">
                  <a16:creationId xmlns:a16="http://schemas.microsoft.com/office/drawing/2014/main" xmlns=""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Oval 143">
              <a:extLst>
                <a:ext uri="{FF2B5EF4-FFF2-40B4-BE49-F238E27FC236}">
                  <a16:creationId xmlns:a16="http://schemas.microsoft.com/office/drawing/2014/main" xmlns=""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Oval 147">
              <a:extLst>
                <a:ext uri="{FF2B5EF4-FFF2-40B4-BE49-F238E27FC236}">
                  <a16:creationId xmlns:a16="http://schemas.microsoft.com/office/drawing/2014/main" xmlns=""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149" name="Ink 148">
                  <a:extLst>
                    <a:ext uri="{FF2B5EF4-FFF2-40B4-BE49-F238E27FC236}">
                      <a16:creationId xmlns:a16="http://schemas.microsoft.com/office/drawing/2014/main" xmlns=""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4"/>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xmlns=""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58" name="Rectangle 157">
            <a:extLst>
              <a:ext uri="{FF2B5EF4-FFF2-40B4-BE49-F238E27FC236}">
                <a16:creationId xmlns:a16="http://schemas.microsoft.com/office/drawing/2014/main" xmlns="" id="{7CC18054-58A4-4333-8C20-401396CA325B}"/>
              </a:ext>
            </a:extLst>
          </p:cNvPr>
          <p:cNvSpPr/>
          <p:nvPr/>
        </p:nvSpPr>
        <p:spPr>
          <a:xfrm>
            <a:off x="3826223" y="1625348"/>
            <a:ext cx="4548040" cy="1569660"/>
          </a:xfrm>
          <a:prstGeom prst="rect">
            <a:avLst/>
          </a:prstGeom>
          <a:noFill/>
        </p:spPr>
        <p:txBody>
          <a:bodyPr wrap="none" lIns="91440" tIns="45720" rIns="91440" bIns="45720">
            <a:spAutoFit/>
          </a:bodyPr>
          <a:lstStyle/>
          <a:p>
            <a:pPr algn="ctr" defTabSz="457223"/>
            <a:r>
              <a:rPr lang="en-US" sz="9600" b="1"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Trượt</a:t>
            </a:r>
            <a:r>
              <a:rPr lang="en-US" sz="9600" b="1"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grpSp>
        <p:nvGrpSpPr>
          <p:cNvPr id="73" name="Group 72">
            <a:extLst>
              <a:ext uri="{FF2B5EF4-FFF2-40B4-BE49-F238E27FC236}">
                <a16:creationId xmlns:a16="http://schemas.microsoft.com/office/drawing/2014/main" xmlns=""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xmlns=""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9" name="Freeform: Shape 48">
              <a:extLst>
                <a:ext uri="{FF2B5EF4-FFF2-40B4-BE49-F238E27FC236}">
                  <a16:creationId xmlns:a16="http://schemas.microsoft.com/office/drawing/2014/main" xmlns=""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0" name="Freeform: Shape 49">
              <a:extLst>
                <a:ext uri="{FF2B5EF4-FFF2-40B4-BE49-F238E27FC236}">
                  <a16:creationId xmlns:a16="http://schemas.microsoft.com/office/drawing/2014/main" xmlns=""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Freeform: Shape 50">
              <a:extLst>
                <a:ext uri="{FF2B5EF4-FFF2-40B4-BE49-F238E27FC236}">
                  <a16:creationId xmlns:a16="http://schemas.microsoft.com/office/drawing/2014/main" xmlns=""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xmlns=""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3" name="Freeform: Shape 52">
              <a:extLst>
                <a:ext uri="{FF2B5EF4-FFF2-40B4-BE49-F238E27FC236}">
                  <a16:creationId xmlns:a16="http://schemas.microsoft.com/office/drawing/2014/main" xmlns=""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xmlns=""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xmlns=""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xmlns=""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xmlns=""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8" name="Freeform: Shape 57">
              <a:extLst>
                <a:ext uri="{FF2B5EF4-FFF2-40B4-BE49-F238E27FC236}">
                  <a16:creationId xmlns:a16="http://schemas.microsoft.com/office/drawing/2014/main" xmlns=""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9" name="Freeform: Shape 58">
              <a:extLst>
                <a:ext uri="{FF2B5EF4-FFF2-40B4-BE49-F238E27FC236}">
                  <a16:creationId xmlns:a16="http://schemas.microsoft.com/office/drawing/2014/main" xmlns=""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0" name="Freeform: Shape 59">
              <a:extLst>
                <a:ext uri="{FF2B5EF4-FFF2-40B4-BE49-F238E27FC236}">
                  <a16:creationId xmlns:a16="http://schemas.microsoft.com/office/drawing/2014/main" xmlns=""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1" name="Freeform: Shape 60">
              <a:extLst>
                <a:ext uri="{FF2B5EF4-FFF2-40B4-BE49-F238E27FC236}">
                  <a16:creationId xmlns:a16="http://schemas.microsoft.com/office/drawing/2014/main" xmlns=""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2" name="Freeform: Shape 61">
              <a:extLst>
                <a:ext uri="{FF2B5EF4-FFF2-40B4-BE49-F238E27FC236}">
                  <a16:creationId xmlns:a16="http://schemas.microsoft.com/office/drawing/2014/main" xmlns=""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63" name="Freeform: Shape 62">
              <a:extLst>
                <a:ext uri="{FF2B5EF4-FFF2-40B4-BE49-F238E27FC236}">
                  <a16:creationId xmlns:a16="http://schemas.microsoft.com/office/drawing/2014/main" xmlns=""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Oval 64">
              <a:extLst>
                <a:ext uri="{FF2B5EF4-FFF2-40B4-BE49-F238E27FC236}">
                  <a16:creationId xmlns:a16="http://schemas.microsoft.com/office/drawing/2014/main" xmlns=""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9" name="Oval 68">
              <a:extLst>
                <a:ext uri="{FF2B5EF4-FFF2-40B4-BE49-F238E27FC236}">
                  <a16:creationId xmlns:a16="http://schemas.microsoft.com/office/drawing/2014/main" xmlns=""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70" name="Ink 69">
                  <a:extLst>
                    <a:ext uri="{FF2B5EF4-FFF2-40B4-BE49-F238E27FC236}">
                      <a16:creationId xmlns:a16="http://schemas.microsoft.com/office/drawing/2014/main" xmlns=""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6"/>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xmlns=""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52" name="Isosceles Triangle 151">
            <a:hlinkClick r:id="" action="ppaction://hlinkshowjump?jump=lastslideviewed"/>
            <a:extLst>
              <a:ext uri="{FF2B5EF4-FFF2-40B4-BE49-F238E27FC236}">
                <a16:creationId xmlns:a16="http://schemas.microsoft.com/office/drawing/2014/main" xmlns="" id="{21CDB229-A1DD-4BE8-92BB-9904AAD06175}"/>
              </a:ext>
            </a:extLst>
          </p:cNvPr>
          <p:cNvSpPr/>
          <p:nvPr/>
        </p:nvSpPr>
        <p:spPr>
          <a:xfrm rot="5400000">
            <a:off x="11238516"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22695732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0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948 -0.16736 " pathEditMode="relative" rAng="0" ptsTypes="AA">
                                      <p:cBhvr>
                                        <p:cTn id="17" dur="500" fill="hold"/>
                                        <p:tgtEl>
                                          <p:spTgt spid="30"/>
                                        </p:tgtEl>
                                        <p:attrNameLst>
                                          <p:attrName>ppt_x</p:attrName>
                                          <p:attrName>ppt_y</p:attrName>
                                        </p:attrNameLst>
                                      </p:cBhvr>
                                      <p:rCtr x="-38125" y="976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4115 0.05209 " pathEditMode="relative" rAng="0" ptsTypes="AA">
                                      <p:cBhvr>
                                        <p:cTn id="23" dur="400" fill="hold"/>
                                        <p:tgtEl>
                                          <p:spTgt spid="73"/>
                                        </p:tgtEl>
                                        <p:attrNameLst>
                                          <p:attrName>ppt_x</p:attrName>
                                          <p:attrName>ppt_y</p:attrName>
                                        </p:attrNameLst>
                                      </p:cBhvr>
                                      <p:rCtr x="-2057" y="2593"/>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xmlns=""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xmlns="" id="{CF3EAF05-564B-4C1D-A70A-63FE915D7BCD}"/>
              </a:ext>
            </a:extLst>
          </p:cNvPr>
          <p:cNvGrpSpPr/>
          <p:nvPr/>
        </p:nvGrpSpPr>
        <p:grpSpPr>
          <a:xfrm>
            <a:off x="-136186" y="2747964"/>
            <a:ext cx="12340399" cy="4110038"/>
            <a:chOff x="-136186" y="2747963"/>
            <a:chExt cx="12340399" cy="4110038"/>
          </a:xfrm>
        </p:grpSpPr>
        <p:grpSp>
          <p:nvGrpSpPr>
            <p:cNvPr id="36" name="Group 35">
              <a:extLst>
                <a:ext uri="{FF2B5EF4-FFF2-40B4-BE49-F238E27FC236}">
                  <a16:creationId xmlns:a16="http://schemas.microsoft.com/office/drawing/2014/main" xmlns=""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xmlns=""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9" name="Parallelogram 38">
                <a:extLst>
                  <a:ext uri="{FF2B5EF4-FFF2-40B4-BE49-F238E27FC236}">
                    <a16:creationId xmlns:a16="http://schemas.microsoft.com/office/drawing/2014/main" xmlns=""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1" name="Parallelogram 40">
                <a:extLst>
                  <a:ext uri="{FF2B5EF4-FFF2-40B4-BE49-F238E27FC236}">
                    <a16:creationId xmlns:a16="http://schemas.microsoft.com/office/drawing/2014/main" xmlns=""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2" name="Parallelogram 41">
                <a:extLst>
                  <a:ext uri="{FF2B5EF4-FFF2-40B4-BE49-F238E27FC236}">
                    <a16:creationId xmlns:a16="http://schemas.microsoft.com/office/drawing/2014/main" xmlns=""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3" name="Parallelogram 42">
                <a:extLst>
                  <a:ext uri="{FF2B5EF4-FFF2-40B4-BE49-F238E27FC236}">
                    <a16:creationId xmlns:a16="http://schemas.microsoft.com/office/drawing/2014/main" xmlns=""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37" name="Block Arc 36">
              <a:extLst>
                <a:ext uri="{FF2B5EF4-FFF2-40B4-BE49-F238E27FC236}">
                  <a16:creationId xmlns:a16="http://schemas.microsoft.com/office/drawing/2014/main" xmlns=""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pic>
        <p:nvPicPr>
          <p:cNvPr id="44" name="Picture 43" descr="A picture containing male, grate&#10;&#10;Description automatically generated">
            <a:extLst>
              <a:ext uri="{FF2B5EF4-FFF2-40B4-BE49-F238E27FC236}">
                <a16:creationId xmlns:a16="http://schemas.microsoft.com/office/drawing/2014/main" xmlns=""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00" name="Group 99">
            <a:extLst>
              <a:ext uri="{FF2B5EF4-FFF2-40B4-BE49-F238E27FC236}">
                <a16:creationId xmlns:a16="http://schemas.microsoft.com/office/drawing/2014/main" xmlns="" id="{775EC830-3D7B-40B8-9520-896098CBF1EA}"/>
              </a:ext>
            </a:extLst>
          </p:cNvPr>
          <p:cNvGrpSpPr/>
          <p:nvPr/>
        </p:nvGrpSpPr>
        <p:grpSpPr>
          <a:xfrm flipH="1">
            <a:off x="1251374" y="2143049"/>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xmlns=""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xmlns=""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xmlns=""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xmlns=""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xmlns=""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xmlns=""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xmlns=""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xmlns=""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xmlns=""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0" name="Freeform: Shape 109">
              <a:extLst>
                <a:ext uri="{FF2B5EF4-FFF2-40B4-BE49-F238E27FC236}">
                  <a16:creationId xmlns:a16="http://schemas.microsoft.com/office/drawing/2014/main" xmlns=""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xmlns=""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xmlns=""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xmlns=""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xmlns=""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xmlns=""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16" name="Freeform: Shape 115">
              <a:extLst>
                <a:ext uri="{FF2B5EF4-FFF2-40B4-BE49-F238E27FC236}">
                  <a16:creationId xmlns:a16="http://schemas.microsoft.com/office/drawing/2014/main" xmlns=""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xmlns=""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8" name="Oval 117">
              <a:extLst>
                <a:ext uri="{FF2B5EF4-FFF2-40B4-BE49-F238E27FC236}">
                  <a16:creationId xmlns:a16="http://schemas.microsoft.com/office/drawing/2014/main" xmlns=""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xmlns=""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0" name="Freeform: Shape 119">
              <a:extLst>
                <a:ext uri="{FF2B5EF4-FFF2-40B4-BE49-F238E27FC236}">
                  <a16:creationId xmlns:a16="http://schemas.microsoft.com/office/drawing/2014/main" xmlns=""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xmlns=""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2" name="Oval 121">
              <a:extLst>
                <a:ext uri="{FF2B5EF4-FFF2-40B4-BE49-F238E27FC236}">
                  <a16:creationId xmlns:a16="http://schemas.microsoft.com/office/drawing/2014/main" xmlns=""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123" name="Ink 122">
                  <a:extLst>
                    <a:ext uri="{FF2B5EF4-FFF2-40B4-BE49-F238E27FC236}">
                      <a16:creationId xmlns:a16="http://schemas.microsoft.com/office/drawing/2014/main" xmlns=""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0"/>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xmlns=""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xmlns=""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73" name="Group 72">
            <a:extLst>
              <a:ext uri="{FF2B5EF4-FFF2-40B4-BE49-F238E27FC236}">
                <a16:creationId xmlns:a16="http://schemas.microsoft.com/office/drawing/2014/main" xmlns=""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xmlns=""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9" name="Freeform: Shape 48">
              <a:extLst>
                <a:ext uri="{FF2B5EF4-FFF2-40B4-BE49-F238E27FC236}">
                  <a16:creationId xmlns:a16="http://schemas.microsoft.com/office/drawing/2014/main" xmlns=""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0" name="Freeform: Shape 49">
              <a:extLst>
                <a:ext uri="{FF2B5EF4-FFF2-40B4-BE49-F238E27FC236}">
                  <a16:creationId xmlns:a16="http://schemas.microsoft.com/office/drawing/2014/main" xmlns=""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Freeform: Shape 50">
              <a:extLst>
                <a:ext uri="{FF2B5EF4-FFF2-40B4-BE49-F238E27FC236}">
                  <a16:creationId xmlns:a16="http://schemas.microsoft.com/office/drawing/2014/main" xmlns=""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xmlns=""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3" name="Freeform: Shape 52">
              <a:extLst>
                <a:ext uri="{FF2B5EF4-FFF2-40B4-BE49-F238E27FC236}">
                  <a16:creationId xmlns:a16="http://schemas.microsoft.com/office/drawing/2014/main" xmlns=""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xmlns=""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xmlns=""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xmlns=""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xmlns=""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8" name="Freeform: Shape 57">
              <a:extLst>
                <a:ext uri="{FF2B5EF4-FFF2-40B4-BE49-F238E27FC236}">
                  <a16:creationId xmlns:a16="http://schemas.microsoft.com/office/drawing/2014/main" xmlns=""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9" name="Freeform: Shape 58">
              <a:extLst>
                <a:ext uri="{FF2B5EF4-FFF2-40B4-BE49-F238E27FC236}">
                  <a16:creationId xmlns:a16="http://schemas.microsoft.com/office/drawing/2014/main" xmlns=""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0" name="Freeform: Shape 59">
              <a:extLst>
                <a:ext uri="{FF2B5EF4-FFF2-40B4-BE49-F238E27FC236}">
                  <a16:creationId xmlns:a16="http://schemas.microsoft.com/office/drawing/2014/main" xmlns=""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1" name="Freeform: Shape 60">
              <a:extLst>
                <a:ext uri="{FF2B5EF4-FFF2-40B4-BE49-F238E27FC236}">
                  <a16:creationId xmlns:a16="http://schemas.microsoft.com/office/drawing/2014/main" xmlns=""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2" name="Freeform: Shape 61">
              <a:extLst>
                <a:ext uri="{FF2B5EF4-FFF2-40B4-BE49-F238E27FC236}">
                  <a16:creationId xmlns:a16="http://schemas.microsoft.com/office/drawing/2014/main" xmlns=""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63" name="Freeform: Shape 62">
              <a:extLst>
                <a:ext uri="{FF2B5EF4-FFF2-40B4-BE49-F238E27FC236}">
                  <a16:creationId xmlns:a16="http://schemas.microsoft.com/office/drawing/2014/main" xmlns=""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Oval 64">
              <a:extLst>
                <a:ext uri="{FF2B5EF4-FFF2-40B4-BE49-F238E27FC236}">
                  <a16:creationId xmlns:a16="http://schemas.microsoft.com/office/drawing/2014/main" xmlns=""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9" name="Oval 68">
              <a:extLst>
                <a:ext uri="{FF2B5EF4-FFF2-40B4-BE49-F238E27FC236}">
                  <a16:creationId xmlns:a16="http://schemas.microsoft.com/office/drawing/2014/main" xmlns=""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xmlns=""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xmlns=""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152" name="Group 151">
            <a:extLst>
              <a:ext uri="{FF2B5EF4-FFF2-40B4-BE49-F238E27FC236}">
                <a16:creationId xmlns:a16="http://schemas.microsoft.com/office/drawing/2014/main" xmlns="" id="{1C7ECBE4-76B7-467F-8D8B-E351A782FC07}"/>
              </a:ext>
            </a:extLst>
          </p:cNvPr>
          <p:cNvGrpSpPr/>
          <p:nvPr/>
        </p:nvGrpSpPr>
        <p:grpSpPr>
          <a:xfrm flipH="1">
            <a:off x="1693300" y="2206300"/>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53" name="Freeform: Shape 152">
              <a:extLst>
                <a:ext uri="{FF2B5EF4-FFF2-40B4-BE49-F238E27FC236}">
                  <a16:creationId xmlns:a16="http://schemas.microsoft.com/office/drawing/2014/main" xmlns="" id="{41ED7BFD-C924-4CE7-99E0-DA51A0C6E1D8}"/>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4" name="Freeform: Shape 153">
              <a:extLst>
                <a:ext uri="{FF2B5EF4-FFF2-40B4-BE49-F238E27FC236}">
                  <a16:creationId xmlns:a16="http://schemas.microsoft.com/office/drawing/2014/main" xmlns="" id="{934C1CEF-6F57-4AFE-B91C-2FC026BF0EB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55" name="Freeform: Shape 154">
              <a:extLst>
                <a:ext uri="{FF2B5EF4-FFF2-40B4-BE49-F238E27FC236}">
                  <a16:creationId xmlns:a16="http://schemas.microsoft.com/office/drawing/2014/main" xmlns="" id="{7BFA9780-5D08-4D5C-80D0-2A6006D3BDF2}"/>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7" name="Freeform: Shape 156">
              <a:extLst>
                <a:ext uri="{FF2B5EF4-FFF2-40B4-BE49-F238E27FC236}">
                  <a16:creationId xmlns:a16="http://schemas.microsoft.com/office/drawing/2014/main" xmlns="" id="{18C35288-7A48-4FC0-90D3-1197A25C7200}"/>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9" name="Freeform: Shape 158">
              <a:extLst>
                <a:ext uri="{FF2B5EF4-FFF2-40B4-BE49-F238E27FC236}">
                  <a16:creationId xmlns:a16="http://schemas.microsoft.com/office/drawing/2014/main" xmlns="" id="{3D8EB666-88EB-4CEB-831C-EB21DE346D85}"/>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0" name="Freeform: Shape 159">
              <a:extLst>
                <a:ext uri="{FF2B5EF4-FFF2-40B4-BE49-F238E27FC236}">
                  <a16:creationId xmlns:a16="http://schemas.microsoft.com/office/drawing/2014/main" xmlns="" id="{7121D892-5C67-4282-BEFD-4598BFDCCC39}"/>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1" name="Freeform: Shape 160">
              <a:extLst>
                <a:ext uri="{FF2B5EF4-FFF2-40B4-BE49-F238E27FC236}">
                  <a16:creationId xmlns:a16="http://schemas.microsoft.com/office/drawing/2014/main" xmlns="" id="{82906FF4-CEE6-43DC-A2D9-A276DE9E1766}"/>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2" name="Freeform: Shape 161">
              <a:extLst>
                <a:ext uri="{FF2B5EF4-FFF2-40B4-BE49-F238E27FC236}">
                  <a16:creationId xmlns:a16="http://schemas.microsoft.com/office/drawing/2014/main" xmlns="" id="{4636EC9C-3254-49C1-9B66-500AA7D1ED2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3" name="Freeform: Shape 162">
              <a:extLst>
                <a:ext uri="{FF2B5EF4-FFF2-40B4-BE49-F238E27FC236}">
                  <a16:creationId xmlns:a16="http://schemas.microsoft.com/office/drawing/2014/main" xmlns="" id="{4D174CA8-518D-4A29-927B-63913E9548D7}"/>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4" name="Freeform: Shape 163">
              <a:extLst>
                <a:ext uri="{FF2B5EF4-FFF2-40B4-BE49-F238E27FC236}">
                  <a16:creationId xmlns:a16="http://schemas.microsoft.com/office/drawing/2014/main" xmlns="" id="{DEBFCDFD-3CAD-40D0-AEF1-1EBFFD7A9B5A}"/>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5" name="Freeform: Shape 164">
              <a:extLst>
                <a:ext uri="{FF2B5EF4-FFF2-40B4-BE49-F238E27FC236}">
                  <a16:creationId xmlns:a16="http://schemas.microsoft.com/office/drawing/2014/main" xmlns="" id="{7C9C04F4-8795-4D0C-8E2C-3F27F58F2F2E}"/>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6" name="Freeform: Shape 165">
              <a:extLst>
                <a:ext uri="{FF2B5EF4-FFF2-40B4-BE49-F238E27FC236}">
                  <a16:creationId xmlns:a16="http://schemas.microsoft.com/office/drawing/2014/main" xmlns="" id="{EFDAF4CC-ECE0-40CB-8BA3-C1617B0C7B88}"/>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7" name="Freeform: Shape 166">
              <a:extLst>
                <a:ext uri="{FF2B5EF4-FFF2-40B4-BE49-F238E27FC236}">
                  <a16:creationId xmlns:a16="http://schemas.microsoft.com/office/drawing/2014/main" xmlns="" id="{05879F87-4715-4C93-AB8C-109F73E9C7E1}"/>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8" name="Freeform: Shape 167">
              <a:extLst>
                <a:ext uri="{FF2B5EF4-FFF2-40B4-BE49-F238E27FC236}">
                  <a16:creationId xmlns:a16="http://schemas.microsoft.com/office/drawing/2014/main" xmlns="" id="{E22EBE7C-8AD0-4417-9C88-914AB9076D9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9" name="Freeform: Shape 168">
              <a:extLst>
                <a:ext uri="{FF2B5EF4-FFF2-40B4-BE49-F238E27FC236}">
                  <a16:creationId xmlns:a16="http://schemas.microsoft.com/office/drawing/2014/main" xmlns="" id="{C5483427-F8C0-4DEC-BC04-B83677BF9857}"/>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70" name="Freeform: Shape 169">
              <a:extLst>
                <a:ext uri="{FF2B5EF4-FFF2-40B4-BE49-F238E27FC236}">
                  <a16:creationId xmlns:a16="http://schemas.microsoft.com/office/drawing/2014/main" xmlns="" id="{836DD10E-992F-4DB7-91B8-EE45DEA19BE2}"/>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1" name="Freeform: Shape 170">
              <a:extLst>
                <a:ext uri="{FF2B5EF4-FFF2-40B4-BE49-F238E27FC236}">
                  <a16:creationId xmlns:a16="http://schemas.microsoft.com/office/drawing/2014/main" xmlns="" id="{E8DAC201-B448-47C9-A91A-9405229A92BD}"/>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2" name="Oval 171">
              <a:extLst>
                <a:ext uri="{FF2B5EF4-FFF2-40B4-BE49-F238E27FC236}">
                  <a16:creationId xmlns:a16="http://schemas.microsoft.com/office/drawing/2014/main" xmlns="" id="{D1E5F92A-C811-4F24-A36C-1357E36A9D86}"/>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3" name="Freeform: Shape 172">
              <a:extLst>
                <a:ext uri="{FF2B5EF4-FFF2-40B4-BE49-F238E27FC236}">
                  <a16:creationId xmlns:a16="http://schemas.microsoft.com/office/drawing/2014/main" xmlns="" id="{D34CC809-F398-4AAB-9B81-5A289FEB21B0}"/>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4" name="Freeform: Shape 173">
              <a:extLst>
                <a:ext uri="{FF2B5EF4-FFF2-40B4-BE49-F238E27FC236}">
                  <a16:creationId xmlns:a16="http://schemas.microsoft.com/office/drawing/2014/main" xmlns="" id="{1DE23496-7028-4BA1-87B4-03ED7091B09C}"/>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5" name="Freeform: Shape 174">
              <a:extLst>
                <a:ext uri="{FF2B5EF4-FFF2-40B4-BE49-F238E27FC236}">
                  <a16:creationId xmlns:a16="http://schemas.microsoft.com/office/drawing/2014/main" xmlns="" id="{66E9177D-8C27-4E7F-B480-0E4A1F97E8F6}"/>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6" name="Oval 175">
              <a:extLst>
                <a:ext uri="{FF2B5EF4-FFF2-40B4-BE49-F238E27FC236}">
                  <a16:creationId xmlns:a16="http://schemas.microsoft.com/office/drawing/2014/main" xmlns="" id="{F66AE129-8927-4EA3-B8DD-1BD0259547F7}"/>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177" name="Ink 176">
                  <a:extLst>
                    <a:ext uri="{FF2B5EF4-FFF2-40B4-BE49-F238E27FC236}">
                      <a16:creationId xmlns:a16="http://schemas.microsoft.com/office/drawing/2014/main" xmlns="" id="{2DE2E14F-C14C-431B-9D64-B5AF74628097}"/>
                    </a:ext>
                  </a:extLst>
                </p14:cNvPr>
                <p14:cNvContentPartPr/>
                <p14:nvPr/>
              </p14:nvContentPartPr>
              <p14:xfrm rot="20800008">
                <a:off x="5705303" y="2894521"/>
                <a:ext cx="28440" cy="42480"/>
              </p14:xfrm>
            </p:contentPart>
          </mc:Choice>
          <mc:Fallback xmlns="">
            <p:pic>
              <p:nvPicPr>
                <p:cNvPr id="177" name="Ink 176">
                  <a:extLst>
                    <a:ext uri="{FF2B5EF4-FFF2-40B4-BE49-F238E27FC236}">
                      <a16:creationId xmlns:a16="http://schemas.microsoft.com/office/drawing/2014/main" id="{2DE2E14F-C14C-431B-9D64-B5AF74628097}"/>
                    </a:ext>
                  </a:extLst>
                </p:cNvPr>
                <p:cNvPicPr/>
                <p:nvPr/>
              </p:nvPicPr>
              <p:blipFill>
                <a:blip r:embed="rId14"/>
                <a:stretch>
                  <a:fillRect/>
                </a:stretch>
              </p:blipFill>
              <p:spPr>
                <a:xfrm rot="20800008">
                  <a:off x="5692136" y="2881410"/>
                  <a:ext cx="54247" cy="68178"/>
                </a:xfrm>
                <a:prstGeom prst="rect">
                  <a:avLst/>
                </a:prstGeom>
              </p:spPr>
            </p:pic>
          </mc:Fallback>
        </mc:AlternateContent>
        <p:sp>
          <p:nvSpPr>
            <p:cNvPr id="178" name="Freeform: Shape 177">
              <a:extLst>
                <a:ext uri="{FF2B5EF4-FFF2-40B4-BE49-F238E27FC236}">
                  <a16:creationId xmlns:a16="http://schemas.microsoft.com/office/drawing/2014/main" xmlns="" id="{17029FB0-BC38-4D79-879B-142A1C45C80F}"/>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9" name="Freeform: Shape 178">
              <a:extLst>
                <a:ext uri="{FF2B5EF4-FFF2-40B4-BE49-F238E27FC236}">
                  <a16:creationId xmlns:a16="http://schemas.microsoft.com/office/drawing/2014/main" xmlns="" id="{24E1AB3F-2FA4-4604-B66D-98001523E2C2}"/>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80" name="Rectangle 179">
            <a:extLst>
              <a:ext uri="{FF2B5EF4-FFF2-40B4-BE49-F238E27FC236}">
                <a16:creationId xmlns:a16="http://schemas.microsoft.com/office/drawing/2014/main" xmlns="" id="{EF8C8545-C7D3-4CA8-9C39-A8C48F94DF1B}"/>
              </a:ext>
            </a:extLst>
          </p:cNvPr>
          <p:cNvSpPr/>
          <p:nvPr/>
        </p:nvSpPr>
        <p:spPr>
          <a:xfrm>
            <a:off x="4665393" y="1625348"/>
            <a:ext cx="2869696" cy="1569660"/>
          </a:xfrm>
          <a:prstGeom prst="rect">
            <a:avLst/>
          </a:prstGeom>
          <a:noFill/>
        </p:spPr>
        <p:txBody>
          <a:bodyPr wrap="none" lIns="91440" tIns="45720" rIns="91440" bIns="45720">
            <a:spAutoFit/>
          </a:bodyPr>
          <a:lstStyle/>
          <a:p>
            <a:pPr algn="ctr" defTabSz="457223"/>
            <a:r>
              <a:rPr lang="en-US" sz="9600" b="1"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Vào</a:t>
            </a:r>
            <a:r>
              <a:rPr lang="en-US" sz="9600" b="1"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grpSp>
        <p:nvGrpSpPr>
          <p:cNvPr id="181" name="Group 180">
            <a:extLst>
              <a:ext uri="{FF2B5EF4-FFF2-40B4-BE49-F238E27FC236}">
                <a16:creationId xmlns:a16="http://schemas.microsoft.com/office/drawing/2014/main" xmlns="" id="{5A400794-7524-4187-A9EF-EAD739A69979}"/>
              </a:ext>
            </a:extLst>
          </p:cNvPr>
          <p:cNvGrpSpPr/>
          <p:nvPr/>
        </p:nvGrpSpPr>
        <p:grpSpPr>
          <a:xfrm>
            <a:off x="8732494" y="1725468"/>
            <a:ext cx="1355671" cy="2296074"/>
            <a:chOff x="8732491" y="1725468"/>
            <a:chExt cx="1355671" cy="2296074"/>
          </a:xfrm>
          <a:effectLst>
            <a:outerShdw blurRad="76200" dir="18900000" sy="23000" kx="-1200000" algn="bl" rotWithShape="0">
              <a:prstClr val="black">
                <a:alpha val="20000"/>
              </a:prstClr>
            </a:outerShdw>
          </a:effectLst>
        </p:grpSpPr>
        <p:sp>
          <p:nvSpPr>
            <p:cNvPr id="182" name="Freeform: Shape 181">
              <a:extLst>
                <a:ext uri="{FF2B5EF4-FFF2-40B4-BE49-F238E27FC236}">
                  <a16:creationId xmlns:a16="http://schemas.microsoft.com/office/drawing/2014/main" xmlns="" id="{7306317C-6870-4197-9031-D7154E3C8990}"/>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3" name="Freeform: Shape 182">
              <a:extLst>
                <a:ext uri="{FF2B5EF4-FFF2-40B4-BE49-F238E27FC236}">
                  <a16:creationId xmlns:a16="http://schemas.microsoft.com/office/drawing/2014/main" xmlns="" id="{7AEF7C96-F853-4555-A725-01BD81017AD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4" name="Freeform: Shape 183">
              <a:extLst>
                <a:ext uri="{FF2B5EF4-FFF2-40B4-BE49-F238E27FC236}">
                  <a16:creationId xmlns:a16="http://schemas.microsoft.com/office/drawing/2014/main" xmlns="" id="{75CB3A4A-B9E9-4735-A6D8-C5F086AE4C0C}"/>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5" name="Freeform: Shape 184">
              <a:extLst>
                <a:ext uri="{FF2B5EF4-FFF2-40B4-BE49-F238E27FC236}">
                  <a16:creationId xmlns:a16="http://schemas.microsoft.com/office/drawing/2014/main" xmlns="" id="{C9387177-F1DB-46D6-9591-620A37E4894D}"/>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6" name="Freeform: Shape 185">
              <a:extLst>
                <a:ext uri="{FF2B5EF4-FFF2-40B4-BE49-F238E27FC236}">
                  <a16:creationId xmlns:a16="http://schemas.microsoft.com/office/drawing/2014/main" xmlns="" id="{E93187E3-0ACB-4127-A5C3-A8DCC895E6FD}"/>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7" name="Freeform: Shape 186">
              <a:extLst>
                <a:ext uri="{FF2B5EF4-FFF2-40B4-BE49-F238E27FC236}">
                  <a16:creationId xmlns:a16="http://schemas.microsoft.com/office/drawing/2014/main" xmlns="" id="{2572A38A-89D1-4BFA-9FD0-B6C7965D8F39}"/>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8" name="Freeform: Shape 187">
              <a:extLst>
                <a:ext uri="{FF2B5EF4-FFF2-40B4-BE49-F238E27FC236}">
                  <a16:creationId xmlns:a16="http://schemas.microsoft.com/office/drawing/2014/main" xmlns="" id="{4D580D94-12F0-46B3-8138-3566D5ACAAF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9" name="Freeform: Shape 188">
              <a:extLst>
                <a:ext uri="{FF2B5EF4-FFF2-40B4-BE49-F238E27FC236}">
                  <a16:creationId xmlns:a16="http://schemas.microsoft.com/office/drawing/2014/main" xmlns="" id="{73CD0471-0E70-4EB5-8A29-6A33B8A5E0BD}"/>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90" name="Freeform: Shape 189">
              <a:extLst>
                <a:ext uri="{FF2B5EF4-FFF2-40B4-BE49-F238E27FC236}">
                  <a16:creationId xmlns:a16="http://schemas.microsoft.com/office/drawing/2014/main" xmlns="" id="{072E825B-4731-4153-80C6-F8F5D94092AD}"/>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1" name="Freeform: Shape 190">
              <a:extLst>
                <a:ext uri="{FF2B5EF4-FFF2-40B4-BE49-F238E27FC236}">
                  <a16:creationId xmlns:a16="http://schemas.microsoft.com/office/drawing/2014/main" xmlns="" id="{F2EB5416-5D9C-4F3F-86C5-A8F42D73435A}"/>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2" name="Freeform: Shape 191">
              <a:extLst>
                <a:ext uri="{FF2B5EF4-FFF2-40B4-BE49-F238E27FC236}">
                  <a16:creationId xmlns:a16="http://schemas.microsoft.com/office/drawing/2014/main" xmlns="" id="{179FFF1C-F61F-421B-83B8-FCB7E739B70F}"/>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3" name="Freeform: Shape 192">
              <a:extLst>
                <a:ext uri="{FF2B5EF4-FFF2-40B4-BE49-F238E27FC236}">
                  <a16:creationId xmlns:a16="http://schemas.microsoft.com/office/drawing/2014/main" xmlns="" id="{657A9268-FFC4-4052-AFC9-BF9D5995A77F}"/>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4" name="Freeform: Shape 193">
              <a:extLst>
                <a:ext uri="{FF2B5EF4-FFF2-40B4-BE49-F238E27FC236}">
                  <a16:creationId xmlns:a16="http://schemas.microsoft.com/office/drawing/2014/main" xmlns="" id="{50A9B26B-698E-4D62-9520-2792AA9DC044}"/>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5" name="Freeform: Shape 194">
              <a:extLst>
                <a:ext uri="{FF2B5EF4-FFF2-40B4-BE49-F238E27FC236}">
                  <a16:creationId xmlns:a16="http://schemas.microsoft.com/office/drawing/2014/main" xmlns="" id="{43FAF01C-6C35-402D-8C61-DA6E89DA6A1E}"/>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96" name="Freeform: Shape 195">
              <a:extLst>
                <a:ext uri="{FF2B5EF4-FFF2-40B4-BE49-F238E27FC236}">
                  <a16:creationId xmlns:a16="http://schemas.microsoft.com/office/drawing/2014/main" xmlns="" id="{18343949-9203-4379-AB4D-102EA3EDB2F0}"/>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97" name="Freeform: Shape 196">
              <a:extLst>
                <a:ext uri="{FF2B5EF4-FFF2-40B4-BE49-F238E27FC236}">
                  <a16:creationId xmlns:a16="http://schemas.microsoft.com/office/drawing/2014/main" xmlns="" id="{76881F33-5C81-49BA-80A6-2DD7964F4E42}"/>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8" name="Freeform: Shape 197">
              <a:extLst>
                <a:ext uri="{FF2B5EF4-FFF2-40B4-BE49-F238E27FC236}">
                  <a16:creationId xmlns:a16="http://schemas.microsoft.com/office/drawing/2014/main" xmlns="" id="{C70C0AAC-53D7-4D52-AEC9-B74D933B06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9" name="Oval 198">
              <a:extLst>
                <a:ext uri="{FF2B5EF4-FFF2-40B4-BE49-F238E27FC236}">
                  <a16:creationId xmlns:a16="http://schemas.microsoft.com/office/drawing/2014/main" xmlns="" id="{5674762B-72D4-4E6E-BE15-01D646A12427}"/>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0" name="Freeform: Shape 199">
              <a:extLst>
                <a:ext uri="{FF2B5EF4-FFF2-40B4-BE49-F238E27FC236}">
                  <a16:creationId xmlns:a16="http://schemas.microsoft.com/office/drawing/2014/main" xmlns="" id="{5EE2EA6A-35CC-4ED3-B515-0B17591DF630}"/>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1" name="Freeform: Shape 200">
              <a:extLst>
                <a:ext uri="{FF2B5EF4-FFF2-40B4-BE49-F238E27FC236}">
                  <a16:creationId xmlns:a16="http://schemas.microsoft.com/office/drawing/2014/main" xmlns="" id="{5BFBFB53-5EC8-488D-AF0C-86FCE891C51F}"/>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2" name="Freeform: Shape 201">
              <a:extLst>
                <a:ext uri="{FF2B5EF4-FFF2-40B4-BE49-F238E27FC236}">
                  <a16:creationId xmlns:a16="http://schemas.microsoft.com/office/drawing/2014/main" xmlns="" id="{70D6B821-92AA-4BDD-80D6-F2F376EA55E2}"/>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03" name="Oval 202">
              <a:extLst>
                <a:ext uri="{FF2B5EF4-FFF2-40B4-BE49-F238E27FC236}">
                  <a16:creationId xmlns:a16="http://schemas.microsoft.com/office/drawing/2014/main" xmlns="" id="{56C320D7-C319-4F2A-A9F2-D29348FB03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204" name="Ink 203">
                  <a:extLst>
                    <a:ext uri="{FF2B5EF4-FFF2-40B4-BE49-F238E27FC236}">
                      <a16:creationId xmlns:a16="http://schemas.microsoft.com/office/drawing/2014/main" xmlns="" id="{B5366B2E-A4B0-4003-A009-F2663A95BE02}"/>
                    </a:ext>
                  </a:extLst>
                </p14:cNvPr>
                <p14:cNvContentPartPr/>
                <p14:nvPr/>
              </p14:nvContentPartPr>
              <p14:xfrm>
                <a:off x="9349925" y="2430413"/>
                <a:ext cx="18873" cy="28190"/>
              </p14:xfrm>
            </p:contentPart>
          </mc:Choice>
          <mc:Fallback xmlns="">
            <p:pic>
              <p:nvPicPr>
                <p:cNvPr id="204" name="Ink 203">
                  <a:extLst>
                    <a:ext uri="{FF2B5EF4-FFF2-40B4-BE49-F238E27FC236}">
                      <a16:creationId xmlns:a16="http://schemas.microsoft.com/office/drawing/2014/main" id="{B5366B2E-A4B0-4003-A009-F2663A95BE02}"/>
                    </a:ext>
                  </a:extLst>
                </p:cNvPr>
                <p:cNvPicPr/>
                <p:nvPr/>
              </p:nvPicPr>
              <p:blipFill>
                <a:blip r:embed="rId16"/>
                <a:stretch>
                  <a:fillRect/>
                </a:stretch>
              </p:blipFill>
              <p:spPr>
                <a:xfrm>
                  <a:off x="9340851" y="2421492"/>
                  <a:ext cx="36657" cy="45675"/>
                </a:xfrm>
                <a:prstGeom prst="rect">
                  <a:avLst/>
                </a:prstGeom>
              </p:spPr>
            </p:pic>
          </mc:Fallback>
        </mc:AlternateContent>
        <p:sp>
          <p:nvSpPr>
            <p:cNvPr id="205" name="Freeform: Shape 204">
              <a:extLst>
                <a:ext uri="{FF2B5EF4-FFF2-40B4-BE49-F238E27FC236}">
                  <a16:creationId xmlns:a16="http://schemas.microsoft.com/office/drawing/2014/main" xmlns="" id="{11620FC7-9BD6-4CC9-BC74-C86CF9C3686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06" name="Freeform: Shape 205">
              <a:extLst>
                <a:ext uri="{FF2B5EF4-FFF2-40B4-BE49-F238E27FC236}">
                  <a16:creationId xmlns:a16="http://schemas.microsoft.com/office/drawing/2014/main" xmlns="" id="{E6807E39-C774-4409-8BB5-4CAFFDBD360B}"/>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207" name="Isosceles Triangle 206">
            <a:hlinkClick r:id="" action="ppaction://hlinkshowjump?jump=lastslideviewed"/>
            <a:extLst>
              <a:ext uri="{FF2B5EF4-FFF2-40B4-BE49-F238E27FC236}">
                <a16:creationId xmlns:a16="http://schemas.microsoft.com/office/drawing/2014/main" xmlns="" id="{D2E2C1D4-04D8-48D4-BA5F-79AA90C968E1}"/>
              </a:ext>
            </a:extLst>
          </p:cNvPr>
          <p:cNvSpPr/>
          <p:nvPr/>
        </p:nvSpPr>
        <p:spPr>
          <a:xfrm rot="5400000">
            <a:off x="11226304"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1358026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7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4766 -0.38194 " pathEditMode="relative" rAng="0" ptsTypes="AA">
                                      <p:cBhvr>
                                        <p:cTn id="17" dur="750" fill="hold"/>
                                        <p:tgtEl>
                                          <p:spTgt spid="30"/>
                                        </p:tgtEl>
                                        <p:attrNameLst>
                                          <p:attrName>ppt_x</p:attrName>
                                          <p:attrName>ppt_y</p:attrName>
                                        </p:attrNameLst>
                                      </p:cBhvr>
                                      <p:rCtr x="-25768" y="-94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75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95000" y="95000"/>
                                    </p:animScale>
                                  </p:childTnLst>
                                </p:cTn>
                              </p:par>
                              <p:par>
                                <p:cTn id="22" presetID="42" presetClass="path" presetSubtype="0" accel="50000" decel="50000" fill="hold" nodeType="withEffect">
                                  <p:stCondLst>
                                    <p:cond delay="0"/>
                                  </p:stCondLst>
                                  <p:childTnLst>
                                    <p:animMotion origin="layout" path="M 2.91667E-6 -2.96296E-6 L -0.04115 0.05209 " pathEditMode="relative" rAng="0" ptsTypes="AA">
                                      <p:cBhvr>
                                        <p:cTn id="23" dur="750" fill="hold"/>
                                        <p:tgtEl>
                                          <p:spTgt spid="73"/>
                                        </p:tgtEl>
                                        <p:attrNameLst>
                                          <p:attrName>ppt_x</p:attrName>
                                          <p:attrName>ppt_y</p:attrName>
                                        </p:attrNameLst>
                                      </p:cBhvr>
                                      <p:rCtr x="-2057" y="2593"/>
                                    </p:animMotion>
                                  </p:childTnLst>
                                </p:cTn>
                              </p:par>
                              <p:par>
                                <p:cTn id="24" presetID="42" presetClass="path" presetSubtype="0" accel="50000" decel="50000" fill="hold" nodeType="withEffect">
                                  <p:stCondLst>
                                    <p:cond delay="650"/>
                                  </p:stCondLst>
                                  <p:childTnLst>
                                    <p:animMotion origin="layout" path="M -0.64766 -0.38194 L -0.77683 -0.31921 " pathEditMode="relative" rAng="0" ptsTypes="AA">
                                      <p:cBhvr>
                                        <p:cTn id="25" dur="400" fill="hold"/>
                                        <p:tgtEl>
                                          <p:spTgt spid="30"/>
                                        </p:tgtEl>
                                        <p:attrNameLst>
                                          <p:attrName>ppt_x</p:attrName>
                                          <p:attrName>ppt_y</p:attrName>
                                        </p:attrNameLst>
                                      </p:cBhvr>
                                      <p:rCtr x="-6458" y="3125"/>
                                    </p:animMotion>
                                  </p:childTnLst>
                                  <p:subTnLst>
                                    <p:audio>
                                      <p:cMediaNode>
                                        <p:cTn display="0" masterRel="sameClick">
                                          <p:stCondLst>
                                            <p:cond evt="begin" delay="0">
                                              <p:tn val="24"/>
                                            </p:cond>
                                          </p:stCondLst>
                                          <p:endCondLst>
                                            <p:cond evt="onStopAudio" delay="0">
                                              <p:tgtEl>
                                                <p:sldTgt/>
                                              </p:tgtEl>
                                            </p:cond>
                                          </p:endCondLst>
                                        </p:cTn>
                                        <p:tgtEl>
                                          <p:sndTgt r:embed="rId3" name="sut.wav"/>
                                        </p:tgtEl>
                                      </p:cMediaNode>
                                    </p:audio>
                                  </p:subTnLst>
                                </p:cTn>
                              </p:par>
                              <p:par>
                                <p:cTn id="26" presetID="6" presetClass="emph" presetSubtype="0" fill="hold" nodeType="withEffect">
                                  <p:stCondLst>
                                    <p:cond delay="650"/>
                                  </p:stCondLst>
                                  <p:childTnLst>
                                    <p:animScale>
                                      <p:cBhvr>
                                        <p:cTn id="27" dur="400" fill="hold"/>
                                        <p:tgtEl>
                                          <p:spTgt spid="30"/>
                                        </p:tgtEl>
                                      </p:cBhvr>
                                      <p:by x="110000" y="110000"/>
                                    </p:animScale>
                                  </p:childTnLst>
                                </p:cTn>
                              </p:par>
                              <p:par>
                                <p:cTn id="28" presetID="1" presetClass="exit" presetSubtype="0" fill="hold" nodeType="withEffect">
                                  <p:stCondLst>
                                    <p:cond delay="650"/>
                                  </p:stCondLst>
                                  <p:childTnLst>
                                    <p:set>
                                      <p:cBhvr>
                                        <p:cTn id="29" dur="1" fill="hold">
                                          <p:stCondLst>
                                            <p:cond delay="0"/>
                                          </p:stCondLst>
                                        </p:cTn>
                                        <p:tgtEl>
                                          <p:spTgt spid="73"/>
                                        </p:tgtEl>
                                        <p:attrNameLst>
                                          <p:attrName>style.visibility</p:attrName>
                                        </p:attrNameLst>
                                      </p:cBhvr>
                                      <p:to>
                                        <p:strVal val="hidden"/>
                                      </p:to>
                                    </p:set>
                                  </p:childTnLst>
                                </p:cTn>
                              </p:par>
                              <p:par>
                                <p:cTn id="30" presetID="1" presetClass="entr" presetSubtype="0" fill="hold" nodeType="withEffect">
                                  <p:stCondLst>
                                    <p:cond delay="650"/>
                                  </p:stCondLst>
                                  <p:childTnLst>
                                    <p:set>
                                      <p:cBhvr>
                                        <p:cTn id="31" dur="1" fill="hold">
                                          <p:stCondLst>
                                            <p:cond delay="0"/>
                                          </p:stCondLst>
                                        </p:cTn>
                                        <p:tgtEl>
                                          <p:spTgt spid="100"/>
                                        </p:tgtEl>
                                        <p:attrNameLst>
                                          <p:attrName>style.visibility</p:attrName>
                                        </p:attrNameLst>
                                      </p:cBhvr>
                                      <p:to>
                                        <p:strVal val="visible"/>
                                      </p:to>
                                    </p:set>
                                  </p:childTnLst>
                                </p:cTn>
                              </p:par>
                            </p:childTnLst>
                          </p:cTn>
                        </p:par>
                        <p:par>
                          <p:cTn id="32" fill="hold">
                            <p:stCondLst>
                              <p:cond delay="3300"/>
                            </p:stCondLst>
                            <p:childTnLst>
                              <p:par>
                                <p:cTn id="33" presetID="1" presetClass="exit" presetSubtype="0" fill="hold" nodeType="afterEffect">
                                  <p:stCondLst>
                                    <p:cond delay="250"/>
                                  </p:stCondLst>
                                  <p:childTnLst>
                                    <p:set>
                                      <p:cBhvr>
                                        <p:cTn id="34" dur="1" fill="hold">
                                          <p:stCondLst>
                                            <p:cond delay="0"/>
                                          </p:stCondLst>
                                        </p:cTn>
                                        <p:tgtEl>
                                          <p:spTgt spid="10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152"/>
                                        </p:tgtEl>
                                        <p:attrNameLst>
                                          <p:attrName>style.visibility</p:attrName>
                                        </p:attrNameLst>
                                      </p:cBhvr>
                                      <p:to>
                                        <p:strVal val="visible"/>
                                      </p:to>
                                    </p:set>
                                  </p:childTnLst>
                                </p:cTn>
                              </p:par>
                              <p:par>
                                <p:cTn id="37" presetID="1" presetClass="exit" presetSubtype="0" fill="hold" nodeType="withEffect">
                                  <p:stCondLst>
                                    <p:cond delay="250"/>
                                  </p:stCondLst>
                                  <p:childTnLst>
                                    <p:set>
                                      <p:cBhvr>
                                        <p:cTn id="38" dur="1" fill="hold">
                                          <p:stCondLst>
                                            <p:cond delay="0"/>
                                          </p:stCondLst>
                                        </p:cTn>
                                        <p:tgtEl>
                                          <p:spTgt spid="20"/>
                                        </p:tgtEl>
                                        <p:attrNameLst>
                                          <p:attrName>style.visibility</p:attrName>
                                        </p:attrNameLst>
                                      </p:cBhvr>
                                      <p:to>
                                        <p:strVal val="hidden"/>
                                      </p:to>
                                    </p:set>
                                  </p:childTnLst>
                                </p:cTn>
                              </p:par>
                              <p:par>
                                <p:cTn id="39" presetID="1" presetClass="entr" presetSubtype="0" fill="hold" nodeType="withEffect">
                                  <p:stCondLst>
                                    <p:cond delay="250"/>
                                  </p:stCondLst>
                                  <p:childTnLst>
                                    <p:set>
                                      <p:cBhvr>
                                        <p:cTn id="40" dur="1" fill="hold">
                                          <p:stCondLst>
                                            <p:cond delay="0"/>
                                          </p:stCondLst>
                                        </p:cTn>
                                        <p:tgtEl>
                                          <p:spTgt spid="181"/>
                                        </p:tgtEl>
                                        <p:attrNameLst>
                                          <p:attrName>style.visibility</p:attrName>
                                        </p:attrNameLst>
                                      </p:cBhvr>
                                      <p:to>
                                        <p:strVal val="visible"/>
                                      </p:to>
                                    </p:set>
                                  </p:childTnLst>
                                </p:cTn>
                              </p:par>
                              <p:par>
                                <p:cTn id="41" presetID="53" presetClass="entr" presetSubtype="16" fill="hold" grpId="0" nodeType="withEffect">
                                  <p:stCondLst>
                                    <p:cond delay="0"/>
                                  </p:stCondLst>
                                  <p:childTnLst>
                                    <p:set>
                                      <p:cBhvr>
                                        <p:cTn id="42" dur="1" fill="hold">
                                          <p:stCondLst>
                                            <p:cond delay="0"/>
                                          </p:stCondLst>
                                        </p:cTn>
                                        <p:tgtEl>
                                          <p:spTgt spid="180"/>
                                        </p:tgtEl>
                                        <p:attrNameLst>
                                          <p:attrName>style.visibility</p:attrName>
                                        </p:attrNameLst>
                                      </p:cBhvr>
                                      <p:to>
                                        <p:strVal val="visible"/>
                                      </p:to>
                                    </p:set>
                                    <p:anim calcmode="lin" valueType="num">
                                      <p:cBhvr>
                                        <p:cTn id="43" dur="500" fill="hold"/>
                                        <p:tgtEl>
                                          <p:spTgt spid="180"/>
                                        </p:tgtEl>
                                        <p:attrNameLst>
                                          <p:attrName>ppt_w</p:attrName>
                                        </p:attrNameLst>
                                      </p:cBhvr>
                                      <p:tavLst>
                                        <p:tav tm="0">
                                          <p:val>
                                            <p:fltVal val="0"/>
                                          </p:val>
                                        </p:tav>
                                        <p:tav tm="100000">
                                          <p:val>
                                            <p:strVal val="#ppt_w"/>
                                          </p:val>
                                        </p:tav>
                                      </p:tavLst>
                                    </p:anim>
                                    <p:anim calcmode="lin" valueType="num">
                                      <p:cBhvr>
                                        <p:cTn id="44" dur="500" fill="hold"/>
                                        <p:tgtEl>
                                          <p:spTgt spid="180"/>
                                        </p:tgtEl>
                                        <p:attrNameLst>
                                          <p:attrName>ppt_h</p:attrName>
                                        </p:attrNameLst>
                                      </p:cBhvr>
                                      <p:tavLst>
                                        <p:tav tm="0">
                                          <p:val>
                                            <p:fltVal val="0"/>
                                          </p:val>
                                        </p:tav>
                                        <p:tav tm="100000">
                                          <p:val>
                                            <p:strVal val="#ppt_h"/>
                                          </p:val>
                                        </p:tav>
                                      </p:tavLst>
                                    </p:anim>
                                    <p:animEffect transition="in" filter="fade">
                                      <p:cBhvr>
                                        <p:cTn id="45" dur="500"/>
                                        <p:tgtEl>
                                          <p:spTgt spid="180"/>
                                        </p:tgtEl>
                                      </p:cBhvr>
                                    </p:animEffect>
                                  </p:childTnLst>
                                </p:cTn>
                              </p:par>
                              <p:par>
                                <p:cTn id="46" presetID="30" presetClass="emph" presetSubtype="0" repeatCount="indefinite" fill="hold" grpId="1" nodeType="withEffect">
                                  <p:stCondLst>
                                    <p:cond delay="0"/>
                                  </p:stCondLst>
                                  <p:childTnLst>
                                    <p:animClr clrSpc="hsl" dir="cw">
                                      <p:cBhvr override="childStyle">
                                        <p:cTn id="47" dur="500" fill="hold"/>
                                        <p:tgtEl>
                                          <p:spTgt spid="180"/>
                                        </p:tgtEl>
                                        <p:attrNameLst>
                                          <p:attrName>style.color</p:attrName>
                                        </p:attrNameLst>
                                      </p:cBhvr>
                                      <p:by>
                                        <p:hsl h="0" s="12549" l="25098"/>
                                      </p:by>
                                    </p:animClr>
                                    <p:animClr clrSpc="hsl" dir="cw">
                                      <p:cBhvr>
                                        <p:cTn id="48" dur="500" fill="hold"/>
                                        <p:tgtEl>
                                          <p:spTgt spid="180"/>
                                        </p:tgtEl>
                                        <p:attrNameLst>
                                          <p:attrName>fillcolor</p:attrName>
                                        </p:attrNameLst>
                                      </p:cBhvr>
                                      <p:by>
                                        <p:hsl h="0" s="12549" l="25098"/>
                                      </p:by>
                                    </p:animClr>
                                    <p:animClr clrSpc="hsl" dir="cw">
                                      <p:cBhvr>
                                        <p:cTn id="49" dur="500" fill="hold"/>
                                        <p:tgtEl>
                                          <p:spTgt spid="180"/>
                                        </p:tgtEl>
                                        <p:attrNameLst>
                                          <p:attrName>stroke.color</p:attrName>
                                        </p:attrNameLst>
                                      </p:cBhvr>
                                      <p:by>
                                        <p:hsl h="0" s="12549" l="25098"/>
                                      </p:by>
                                    </p:animClr>
                                    <p:set>
                                      <p:cBhvr>
                                        <p:cTn id="50" dur="500" fill="hold"/>
                                        <p:tgtEl>
                                          <p:spTgt spid="180"/>
                                        </p:tgtEl>
                                        <p:attrNameLst>
                                          <p:attrName>fill.type</p:attrName>
                                        </p:attrNameLst>
                                      </p:cBhvr>
                                      <p:to>
                                        <p:strVal val="solid"/>
                                      </p:to>
                                    </p:set>
                                  </p:childTnLst>
                                  <p:subTnLst>
                                    <p:audio>
                                      <p:cMediaNode>
                                        <p:cTn display="0" masterRel="sameClick">
                                          <p:stCondLst>
                                            <p:cond evt="begin" delay="0">
                                              <p:tn val="46"/>
                                            </p:cond>
                                          </p:stCondLst>
                                          <p:endCondLst>
                                            <p:cond evt="onStopAudio" delay="0">
                                              <p:tgtEl>
                                                <p:sldTgt/>
                                              </p:tgtEl>
                                            </p:cond>
                                          </p:endCondLst>
                                        </p:cTn>
                                        <p:tgtEl>
                                          <p:sndTgt r:embed="rId4" name="thang.wav"/>
                                        </p:tgtEl>
                                      </p:cMediaNode>
                                    </p:audio>
                                  </p:subTnLst>
                                </p:cTn>
                              </p:par>
                              <p:par>
                                <p:cTn id="51" presetID="32" presetClass="emph" presetSubtype="0" repeatCount="indefinite" fill="hold" grpId="2" nodeType="withEffect">
                                  <p:stCondLst>
                                    <p:cond delay="0"/>
                                  </p:stCondLst>
                                  <p:childTnLst>
                                    <p:animRot by="120000">
                                      <p:cBhvr>
                                        <p:cTn id="52" dur="100" fill="hold">
                                          <p:stCondLst>
                                            <p:cond delay="0"/>
                                          </p:stCondLst>
                                        </p:cTn>
                                        <p:tgtEl>
                                          <p:spTgt spid="180"/>
                                        </p:tgtEl>
                                        <p:attrNameLst>
                                          <p:attrName>r</p:attrName>
                                        </p:attrNameLst>
                                      </p:cBhvr>
                                    </p:animRot>
                                    <p:animRot by="-240000">
                                      <p:cBhvr>
                                        <p:cTn id="53" dur="200" fill="hold">
                                          <p:stCondLst>
                                            <p:cond delay="200"/>
                                          </p:stCondLst>
                                        </p:cTn>
                                        <p:tgtEl>
                                          <p:spTgt spid="180"/>
                                        </p:tgtEl>
                                        <p:attrNameLst>
                                          <p:attrName>r</p:attrName>
                                        </p:attrNameLst>
                                      </p:cBhvr>
                                    </p:animRot>
                                    <p:animRot by="240000">
                                      <p:cBhvr>
                                        <p:cTn id="54" dur="200" fill="hold">
                                          <p:stCondLst>
                                            <p:cond delay="400"/>
                                          </p:stCondLst>
                                        </p:cTn>
                                        <p:tgtEl>
                                          <p:spTgt spid="180"/>
                                        </p:tgtEl>
                                        <p:attrNameLst>
                                          <p:attrName>r</p:attrName>
                                        </p:attrNameLst>
                                      </p:cBhvr>
                                    </p:animRot>
                                    <p:animRot by="-240000">
                                      <p:cBhvr>
                                        <p:cTn id="55" dur="200" fill="hold">
                                          <p:stCondLst>
                                            <p:cond delay="600"/>
                                          </p:stCondLst>
                                        </p:cTn>
                                        <p:tgtEl>
                                          <p:spTgt spid="180"/>
                                        </p:tgtEl>
                                        <p:attrNameLst>
                                          <p:attrName>r</p:attrName>
                                        </p:attrNameLst>
                                      </p:cBhvr>
                                    </p:animRot>
                                    <p:animRot by="120000">
                                      <p:cBhvr>
                                        <p:cTn id="56" dur="200" fill="hold">
                                          <p:stCondLst>
                                            <p:cond delay="800"/>
                                          </p:stCondLst>
                                        </p:cTn>
                                        <p:tgtEl>
                                          <p:spTgt spid="18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p:bldP spid="180" grpId="1"/>
      <p:bldP spid="180" grpId="2"/>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1">
            <a:hlinkClick r:id="rId7" action="ppaction://hlinksldjump"/>
            <a:extLst>
              <a:ext uri="{FF2B5EF4-FFF2-40B4-BE49-F238E27FC236}">
                <a16:creationId xmlns:a16="http://schemas.microsoft.com/office/drawing/2014/main" xmlns="" id="{418CDFC5-F1F2-4A05-8601-C70753D78DAD}"/>
              </a:ext>
            </a:extLst>
          </p:cNvPr>
          <p:cNvSpPr/>
          <p:nvPr/>
        </p:nvSpPr>
        <p:spPr>
          <a:xfrm>
            <a:off x="1008185" y="3659402"/>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latin typeface="Times New Roman" panose="02020603050405020304" pitchFamily="18" charset="0"/>
                <a:cs typeface="Times New Roman" panose="02020603050405020304" pitchFamily="18" charset="0"/>
              </a:rPr>
              <a:t>A. Nữ hoàng truyện ngắn.</a:t>
            </a:r>
          </a:p>
        </p:txBody>
      </p:sp>
      <p:sp>
        <p:nvSpPr>
          <p:cNvPr id="48" name="dapan3">
            <a:hlinkClick r:id="rId7" action="ppaction://hlinksldjump"/>
            <a:extLst>
              <a:ext uri="{FF2B5EF4-FFF2-40B4-BE49-F238E27FC236}">
                <a16:creationId xmlns:a16="http://schemas.microsoft.com/office/drawing/2014/main" xmlns="" id="{94E5965D-5739-45BE-B5BB-34E81578A358}"/>
              </a:ext>
            </a:extLst>
          </p:cNvPr>
          <p:cNvSpPr/>
          <p:nvPr/>
        </p:nvSpPr>
        <p:spPr>
          <a:xfrm>
            <a:off x="1008185" y="5230294"/>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latin typeface="Times New Roman" panose="02020603050405020304" pitchFamily="18" charset="0"/>
                <a:cs typeface="Times New Roman" panose="02020603050405020304" pitchFamily="18" charset="0"/>
              </a:rPr>
              <a:t>C</a:t>
            </a:r>
            <a:r>
              <a:rPr lang="vi-VN" sz="3200" dirty="0">
                <a:latin typeface="Times New Roman" panose="02020603050405020304" pitchFamily="18" charset="0"/>
                <a:cs typeface="Times New Roman" panose="02020603050405020304" pitchFamily="18" charset="0"/>
              </a:rPr>
              <a:t>. Nữ hoàng tiểu thuyết.</a:t>
            </a:r>
          </a:p>
        </p:txBody>
      </p:sp>
      <p:sp>
        <p:nvSpPr>
          <p:cNvPr id="46" name="dapan2">
            <a:hlinkClick r:id="rId7" action="ppaction://hlinksldjump"/>
            <a:extLst>
              <a:ext uri="{FF2B5EF4-FFF2-40B4-BE49-F238E27FC236}">
                <a16:creationId xmlns:a16="http://schemas.microsoft.com/office/drawing/2014/main" xmlns="" id="{85E4AD51-E9FD-4FAD-A292-0E29E7581BF8}"/>
              </a:ext>
            </a:extLst>
          </p:cNvPr>
          <p:cNvSpPr/>
          <p:nvPr/>
        </p:nvSpPr>
        <p:spPr>
          <a:xfrm>
            <a:off x="6471141" y="3672466"/>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latin typeface="Times New Roman" panose="02020603050405020304" pitchFamily="18" charset="0"/>
                <a:cs typeface="Times New Roman" panose="02020603050405020304" pitchFamily="18" charset="0"/>
              </a:rPr>
              <a:t>B. Nữ hoàng kịch.</a:t>
            </a:r>
          </a:p>
        </p:txBody>
      </p:sp>
      <p:sp>
        <p:nvSpPr>
          <p:cNvPr id="45" name="dapan4">
            <a:hlinkClick r:id="rId8" action="ppaction://hlinksldjump"/>
            <a:extLst>
              <a:ext uri="{FF2B5EF4-FFF2-40B4-BE49-F238E27FC236}">
                <a16:creationId xmlns:a16="http://schemas.microsoft.com/office/drawing/2014/main" xmlns="" id="{5F4C0911-E488-4275-9DA5-0D19DF513A7E}"/>
              </a:ext>
            </a:extLst>
          </p:cNvPr>
          <p:cNvSpPr/>
          <p:nvPr/>
        </p:nvSpPr>
        <p:spPr>
          <a:xfrm>
            <a:off x="6471141" y="5230294"/>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dirty="0">
                <a:latin typeface="Times New Roman" panose="02020603050405020304" pitchFamily="18" charset="0"/>
                <a:cs typeface="Times New Roman" panose="02020603050405020304" pitchFamily="18" charset="0"/>
              </a:rPr>
              <a:t>D</a:t>
            </a:r>
            <a:r>
              <a:rPr lang="vi-VN" sz="3200" dirty="0">
                <a:latin typeface="Times New Roman" panose="02020603050405020304" pitchFamily="18" charset="0"/>
                <a:cs typeface="Times New Roman" panose="02020603050405020304" pitchFamily="18" charset="0"/>
              </a:rPr>
              <a:t>. Nữ hoàng trinh thám.</a:t>
            </a:r>
          </a:p>
        </p:txBody>
      </p:sp>
      <p:sp>
        <p:nvSpPr>
          <p:cNvPr id="20" name="Rectangle: Rounded Corners 19">
            <a:extLst>
              <a:ext uri="{FF2B5EF4-FFF2-40B4-BE49-F238E27FC236}">
                <a16:creationId xmlns:a16="http://schemas.microsoft.com/office/drawing/2014/main" xmlns="" id="{1BEF8640-1554-468C-9D8E-2F35441828B8}"/>
              </a:ext>
            </a:extLst>
          </p:cNvPr>
          <p:cNvSpPr/>
          <p:nvPr/>
        </p:nvSpPr>
        <p:spPr>
          <a:xfrm>
            <a:off x="1559170" y="1328324"/>
            <a:ext cx="9073662" cy="1940418"/>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latin typeface="Times New Roman" panose="02020603050405020304" pitchFamily="18" charset="0"/>
                <a:cs typeface="Times New Roman" panose="02020603050405020304" pitchFamily="18" charset="0"/>
              </a:rPr>
              <a:t>8. </a:t>
            </a:r>
            <a:r>
              <a:rPr lang="vi-VN" sz="4000" b="1" dirty="0">
                <a:latin typeface="Times New Roman" panose="02020603050405020304" pitchFamily="18" charset="0"/>
                <a:cs typeface="Times New Roman" panose="02020603050405020304" pitchFamily="18" charset="0"/>
              </a:rPr>
              <a:t>A-ga-tho Crit-xti được biết đến với mệnh danh gì trong giới văn học?</a:t>
            </a:r>
          </a:p>
        </p:txBody>
      </p:sp>
      <p:pic>
        <p:nvPicPr>
          <p:cNvPr id="10" name="Correct Answer #3 Sound Effect">
            <a:hlinkClick r:id="" action="ppaction://media"/>
            <a:extLst>
              <a:ext uri="{FF2B5EF4-FFF2-40B4-BE49-F238E27FC236}">
                <a16:creationId xmlns:a16="http://schemas.microsoft.com/office/drawing/2014/main" xmlns="" id="{5D0834A7-420F-45DE-B85D-31ED60B46B10}"/>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223974" y="-487365"/>
            <a:ext cx="487363" cy="487363"/>
          </a:xfrm>
          <a:prstGeom prst="rect">
            <a:avLst/>
          </a:prstGeom>
        </p:spPr>
      </p:pic>
      <p:pic>
        <p:nvPicPr>
          <p:cNvPr id="11" name="Wrong Answer">
            <a:hlinkClick r:id="" action="ppaction://media"/>
            <a:extLst>
              <a:ext uri="{FF2B5EF4-FFF2-40B4-BE49-F238E27FC236}">
                <a16:creationId xmlns:a16="http://schemas.microsoft.com/office/drawing/2014/main" xmlns="" id="{8384EAF7-D0F9-463E-940B-F354CFBEFD0F}"/>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2067803" y="-487364"/>
            <a:ext cx="487363" cy="487363"/>
          </a:xfrm>
          <a:prstGeom prst="rect">
            <a:avLst/>
          </a:prstGeom>
        </p:spPr>
      </p:pic>
      <p:sp>
        <p:nvSpPr>
          <p:cNvPr id="12" name="Action Button: Return 11">
            <a:hlinkClick r:id="rId10" action="ppaction://hlinksldjump" highlightClick="1"/>
            <a:extLst>
              <a:ext uri="{FF2B5EF4-FFF2-40B4-BE49-F238E27FC236}">
                <a16:creationId xmlns:a16="http://schemas.microsoft.com/office/drawing/2014/main" xmlns="" id="{E20CEA7B-FBCA-4FED-8C7E-F830C1695342}"/>
              </a:ext>
            </a:extLst>
          </p:cNvPr>
          <p:cNvSpPr/>
          <p:nvPr/>
        </p:nvSpPr>
        <p:spPr>
          <a:xfrm rot="16200000">
            <a:off x="0" y="0"/>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just" defTabSz="457223"/>
            <a:endParaRPr lang="en-US" sz="320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20297002"/>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2" presetClass="entr" presetSubtype="8" fill="hold" grpId="0" nodeType="withEffect">
                                  <p:stCondLst>
                                    <p:cond delay="500"/>
                                  </p:stCondLst>
                                  <p:childTnLst>
                                    <p:set>
                                      <p:cBhvr>
                                        <p:cTn id="9" dur="1" fill="hold">
                                          <p:stCondLst>
                                            <p:cond delay="0"/>
                                          </p:stCondLst>
                                        </p:cTn>
                                        <p:tgtEl>
                                          <p:spTgt spid="48"/>
                                        </p:tgtEl>
                                        <p:attrNameLst>
                                          <p:attrName>style.visibility</p:attrName>
                                        </p:attrNameLst>
                                      </p:cBhvr>
                                      <p:to>
                                        <p:strVal val="visible"/>
                                      </p:to>
                                    </p:set>
                                    <p:anim calcmode="lin" valueType="num">
                                      <p:cBhvr additive="base">
                                        <p:cTn id="10" dur="500" fill="hold"/>
                                        <p:tgtEl>
                                          <p:spTgt spid="48"/>
                                        </p:tgtEl>
                                        <p:attrNameLst>
                                          <p:attrName>ppt_x</p:attrName>
                                        </p:attrNameLst>
                                      </p:cBhvr>
                                      <p:tavLst>
                                        <p:tav tm="0">
                                          <p:val>
                                            <p:strVal val="0-#ppt_w/2"/>
                                          </p:val>
                                        </p:tav>
                                        <p:tav tm="100000">
                                          <p:val>
                                            <p:strVal val="#ppt_x"/>
                                          </p:val>
                                        </p:tav>
                                      </p:tavLst>
                                    </p:anim>
                                    <p:anim calcmode="lin" valueType="num">
                                      <p:cBhvr additive="base">
                                        <p:cTn id="11" dur="500" fill="hold"/>
                                        <p:tgtEl>
                                          <p:spTgt spid="48"/>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500"/>
                                  </p:stCondLst>
                                  <p:childTnLst>
                                    <p:set>
                                      <p:cBhvr>
                                        <p:cTn id="13" dur="1" fill="hold">
                                          <p:stCondLst>
                                            <p:cond delay="0"/>
                                          </p:stCondLst>
                                        </p:cTn>
                                        <p:tgtEl>
                                          <p:spTgt spid="47"/>
                                        </p:tgtEl>
                                        <p:attrNameLst>
                                          <p:attrName>style.visibility</p:attrName>
                                        </p:attrNameLst>
                                      </p:cBhvr>
                                      <p:to>
                                        <p:strVal val="visible"/>
                                      </p:to>
                                    </p:set>
                                    <p:anim calcmode="lin" valueType="num">
                                      <p:cBhvr additive="base">
                                        <p:cTn id="14" dur="500" fill="hold"/>
                                        <p:tgtEl>
                                          <p:spTgt spid="47"/>
                                        </p:tgtEl>
                                        <p:attrNameLst>
                                          <p:attrName>ppt_x</p:attrName>
                                        </p:attrNameLst>
                                      </p:cBhvr>
                                      <p:tavLst>
                                        <p:tav tm="0">
                                          <p:val>
                                            <p:strVal val="0-#ppt_w/2"/>
                                          </p:val>
                                        </p:tav>
                                        <p:tav tm="100000">
                                          <p:val>
                                            <p:strVal val="#ppt_x"/>
                                          </p:val>
                                        </p:tav>
                                      </p:tavLst>
                                    </p:anim>
                                    <p:anim calcmode="lin" valueType="num">
                                      <p:cBhvr additive="base">
                                        <p:cTn id="15" dur="500" fill="hold"/>
                                        <p:tgtEl>
                                          <p:spTgt spid="47"/>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45"/>
                                        </p:tgtEl>
                                        <p:attrNameLst>
                                          <p:attrName>style.visibility</p:attrName>
                                        </p:attrNameLst>
                                      </p:cBhvr>
                                      <p:to>
                                        <p:strVal val="visible"/>
                                      </p:to>
                                    </p:set>
                                    <p:anim calcmode="lin" valueType="num">
                                      <p:cBhvr additive="base">
                                        <p:cTn id="18" dur="500" fill="hold"/>
                                        <p:tgtEl>
                                          <p:spTgt spid="45"/>
                                        </p:tgtEl>
                                        <p:attrNameLst>
                                          <p:attrName>ppt_x</p:attrName>
                                        </p:attrNameLst>
                                      </p:cBhvr>
                                      <p:tavLst>
                                        <p:tav tm="0">
                                          <p:val>
                                            <p:strVal val="1+#ppt_w/2"/>
                                          </p:val>
                                        </p:tav>
                                        <p:tav tm="100000">
                                          <p:val>
                                            <p:strVal val="#ppt_x"/>
                                          </p:val>
                                        </p:tav>
                                      </p:tavLst>
                                    </p:anim>
                                    <p:anim calcmode="lin" valueType="num">
                                      <p:cBhvr additive="base">
                                        <p:cTn id="19" dur="500" fill="hold"/>
                                        <p:tgtEl>
                                          <p:spTgt spid="45"/>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500" fill="hold"/>
                                        <p:tgtEl>
                                          <p:spTgt spid="46"/>
                                        </p:tgtEl>
                                        <p:attrNameLst>
                                          <p:attrName>ppt_x</p:attrName>
                                        </p:attrNameLst>
                                      </p:cBhvr>
                                      <p:tavLst>
                                        <p:tav tm="0">
                                          <p:val>
                                            <p:strVal val="1+#ppt_w/2"/>
                                          </p:val>
                                        </p:tav>
                                        <p:tav tm="100000">
                                          <p:val>
                                            <p:strVal val="#ppt_x"/>
                                          </p:val>
                                        </p:tav>
                                      </p:tavLst>
                                    </p:anim>
                                    <p:anim calcmode="lin" valueType="num">
                                      <p:cBhvr additive="base">
                                        <p:cTn id="23"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5"/>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45"/>
                                        </p:tgtEl>
                                        <p:attrNameLst>
                                          <p:attrName>fillcolor</p:attrName>
                                        </p:attrNameLst>
                                      </p:cBhvr>
                                      <p:to>
                                        <a:srgbClr val="92D050"/>
                                      </p:to>
                                    </p:animClr>
                                    <p:set>
                                      <p:cBhvr>
                                        <p:cTn id="29" dur="500" fill="hold"/>
                                        <p:tgtEl>
                                          <p:spTgt spid="45"/>
                                        </p:tgtEl>
                                        <p:attrNameLst>
                                          <p:attrName>fill.type</p:attrName>
                                        </p:attrNameLst>
                                      </p:cBhvr>
                                      <p:to>
                                        <p:strVal val="solid"/>
                                      </p:to>
                                    </p:set>
                                    <p:set>
                                      <p:cBhvr>
                                        <p:cTn id="30" dur="500" fill="hold"/>
                                        <p:tgtEl>
                                          <p:spTgt spid="45"/>
                                        </p:tgtEl>
                                        <p:attrNameLst>
                                          <p:attrName>fill.on</p:attrName>
                                        </p:attrNameLst>
                                      </p:cBhvr>
                                      <p:to>
                                        <p:strVal val="true"/>
                                      </p:to>
                                    </p:set>
                                  </p:childTnLst>
                                </p:cTn>
                              </p:par>
                              <p:par>
                                <p:cTn id="31" presetID="1" presetClass="emph" presetSubtype="2" fill="hold" nodeType="withEffect">
                                  <p:stCondLst>
                                    <p:cond delay="0"/>
                                  </p:stCondLst>
                                  <p:childTnLst>
                                    <p:animClr clrSpc="rgb" dir="cw">
                                      <p:cBhvr>
                                        <p:cTn id="32" dur="500" fill="hold"/>
                                        <p:tgtEl>
                                          <p:spTgt spid="48"/>
                                        </p:tgtEl>
                                        <p:attrNameLst>
                                          <p:attrName>fillcolor</p:attrName>
                                        </p:attrNameLst>
                                      </p:cBhvr>
                                      <p:to>
                                        <a:srgbClr val="FF5050"/>
                                      </p:to>
                                    </p:animClr>
                                    <p:set>
                                      <p:cBhvr>
                                        <p:cTn id="33" dur="500" fill="hold"/>
                                        <p:tgtEl>
                                          <p:spTgt spid="48"/>
                                        </p:tgtEl>
                                        <p:attrNameLst>
                                          <p:attrName>fill.type</p:attrName>
                                        </p:attrNameLst>
                                      </p:cBhvr>
                                      <p:to>
                                        <p:strVal val="solid"/>
                                      </p:to>
                                    </p:set>
                                    <p:set>
                                      <p:cBhvr>
                                        <p:cTn id="34" dur="500" fill="hold"/>
                                        <p:tgtEl>
                                          <p:spTgt spid="48"/>
                                        </p:tgtEl>
                                        <p:attrNameLst>
                                          <p:attrName>fill.on</p:attrName>
                                        </p:attrNameLst>
                                      </p:cBhvr>
                                      <p:to>
                                        <p:strVal val="true"/>
                                      </p:to>
                                    </p:set>
                                  </p:childTnLst>
                                </p:cTn>
                              </p:par>
                              <p:par>
                                <p:cTn id="35" presetID="1" presetClass="emph" presetSubtype="2" fill="hold" nodeType="withEffect">
                                  <p:stCondLst>
                                    <p:cond delay="0"/>
                                  </p:stCondLst>
                                  <p:childTnLst>
                                    <p:animClr clrSpc="rgb" dir="cw">
                                      <p:cBhvr>
                                        <p:cTn id="36" dur="500" fill="hold"/>
                                        <p:tgtEl>
                                          <p:spTgt spid="47"/>
                                        </p:tgtEl>
                                        <p:attrNameLst>
                                          <p:attrName>fillcolor</p:attrName>
                                        </p:attrNameLst>
                                      </p:cBhvr>
                                      <p:to>
                                        <a:srgbClr val="FF5050"/>
                                      </p:to>
                                    </p:animClr>
                                    <p:set>
                                      <p:cBhvr>
                                        <p:cTn id="37" dur="500" fill="hold"/>
                                        <p:tgtEl>
                                          <p:spTgt spid="47"/>
                                        </p:tgtEl>
                                        <p:attrNameLst>
                                          <p:attrName>fill.type</p:attrName>
                                        </p:attrNameLst>
                                      </p:cBhvr>
                                      <p:to>
                                        <p:strVal val="solid"/>
                                      </p:to>
                                    </p:set>
                                    <p:set>
                                      <p:cBhvr>
                                        <p:cTn id="38" dur="500" fill="hold"/>
                                        <p:tgtEl>
                                          <p:spTgt spid="47"/>
                                        </p:tgtEl>
                                        <p:attrNameLst>
                                          <p:attrName>fill.on</p:attrName>
                                        </p:attrNameLst>
                                      </p:cBhvr>
                                      <p:to>
                                        <p:strVal val="true"/>
                                      </p:to>
                                    </p:set>
                                  </p:childTnLst>
                                </p:cTn>
                              </p:par>
                              <p:par>
                                <p:cTn id="39" presetID="1" presetClass="emph" presetSubtype="2" fill="hold" nodeType="withEffect">
                                  <p:stCondLst>
                                    <p:cond delay="0"/>
                                  </p:stCondLst>
                                  <p:childTnLst>
                                    <p:animClr clrSpc="rgb" dir="cw">
                                      <p:cBhvr>
                                        <p:cTn id="40" dur="500" fill="hold"/>
                                        <p:tgtEl>
                                          <p:spTgt spid="46"/>
                                        </p:tgtEl>
                                        <p:attrNameLst>
                                          <p:attrName>fillcolor</p:attrName>
                                        </p:attrNameLst>
                                      </p:cBhvr>
                                      <p:to>
                                        <a:srgbClr val="FF5050"/>
                                      </p:to>
                                    </p:animClr>
                                    <p:set>
                                      <p:cBhvr>
                                        <p:cTn id="41" dur="500" fill="hold"/>
                                        <p:tgtEl>
                                          <p:spTgt spid="46"/>
                                        </p:tgtEl>
                                        <p:attrNameLst>
                                          <p:attrName>fill.type</p:attrName>
                                        </p:attrNameLst>
                                      </p:cBhvr>
                                      <p:to>
                                        <p:strVal val="solid"/>
                                      </p:to>
                                    </p:set>
                                    <p:set>
                                      <p:cBhvr>
                                        <p:cTn id="42" dur="500" fill="hold"/>
                                        <p:tgtEl>
                                          <p:spTgt spid="46"/>
                                        </p:tgtEl>
                                        <p:attrNameLst>
                                          <p:attrName>fill.on</p:attrName>
                                        </p:attrNameLst>
                                      </p:cBhvr>
                                      <p:to>
                                        <p:strVal val="true"/>
                                      </p:to>
                                    </p:set>
                                  </p:childTnLst>
                                </p:cTn>
                              </p:par>
                              <p:par>
                                <p:cTn id="43" presetID="1" presetClass="mediacall" presetSubtype="0" fill="hold" nodeType="withEffect">
                                  <p:stCondLst>
                                    <p:cond delay="100"/>
                                  </p:stCondLst>
                                  <p:childTnLst>
                                    <p:cmd type="call" cmd="playFrom(0.0)">
                                      <p:cBhvr>
                                        <p:cTn id="44" dur="3682" fill="hold"/>
                                        <p:tgtEl>
                                          <p:spTgt spid="10"/>
                                        </p:tgtEl>
                                      </p:cBhvr>
                                    </p:cmd>
                                  </p:childTnLst>
                                </p:cTn>
                              </p:par>
                            </p:childTnLst>
                          </p:cTn>
                        </p:par>
                      </p:childTnLst>
                    </p:cTn>
                  </p:par>
                </p:childTnLst>
              </p:cTn>
              <p:nextCondLst>
                <p:cond evt="onClick" delay="0">
                  <p:tgtEl>
                    <p:spTgt spid="45"/>
                  </p:tgtEl>
                </p:cond>
              </p:nextCondLst>
            </p:seq>
            <p:seq concurrent="1" nextAc="seek">
              <p:cTn id="45" restart="whenNotActive" fill="hold" evtFilter="cancelBubble" nodeType="interactiveSeq">
                <p:stCondLst>
                  <p:cond evt="onClick" delay="0">
                    <p:tgtEl>
                      <p:spTgt spid="46"/>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500" fill="hold"/>
                                        <p:tgtEl>
                                          <p:spTgt spid="46"/>
                                        </p:tgtEl>
                                        <p:attrNameLst>
                                          <p:attrName>fillcolor</p:attrName>
                                        </p:attrNameLst>
                                      </p:cBhvr>
                                      <p:to>
                                        <a:srgbClr val="FF5050"/>
                                      </p:to>
                                    </p:animClr>
                                    <p:set>
                                      <p:cBhvr>
                                        <p:cTn id="50" dur="500" fill="hold"/>
                                        <p:tgtEl>
                                          <p:spTgt spid="46"/>
                                        </p:tgtEl>
                                        <p:attrNameLst>
                                          <p:attrName>fill.type</p:attrName>
                                        </p:attrNameLst>
                                      </p:cBhvr>
                                      <p:to>
                                        <p:strVal val="solid"/>
                                      </p:to>
                                    </p:set>
                                    <p:set>
                                      <p:cBhvr>
                                        <p:cTn id="51" dur="500" fill="hold"/>
                                        <p:tgtEl>
                                          <p:spTgt spid="46"/>
                                        </p:tgtEl>
                                        <p:attrNameLst>
                                          <p:attrName>fill.on</p:attrName>
                                        </p:attrNameLst>
                                      </p:cBhvr>
                                      <p:to>
                                        <p:strVal val="true"/>
                                      </p:to>
                                    </p:set>
                                  </p:childTnLst>
                                </p:cTn>
                              </p:par>
                              <p:par>
                                <p:cTn id="52" presetID="1" presetClass="emph" presetSubtype="2" fill="hold" nodeType="withEffect">
                                  <p:stCondLst>
                                    <p:cond delay="0"/>
                                  </p:stCondLst>
                                  <p:childTnLst>
                                    <p:animClr clrSpc="rgb" dir="cw">
                                      <p:cBhvr>
                                        <p:cTn id="53" dur="500" fill="hold"/>
                                        <p:tgtEl>
                                          <p:spTgt spid="48"/>
                                        </p:tgtEl>
                                        <p:attrNameLst>
                                          <p:attrName>fillcolor</p:attrName>
                                        </p:attrNameLst>
                                      </p:cBhvr>
                                      <p:to>
                                        <a:srgbClr val="FF5050"/>
                                      </p:to>
                                    </p:animClr>
                                    <p:set>
                                      <p:cBhvr>
                                        <p:cTn id="54" dur="500" fill="hold"/>
                                        <p:tgtEl>
                                          <p:spTgt spid="48"/>
                                        </p:tgtEl>
                                        <p:attrNameLst>
                                          <p:attrName>fill.type</p:attrName>
                                        </p:attrNameLst>
                                      </p:cBhvr>
                                      <p:to>
                                        <p:strVal val="solid"/>
                                      </p:to>
                                    </p:set>
                                    <p:set>
                                      <p:cBhvr>
                                        <p:cTn id="55" dur="500" fill="hold"/>
                                        <p:tgtEl>
                                          <p:spTgt spid="48"/>
                                        </p:tgtEl>
                                        <p:attrNameLst>
                                          <p:attrName>fill.on</p:attrName>
                                        </p:attrNameLst>
                                      </p:cBhvr>
                                      <p:to>
                                        <p:strVal val="true"/>
                                      </p:to>
                                    </p:set>
                                  </p:childTnLst>
                                </p:cTn>
                              </p:par>
                              <p:par>
                                <p:cTn id="56" presetID="1" presetClass="emph" presetSubtype="2" fill="hold" nodeType="withEffect">
                                  <p:stCondLst>
                                    <p:cond delay="0"/>
                                  </p:stCondLst>
                                  <p:childTnLst>
                                    <p:animClr clrSpc="rgb" dir="cw">
                                      <p:cBhvr>
                                        <p:cTn id="57" dur="500" fill="hold"/>
                                        <p:tgtEl>
                                          <p:spTgt spid="47"/>
                                        </p:tgtEl>
                                        <p:attrNameLst>
                                          <p:attrName>fillcolor</p:attrName>
                                        </p:attrNameLst>
                                      </p:cBhvr>
                                      <p:to>
                                        <a:srgbClr val="FF5050"/>
                                      </p:to>
                                    </p:animClr>
                                    <p:set>
                                      <p:cBhvr>
                                        <p:cTn id="58" dur="500" fill="hold"/>
                                        <p:tgtEl>
                                          <p:spTgt spid="47"/>
                                        </p:tgtEl>
                                        <p:attrNameLst>
                                          <p:attrName>fill.type</p:attrName>
                                        </p:attrNameLst>
                                      </p:cBhvr>
                                      <p:to>
                                        <p:strVal val="solid"/>
                                      </p:to>
                                    </p:set>
                                    <p:set>
                                      <p:cBhvr>
                                        <p:cTn id="59" dur="500" fill="hold"/>
                                        <p:tgtEl>
                                          <p:spTgt spid="47"/>
                                        </p:tgtEl>
                                        <p:attrNameLst>
                                          <p:attrName>fill.on</p:attrName>
                                        </p:attrNameLst>
                                      </p:cBhvr>
                                      <p:to>
                                        <p:strVal val="true"/>
                                      </p:to>
                                    </p:set>
                                  </p:childTnLst>
                                </p:cTn>
                              </p:par>
                              <p:par>
                                <p:cTn id="60" presetID="1" presetClass="emph" presetSubtype="2" fill="hold" nodeType="withEffect">
                                  <p:stCondLst>
                                    <p:cond delay="0"/>
                                  </p:stCondLst>
                                  <p:childTnLst>
                                    <p:animClr clrSpc="rgb" dir="cw">
                                      <p:cBhvr>
                                        <p:cTn id="61" dur="500" fill="hold"/>
                                        <p:tgtEl>
                                          <p:spTgt spid="45"/>
                                        </p:tgtEl>
                                        <p:attrNameLst>
                                          <p:attrName>fillcolor</p:attrName>
                                        </p:attrNameLst>
                                      </p:cBhvr>
                                      <p:to>
                                        <a:srgbClr val="92D050"/>
                                      </p:to>
                                    </p:animClr>
                                    <p:set>
                                      <p:cBhvr>
                                        <p:cTn id="62" dur="500" fill="hold"/>
                                        <p:tgtEl>
                                          <p:spTgt spid="45"/>
                                        </p:tgtEl>
                                        <p:attrNameLst>
                                          <p:attrName>fill.type</p:attrName>
                                        </p:attrNameLst>
                                      </p:cBhvr>
                                      <p:to>
                                        <p:strVal val="solid"/>
                                      </p:to>
                                    </p:set>
                                    <p:set>
                                      <p:cBhvr>
                                        <p:cTn id="63" dur="500" fill="hold"/>
                                        <p:tgtEl>
                                          <p:spTgt spid="45"/>
                                        </p:tgtEl>
                                        <p:attrNameLst>
                                          <p:attrName>fill.on</p:attrName>
                                        </p:attrNameLst>
                                      </p:cBhvr>
                                      <p:to>
                                        <p:strVal val="true"/>
                                      </p:to>
                                    </p:set>
                                  </p:childTnLst>
                                </p:cTn>
                              </p:par>
                              <p:par>
                                <p:cTn id="64" presetID="1" presetClass="mediacall" presetSubtype="0" fill="hold" nodeType="withEffect">
                                  <p:stCondLst>
                                    <p:cond delay="100"/>
                                  </p:stCondLst>
                                  <p:childTnLst>
                                    <p:cmd type="call" cmd="playFrom(0.0)">
                                      <p:cBhvr>
                                        <p:cTn id="65" dur="1186" fill="hold"/>
                                        <p:tgtEl>
                                          <p:spTgt spid="11"/>
                                        </p:tgtEl>
                                      </p:cBhvr>
                                    </p:cmd>
                                  </p:childTnLst>
                                </p:cTn>
                              </p:par>
                            </p:childTnLst>
                          </p:cTn>
                        </p:par>
                      </p:childTnLst>
                    </p:cTn>
                  </p:par>
                </p:childTnLst>
              </p:cTn>
              <p:nextCondLst>
                <p:cond evt="onClick" delay="0">
                  <p:tgtEl>
                    <p:spTgt spid="46"/>
                  </p:tgtEl>
                </p:cond>
              </p:nextCondLst>
            </p:seq>
            <p:seq concurrent="1" nextAc="seek">
              <p:cTn id="66" restart="whenNotActive" fill="hold" evtFilter="cancelBubble" nodeType="interactiveSeq">
                <p:stCondLst>
                  <p:cond evt="onClick" delay="0">
                    <p:tgtEl>
                      <p:spTgt spid="48"/>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48"/>
                                        </p:tgtEl>
                                        <p:attrNameLst>
                                          <p:attrName>fillcolor</p:attrName>
                                        </p:attrNameLst>
                                      </p:cBhvr>
                                      <p:to>
                                        <a:srgbClr val="FF5050"/>
                                      </p:to>
                                    </p:animClr>
                                    <p:set>
                                      <p:cBhvr>
                                        <p:cTn id="71" dur="500" fill="hold"/>
                                        <p:tgtEl>
                                          <p:spTgt spid="48"/>
                                        </p:tgtEl>
                                        <p:attrNameLst>
                                          <p:attrName>fill.type</p:attrName>
                                        </p:attrNameLst>
                                      </p:cBhvr>
                                      <p:to>
                                        <p:strVal val="solid"/>
                                      </p:to>
                                    </p:set>
                                    <p:set>
                                      <p:cBhvr>
                                        <p:cTn id="72" dur="500" fill="hold"/>
                                        <p:tgtEl>
                                          <p:spTgt spid="48"/>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47"/>
                                        </p:tgtEl>
                                        <p:attrNameLst>
                                          <p:attrName>fillcolor</p:attrName>
                                        </p:attrNameLst>
                                      </p:cBhvr>
                                      <p:to>
                                        <a:srgbClr val="FF5050"/>
                                      </p:to>
                                    </p:animClr>
                                    <p:set>
                                      <p:cBhvr>
                                        <p:cTn id="75" dur="500" fill="hold"/>
                                        <p:tgtEl>
                                          <p:spTgt spid="47"/>
                                        </p:tgtEl>
                                        <p:attrNameLst>
                                          <p:attrName>fill.type</p:attrName>
                                        </p:attrNameLst>
                                      </p:cBhvr>
                                      <p:to>
                                        <p:strVal val="solid"/>
                                      </p:to>
                                    </p:set>
                                    <p:set>
                                      <p:cBhvr>
                                        <p:cTn id="76" dur="500" fill="hold"/>
                                        <p:tgtEl>
                                          <p:spTgt spid="47"/>
                                        </p:tgtEl>
                                        <p:attrNameLst>
                                          <p:attrName>fill.on</p:attrName>
                                        </p:attrNameLst>
                                      </p:cBhvr>
                                      <p:to>
                                        <p:strVal val="true"/>
                                      </p:to>
                                    </p:set>
                                  </p:childTnLst>
                                </p:cTn>
                              </p:par>
                              <p:par>
                                <p:cTn id="77" presetID="1" presetClass="emph" presetSubtype="2" fill="hold" nodeType="withEffect">
                                  <p:stCondLst>
                                    <p:cond delay="0"/>
                                  </p:stCondLst>
                                  <p:childTnLst>
                                    <p:animClr clrSpc="rgb" dir="cw">
                                      <p:cBhvr>
                                        <p:cTn id="78" dur="500" fill="hold"/>
                                        <p:tgtEl>
                                          <p:spTgt spid="46"/>
                                        </p:tgtEl>
                                        <p:attrNameLst>
                                          <p:attrName>fillcolor</p:attrName>
                                        </p:attrNameLst>
                                      </p:cBhvr>
                                      <p:to>
                                        <a:srgbClr val="FF5050"/>
                                      </p:to>
                                    </p:animClr>
                                    <p:set>
                                      <p:cBhvr>
                                        <p:cTn id="79" dur="500" fill="hold"/>
                                        <p:tgtEl>
                                          <p:spTgt spid="46"/>
                                        </p:tgtEl>
                                        <p:attrNameLst>
                                          <p:attrName>fill.type</p:attrName>
                                        </p:attrNameLst>
                                      </p:cBhvr>
                                      <p:to>
                                        <p:strVal val="solid"/>
                                      </p:to>
                                    </p:set>
                                    <p:set>
                                      <p:cBhvr>
                                        <p:cTn id="80" dur="500" fill="hold"/>
                                        <p:tgtEl>
                                          <p:spTgt spid="46"/>
                                        </p:tgtEl>
                                        <p:attrNameLst>
                                          <p:attrName>fill.on</p:attrName>
                                        </p:attrNameLst>
                                      </p:cBhvr>
                                      <p:to>
                                        <p:strVal val="true"/>
                                      </p:to>
                                    </p:set>
                                  </p:childTnLst>
                                </p:cTn>
                              </p:par>
                              <p:par>
                                <p:cTn id="81" presetID="1" presetClass="emph" presetSubtype="2" fill="hold" nodeType="withEffect">
                                  <p:stCondLst>
                                    <p:cond delay="0"/>
                                  </p:stCondLst>
                                  <p:childTnLst>
                                    <p:animClr clrSpc="rgb" dir="cw">
                                      <p:cBhvr>
                                        <p:cTn id="82" dur="500" fill="hold"/>
                                        <p:tgtEl>
                                          <p:spTgt spid="45"/>
                                        </p:tgtEl>
                                        <p:attrNameLst>
                                          <p:attrName>fillcolor</p:attrName>
                                        </p:attrNameLst>
                                      </p:cBhvr>
                                      <p:to>
                                        <a:srgbClr val="92D050"/>
                                      </p:to>
                                    </p:animClr>
                                    <p:set>
                                      <p:cBhvr>
                                        <p:cTn id="83" dur="500" fill="hold"/>
                                        <p:tgtEl>
                                          <p:spTgt spid="45"/>
                                        </p:tgtEl>
                                        <p:attrNameLst>
                                          <p:attrName>fill.type</p:attrName>
                                        </p:attrNameLst>
                                      </p:cBhvr>
                                      <p:to>
                                        <p:strVal val="solid"/>
                                      </p:to>
                                    </p:set>
                                    <p:set>
                                      <p:cBhvr>
                                        <p:cTn id="84" dur="500" fill="hold"/>
                                        <p:tgtEl>
                                          <p:spTgt spid="45"/>
                                        </p:tgtEl>
                                        <p:attrNameLst>
                                          <p:attrName>fill.on</p:attrName>
                                        </p:attrNameLst>
                                      </p:cBhvr>
                                      <p:to>
                                        <p:strVal val="true"/>
                                      </p:to>
                                    </p:set>
                                  </p:childTnLst>
                                </p:cTn>
                              </p:par>
                              <p:par>
                                <p:cTn id="85" presetID="1" presetClass="mediacall" presetSubtype="0" fill="hold" nodeType="withEffect">
                                  <p:stCondLst>
                                    <p:cond delay="100"/>
                                  </p:stCondLst>
                                  <p:childTnLst>
                                    <p:cmd type="call" cmd="playFrom(0.0)">
                                      <p:cBhvr>
                                        <p:cTn id="86" dur="1186" fill="hold"/>
                                        <p:tgtEl>
                                          <p:spTgt spid="11"/>
                                        </p:tgtEl>
                                      </p:cBhvr>
                                    </p:cmd>
                                  </p:childTnLst>
                                </p:cTn>
                              </p:par>
                            </p:childTnLst>
                          </p:cTn>
                        </p:par>
                      </p:childTnLst>
                    </p:cTn>
                  </p:par>
                </p:childTnLst>
              </p:cTn>
              <p:nextCondLst>
                <p:cond evt="onClick" delay="0">
                  <p:tgtEl>
                    <p:spTgt spid="48"/>
                  </p:tgtEl>
                </p:cond>
              </p:nextCondLst>
            </p:seq>
            <p:seq concurrent="1" nextAc="seek">
              <p:cTn id="87" restart="whenNotActive" fill="hold" evtFilter="cancelBubble" nodeType="interactiveSeq">
                <p:stCondLst>
                  <p:cond evt="onClick" delay="0">
                    <p:tgtEl>
                      <p:spTgt spid="47"/>
                    </p:tgtEl>
                  </p:cond>
                </p:stCondLst>
                <p:endSync evt="end" delay="0">
                  <p:rtn val="all"/>
                </p:endSync>
                <p:childTnLst>
                  <p:par>
                    <p:cTn id="88" fill="hold">
                      <p:stCondLst>
                        <p:cond delay="0"/>
                      </p:stCondLst>
                      <p:childTnLst>
                        <p:par>
                          <p:cTn id="89" fill="hold">
                            <p:stCondLst>
                              <p:cond delay="0"/>
                            </p:stCondLst>
                            <p:childTnLst>
                              <p:par>
                                <p:cTn id="90" presetID="1" presetClass="emph" presetSubtype="2" fill="hold" nodeType="clickEffect">
                                  <p:stCondLst>
                                    <p:cond delay="0"/>
                                  </p:stCondLst>
                                  <p:childTnLst>
                                    <p:animClr clrSpc="rgb" dir="cw">
                                      <p:cBhvr>
                                        <p:cTn id="91" dur="500" fill="hold"/>
                                        <p:tgtEl>
                                          <p:spTgt spid="47"/>
                                        </p:tgtEl>
                                        <p:attrNameLst>
                                          <p:attrName>fillcolor</p:attrName>
                                        </p:attrNameLst>
                                      </p:cBhvr>
                                      <p:to>
                                        <a:srgbClr val="FF5050"/>
                                      </p:to>
                                    </p:animClr>
                                    <p:set>
                                      <p:cBhvr>
                                        <p:cTn id="92" dur="500" fill="hold"/>
                                        <p:tgtEl>
                                          <p:spTgt spid="47"/>
                                        </p:tgtEl>
                                        <p:attrNameLst>
                                          <p:attrName>fill.type</p:attrName>
                                        </p:attrNameLst>
                                      </p:cBhvr>
                                      <p:to>
                                        <p:strVal val="solid"/>
                                      </p:to>
                                    </p:set>
                                    <p:set>
                                      <p:cBhvr>
                                        <p:cTn id="93" dur="500" fill="hold"/>
                                        <p:tgtEl>
                                          <p:spTgt spid="47"/>
                                        </p:tgtEl>
                                        <p:attrNameLst>
                                          <p:attrName>fill.on</p:attrName>
                                        </p:attrNameLst>
                                      </p:cBhvr>
                                      <p:to>
                                        <p:strVal val="true"/>
                                      </p:to>
                                    </p:set>
                                  </p:childTnLst>
                                </p:cTn>
                              </p:par>
                              <p:par>
                                <p:cTn id="94" presetID="1" presetClass="emph" presetSubtype="2" fill="hold" nodeType="withEffect">
                                  <p:stCondLst>
                                    <p:cond delay="0"/>
                                  </p:stCondLst>
                                  <p:childTnLst>
                                    <p:animClr clrSpc="rgb" dir="cw">
                                      <p:cBhvr>
                                        <p:cTn id="95" dur="500" fill="hold"/>
                                        <p:tgtEl>
                                          <p:spTgt spid="48"/>
                                        </p:tgtEl>
                                        <p:attrNameLst>
                                          <p:attrName>fillcolor</p:attrName>
                                        </p:attrNameLst>
                                      </p:cBhvr>
                                      <p:to>
                                        <a:srgbClr val="FF5050"/>
                                      </p:to>
                                    </p:animClr>
                                    <p:set>
                                      <p:cBhvr>
                                        <p:cTn id="96" dur="500" fill="hold"/>
                                        <p:tgtEl>
                                          <p:spTgt spid="48"/>
                                        </p:tgtEl>
                                        <p:attrNameLst>
                                          <p:attrName>fill.type</p:attrName>
                                        </p:attrNameLst>
                                      </p:cBhvr>
                                      <p:to>
                                        <p:strVal val="solid"/>
                                      </p:to>
                                    </p:set>
                                    <p:set>
                                      <p:cBhvr>
                                        <p:cTn id="97" dur="500" fill="hold"/>
                                        <p:tgtEl>
                                          <p:spTgt spid="48"/>
                                        </p:tgtEl>
                                        <p:attrNameLst>
                                          <p:attrName>fill.on</p:attrName>
                                        </p:attrNameLst>
                                      </p:cBhvr>
                                      <p:to>
                                        <p:strVal val="true"/>
                                      </p:to>
                                    </p:set>
                                  </p:childTnLst>
                                </p:cTn>
                              </p:par>
                              <p:par>
                                <p:cTn id="98" presetID="1" presetClass="emph" presetSubtype="2" fill="hold" nodeType="withEffect">
                                  <p:stCondLst>
                                    <p:cond delay="0"/>
                                  </p:stCondLst>
                                  <p:childTnLst>
                                    <p:animClr clrSpc="rgb" dir="cw">
                                      <p:cBhvr>
                                        <p:cTn id="99" dur="500" fill="hold"/>
                                        <p:tgtEl>
                                          <p:spTgt spid="46"/>
                                        </p:tgtEl>
                                        <p:attrNameLst>
                                          <p:attrName>fillcolor</p:attrName>
                                        </p:attrNameLst>
                                      </p:cBhvr>
                                      <p:to>
                                        <a:srgbClr val="FF5050"/>
                                      </p:to>
                                    </p:animClr>
                                    <p:set>
                                      <p:cBhvr>
                                        <p:cTn id="100" dur="500" fill="hold"/>
                                        <p:tgtEl>
                                          <p:spTgt spid="46"/>
                                        </p:tgtEl>
                                        <p:attrNameLst>
                                          <p:attrName>fill.type</p:attrName>
                                        </p:attrNameLst>
                                      </p:cBhvr>
                                      <p:to>
                                        <p:strVal val="solid"/>
                                      </p:to>
                                    </p:set>
                                    <p:set>
                                      <p:cBhvr>
                                        <p:cTn id="101" dur="500" fill="hold"/>
                                        <p:tgtEl>
                                          <p:spTgt spid="46"/>
                                        </p:tgtEl>
                                        <p:attrNameLst>
                                          <p:attrName>fill.on</p:attrName>
                                        </p:attrNameLst>
                                      </p:cBhvr>
                                      <p:to>
                                        <p:strVal val="true"/>
                                      </p:to>
                                    </p:set>
                                  </p:childTnLst>
                                </p:cTn>
                              </p:par>
                              <p:par>
                                <p:cTn id="102" presetID="1" presetClass="emph" presetSubtype="2" fill="hold" nodeType="withEffect">
                                  <p:stCondLst>
                                    <p:cond delay="0"/>
                                  </p:stCondLst>
                                  <p:childTnLst>
                                    <p:animClr clrSpc="rgb" dir="cw">
                                      <p:cBhvr>
                                        <p:cTn id="103" dur="500" fill="hold"/>
                                        <p:tgtEl>
                                          <p:spTgt spid="45"/>
                                        </p:tgtEl>
                                        <p:attrNameLst>
                                          <p:attrName>fillcolor</p:attrName>
                                        </p:attrNameLst>
                                      </p:cBhvr>
                                      <p:to>
                                        <a:srgbClr val="92D050"/>
                                      </p:to>
                                    </p:animClr>
                                    <p:set>
                                      <p:cBhvr>
                                        <p:cTn id="104" dur="500" fill="hold"/>
                                        <p:tgtEl>
                                          <p:spTgt spid="45"/>
                                        </p:tgtEl>
                                        <p:attrNameLst>
                                          <p:attrName>fill.type</p:attrName>
                                        </p:attrNameLst>
                                      </p:cBhvr>
                                      <p:to>
                                        <p:strVal val="solid"/>
                                      </p:to>
                                    </p:set>
                                    <p:set>
                                      <p:cBhvr>
                                        <p:cTn id="105" dur="500" fill="hold"/>
                                        <p:tgtEl>
                                          <p:spTgt spid="45"/>
                                        </p:tgtEl>
                                        <p:attrNameLst>
                                          <p:attrName>fill.on</p:attrName>
                                        </p:attrNameLst>
                                      </p:cBhvr>
                                      <p:to>
                                        <p:strVal val="true"/>
                                      </p:to>
                                    </p:set>
                                  </p:childTnLst>
                                </p:cTn>
                              </p:par>
                              <p:par>
                                <p:cTn id="106" presetID="1" presetClass="mediacall" presetSubtype="0" fill="hold" nodeType="withEffect">
                                  <p:stCondLst>
                                    <p:cond delay="100"/>
                                  </p:stCondLst>
                                  <p:childTnLst>
                                    <p:cmd type="call" cmd="playFrom(0.0)">
                                      <p:cBhvr>
                                        <p:cTn id="107" dur="1186" fill="hold"/>
                                        <p:tgtEl>
                                          <p:spTgt spid="11"/>
                                        </p:tgtEl>
                                      </p:cBhvr>
                                    </p:cmd>
                                  </p:childTnLst>
                                </p:cTn>
                              </p:par>
                            </p:childTnLst>
                          </p:cTn>
                        </p:par>
                      </p:childTnLst>
                    </p:cTn>
                  </p:par>
                </p:childTnLst>
              </p:cTn>
              <p:nextCondLst>
                <p:cond evt="onClick" delay="0">
                  <p:tgtEl>
                    <p:spTgt spid="47"/>
                  </p:tgtEl>
                </p:cond>
              </p:nextCondLst>
            </p:seq>
            <p:audio>
              <p:cMediaNode vol="80000">
                <p:cTn id="108" fill="hold" display="0">
                  <p:stCondLst>
                    <p:cond delay="indefinite"/>
                  </p:stCondLst>
                  <p:endCondLst>
                    <p:cond evt="onStopAudio" delay="0">
                      <p:tgtEl>
                        <p:sldTgt/>
                      </p:tgtEl>
                    </p:cond>
                  </p:endCondLst>
                </p:cTn>
                <p:tgtEl>
                  <p:spTgt spid="10"/>
                </p:tgtEl>
              </p:cMediaNode>
            </p:audio>
            <p:audio>
              <p:cMediaNode vol="80000">
                <p:cTn id="109" fill="hold" display="0">
                  <p:stCondLst>
                    <p:cond delay="indefinite"/>
                  </p:stCondLst>
                  <p:endCondLst>
                    <p:cond evt="onStopAudio" delay="0">
                      <p:tgtEl>
                        <p:sldTgt/>
                      </p:tgtEl>
                    </p:cond>
                  </p:endCondLst>
                </p:cTn>
                <p:tgtEl>
                  <p:spTgt spid="11"/>
                </p:tgtEl>
              </p:cMediaNode>
            </p:audio>
          </p:childTnLst>
        </p:cTn>
      </p:par>
    </p:tnLst>
    <p:bldLst>
      <p:bldP spid="47" grpId="0" animBg="1"/>
      <p:bldP spid="48" grpId="0" animBg="1"/>
      <p:bldP spid="46" grpId="0" animBg="1"/>
      <p:bldP spid="45" grpId="0" animBg="1"/>
      <p:bldP spid="20"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xmlns=""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xmlns="" id="{CF3EAF05-564B-4C1D-A70A-63FE915D7BCD}"/>
              </a:ext>
            </a:extLst>
          </p:cNvPr>
          <p:cNvGrpSpPr/>
          <p:nvPr/>
        </p:nvGrpSpPr>
        <p:grpSpPr>
          <a:xfrm>
            <a:off x="-136186" y="2747964"/>
            <a:ext cx="12340399" cy="4110038"/>
            <a:chOff x="-136186" y="2747963"/>
            <a:chExt cx="12340399" cy="4110038"/>
          </a:xfrm>
        </p:grpSpPr>
        <p:grpSp>
          <p:nvGrpSpPr>
            <p:cNvPr id="36" name="Group 35">
              <a:extLst>
                <a:ext uri="{FF2B5EF4-FFF2-40B4-BE49-F238E27FC236}">
                  <a16:creationId xmlns:a16="http://schemas.microsoft.com/office/drawing/2014/main" xmlns=""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xmlns=""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39" name="Parallelogram 38">
                <a:extLst>
                  <a:ext uri="{FF2B5EF4-FFF2-40B4-BE49-F238E27FC236}">
                    <a16:creationId xmlns:a16="http://schemas.microsoft.com/office/drawing/2014/main" xmlns=""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1" name="Parallelogram 40">
                <a:extLst>
                  <a:ext uri="{FF2B5EF4-FFF2-40B4-BE49-F238E27FC236}">
                    <a16:creationId xmlns:a16="http://schemas.microsoft.com/office/drawing/2014/main" xmlns=""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2" name="Parallelogram 41">
                <a:extLst>
                  <a:ext uri="{FF2B5EF4-FFF2-40B4-BE49-F238E27FC236}">
                    <a16:creationId xmlns:a16="http://schemas.microsoft.com/office/drawing/2014/main" xmlns=""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3" name="Parallelogram 42">
                <a:extLst>
                  <a:ext uri="{FF2B5EF4-FFF2-40B4-BE49-F238E27FC236}">
                    <a16:creationId xmlns:a16="http://schemas.microsoft.com/office/drawing/2014/main" xmlns=""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37" name="Block Arc 36">
              <a:extLst>
                <a:ext uri="{FF2B5EF4-FFF2-40B4-BE49-F238E27FC236}">
                  <a16:creationId xmlns:a16="http://schemas.microsoft.com/office/drawing/2014/main" xmlns=""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5" name="Group 4">
            <a:extLst>
              <a:ext uri="{FF2B5EF4-FFF2-40B4-BE49-F238E27FC236}">
                <a16:creationId xmlns:a16="http://schemas.microsoft.com/office/drawing/2014/main" xmlns=""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0"/>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44" name="Picture 43" descr="A picture containing male, grate&#10;&#10;Description automatically generated">
            <a:extLst>
              <a:ext uri="{FF2B5EF4-FFF2-40B4-BE49-F238E27FC236}">
                <a16:creationId xmlns:a16="http://schemas.microsoft.com/office/drawing/2014/main" xmlns=""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00" name="Group 99">
            <a:extLst>
              <a:ext uri="{FF2B5EF4-FFF2-40B4-BE49-F238E27FC236}">
                <a16:creationId xmlns:a16="http://schemas.microsoft.com/office/drawing/2014/main" xmlns="" id="{775EC830-3D7B-40B8-9520-896098CBF1EA}"/>
              </a:ext>
            </a:extLst>
          </p:cNvPr>
          <p:cNvGrpSpPr/>
          <p:nvPr/>
        </p:nvGrpSpPr>
        <p:grpSpPr>
          <a:xfrm flipH="1">
            <a:off x="1251374" y="2143049"/>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xmlns=""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xmlns=""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xmlns=""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xmlns=""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xmlns=""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xmlns=""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xmlns=""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xmlns=""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xmlns=""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0" name="Freeform: Shape 109">
              <a:extLst>
                <a:ext uri="{FF2B5EF4-FFF2-40B4-BE49-F238E27FC236}">
                  <a16:creationId xmlns:a16="http://schemas.microsoft.com/office/drawing/2014/main" xmlns=""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xmlns=""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xmlns=""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xmlns=""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xmlns=""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xmlns=""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16" name="Freeform: Shape 115">
              <a:extLst>
                <a:ext uri="{FF2B5EF4-FFF2-40B4-BE49-F238E27FC236}">
                  <a16:creationId xmlns:a16="http://schemas.microsoft.com/office/drawing/2014/main" xmlns=""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xmlns=""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8" name="Oval 117">
              <a:extLst>
                <a:ext uri="{FF2B5EF4-FFF2-40B4-BE49-F238E27FC236}">
                  <a16:creationId xmlns:a16="http://schemas.microsoft.com/office/drawing/2014/main" xmlns=""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xmlns=""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0" name="Freeform: Shape 119">
              <a:extLst>
                <a:ext uri="{FF2B5EF4-FFF2-40B4-BE49-F238E27FC236}">
                  <a16:creationId xmlns:a16="http://schemas.microsoft.com/office/drawing/2014/main" xmlns=""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xmlns=""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2" name="Oval 121">
              <a:extLst>
                <a:ext uri="{FF2B5EF4-FFF2-40B4-BE49-F238E27FC236}">
                  <a16:creationId xmlns:a16="http://schemas.microsoft.com/office/drawing/2014/main" xmlns=""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1">
              <p14:nvContentPartPr>
                <p14:cNvPr id="123" name="Ink 122">
                  <a:extLst>
                    <a:ext uri="{FF2B5EF4-FFF2-40B4-BE49-F238E27FC236}">
                      <a16:creationId xmlns:a16="http://schemas.microsoft.com/office/drawing/2014/main" xmlns=""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2"/>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xmlns=""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xmlns=""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126" name="Group 125">
            <a:extLst>
              <a:ext uri="{FF2B5EF4-FFF2-40B4-BE49-F238E27FC236}">
                <a16:creationId xmlns:a16="http://schemas.microsoft.com/office/drawing/2014/main" xmlns="" id="{E89A1D74-2363-4B07-85A5-609472BC1796}"/>
              </a:ext>
            </a:extLst>
          </p:cNvPr>
          <p:cNvGrpSpPr/>
          <p:nvPr/>
        </p:nvGrpSpPr>
        <p:grpSpPr>
          <a:xfrm flipH="1">
            <a:off x="1149868" y="2388833"/>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xmlns=""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28" name="Freeform: Shape 127">
              <a:extLst>
                <a:ext uri="{FF2B5EF4-FFF2-40B4-BE49-F238E27FC236}">
                  <a16:creationId xmlns:a16="http://schemas.microsoft.com/office/drawing/2014/main" xmlns=""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9" name="Freeform: Shape 128">
              <a:extLst>
                <a:ext uri="{FF2B5EF4-FFF2-40B4-BE49-F238E27FC236}">
                  <a16:creationId xmlns:a16="http://schemas.microsoft.com/office/drawing/2014/main" xmlns=""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0" name="Freeform: Shape 129">
              <a:extLst>
                <a:ext uri="{FF2B5EF4-FFF2-40B4-BE49-F238E27FC236}">
                  <a16:creationId xmlns:a16="http://schemas.microsoft.com/office/drawing/2014/main" xmlns=""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1" name="Freeform: Shape 130">
              <a:extLst>
                <a:ext uri="{FF2B5EF4-FFF2-40B4-BE49-F238E27FC236}">
                  <a16:creationId xmlns:a16="http://schemas.microsoft.com/office/drawing/2014/main" xmlns=""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2" name="Freeform: Shape 131">
              <a:extLst>
                <a:ext uri="{FF2B5EF4-FFF2-40B4-BE49-F238E27FC236}">
                  <a16:creationId xmlns:a16="http://schemas.microsoft.com/office/drawing/2014/main" xmlns=""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3" name="Freeform: Shape 132">
              <a:extLst>
                <a:ext uri="{FF2B5EF4-FFF2-40B4-BE49-F238E27FC236}">
                  <a16:creationId xmlns:a16="http://schemas.microsoft.com/office/drawing/2014/main" xmlns=""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4" name="Freeform: Shape 133">
              <a:extLst>
                <a:ext uri="{FF2B5EF4-FFF2-40B4-BE49-F238E27FC236}">
                  <a16:creationId xmlns:a16="http://schemas.microsoft.com/office/drawing/2014/main" xmlns=""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35" name="Freeform: Shape 134">
              <a:extLst>
                <a:ext uri="{FF2B5EF4-FFF2-40B4-BE49-F238E27FC236}">
                  <a16:creationId xmlns:a16="http://schemas.microsoft.com/office/drawing/2014/main" xmlns=""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6" name="Freeform: Shape 135">
              <a:extLst>
                <a:ext uri="{FF2B5EF4-FFF2-40B4-BE49-F238E27FC236}">
                  <a16:creationId xmlns:a16="http://schemas.microsoft.com/office/drawing/2014/main" xmlns=""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7" name="Freeform: Shape 136">
              <a:extLst>
                <a:ext uri="{FF2B5EF4-FFF2-40B4-BE49-F238E27FC236}">
                  <a16:creationId xmlns:a16="http://schemas.microsoft.com/office/drawing/2014/main" xmlns=""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8" name="Freeform: Shape 137">
              <a:extLst>
                <a:ext uri="{FF2B5EF4-FFF2-40B4-BE49-F238E27FC236}">
                  <a16:creationId xmlns:a16="http://schemas.microsoft.com/office/drawing/2014/main" xmlns=""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9" name="Freeform: Shape 138">
              <a:extLst>
                <a:ext uri="{FF2B5EF4-FFF2-40B4-BE49-F238E27FC236}">
                  <a16:creationId xmlns:a16="http://schemas.microsoft.com/office/drawing/2014/main" xmlns=""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0" name="Freeform: Shape 139">
              <a:extLst>
                <a:ext uri="{FF2B5EF4-FFF2-40B4-BE49-F238E27FC236}">
                  <a16:creationId xmlns:a16="http://schemas.microsoft.com/office/drawing/2014/main" xmlns=""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42" name="Freeform: Shape 141">
              <a:extLst>
                <a:ext uri="{FF2B5EF4-FFF2-40B4-BE49-F238E27FC236}">
                  <a16:creationId xmlns:a16="http://schemas.microsoft.com/office/drawing/2014/main" xmlns=""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Oval 143">
              <a:extLst>
                <a:ext uri="{FF2B5EF4-FFF2-40B4-BE49-F238E27FC236}">
                  <a16:creationId xmlns:a16="http://schemas.microsoft.com/office/drawing/2014/main" xmlns=""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Oval 147">
              <a:extLst>
                <a:ext uri="{FF2B5EF4-FFF2-40B4-BE49-F238E27FC236}">
                  <a16:creationId xmlns:a16="http://schemas.microsoft.com/office/drawing/2014/main" xmlns=""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149" name="Ink 148">
                  <a:extLst>
                    <a:ext uri="{FF2B5EF4-FFF2-40B4-BE49-F238E27FC236}">
                      <a16:creationId xmlns:a16="http://schemas.microsoft.com/office/drawing/2014/main" xmlns=""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4"/>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xmlns=""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58" name="Rectangle 157">
            <a:extLst>
              <a:ext uri="{FF2B5EF4-FFF2-40B4-BE49-F238E27FC236}">
                <a16:creationId xmlns:a16="http://schemas.microsoft.com/office/drawing/2014/main" xmlns="" id="{7CC18054-58A4-4333-8C20-401396CA325B}"/>
              </a:ext>
            </a:extLst>
          </p:cNvPr>
          <p:cNvSpPr/>
          <p:nvPr/>
        </p:nvSpPr>
        <p:spPr>
          <a:xfrm>
            <a:off x="3826223" y="1625348"/>
            <a:ext cx="4548040" cy="1569660"/>
          </a:xfrm>
          <a:prstGeom prst="rect">
            <a:avLst/>
          </a:prstGeom>
          <a:noFill/>
        </p:spPr>
        <p:txBody>
          <a:bodyPr wrap="none" lIns="91440" tIns="45720" rIns="91440" bIns="45720">
            <a:spAutoFit/>
          </a:bodyPr>
          <a:lstStyle/>
          <a:p>
            <a:pPr algn="ctr" defTabSz="457223"/>
            <a:r>
              <a:rPr lang="en-US" sz="9600" b="1"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Trượt</a:t>
            </a:r>
            <a:r>
              <a:rPr lang="en-US" sz="9600" b="1"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grpSp>
        <p:nvGrpSpPr>
          <p:cNvPr id="73" name="Group 72">
            <a:extLst>
              <a:ext uri="{FF2B5EF4-FFF2-40B4-BE49-F238E27FC236}">
                <a16:creationId xmlns:a16="http://schemas.microsoft.com/office/drawing/2014/main" xmlns=""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xmlns=""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9" name="Freeform: Shape 48">
              <a:extLst>
                <a:ext uri="{FF2B5EF4-FFF2-40B4-BE49-F238E27FC236}">
                  <a16:creationId xmlns:a16="http://schemas.microsoft.com/office/drawing/2014/main" xmlns=""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0" name="Freeform: Shape 49">
              <a:extLst>
                <a:ext uri="{FF2B5EF4-FFF2-40B4-BE49-F238E27FC236}">
                  <a16:creationId xmlns:a16="http://schemas.microsoft.com/office/drawing/2014/main" xmlns=""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Freeform: Shape 50">
              <a:extLst>
                <a:ext uri="{FF2B5EF4-FFF2-40B4-BE49-F238E27FC236}">
                  <a16:creationId xmlns:a16="http://schemas.microsoft.com/office/drawing/2014/main" xmlns=""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2" name="Freeform: Shape 51">
              <a:extLst>
                <a:ext uri="{FF2B5EF4-FFF2-40B4-BE49-F238E27FC236}">
                  <a16:creationId xmlns:a16="http://schemas.microsoft.com/office/drawing/2014/main" xmlns=""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3" name="Freeform: Shape 52">
              <a:extLst>
                <a:ext uri="{FF2B5EF4-FFF2-40B4-BE49-F238E27FC236}">
                  <a16:creationId xmlns:a16="http://schemas.microsoft.com/office/drawing/2014/main" xmlns=""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xmlns=""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5" name="Freeform: Shape 54">
              <a:extLst>
                <a:ext uri="{FF2B5EF4-FFF2-40B4-BE49-F238E27FC236}">
                  <a16:creationId xmlns:a16="http://schemas.microsoft.com/office/drawing/2014/main" xmlns=""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xmlns=""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xmlns=""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8" name="Freeform: Shape 57">
              <a:extLst>
                <a:ext uri="{FF2B5EF4-FFF2-40B4-BE49-F238E27FC236}">
                  <a16:creationId xmlns:a16="http://schemas.microsoft.com/office/drawing/2014/main" xmlns=""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9" name="Freeform: Shape 58">
              <a:extLst>
                <a:ext uri="{FF2B5EF4-FFF2-40B4-BE49-F238E27FC236}">
                  <a16:creationId xmlns:a16="http://schemas.microsoft.com/office/drawing/2014/main" xmlns=""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0" name="Freeform: Shape 59">
              <a:extLst>
                <a:ext uri="{FF2B5EF4-FFF2-40B4-BE49-F238E27FC236}">
                  <a16:creationId xmlns:a16="http://schemas.microsoft.com/office/drawing/2014/main" xmlns=""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1" name="Freeform: Shape 60">
              <a:extLst>
                <a:ext uri="{FF2B5EF4-FFF2-40B4-BE49-F238E27FC236}">
                  <a16:creationId xmlns:a16="http://schemas.microsoft.com/office/drawing/2014/main" xmlns=""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2" name="Freeform: Shape 61">
              <a:extLst>
                <a:ext uri="{FF2B5EF4-FFF2-40B4-BE49-F238E27FC236}">
                  <a16:creationId xmlns:a16="http://schemas.microsoft.com/office/drawing/2014/main" xmlns=""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63" name="Freeform: Shape 62">
              <a:extLst>
                <a:ext uri="{FF2B5EF4-FFF2-40B4-BE49-F238E27FC236}">
                  <a16:creationId xmlns:a16="http://schemas.microsoft.com/office/drawing/2014/main" xmlns=""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Oval 64">
              <a:extLst>
                <a:ext uri="{FF2B5EF4-FFF2-40B4-BE49-F238E27FC236}">
                  <a16:creationId xmlns:a16="http://schemas.microsoft.com/office/drawing/2014/main" xmlns=""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9" name="Oval 68">
              <a:extLst>
                <a:ext uri="{FF2B5EF4-FFF2-40B4-BE49-F238E27FC236}">
                  <a16:creationId xmlns:a16="http://schemas.microsoft.com/office/drawing/2014/main" xmlns=""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70" name="Ink 69">
                  <a:extLst>
                    <a:ext uri="{FF2B5EF4-FFF2-40B4-BE49-F238E27FC236}">
                      <a16:creationId xmlns:a16="http://schemas.microsoft.com/office/drawing/2014/main" xmlns=""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6"/>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xmlns=""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52" name="Isosceles Triangle 151">
            <a:hlinkClick r:id="" action="ppaction://hlinkshowjump?jump=lastslideviewed"/>
            <a:extLst>
              <a:ext uri="{FF2B5EF4-FFF2-40B4-BE49-F238E27FC236}">
                <a16:creationId xmlns:a16="http://schemas.microsoft.com/office/drawing/2014/main" xmlns="" id="{21CDB229-A1DD-4BE8-92BB-9904AAD06175}"/>
              </a:ext>
            </a:extLst>
          </p:cNvPr>
          <p:cNvSpPr/>
          <p:nvPr/>
        </p:nvSpPr>
        <p:spPr>
          <a:xfrm rot="5400000">
            <a:off x="11238516"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22807557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0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948 -0.16736 " pathEditMode="relative" rAng="0" ptsTypes="AA">
                                      <p:cBhvr>
                                        <p:cTn id="17" dur="500" fill="hold"/>
                                        <p:tgtEl>
                                          <p:spTgt spid="30"/>
                                        </p:tgtEl>
                                        <p:attrNameLst>
                                          <p:attrName>ppt_x</p:attrName>
                                          <p:attrName>ppt_y</p:attrName>
                                        </p:attrNameLst>
                                      </p:cBhvr>
                                      <p:rCtr x="-38125" y="976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4115 0.05209 " pathEditMode="relative" rAng="0" ptsTypes="AA">
                                      <p:cBhvr>
                                        <p:cTn id="23" dur="400" fill="hold"/>
                                        <p:tgtEl>
                                          <p:spTgt spid="73"/>
                                        </p:tgtEl>
                                        <p:attrNameLst>
                                          <p:attrName>ppt_x</p:attrName>
                                          <p:attrName>ppt_y</p:attrName>
                                        </p:attrNameLst>
                                      </p:cBhvr>
                                      <p:rCtr x="-2057" y="2593"/>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 name="Picture 194" descr="Shape, arrow&#10;&#10;Description automatically generated">
            <a:extLst>
              <a:ext uri="{FF2B5EF4-FFF2-40B4-BE49-F238E27FC236}">
                <a16:creationId xmlns:a16="http://schemas.microsoft.com/office/drawing/2014/main" xmlns="" id="{C918DEF8-C118-4CDD-9339-5534A0B76A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56" name="Group 55">
            <a:extLst>
              <a:ext uri="{FF2B5EF4-FFF2-40B4-BE49-F238E27FC236}">
                <a16:creationId xmlns:a16="http://schemas.microsoft.com/office/drawing/2014/main" xmlns="" id="{5B73A967-424F-4E88-929B-0891FF5E9729}"/>
              </a:ext>
            </a:extLst>
          </p:cNvPr>
          <p:cNvGrpSpPr/>
          <p:nvPr/>
        </p:nvGrpSpPr>
        <p:grpSpPr>
          <a:xfrm>
            <a:off x="-136186" y="2747964"/>
            <a:ext cx="12340399" cy="4110038"/>
            <a:chOff x="-136186" y="2747963"/>
            <a:chExt cx="12340399" cy="4110038"/>
          </a:xfrm>
        </p:grpSpPr>
        <p:grpSp>
          <p:nvGrpSpPr>
            <p:cNvPr id="53" name="Group 52">
              <a:extLst>
                <a:ext uri="{FF2B5EF4-FFF2-40B4-BE49-F238E27FC236}">
                  <a16:creationId xmlns:a16="http://schemas.microsoft.com/office/drawing/2014/main" xmlns="" id="{1BAE0C72-406F-44D3-A2D1-B2BDAC3C82CB}"/>
                </a:ext>
              </a:extLst>
            </p:cNvPr>
            <p:cNvGrpSpPr/>
            <p:nvPr/>
          </p:nvGrpSpPr>
          <p:grpSpPr>
            <a:xfrm>
              <a:off x="-136186" y="2747963"/>
              <a:ext cx="12340399" cy="4110038"/>
              <a:chOff x="-136186" y="2747963"/>
              <a:chExt cx="12340399" cy="4110038"/>
            </a:xfrm>
          </p:grpSpPr>
          <p:sp>
            <p:nvSpPr>
              <p:cNvPr id="3" name="Rectangle 2">
                <a:extLst>
                  <a:ext uri="{FF2B5EF4-FFF2-40B4-BE49-F238E27FC236}">
                    <a16:creationId xmlns:a16="http://schemas.microsoft.com/office/drawing/2014/main" xmlns="" id="{4BC62F00-8C77-42ED-836E-C2EE7107F898}"/>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40" name="Parallelogram 39">
                <a:extLst>
                  <a:ext uri="{FF2B5EF4-FFF2-40B4-BE49-F238E27FC236}">
                    <a16:creationId xmlns:a16="http://schemas.microsoft.com/office/drawing/2014/main" xmlns="" id="{2E7D33A4-41C9-4C97-9837-412B81E45F81}"/>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5" name="Parallelogram 44">
                <a:extLst>
                  <a:ext uri="{FF2B5EF4-FFF2-40B4-BE49-F238E27FC236}">
                    <a16:creationId xmlns:a16="http://schemas.microsoft.com/office/drawing/2014/main" xmlns="" id="{E4CC3523-F5BB-44FF-B080-0CC2C1A0386B}"/>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46" name="Parallelogram 45">
                <a:extLst>
                  <a:ext uri="{FF2B5EF4-FFF2-40B4-BE49-F238E27FC236}">
                    <a16:creationId xmlns:a16="http://schemas.microsoft.com/office/drawing/2014/main" xmlns="" id="{33AE38C2-CB49-4C56-A41E-1D62AF0A2BE9}"/>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1" name="Parallelogram 50">
                <a:extLst>
                  <a:ext uri="{FF2B5EF4-FFF2-40B4-BE49-F238E27FC236}">
                    <a16:creationId xmlns:a16="http://schemas.microsoft.com/office/drawing/2014/main" xmlns="" id="{8BF47864-468E-4578-A6BF-0C6E7F274764}"/>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50" name="Parallelogram 49">
                <a:extLst>
                  <a:ext uri="{FF2B5EF4-FFF2-40B4-BE49-F238E27FC236}">
                    <a16:creationId xmlns:a16="http://schemas.microsoft.com/office/drawing/2014/main" xmlns="" id="{A5A5DE25-A320-4E5E-ABAD-89FB594DA2A0}"/>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55" name="Block Arc 54">
              <a:extLst>
                <a:ext uri="{FF2B5EF4-FFF2-40B4-BE49-F238E27FC236}">
                  <a16:creationId xmlns:a16="http://schemas.microsoft.com/office/drawing/2014/main" xmlns="" id="{E57C3635-0201-4116-A74A-88A9F1A3E538}"/>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black"/>
                </a:solidFill>
                <a:latin typeface="Calibri" panose="020F0502020204030204"/>
              </a:endParaRPr>
            </a:p>
          </p:txBody>
        </p:sp>
      </p:grpSp>
      <p:pic>
        <p:nvPicPr>
          <p:cNvPr id="16" name="Picture 15" descr="A picture containing male, grate&#10;&#10;Description automatically generated">
            <a:extLst>
              <a:ext uri="{FF2B5EF4-FFF2-40B4-BE49-F238E27FC236}">
                <a16:creationId xmlns:a16="http://schemas.microsoft.com/office/drawing/2014/main" xmlns=""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3" y="1489892"/>
            <a:ext cx="2545197" cy="2982653"/>
          </a:xfrm>
          <a:prstGeom prst="rect">
            <a:avLst/>
          </a:prstGeom>
          <a:effectLst>
            <a:outerShdw blurRad="76200" dir="18900000" sy="23000" kx="-1200000" algn="bl" rotWithShape="0">
              <a:prstClr val="black">
                <a:alpha val="20000"/>
              </a:prstClr>
            </a:outerShdw>
          </a:effectLst>
        </p:spPr>
      </p:pic>
      <p:grpSp>
        <p:nvGrpSpPr>
          <p:cNvPr id="139" name="Group 138">
            <a:extLst>
              <a:ext uri="{FF2B5EF4-FFF2-40B4-BE49-F238E27FC236}">
                <a16:creationId xmlns:a16="http://schemas.microsoft.com/office/drawing/2014/main" xmlns="" id="{A3F81DF7-240E-4DA4-A428-B38EFA1B63C2}"/>
              </a:ext>
            </a:extLst>
          </p:cNvPr>
          <p:cNvGrpSpPr/>
          <p:nvPr/>
        </p:nvGrpSpPr>
        <p:grpSpPr>
          <a:xfrm rot="986148" flipH="1">
            <a:off x="2072556" y="1709962"/>
            <a:ext cx="1453491" cy="2496122"/>
            <a:chOff x="4882323" y="1719006"/>
            <a:chExt cx="2112971" cy="3628666"/>
          </a:xfrm>
          <a:effectLst>
            <a:outerShdw blurRad="76200" dir="13500000" sy="23000" kx="1200000" algn="br" rotWithShape="0">
              <a:prstClr val="black">
                <a:alpha val="20000"/>
              </a:prstClr>
            </a:outerShdw>
          </a:effectLst>
          <a:scene3d>
            <a:camera prst="isometricOffAxis1Right"/>
            <a:lightRig rig="threePt" dir="t"/>
          </a:scene3d>
        </p:grpSpPr>
        <p:sp>
          <p:nvSpPr>
            <p:cNvPr id="140" name="Freeform: Shape 139">
              <a:extLst>
                <a:ext uri="{FF2B5EF4-FFF2-40B4-BE49-F238E27FC236}">
                  <a16:creationId xmlns:a16="http://schemas.microsoft.com/office/drawing/2014/main" xmlns="" id="{E79C0A28-330C-4157-BB3C-C3744EB3A9B1}"/>
                </a:ext>
              </a:extLst>
            </p:cNvPr>
            <p:cNvSpPr/>
            <p:nvPr/>
          </p:nvSpPr>
          <p:spPr>
            <a:xfrm rot="708098">
              <a:off x="5943720" y="2934617"/>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1" name="Freeform: Shape 140">
              <a:extLst>
                <a:ext uri="{FF2B5EF4-FFF2-40B4-BE49-F238E27FC236}">
                  <a16:creationId xmlns:a16="http://schemas.microsoft.com/office/drawing/2014/main" xmlns="" id="{F8D63C25-7549-4800-8D49-28B7D842FA79}"/>
                </a:ext>
              </a:extLst>
            </p:cNvPr>
            <p:cNvSpPr/>
            <p:nvPr/>
          </p:nvSpPr>
          <p:spPr>
            <a:xfrm rot="902007">
              <a:off x="5771386" y="469852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2" name="Freeform: Shape 141">
              <a:extLst>
                <a:ext uri="{FF2B5EF4-FFF2-40B4-BE49-F238E27FC236}">
                  <a16:creationId xmlns:a16="http://schemas.microsoft.com/office/drawing/2014/main" xmlns="" id="{23248A8C-ABB4-4D8D-8FF4-EAEA5CA4555C}"/>
                </a:ext>
              </a:extLst>
            </p:cNvPr>
            <p:cNvSpPr/>
            <p:nvPr/>
          </p:nvSpPr>
          <p:spPr>
            <a:xfrm rot="708098">
              <a:off x="5843114" y="435225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3" name="Freeform: Shape 142">
              <a:extLst>
                <a:ext uri="{FF2B5EF4-FFF2-40B4-BE49-F238E27FC236}">
                  <a16:creationId xmlns:a16="http://schemas.microsoft.com/office/drawing/2014/main" xmlns="" id="{CAC4FFA6-CBAF-4351-9F58-FFC34507F59C}"/>
                </a:ext>
              </a:extLst>
            </p:cNvPr>
            <p:cNvSpPr/>
            <p:nvPr/>
          </p:nvSpPr>
          <p:spPr>
            <a:xfrm rot="3285713" flipH="1">
              <a:off x="5667228" y="514442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4" name="Freeform: Shape 143">
              <a:extLst>
                <a:ext uri="{FF2B5EF4-FFF2-40B4-BE49-F238E27FC236}">
                  <a16:creationId xmlns:a16="http://schemas.microsoft.com/office/drawing/2014/main" xmlns="" id="{2E3E1E5F-E3DA-41AD-B12E-4BC9C4085EB7}"/>
                </a:ext>
              </a:extLst>
            </p:cNvPr>
            <p:cNvSpPr/>
            <p:nvPr/>
          </p:nvSpPr>
          <p:spPr>
            <a:xfrm rot="6551678">
              <a:off x="5454105" y="2977575"/>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5" name="Freeform: Shape 144">
              <a:extLst>
                <a:ext uri="{FF2B5EF4-FFF2-40B4-BE49-F238E27FC236}">
                  <a16:creationId xmlns:a16="http://schemas.microsoft.com/office/drawing/2014/main" xmlns="" id="{1BD6A2F5-37EF-472E-88A8-B36351942024}"/>
                </a:ext>
              </a:extLst>
            </p:cNvPr>
            <p:cNvSpPr/>
            <p:nvPr/>
          </p:nvSpPr>
          <p:spPr>
            <a:xfrm rot="7478780">
              <a:off x="5095195" y="262712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6" name="Freeform: Shape 145">
              <a:extLst>
                <a:ext uri="{FF2B5EF4-FFF2-40B4-BE49-F238E27FC236}">
                  <a16:creationId xmlns:a16="http://schemas.microsoft.com/office/drawing/2014/main" xmlns="" id="{BFA05063-6A5D-45DB-9E83-83F956CE6129}"/>
                </a:ext>
              </a:extLst>
            </p:cNvPr>
            <p:cNvSpPr/>
            <p:nvPr/>
          </p:nvSpPr>
          <p:spPr>
            <a:xfrm rot="6014891">
              <a:off x="5654893" y="2995457"/>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7" name="Freeform: Shape 146">
              <a:extLst>
                <a:ext uri="{FF2B5EF4-FFF2-40B4-BE49-F238E27FC236}">
                  <a16:creationId xmlns:a16="http://schemas.microsoft.com/office/drawing/2014/main" xmlns="" id="{1ECEAACA-6291-4195-ABA9-BF4EC511F78C}"/>
                </a:ext>
              </a:extLst>
            </p:cNvPr>
            <p:cNvSpPr/>
            <p:nvPr/>
          </p:nvSpPr>
          <p:spPr>
            <a:xfrm>
              <a:off x="5489262" y="4634979"/>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8" name="Freeform: Shape 147">
              <a:extLst>
                <a:ext uri="{FF2B5EF4-FFF2-40B4-BE49-F238E27FC236}">
                  <a16:creationId xmlns:a16="http://schemas.microsoft.com/office/drawing/2014/main" xmlns="" id="{D1A5B718-F280-4CBE-B29B-5998CEF60D32}"/>
                </a:ext>
              </a:extLst>
            </p:cNvPr>
            <p:cNvSpPr/>
            <p:nvPr/>
          </p:nvSpPr>
          <p:spPr>
            <a:xfrm rot="391569">
              <a:off x="5479754" y="4303619"/>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49" name="Freeform: Shape 148">
              <a:extLst>
                <a:ext uri="{FF2B5EF4-FFF2-40B4-BE49-F238E27FC236}">
                  <a16:creationId xmlns:a16="http://schemas.microsoft.com/office/drawing/2014/main" xmlns="" id="{C607FBB0-6FED-43F6-93F0-0FFCE8C226B7}"/>
                </a:ext>
              </a:extLst>
            </p:cNvPr>
            <p:cNvSpPr/>
            <p:nvPr/>
          </p:nvSpPr>
          <p:spPr>
            <a:xfrm rot="228771">
              <a:off x="5443529" y="4007108"/>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0" name="Freeform: Shape 149">
              <a:extLst>
                <a:ext uri="{FF2B5EF4-FFF2-40B4-BE49-F238E27FC236}">
                  <a16:creationId xmlns:a16="http://schemas.microsoft.com/office/drawing/2014/main" xmlns="" id="{EC72D0E5-CCFA-4838-82BF-096C9676DE12}"/>
                </a:ext>
              </a:extLst>
            </p:cNvPr>
            <p:cNvSpPr/>
            <p:nvPr/>
          </p:nvSpPr>
          <p:spPr>
            <a:xfrm rot="708098">
              <a:off x="5766589" y="4056453"/>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1" name="Freeform: Shape 150">
              <a:extLst>
                <a:ext uri="{FF2B5EF4-FFF2-40B4-BE49-F238E27FC236}">
                  <a16:creationId xmlns:a16="http://schemas.microsoft.com/office/drawing/2014/main" xmlns="" id="{FD748D06-FF94-4AB3-9E63-5970C978240C}"/>
                </a:ext>
              </a:extLst>
            </p:cNvPr>
            <p:cNvSpPr/>
            <p:nvPr/>
          </p:nvSpPr>
          <p:spPr>
            <a:xfrm rot="708098">
              <a:off x="5542003" y="3111348"/>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2" name="Freeform: Shape 151">
              <a:extLst>
                <a:ext uri="{FF2B5EF4-FFF2-40B4-BE49-F238E27FC236}">
                  <a16:creationId xmlns:a16="http://schemas.microsoft.com/office/drawing/2014/main" xmlns="" id="{5940FB8B-2D90-42EC-B615-C7B4A913D203}"/>
                </a:ext>
              </a:extLst>
            </p:cNvPr>
            <p:cNvSpPr/>
            <p:nvPr/>
          </p:nvSpPr>
          <p:spPr>
            <a:xfrm rot="20129734">
              <a:off x="6393621" y="3442783"/>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3" name="Freeform: Shape 152">
              <a:extLst>
                <a:ext uri="{FF2B5EF4-FFF2-40B4-BE49-F238E27FC236}">
                  <a16:creationId xmlns:a16="http://schemas.microsoft.com/office/drawing/2014/main" xmlns="" id="{C4D43702-9CEA-47FE-A3F2-0A5FB213E3F4}"/>
                </a:ext>
              </a:extLst>
            </p:cNvPr>
            <p:cNvSpPr/>
            <p:nvPr/>
          </p:nvSpPr>
          <p:spPr>
            <a:xfrm rot="19523295" flipH="1">
              <a:off x="6582758" y="360011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54" name="Freeform: Shape 153">
              <a:extLst>
                <a:ext uri="{FF2B5EF4-FFF2-40B4-BE49-F238E27FC236}">
                  <a16:creationId xmlns:a16="http://schemas.microsoft.com/office/drawing/2014/main" xmlns="" id="{08A208D3-1BD7-4FCE-AC40-3414848512A2}"/>
                </a:ext>
              </a:extLst>
            </p:cNvPr>
            <p:cNvSpPr/>
            <p:nvPr/>
          </p:nvSpPr>
          <p:spPr>
            <a:xfrm rot="20856108">
              <a:off x="6286185" y="3204413"/>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55" name="Freeform: Shape 154">
              <a:extLst>
                <a:ext uri="{FF2B5EF4-FFF2-40B4-BE49-F238E27FC236}">
                  <a16:creationId xmlns:a16="http://schemas.microsoft.com/office/drawing/2014/main" xmlns="" id="{82D156E0-0A35-4E03-8C61-284288670786}"/>
                </a:ext>
              </a:extLst>
            </p:cNvPr>
            <p:cNvSpPr/>
            <p:nvPr/>
          </p:nvSpPr>
          <p:spPr>
            <a:xfrm rot="19866088">
              <a:off x="5374069" y="5091428"/>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6" name="Freeform: Shape 155">
              <a:extLst>
                <a:ext uri="{FF2B5EF4-FFF2-40B4-BE49-F238E27FC236}">
                  <a16:creationId xmlns:a16="http://schemas.microsoft.com/office/drawing/2014/main" xmlns="" id="{FA4DF88E-7261-4760-8D34-3260A7C53C08}"/>
                </a:ext>
              </a:extLst>
            </p:cNvPr>
            <p:cNvSpPr/>
            <p:nvPr/>
          </p:nvSpPr>
          <p:spPr>
            <a:xfrm rot="708098">
              <a:off x="5523581" y="1821537"/>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7" name="Oval 156">
              <a:extLst>
                <a:ext uri="{FF2B5EF4-FFF2-40B4-BE49-F238E27FC236}">
                  <a16:creationId xmlns:a16="http://schemas.microsoft.com/office/drawing/2014/main" xmlns="" id="{870D44F5-AA75-45DA-B2B8-09FD79C268B2}"/>
                </a:ext>
              </a:extLst>
            </p:cNvPr>
            <p:cNvSpPr/>
            <p:nvPr/>
          </p:nvSpPr>
          <p:spPr>
            <a:xfrm rot="708098">
              <a:off x="6213467" y="2558331"/>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8" name="Freeform: Shape 157">
              <a:extLst>
                <a:ext uri="{FF2B5EF4-FFF2-40B4-BE49-F238E27FC236}">
                  <a16:creationId xmlns:a16="http://schemas.microsoft.com/office/drawing/2014/main" xmlns="" id="{2C3E6091-C95E-41DA-A17E-8C7F29EE00BC}"/>
                </a:ext>
              </a:extLst>
            </p:cNvPr>
            <p:cNvSpPr/>
            <p:nvPr/>
          </p:nvSpPr>
          <p:spPr>
            <a:xfrm rot="993537" flipH="1">
              <a:off x="5648430" y="232133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9" name="Freeform: Shape 158">
              <a:extLst>
                <a:ext uri="{FF2B5EF4-FFF2-40B4-BE49-F238E27FC236}">
                  <a16:creationId xmlns:a16="http://schemas.microsoft.com/office/drawing/2014/main" xmlns="" id="{E3002B76-2940-4E83-B6FF-8163F2AE9335}"/>
                </a:ext>
              </a:extLst>
            </p:cNvPr>
            <p:cNvSpPr/>
            <p:nvPr/>
          </p:nvSpPr>
          <p:spPr>
            <a:xfrm rot="708098">
              <a:off x="6183917" y="2442202"/>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0" name="Freeform: Shape 159">
              <a:extLst>
                <a:ext uri="{FF2B5EF4-FFF2-40B4-BE49-F238E27FC236}">
                  <a16:creationId xmlns:a16="http://schemas.microsoft.com/office/drawing/2014/main" xmlns="" id="{B439BAB6-A8EB-406D-9A25-84590376C6F5}"/>
                </a:ext>
              </a:extLst>
            </p:cNvPr>
            <p:cNvSpPr/>
            <p:nvPr/>
          </p:nvSpPr>
          <p:spPr>
            <a:xfrm rot="708098">
              <a:off x="5489190" y="1719006"/>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1" name="Oval 160">
              <a:extLst>
                <a:ext uri="{FF2B5EF4-FFF2-40B4-BE49-F238E27FC236}">
                  <a16:creationId xmlns:a16="http://schemas.microsoft.com/office/drawing/2014/main" xmlns="" id="{8EDFD510-CF95-4D13-8ADD-AB314DEAB448}"/>
                </a:ext>
              </a:extLst>
            </p:cNvPr>
            <p:cNvSpPr/>
            <p:nvPr/>
          </p:nvSpPr>
          <p:spPr>
            <a:xfrm rot="708098">
              <a:off x="5681132" y="2447105"/>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7">
              <p14:nvContentPartPr>
                <p14:cNvPr id="162" name="Ink 161">
                  <a:extLst>
                    <a:ext uri="{FF2B5EF4-FFF2-40B4-BE49-F238E27FC236}">
                      <a16:creationId xmlns:a16="http://schemas.microsoft.com/office/drawing/2014/main" xmlns="" id="{F9A5CD18-05E1-4602-8DBA-1260A93A4C4B}"/>
                    </a:ext>
                  </a:extLst>
                </p14:cNvPr>
                <p14:cNvContentPartPr/>
                <p14:nvPr/>
              </p14:nvContentPartPr>
              <p14:xfrm rot="708098">
                <a:off x="5901220" y="2743299"/>
                <a:ext cx="28440" cy="42480"/>
              </p14:xfrm>
            </p:contentPart>
          </mc:Choice>
          <mc:Fallback xmlns="">
            <p:pic>
              <p:nvPicPr>
                <p:cNvPr id="162" name="Ink 161">
                  <a:extLst>
                    <a:ext uri="{FF2B5EF4-FFF2-40B4-BE49-F238E27FC236}">
                      <a16:creationId xmlns:a16="http://schemas.microsoft.com/office/drawing/2014/main" id="{F9A5CD18-05E1-4602-8DBA-1260A93A4C4B}"/>
                    </a:ext>
                  </a:extLst>
                </p:cNvPr>
                <p:cNvPicPr/>
                <p:nvPr/>
              </p:nvPicPr>
              <p:blipFill>
                <a:blip r:embed="rId8"/>
                <a:stretch>
                  <a:fillRect/>
                </a:stretch>
              </p:blipFill>
              <p:spPr>
                <a:xfrm rot="708098">
                  <a:off x="5888053" y="2730188"/>
                  <a:ext cx="54247" cy="68178"/>
                </a:xfrm>
                <a:prstGeom prst="rect">
                  <a:avLst/>
                </a:prstGeom>
              </p:spPr>
            </p:pic>
          </mc:Fallback>
        </mc:AlternateContent>
        <p:sp>
          <p:nvSpPr>
            <p:cNvPr id="163" name="Freeform: Shape 162">
              <a:extLst>
                <a:ext uri="{FF2B5EF4-FFF2-40B4-BE49-F238E27FC236}">
                  <a16:creationId xmlns:a16="http://schemas.microsoft.com/office/drawing/2014/main" xmlns="" id="{1E75CAB2-1A41-4DDF-8181-A0DF1D7EE5BD}"/>
                </a:ext>
              </a:extLst>
            </p:cNvPr>
            <p:cNvSpPr/>
            <p:nvPr/>
          </p:nvSpPr>
          <p:spPr>
            <a:xfrm rot="708098">
              <a:off x="6600679" y="2784374"/>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4" name="Freeform: Shape 163">
              <a:extLst>
                <a:ext uri="{FF2B5EF4-FFF2-40B4-BE49-F238E27FC236}">
                  <a16:creationId xmlns:a16="http://schemas.microsoft.com/office/drawing/2014/main" xmlns="" id="{DFD1816A-B7A5-484F-ABE9-FADB40461C31}"/>
                </a:ext>
              </a:extLst>
            </p:cNvPr>
            <p:cNvSpPr/>
            <p:nvPr/>
          </p:nvSpPr>
          <p:spPr>
            <a:xfrm>
              <a:off x="5759765" y="2839312"/>
              <a:ext cx="305942" cy="71085"/>
            </a:xfrm>
            <a:custGeom>
              <a:avLst/>
              <a:gdLst>
                <a:gd name="connsiteX0" fmla="*/ 1938 w 305942"/>
                <a:gd name="connsiteY0" fmla="*/ 2211 h 71085"/>
                <a:gd name="connsiteX1" fmla="*/ 178919 w 305942"/>
                <a:gd name="connsiteY1" fmla="*/ 21875 h 71085"/>
                <a:gd name="connsiteX2" fmla="*/ 301822 w 305942"/>
                <a:gd name="connsiteY2" fmla="*/ 71036 h 71085"/>
                <a:gd name="connsiteX3" fmla="*/ 1938 w 305942"/>
                <a:gd name="connsiteY3" fmla="*/ 2211 h 71085"/>
              </a:gdLst>
              <a:ahLst/>
              <a:cxnLst>
                <a:cxn ang="0">
                  <a:pos x="connsiteX0" y="connsiteY0"/>
                </a:cxn>
                <a:cxn ang="0">
                  <a:pos x="connsiteX1" y="connsiteY1"/>
                </a:cxn>
                <a:cxn ang="0">
                  <a:pos x="connsiteX2" y="connsiteY2"/>
                </a:cxn>
                <a:cxn ang="0">
                  <a:pos x="connsiteX3" y="connsiteY3"/>
                </a:cxn>
              </a:cxnLst>
              <a:rect l="l" t="t" r="r" b="b"/>
              <a:pathLst>
                <a:path w="305942" h="71085">
                  <a:moveTo>
                    <a:pt x="1938" y="2211"/>
                  </a:moveTo>
                  <a:cubicBezTo>
                    <a:pt x="-18546" y="-5983"/>
                    <a:pt x="128938" y="10404"/>
                    <a:pt x="178919" y="21875"/>
                  </a:cubicBezTo>
                  <a:cubicBezTo>
                    <a:pt x="228900" y="33346"/>
                    <a:pt x="327222" y="72675"/>
                    <a:pt x="301822" y="71036"/>
                  </a:cubicBezTo>
                  <a:cubicBezTo>
                    <a:pt x="276422" y="69397"/>
                    <a:pt x="22422" y="10405"/>
                    <a:pt x="1938" y="221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grpSp>
        <p:nvGrpSpPr>
          <p:cNvPr id="61" name="Group 60">
            <a:extLst>
              <a:ext uri="{FF2B5EF4-FFF2-40B4-BE49-F238E27FC236}">
                <a16:creationId xmlns:a16="http://schemas.microsoft.com/office/drawing/2014/main" xmlns="" id="{BF8690BD-15B8-4D9B-8CB8-6760089273A8}"/>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62" name="Freeform: Shape 61">
              <a:extLst>
                <a:ext uri="{FF2B5EF4-FFF2-40B4-BE49-F238E27FC236}">
                  <a16:creationId xmlns:a16="http://schemas.microsoft.com/office/drawing/2014/main" xmlns="" id="{D77B7490-53F9-4369-88AE-191545C039C9}"/>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3" name="Freeform: Shape 62">
              <a:extLst>
                <a:ext uri="{FF2B5EF4-FFF2-40B4-BE49-F238E27FC236}">
                  <a16:creationId xmlns:a16="http://schemas.microsoft.com/office/drawing/2014/main" xmlns="" id="{0A9C9A1C-C7DF-4691-A82B-566B56D7263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4" name="Freeform: Shape 63">
              <a:extLst>
                <a:ext uri="{FF2B5EF4-FFF2-40B4-BE49-F238E27FC236}">
                  <a16:creationId xmlns:a16="http://schemas.microsoft.com/office/drawing/2014/main" xmlns="" id="{9764E385-4DAB-4F5D-8F06-097AAA46B4DC}"/>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5" name="Freeform: Shape 64">
              <a:extLst>
                <a:ext uri="{FF2B5EF4-FFF2-40B4-BE49-F238E27FC236}">
                  <a16:creationId xmlns:a16="http://schemas.microsoft.com/office/drawing/2014/main" xmlns="" id="{20677454-0E4B-4D10-9226-9CDCBF66F8E6}"/>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6" name="Freeform: Shape 65">
              <a:extLst>
                <a:ext uri="{FF2B5EF4-FFF2-40B4-BE49-F238E27FC236}">
                  <a16:creationId xmlns:a16="http://schemas.microsoft.com/office/drawing/2014/main" xmlns="" id="{84DE6786-E640-48CE-B0AE-A938556BB33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7" name="Freeform: Shape 66">
              <a:extLst>
                <a:ext uri="{FF2B5EF4-FFF2-40B4-BE49-F238E27FC236}">
                  <a16:creationId xmlns:a16="http://schemas.microsoft.com/office/drawing/2014/main" xmlns="" id="{98E30BA6-0005-4A7D-8725-EA2DC0F3E036}"/>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68" name="Freeform: Shape 67">
              <a:extLst>
                <a:ext uri="{FF2B5EF4-FFF2-40B4-BE49-F238E27FC236}">
                  <a16:creationId xmlns:a16="http://schemas.microsoft.com/office/drawing/2014/main" xmlns="" id="{0B28B6C2-8D21-474D-8585-A93E25AC1241}"/>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69" name="Freeform: Shape 68">
              <a:extLst>
                <a:ext uri="{FF2B5EF4-FFF2-40B4-BE49-F238E27FC236}">
                  <a16:creationId xmlns:a16="http://schemas.microsoft.com/office/drawing/2014/main" xmlns="" id="{4EAF06C9-6E5D-4336-9CBB-A3585E16B3B2}"/>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70" name="Freeform: Shape 69">
              <a:extLst>
                <a:ext uri="{FF2B5EF4-FFF2-40B4-BE49-F238E27FC236}">
                  <a16:creationId xmlns:a16="http://schemas.microsoft.com/office/drawing/2014/main" xmlns="" id="{465CA8FB-B13F-4F59-89CE-7FE49F8CDA85}"/>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1" name="Freeform: Shape 70">
              <a:extLst>
                <a:ext uri="{FF2B5EF4-FFF2-40B4-BE49-F238E27FC236}">
                  <a16:creationId xmlns:a16="http://schemas.microsoft.com/office/drawing/2014/main" xmlns="" id="{2AB68E9D-C2AF-42E2-A21A-CA973F4B14E0}"/>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xmlns="" id="{2287A1B5-7D8B-4265-938F-D19CADB1830B}"/>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3" name="Freeform: Shape 72">
              <a:extLst>
                <a:ext uri="{FF2B5EF4-FFF2-40B4-BE49-F238E27FC236}">
                  <a16:creationId xmlns:a16="http://schemas.microsoft.com/office/drawing/2014/main" xmlns="" id="{89BDA16B-C094-486E-81FC-713AFF2D447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4" name="Freeform: Shape 73">
              <a:extLst>
                <a:ext uri="{FF2B5EF4-FFF2-40B4-BE49-F238E27FC236}">
                  <a16:creationId xmlns:a16="http://schemas.microsoft.com/office/drawing/2014/main" xmlns="" id="{40C4B753-940C-4497-8EF3-595895F9EE30}"/>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5" name="Freeform: Shape 74">
              <a:extLst>
                <a:ext uri="{FF2B5EF4-FFF2-40B4-BE49-F238E27FC236}">
                  <a16:creationId xmlns:a16="http://schemas.microsoft.com/office/drawing/2014/main" xmlns="" id="{2AC6593A-A34C-4776-AB16-24AE504EFC2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76" name="Freeform: Shape 75">
              <a:extLst>
                <a:ext uri="{FF2B5EF4-FFF2-40B4-BE49-F238E27FC236}">
                  <a16:creationId xmlns:a16="http://schemas.microsoft.com/office/drawing/2014/main" xmlns="" id="{6B70399A-52CC-44AD-8705-B2E4449235C1}"/>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77" name="Freeform: Shape 76">
              <a:extLst>
                <a:ext uri="{FF2B5EF4-FFF2-40B4-BE49-F238E27FC236}">
                  <a16:creationId xmlns:a16="http://schemas.microsoft.com/office/drawing/2014/main" xmlns="" id="{9C9B9F23-AD84-4296-BF53-3F23C41F38C1}"/>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8" name="Freeform: Shape 77">
              <a:extLst>
                <a:ext uri="{FF2B5EF4-FFF2-40B4-BE49-F238E27FC236}">
                  <a16:creationId xmlns:a16="http://schemas.microsoft.com/office/drawing/2014/main" xmlns="" id="{48A121C6-C8E8-4CB5-84EC-1F6043EB612F}"/>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9" name="Oval 78">
              <a:extLst>
                <a:ext uri="{FF2B5EF4-FFF2-40B4-BE49-F238E27FC236}">
                  <a16:creationId xmlns:a16="http://schemas.microsoft.com/office/drawing/2014/main" xmlns="" id="{D85AB7FC-768B-4B3D-9322-83A2F54A91B9}"/>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0" name="Freeform: Shape 79">
              <a:extLst>
                <a:ext uri="{FF2B5EF4-FFF2-40B4-BE49-F238E27FC236}">
                  <a16:creationId xmlns:a16="http://schemas.microsoft.com/office/drawing/2014/main" xmlns="" id="{C5F247E9-EDAB-4070-BBC7-733BC7FFBCC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1" name="Freeform: Shape 80">
              <a:extLst>
                <a:ext uri="{FF2B5EF4-FFF2-40B4-BE49-F238E27FC236}">
                  <a16:creationId xmlns:a16="http://schemas.microsoft.com/office/drawing/2014/main" xmlns="" id="{2CAC2F02-406E-44AE-A16A-44525CD8CF7D}"/>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2" name="Freeform: Shape 81">
              <a:extLst>
                <a:ext uri="{FF2B5EF4-FFF2-40B4-BE49-F238E27FC236}">
                  <a16:creationId xmlns:a16="http://schemas.microsoft.com/office/drawing/2014/main" xmlns="" id="{5F77F489-0358-436D-B255-AB822D9FFBA7}"/>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3" name="Oval 82">
              <a:extLst>
                <a:ext uri="{FF2B5EF4-FFF2-40B4-BE49-F238E27FC236}">
                  <a16:creationId xmlns:a16="http://schemas.microsoft.com/office/drawing/2014/main" xmlns="" id="{A6C32D3B-AEEF-41FC-B573-4833DEE36F2A}"/>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9">
              <p14:nvContentPartPr>
                <p14:cNvPr id="84" name="Ink 83">
                  <a:extLst>
                    <a:ext uri="{FF2B5EF4-FFF2-40B4-BE49-F238E27FC236}">
                      <a16:creationId xmlns:a16="http://schemas.microsoft.com/office/drawing/2014/main" xmlns="" id="{C88C6D64-6314-40FF-9EB0-855598E7DB10}"/>
                    </a:ext>
                  </a:extLst>
                </p14:cNvPr>
                <p14:cNvContentPartPr/>
                <p14:nvPr/>
              </p14:nvContentPartPr>
              <p14:xfrm>
                <a:off x="5800799" y="2815191"/>
                <a:ext cx="28440" cy="42480"/>
              </p14:xfrm>
            </p:contentPart>
          </mc:Choice>
          <mc:Fallback xmlns="">
            <p:pic>
              <p:nvPicPr>
                <p:cNvPr id="84" name="Ink 83">
                  <a:extLst>
                    <a:ext uri="{FF2B5EF4-FFF2-40B4-BE49-F238E27FC236}">
                      <a16:creationId xmlns:a16="http://schemas.microsoft.com/office/drawing/2014/main" id="{C88C6D64-6314-40FF-9EB0-855598E7DB10}"/>
                    </a:ext>
                  </a:extLst>
                </p:cNvPr>
                <p:cNvPicPr/>
                <p:nvPr/>
              </p:nvPicPr>
              <p:blipFill>
                <a:blip r:embed="rId10"/>
                <a:stretch>
                  <a:fillRect/>
                </a:stretch>
              </p:blipFill>
              <p:spPr>
                <a:xfrm>
                  <a:off x="5787384" y="2801916"/>
                  <a:ext cx="54734" cy="68499"/>
                </a:xfrm>
                <a:prstGeom prst="rect">
                  <a:avLst/>
                </a:prstGeom>
              </p:spPr>
            </p:pic>
          </mc:Fallback>
        </mc:AlternateContent>
        <p:sp>
          <p:nvSpPr>
            <p:cNvPr id="85" name="Freeform: Shape 84">
              <a:extLst>
                <a:ext uri="{FF2B5EF4-FFF2-40B4-BE49-F238E27FC236}">
                  <a16:creationId xmlns:a16="http://schemas.microsoft.com/office/drawing/2014/main" xmlns="" id="{E83D5964-6677-4620-B35E-5EB4B08CA416}"/>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86" name="Freeform: Shape 85">
              <a:extLst>
                <a:ext uri="{FF2B5EF4-FFF2-40B4-BE49-F238E27FC236}">
                  <a16:creationId xmlns:a16="http://schemas.microsoft.com/office/drawing/2014/main" xmlns="" id="{BAE4FF9B-ECEB-4BD1-8C26-95FD80E6FD73}"/>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20" name="Picture 19" descr="A picture containing toy, doll&#10;&#10;Description automatically generated">
            <a:extLst>
              <a:ext uri="{FF2B5EF4-FFF2-40B4-BE49-F238E27FC236}">
                <a16:creationId xmlns:a16="http://schemas.microsoft.com/office/drawing/2014/main" xmlns=""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36" y="2334872"/>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xmlns="" id="{37718F46-7F62-42B8-834B-2291A97CDA05}"/>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072328" y="5892486"/>
            <a:ext cx="824170" cy="822797"/>
          </a:xfrm>
          <a:prstGeom prst="rect">
            <a:avLst/>
          </a:prstGeom>
          <a:effectLst>
            <a:outerShdw blurRad="63500" sx="102000" sy="102000" algn="ctr" rotWithShape="0">
              <a:prstClr val="black">
                <a:alpha val="40000"/>
              </a:prstClr>
            </a:outerShdw>
          </a:effectLst>
        </p:spPr>
      </p:pic>
      <p:grpSp>
        <p:nvGrpSpPr>
          <p:cNvPr id="2" name="Group 1">
            <a:extLst>
              <a:ext uri="{FF2B5EF4-FFF2-40B4-BE49-F238E27FC236}">
                <a16:creationId xmlns:a16="http://schemas.microsoft.com/office/drawing/2014/main" xmlns="" id="{C6973612-8821-4686-AED8-6363116DC49A}"/>
              </a:ext>
            </a:extLst>
          </p:cNvPr>
          <p:cNvGrpSpPr/>
          <p:nvPr/>
        </p:nvGrpSpPr>
        <p:grpSpPr>
          <a:xfrm>
            <a:off x="8732494" y="1725468"/>
            <a:ext cx="1355671" cy="2296074"/>
            <a:chOff x="8732491" y="1725468"/>
            <a:chExt cx="1355671" cy="229607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xmlns="" id="{BB459566-5749-4840-8C1A-85A1E48F66B2}"/>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7" name="Freeform: Shape 6">
              <a:extLst>
                <a:ext uri="{FF2B5EF4-FFF2-40B4-BE49-F238E27FC236}">
                  <a16:creationId xmlns:a16="http://schemas.microsoft.com/office/drawing/2014/main" xmlns="" id="{9CF27F0C-4992-46F3-887E-867C003824E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8" name="Freeform: Shape 7">
              <a:extLst>
                <a:ext uri="{FF2B5EF4-FFF2-40B4-BE49-F238E27FC236}">
                  <a16:creationId xmlns:a16="http://schemas.microsoft.com/office/drawing/2014/main" xmlns="" id="{C0D7BA37-1B0C-4502-9D1F-CEF84390F2CD}"/>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9" name="Freeform: Shape 8">
              <a:extLst>
                <a:ext uri="{FF2B5EF4-FFF2-40B4-BE49-F238E27FC236}">
                  <a16:creationId xmlns:a16="http://schemas.microsoft.com/office/drawing/2014/main" xmlns="" id="{ADC270E4-A44F-4DDD-B345-24E48E205234}"/>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0" name="Freeform: Shape 9">
              <a:extLst>
                <a:ext uri="{FF2B5EF4-FFF2-40B4-BE49-F238E27FC236}">
                  <a16:creationId xmlns:a16="http://schemas.microsoft.com/office/drawing/2014/main" xmlns="" id="{28C55532-ECED-4879-8459-16BB5ADC926E}"/>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1" name="Freeform: Shape 10">
              <a:extLst>
                <a:ext uri="{FF2B5EF4-FFF2-40B4-BE49-F238E27FC236}">
                  <a16:creationId xmlns:a16="http://schemas.microsoft.com/office/drawing/2014/main" xmlns="" id="{12D80DA7-8F12-48A6-BE09-E8C54F93801A}"/>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2" name="Freeform: Shape 11">
              <a:extLst>
                <a:ext uri="{FF2B5EF4-FFF2-40B4-BE49-F238E27FC236}">
                  <a16:creationId xmlns:a16="http://schemas.microsoft.com/office/drawing/2014/main" xmlns="" id="{C4E65FC7-A014-4B2A-B93E-3157B30E4C8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3" name="Freeform: Shape 12">
              <a:extLst>
                <a:ext uri="{FF2B5EF4-FFF2-40B4-BE49-F238E27FC236}">
                  <a16:creationId xmlns:a16="http://schemas.microsoft.com/office/drawing/2014/main" xmlns="" id="{BC53B43A-99D4-4CAC-AEA2-C385CA75FBA6}"/>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4" name="Freeform: Shape 13">
              <a:extLst>
                <a:ext uri="{FF2B5EF4-FFF2-40B4-BE49-F238E27FC236}">
                  <a16:creationId xmlns:a16="http://schemas.microsoft.com/office/drawing/2014/main" xmlns="" id="{BAABB538-0320-42FD-9B21-A09A572AA8E1}"/>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5" name="Freeform: Shape 14">
              <a:extLst>
                <a:ext uri="{FF2B5EF4-FFF2-40B4-BE49-F238E27FC236}">
                  <a16:creationId xmlns:a16="http://schemas.microsoft.com/office/drawing/2014/main" xmlns="" id="{1C2DCFE3-D0E6-4A9C-AE18-BDAA993BC5E5}"/>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 name="Freeform: Shape 16">
              <a:extLst>
                <a:ext uri="{FF2B5EF4-FFF2-40B4-BE49-F238E27FC236}">
                  <a16:creationId xmlns:a16="http://schemas.microsoft.com/office/drawing/2014/main" xmlns="" id="{BAB2B8E2-2AC0-49EA-9052-0C69DC5FDB61}"/>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 name="Freeform: Shape 17">
              <a:extLst>
                <a:ext uri="{FF2B5EF4-FFF2-40B4-BE49-F238E27FC236}">
                  <a16:creationId xmlns:a16="http://schemas.microsoft.com/office/drawing/2014/main" xmlns="" id="{0011A5CB-0695-4F4A-94E0-66D21725E2BC}"/>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9CE16272-8287-4CE0-B3D1-EAC59CB585CE}"/>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1" name="Freeform: Shape 20">
              <a:extLst>
                <a:ext uri="{FF2B5EF4-FFF2-40B4-BE49-F238E27FC236}">
                  <a16:creationId xmlns:a16="http://schemas.microsoft.com/office/drawing/2014/main" xmlns="" id="{6FD8E324-AF48-444D-9238-978D32754AB6}"/>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2" name="Freeform: Shape 21">
              <a:extLst>
                <a:ext uri="{FF2B5EF4-FFF2-40B4-BE49-F238E27FC236}">
                  <a16:creationId xmlns:a16="http://schemas.microsoft.com/office/drawing/2014/main" xmlns="" id="{BAE6A84B-A311-431C-96BF-E1071CC6CB9A}"/>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23" name="Freeform: Shape 22">
              <a:extLst>
                <a:ext uri="{FF2B5EF4-FFF2-40B4-BE49-F238E27FC236}">
                  <a16:creationId xmlns:a16="http://schemas.microsoft.com/office/drawing/2014/main" xmlns="" id="{20905DE5-3C26-448A-A934-D39A63287EF8}"/>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4" name="Freeform: Shape 23">
              <a:extLst>
                <a:ext uri="{FF2B5EF4-FFF2-40B4-BE49-F238E27FC236}">
                  <a16:creationId xmlns:a16="http://schemas.microsoft.com/office/drawing/2014/main" xmlns="" id="{65DE6FBB-6016-420F-B834-D587AF70EB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5" name="Oval 24">
              <a:extLst>
                <a:ext uri="{FF2B5EF4-FFF2-40B4-BE49-F238E27FC236}">
                  <a16:creationId xmlns:a16="http://schemas.microsoft.com/office/drawing/2014/main" xmlns="" id="{4251ED30-3065-4C2D-9E1D-ECE096369D1B}"/>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6" name="Freeform: Shape 25">
              <a:extLst>
                <a:ext uri="{FF2B5EF4-FFF2-40B4-BE49-F238E27FC236}">
                  <a16:creationId xmlns:a16="http://schemas.microsoft.com/office/drawing/2014/main" xmlns="" id="{C4D08027-3B2B-417F-A32D-39B11759D4BE}"/>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7" name="Freeform: Shape 26">
              <a:extLst>
                <a:ext uri="{FF2B5EF4-FFF2-40B4-BE49-F238E27FC236}">
                  <a16:creationId xmlns:a16="http://schemas.microsoft.com/office/drawing/2014/main" xmlns="" id="{C0B5AE8E-041E-4EA7-A9CF-C375B871ADE4}"/>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28" name="Freeform: Shape 27">
              <a:extLst>
                <a:ext uri="{FF2B5EF4-FFF2-40B4-BE49-F238E27FC236}">
                  <a16:creationId xmlns:a16="http://schemas.microsoft.com/office/drawing/2014/main" xmlns="" id="{C0EE366A-36C9-4B72-8CDB-5F59BABAADBA}"/>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29" name="Oval 28">
              <a:extLst>
                <a:ext uri="{FF2B5EF4-FFF2-40B4-BE49-F238E27FC236}">
                  <a16:creationId xmlns:a16="http://schemas.microsoft.com/office/drawing/2014/main" xmlns="" id="{869A72AE-DFCD-4F3A-B871-FB4C051431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xmlns="" id="{A0C43635-DC1D-4CFC-9E95-F4CCA1DEBB97}"/>
                    </a:ext>
                  </a:extLst>
                </p14:cNvPr>
                <p14:cNvContentPartPr/>
                <p14:nvPr/>
              </p14:nvContentPartPr>
              <p14:xfrm>
                <a:off x="9349925" y="2430413"/>
                <a:ext cx="18873" cy="2819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9340851" y="2421492"/>
                  <a:ext cx="36657" cy="45675"/>
                </a:xfrm>
                <a:prstGeom prst="rect">
                  <a:avLst/>
                </a:prstGeom>
              </p:spPr>
            </p:pic>
          </mc:Fallback>
        </mc:AlternateContent>
        <p:sp>
          <p:nvSpPr>
            <p:cNvPr id="32" name="Freeform: Shape 31">
              <a:extLst>
                <a:ext uri="{FF2B5EF4-FFF2-40B4-BE49-F238E27FC236}">
                  <a16:creationId xmlns:a16="http://schemas.microsoft.com/office/drawing/2014/main" xmlns="" id="{6EC9809D-F1BF-4FA0-BDF0-94F2C45D8AA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33" name="Freeform: Shape 32">
              <a:extLst>
                <a:ext uri="{FF2B5EF4-FFF2-40B4-BE49-F238E27FC236}">
                  <a16:creationId xmlns:a16="http://schemas.microsoft.com/office/drawing/2014/main" xmlns="" id="{97DC33AE-7976-45E0-9453-BD52CE046CC8}"/>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pic>
        <p:nvPicPr>
          <p:cNvPr id="34" name="Picture 33" descr="A picture containing male, grate&#10;&#10;Description automatically generated">
            <a:extLst>
              <a:ext uri="{FF2B5EF4-FFF2-40B4-BE49-F238E27FC236}">
                <a16:creationId xmlns:a16="http://schemas.microsoft.com/office/drawing/2014/main" xmlns="" id="{DC1CC6E9-EB20-4F0E-87B4-8609CA0D4F6C}"/>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1"/>
            <a:ext cx="1597931" cy="2982653"/>
          </a:xfrm>
          <a:prstGeom prst="rect">
            <a:avLst/>
          </a:prstGeom>
          <a:effectLst/>
        </p:spPr>
      </p:pic>
      <p:grpSp>
        <p:nvGrpSpPr>
          <p:cNvPr id="165" name="Group 164">
            <a:extLst>
              <a:ext uri="{FF2B5EF4-FFF2-40B4-BE49-F238E27FC236}">
                <a16:creationId xmlns:a16="http://schemas.microsoft.com/office/drawing/2014/main" xmlns="" id="{E997F25D-3C7D-442A-AAB2-2479B646F405}"/>
              </a:ext>
            </a:extLst>
          </p:cNvPr>
          <p:cNvGrpSpPr/>
          <p:nvPr/>
        </p:nvGrpSpPr>
        <p:grpSpPr>
          <a:xfrm flipH="1">
            <a:off x="2548225" y="1884297"/>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66" name="Freeform: Shape 165">
              <a:extLst>
                <a:ext uri="{FF2B5EF4-FFF2-40B4-BE49-F238E27FC236}">
                  <a16:creationId xmlns:a16="http://schemas.microsoft.com/office/drawing/2014/main" xmlns="" id="{AD82866A-CE2F-42CA-9850-1CD132FCFA04}"/>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7" name="Freeform: Shape 166">
              <a:extLst>
                <a:ext uri="{FF2B5EF4-FFF2-40B4-BE49-F238E27FC236}">
                  <a16:creationId xmlns:a16="http://schemas.microsoft.com/office/drawing/2014/main" xmlns="" id="{979C6F22-1E59-4D68-A3A1-FAEC242D9A5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68" name="Freeform: Shape 167">
              <a:extLst>
                <a:ext uri="{FF2B5EF4-FFF2-40B4-BE49-F238E27FC236}">
                  <a16:creationId xmlns:a16="http://schemas.microsoft.com/office/drawing/2014/main" xmlns="" id="{41C0801D-D8BA-43D3-B837-CF631CEF1666}"/>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69" name="Freeform: Shape 168">
              <a:extLst>
                <a:ext uri="{FF2B5EF4-FFF2-40B4-BE49-F238E27FC236}">
                  <a16:creationId xmlns:a16="http://schemas.microsoft.com/office/drawing/2014/main" xmlns="" id="{1484125F-F0F9-4EE8-917C-E80D84832DA5}"/>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0" name="Freeform: Shape 169">
              <a:extLst>
                <a:ext uri="{FF2B5EF4-FFF2-40B4-BE49-F238E27FC236}">
                  <a16:creationId xmlns:a16="http://schemas.microsoft.com/office/drawing/2014/main" xmlns="" id="{617B6FAB-F8D6-4240-8E01-A5770CC64F3F}"/>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1" name="Freeform: Shape 170">
              <a:extLst>
                <a:ext uri="{FF2B5EF4-FFF2-40B4-BE49-F238E27FC236}">
                  <a16:creationId xmlns:a16="http://schemas.microsoft.com/office/drawing/2014/main" xmlns="" id="{A9EC5EBB-8275-446E-9246-BCB0DE5F7B55}"/>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2" name="Freeform: Shape 171">
              <a:extLst>
                <a:ext uri="{FF2B5EF4-FFF2-40B4-BE49-F238E27FC236}">
                  <a16:creationId xmlns:a16="http://schemas.microsoft.com/office/drawing/2014/main" xmlns="" id="{19A1EBC1-B89A-4FDB-AA1A-67D6D093B3A2}"/>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3" name="Freeform: Shape 172">
              <a:extLst>
                <a:ext uri="{FF2B5EF4-FFF2-40B4-BE49-F238E27FC236}">
                  <a16:creationId xmlns:a16="http://schemas.microsoft.com/office/drawing/2014/main" xmlns="" id="{9D3FCEEA-EC37-4332-8FA0-49AA7A99B930}"/>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74" name="Freeform: Shape 173">
              <a:extLst>
                <a:ext uri="{FF2B5EF4-FFF2-40B4-BE49-F238E27FC236}">
                  <a16:creationId xmlns:a16="http://schemas.microsoft.com/office/drawing/2014/main" xmlns="" id="{2EE5A2C7-7F76-434A-9A89-0BBAF95BDA4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5" name="Freeform: Shape 174">
              <a:extLst>
                <a:ext uri="{FF2B5EF4-FFF2-40B4-BE49-F238E27FC236}">
                  <a16:creationId xmlns:a16="http://schemas.microsoft.com/office/drawing/2014/main" xmlns="" id="{730FA77A-F07B-4D98-8481-01348F1C8A68}"/>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6" name="Freeform: Shape 175">
              <a:extLst>
                <a:ext uri="{FF2B5EF4-FFF2-40B4-BE49-F238E27FC236}">
                  <a16:creationId xmlns:a16="http://schemas.microsoft.com/office/drawing/2014/main" xmlns="" id="{84CFAF3D-2F7B-462C-B392-952CCFABD710}"/>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7" name="Freeform: Shape 176">
              <a:extLst>
                <a:ext uri="{FF2B5EF4-FFF2-40B4-BE49-F238E27FC236}">
                  <a16:creationId xmlns:a16="http://schemas.microsoft.com/office/drawing/2014/main" xmlns="" id="{8176F8DB-9662-4047-A4F7-672499BB18E2}"/>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8" name="Freeform: Shape 177">
              <a:extLst>
                <a:ext uri="{FF2B5EF4-FFF2-40B4-BE49-F238E27FC236}">
                  <a16:creationId xmlns:a16="http://schemas.microsoft.com/office/drawing/2014/main" xmlns="" id="{82472575-77CB-42A7-A37D-B92E03FFFE85}"/>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79" name="Freeform: Shape 178">
              <a:extLst>
                <a:ext uri="{FF2B5EF4-FFF2-40B4-BE49-F238E27FC236}">
                  <a16:creationId xmlns:a16="http://schemas.microsoft.com/office/drawing/2014/main" xmlns="" id="{D9471479-F85A-42D0-B603-FB7C34B31F7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0" name="Freeform: Shape 179">
              <a:extLst>
                <a:ext uri="{FF2B5EF4-FFF2-40B4-BE49-F238E27FC236}">
                  <a16:creationId xmlns:a16="http://schemas.microsoft.com/office/drawing/2014/main" xmlns="" id="{117BBD01-6722-4005-88FC-F7CD09104DB6}"/>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r>
                <a:rPr lang="en-US" dirty="0">
                  <a:solidFill>
                    <a:prstClr val="white"/>
                  </a:solidFill>
                  <a:latin typeface="Calibri" panose="020F0502020204030204"/>
                </a:rPr>
                <a:t>        </a:t>
              </a:r>
            </a:p>
          </p:txBody>
        </p:sp>
        <p:sp>
          <p:nvSpPr>
            <p:cNvPr id="181" name="Freeform: Shape 180">
              <a:extLst>
                <a:ext uri="{FF2B5EF4-FFF2-40B4-BE49-F238E27FC236}">
                  <a16:creationId xmlns:a16="http://schemas.microsoft.com/office/drawing/2014/main" xmlns="" id="{8C3AA2C6-4C20-4A44-A46B-65FC68414E00}"/>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2" name="Freeform: Shape 181">
              <a:extLst>
                <a:ext uri="{FF2B5EF4-FFF2-40B4-BE49-F238E27FC236}">
                  <a16:creationId xmlns:a16="http://schemas.microsoft.com/office/drawing/2014/main" xmlns="" id="{46E193CB-0D0C-4066-AFF8-FBDA62690AF1}"/>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3" name="Oval 182">
              <a:extLst>
                <a:ext uri="{FF2B5EF4-FFF2-40B4-BE49-F238E27FC236}">
                  <a16:creationId xmlns:a16="http://schemas.microsoft.com/office/drawing/2014/main" xmlns="" id="{00E21F16-9CA2-47D0-866A-C07E4B2733D1}"/>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4" name="Freeform: Shape 183">
              <a:extLst>
                <a:ext uri="{FF2B5EF4-FFF2-40B4-BE49-F238E27FC236}">
                  <a16:creationId xmlns:a16="http://schemas.microsoft.com/office/drawing/2014/main" xmlns="" id="{CA25A021-DD19-4814-8E96-FD0EAD450206}"/>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5" name="Freeform: Shape 184">
              <a:extLst>
                <a:ext uri="{FF2B5EF4-FFF2-40B4-BE49-F238E27FC236}">
                  <a16:creationId xmlns:a16="http://schemas.microsoft.com/office/drawing/2014/main" xmlns="" id="{F0CBBA78-C5F0-4A4D-AB9F-E2CC6F5CAC01}"/>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86" name="Freeform: Shape 185">
              <a:extLst>
                <a:ext uri="{FF2B5EF4-FFF2-40B4-BE49-F238E27FC236}">
                  <a16:creationId xmlns:a16="http://schemas.microsoft.com/office/drawing/2014/main" xmlns="" id="{B5762DE2-F756-41BD-A44D-361791BF21E9}"/>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alibri" panose="020F0502020204030204"/>
              </a:endParaRPr>
            </a:p>
          </p:txBody>
        </p:sp>
        <p:sp>
          <p:nvSpPr>
            <p:cNvPr id="187" name="Oval 186">
              <a:extLst>
                <a:ext uri="{FF2B5EF4-FFF2-40B4-BE49-F238E27FC236}">
                  <a16:creationId xmlns:a16="http://schemas.microsoft.com/office/drawing/2014/main" xmlns="" id="{CF71C245-7E24-4B94-AC26-3DB22852D5AE}"/>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mc:AlternateContent xmlns:mc="http://schemas.openxmlformats.org/markup-compatibility/2006" xmlns:p14="http://schemas.microsoft.com/office/powerpoint/2010/main">
          <mc:Choice Requires="p14">
            <p:contentPart p14:bwMode="auto" r:id="rId15">
              <p14:nvContentPartPr>
                <p14:cNvPr id="188" name="Ink 187">
                  <a:extLst>
                    <a:ext uri="{FF2B5EF4-FFF2-40B4-BE49-F238E27FC236}">
                      <a16:creationId xmlns:a16="http://schemas.microsoft.com/office/drawing/2014/main" xmlns="" id="{DE17E04A-4689-4660-BCC3-F3D398C3482E}"/>
                    </a:ext>
                  </a:extLst>
                </p14:cNvPr>
                <p14:cNvContentPartPr/>
                <p14:nvPr/>
              </p14:nvContentPartPr>
              <p14:xfrm rot="20800008">
                <a:off x="5705303" y="2894521"/>
                <a:ext cx="28440" cy="42480"/>
              </p14:xfrm>
            </p:contentPart>
          </mc:Choice>
          <mc:Fallback xmlns="">
            <p:pic>
              <p:nvPicPr>
                <p:cNvPr id="188" name="Ink 187">
                  <a:extLst>
                    <a:ext uri="{FF2B5EF4-FFF2-40B4-BE49-F238E27FC236}">
                      <a16:creationId xmlns:a16="http://schemas.microsoft.com/office/drawing/2014/main" id="{DE17E04A-4689-4660-BCC3-F3D398C3482E}"/>
                    </a:ext>
                  </a:extLst>
                </p:cNvPr>
                <p:cNvPicPr/>
                <p:nvPr/>
              </p:nvPicPr>
              <p:blipFill>
                <a:blip r:embed="rId16"/>
                <a:stretch>
                  <a:fillRect/>
                </a:stretch>
              </p:blipFill>
              <p:spPr>
                <a:xfrm rot="20800008">
                  <a:off x="5692136" y="2881410"/>
                  <a:ext cx="54247" cy="68178"/>
                </a:xfrm>
                <a:prstGeom prst="rect">
                  <a:avLst/>
                </a:prstGeom>
              </p:spPr>
            </p:pic>
          </mc:Fallback>
        </mc:AlternateContent>
        <p:sp>
          <p:nvSpPr>
            <p:cNvPr id="189" name="Freeform: Shape 188">
              <a:extLst>
                <a:ext uri="{FF2B5EF4-FFF2-40B4-BE49-F238E27FC236}">
                  <a16:creationId xmlns:a16="http://schemas.microsoft.com/office/drawing/2014/main" xmlns="" id="{F9D55176-BB33-4954-9516-B5C9D1A79F02}"/>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
          <p:nvSpPr>
            <p:cNvPr id="190" name="Freeform: Shape 189">
              <a:extLst>
                <a:ext uri="{FF2B5EF4-FFF2-40B4-BE49-F238E27FC236}">
                  <a16:creationId xmlns:a16="http://schemas.microsoft.com/office/drawing/2014/main" xmlns="" id="{A257CC14-82AB-4CEB-99A3-8FE26622967D}"/>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grpSp>
      <p:sp>
        <p:nvSpPr>
          <p:cNvPr id="197" name="Rectangle 196">
            <a:extLst>
              <a:ext uri="{FF2B5EF4-FFF2-40B4-BE49-F238E27FC236}">
                <a16:creationId xmlns:a16="http://schemas.microsoft.com/office/drawing/2014/main" xmlns="" id="{1100BA03-DB6B-4911-B01A-67825784FCE5}"/>
              </a:ext>
            </a:extLst>
          </p:cNvPr>
          <p:cNvSpPr/>
          <p:nvPr/>
        </p:nvSpPr>
        <p:spPr>
          <a:xfrm>
            <a:off x="4665393" y="1625348"/>
            <a:ext cx="2869696" cy="1569660"/>
          </a:xfrm>
          <a:prstGeom prst="rect">
            <a:avLst/>
          </a:prstGeom>
          <a:noFill/>
        </p:spPr>
        <p:txBody>
          <a:bodyPr wrap="none" lIns="91440" tIns="45720" rIns="91440" bIns="45720">
            <a:spAutoFit/>
          </a:bodyPr>
          <a:lstStyle/>
          <a:p>
            <a:pPr algn="ctr" defTabSz="457223"/>
            <a:r>
              <a:rPr lang="en-US" sz="9600" b="1"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Vào</a:t>
            </a:r>
            <a:r>
              <a:rPr lang="en-US" sz="9600" b="1"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latin typeface="UTM Banque" panose="02040603050506020204" pitchFamily="18" charset="0"/>
              </a:rPr>
              <a:t>!</a:t>
            </a:r>
          </a:p>
        </p:txBody>
      </p:sp>
      <p:sp>
        <p:nvSpPr>
          <p:cNvPr id="200" name="Isosceles Triangle 199">
            <a:hlinkClick r:id="" action="ppaction://hlinkshowjump?jump=lastslideviewed"/>
            <a:extLst>
              <a:ext uri="{FF2B5EF4-FFF2-40B4-BE49-F238E27FC236}">
                <a16:creationId xmlns:a16="http://schemas.microsoft.com/office/drawing/2014/main" xmlns="" id="{81D7F250-1B43-4748-9B93-BBE20525D2C7}"/>
              </a:ext>
            </a:extLst>
          </p:cNvPr>
          <p:cNvSpPr/>
          <p:nvPr/>
        </p:nvSpPr>
        <p:spPr>
          <a:xfrm rot="5400000">
            <a:off x="11238516" y="412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alibri" panose="020F0502020204030204"/>
            </a:endParaRPr>
          </a:p>
        </p:txBody>
      </p:sp>
    </p:spTree>
    <p:extLst>
      <p:ext uri="{BB962C8B-B14F-4D97-AF65-F5344CB8AC3E}">
        <p14:creationId xmlns:p14="http://schemas.microsoft.com/office/powerpoint/2010/main" val="11141534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8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77735 -0.31273 " pathEditMode="relative" rAng="0" ptsTypes="AA">
                                      <p:cBhvr>
                                        <p:cTn id="17" dur="750" fill="hold"/>
                                        <p:tgtEl>
                                          <p:spTgt spid="30"/>
                                        </p:tgtEl>
                                        <p:attrNameLst>
                                          <p:attrName>ppt_x</p:attrName>
                                          <p:attrName>ppt_y</p:attrName>
                                        </p:attrNameLst>
                                      </p:cBhvr>
                                      <p:rCtr x="-32253" y="2500"/>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42" presetClass="path" presetSubtype="0" accel="50000" decel="50000" fill="hold" nodeType="withEffect">
                                  <p:stCondLst>
                                    <p:cond delay="0"/>
                                  </p:stCondLst>
                                  <p:childTnLst>
                                    <p:animMotion origin="layout" path="M 2.91667E-6 -2.96296E-6 L 0.03606 -0.02199 " pathEditMode="relative" rAng="0" ptsTypes="AA">
                                      <p:cBhvr>
                                        <p:cTn id="19" dur="500" fill="hold"/>
                                        <p:tgtEl>
                                          <p:spTgt spid="61"/>
                                        </p:tgtEl>
                                        <p:attrNameLst>
                                          <p:attrName>ppt_x</p:attrName>
                                          <p:attrName>ppt_y</p:attrName>
                                        </p:attrNameLst>
                                      </p:cBhvr>
                                      <p:rCtr x="1797" y="-1111"/>
                                    </p:animMotion>
                                  </p:childTnLst>
                                </p:cTn>
                              </p:par>
                              <p:par>
                                <p:cTn id="20" presetID="1" presetClass="exit" presetSubtype="0" fill="hold" nodeType="withEffect">
                                  <p:stCondLst>
                                    <p:cond delay="400"/>
                                  </p:stCondLst>
                                  <p:childTnLst>
                                    <p:set>
                                      <p:cBhvr>
                                        <p:cTn id="21" dur="1" fill="hold">
                                          <p:stCondLst>
                                            <p:cond delay="0"/>
                                          </p:stCondLst>
                                        </p:cTn>
                                        <p:tgtEl>
                                          <p:spTgt spid="61"/>
                                        </p:tgtEl>
                                        <p:attrNameLst>
                                          <p:attrName>style.visibility</p:attrName>
                                        </p:attrNameLst>
                                      </p:cBhvr>
                                      <p:to>
                                        <p:strVal val="hidden"/>
                                      </p:to>
                                    </p:set>
                                  </p:childTnLst>
                                </p:cTn>
                              </p:par>
                              <p:par>
                                <p:cTn id="22" presetID="1" presetClass="entr" presetSubtype="0" fill="hold" nodeType="withEffect">
                                  <p:stCondLst>
                                    <p:cond delay="400"/>
                                  </p:stCondLst>
                                  <p:childTnLst>
                                    <p:set>
                                      <p:cBhvr>
                                        <p:cTn id="23" dur="1" fill="hold">
                                          <p:stCondLst>
                                            <p:cond delay="0"/>
                                          </p:stCondLst>
                                        </p:cTn>
                                        <p:tgtEl>
                                          <p:spTgt spid="139"/>
                                        </p:tgtEl>
                                        <p:attrNameLst>
                                          <p:attrName>style.visibility</p:attrName>
                                        </p:attrNameLst>
                                      </p:cBhvr>
                                      <p:to>
                                        <p:strVal val="visible"/>
                                      </p:to>
                                    </p:set>
                                  </p:childTnLst>
                                </p:cTn>
                              </p:par>
                              <p:par>
                                <p:cTn id="24" presetID="8" presetClass="emph" presetSubtype="0" fill="hold" nodeType="withEffect">
                                  <p:stCondLst>
                                    <p:cond delay="0"/>
                                  </p:stCondLst>
                                  <p:childTnLst>
                                    <p:animRot by="-43200000">
                                      <p:cBhvr>
                                        <p:cTn id="25" dur="500" fill="hold"/>
                                        <p:tgtEl>
                                          <p:spTgt spid="30"/>
                                        </p:tgtEl>
                                        <p:attrNameLst>
                                          <p:attrName>r</p:attrName>
                                        </p:attrNameLst>
                                      </p:cBhvr>
                                    </p:animRot>
                                  </p:childTnLst>
                                </p:cTn>
                              </p:par>
                              <p:par>
                                <p:cTn id="26" presetID="6" presetClass="emph" presetSubtype="0" fill="hold" nodeType="withEffect">
                                  <p:stCondLst>
                                    <p:cond delay="0"/>
                                  </p:stCondLst>
                                  <p:childTnLst>
                                    <p:animScale>
                                      <p:cBhvr>
                                        <p:cTn id="27" dur="500" fill="hold"/>
                                        <p:tgtEl>
                                          <p:spTgt spid="30"/>
                                        </p:tgtEl>
                                      </p:cBhvr>
                                      <p:by x="110000" y="110000"/>
                                    </p:animScale>
                                  </p:childTnLst>
                                </p:cTn>
                              </p:par>
                            </p:childTnLst>
                          </p:cTn>
                        </p:par>
                        <p:par>
                          <p:cTn id="28" fill="hold">
                            <p:stCondLst>
                              <p:cond delay="3000"/>
                            </p:stCondLst>
                            <p:childTnLst>
                              <p:par>
                                <p:cTn id="29" presetID="1" presetClass="exit" presetSubtype="0" fill="hold" nodeType="afterEffect">
                                  <p:stCondLst>
                                    <p:cond delay="250"/>
                                  </p:stCondLst>
                                  <p:childTnLst>
                                    <p:set>
                                      <p:cBhvr>
                                        <p:cTn id="30" dur="1" fill="hold">
                                          <p:stCondLst>
                                            <p:cond delay="0"/>
                                          </p:stCondLst>
                                        </p:cTn>
                                        <p:tgtEl>
                                          <p:spTgt spid="139"/>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65"/>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2"/>
                                        </p:tgtEl>
                                        <p:attrNameLst>
                                          <p:attrName>style.visibility</p:attrName>
                                        </p:attrNameLst>
                                      </p:cBhvr>
                                      <p:to>
                                        <p:strVal val="visible"/>
                                      </p:to>
                                    </p:set>
                                  </p:childTnLst>
                                </p:cTn>
                              </p:par>
                              <p:par>
                                <p:cTn id="37" presetID="53" presetClass="entr" presetSubtype="16" fill="hold" grpId="0" nodeType="withEffect">
                                  <p:stCondLst>
                                    <p:cond delay="0"/>
                                  </p:stCondLst>
                                  <p:childTnLst>
                                    <p:set>
                                      <p:cBhvr>
                                        <p:cTn id="38" dur="1" fill="hold">
                                          <p:stCondLst>
                                            <p:cond delay="0"/>
                                          </p:stCondLst>
                                        </p:cTn>
                                        <p:tgtEl>
                                          <p:spTgt spid="197"/>
                                        </p:tgtEl>
                                        <p:attrNameLst>
                                          <p:attrName>style.visibility</p:attrName>
                                        </p:attrNameLst>
                                      </p:cBhvr>
                                      <p:to>
                                        <p:strVal val="visible"/>
                                      </p:to>
                                    </p:set>
                                    <p:anim calcmode="lin" valueType="num">
                                      <p:cBhvr>
                                        <p:cTn id="39" dur="500" fill="hold"/>
                                        <p:tgtEl>
                                          <p:spTgt spid="197"/>
                                        </p:tgtEl>
                                        <p:attrNameLst>
                                          <p:attrName>ppt_w</p:attrName>
                                        </p:attrNameLst>
                                      </p:cBhvr>
                                      <p:tavLst>
                                        <p:tav tm="0">
                                          <p:val>
                                            <p:fltVal val="0"/>
                                          </p:val>
                                        </p:tav>
                                        <p:tav tm="100000">
                                          <p:val>
                                            <p:strVal val="#ppt_w"/>
                                          </p:val>
                                        </p:tav>
                                      </p:tavLst>
                                    </p:anim>
                                    <p:anim calcmode="lin" valueType="num">
                                      <p:cBhvr>
                                        <p:cTn id="40" dur="500" fill="hold"/>
                                        <p:tgtEl>
                                          <p:spTgt spid="197"/>
                                        </p:tgtEl>
                                        <p:attrNameLst>
                                          <p:attrName>ppt_h</p:attrName>
                                        </p:attrNameLst>
                                      </p:cBhvr>
                                      <p:tavLst>
                                        <p:tav tm="0">
                                          <p:val>
                                            <p:fltVal val="0"/>
                                          </p:val>
                                        </p:tav>
                                        <p:tav tm="100000">
                                          <p:val>
                                            <p:strVal val="#ppt_h"/>
                                          </p:val>
                                        </p:tav>
                                      </p:tavLst>
                                    </p:anim>
                                    <p:animEffect transition="in" filter="fade">
                                      <p:cBhvr>
                                        <p:cTn id="41" dur="500"/>
                                        <p:tgtEl>
                                          <p:spTgt spid="197"/>
                                        </p:tgtEl>
                                      </p:cBhvr>
                                    </p:animEffect>
                                  </p:childTnLst>
                                </p:cTn>
                              </p:par>
                              <p:par>
                                <p:cTn id="42" presetID="30" presetClass="emph" presetSubtype="0" repeatCount="indefinite" fill="hold" grpId="1" nodeType="withEffect">
                                  <p:stCondLst>
                                    <p:cond delay="0"/>
                                  </p:stCondLst>
                                  <p:childTnLst>
                                    <p:animClr clrSpc="hsl" dir="cw">
                                      <p:cBhvr override="childStyle">
                                        <p:cTn id="43" dur="500" fill="hold"/>
                                        <p:tgtEl>
                                          <p:spTgt spid="197"/>
                                        </p:tgtEl>
                                        <p:attrNameLst>
                                          <p:attrName>style.color</p:attrName>
                                        </p:attrNameLst>
                                      </p:cBhvr>
                                      <p:by>
                                        <p:hsl h="0" s="12549" l="25098"/>
                                      </p:by>
                                    </p:animClr>
                                    <p:animClr clrSpc="hsl" dir="cw">
                                      <p:cBhvr>
                                        <p:cTn id="44" dur="500" fill="hold"/>
                                        <p:tgtEl>
                                          <p:spTgt spid="197"/>
                                        </p:tgtEl>
                                        <p:attrNameLst>
                                          <p:attrName>fillcolor</p:attrName>
                                        </p:attrNameLst>
                                      </p:cBhvr>
                                      <p:by>
                                        <p:hsl h="0" s="12549" l="25098"/>
                                      </p:by>
                                    </p:animClr>
                                    <p:animClr clrSpc="hsl" dir="cw">
                                      <p:cBhvr>
                                        <p:cTn id="45" dur="500" fill="hold"/>
                                        <p:tgtEl>
                                          <p:spTgt spid="197"/>
                                        </p:tgtEl>
                                        <p:attrNameLst>
                                          <p:attrName>stroke.color</p:attrName>
                                        </p:attrNameLst>
                                      </p:cBhvr>
                                      <p:by>
                                        <p:hsl h="0" s="12549" l="25098"/>
                                      </p:by>
                                    </p:animClr>
                                    <p:set>
                                      <p:cBhvr>
                                        <p:cTn id="46" dur="500" fill="hold"/>
                                        <p:tgtEl>
                                          <p:spTgt spid="197"/>
                                        </p:tgtEl>
                                        <p:attrNameLst>
                                          <p:attrName>fill.type</p:attrName>
                                        </p:attrNameLst>
                                      </p:cBhvr>
                                      <p:to>
                                        <p:strVal val="solid"/>
                                      </p:to>
                                    </p:set>
                                  </p:childTnLst>
                                  <p:subTnLst>
                                    <p:audio>
                                      <p:cMediaNode>
                                        <p:cTn display="0" masterRel="sameClick">
                                          <p:stCondLst>
                                            <p:cond evt="begin" delay="0">
                                              <p:tn val="42"/>
                                            </p:cond>
                                          </p:stCondLst>
                                          <p:endCondLst>
                                            <p:cond evt="onStopAudio" delay="0">
                                              <p:tgtEl>
                                                <p:sldTgt/>
                                              </p:tgtEl>
                                            </p:cond>
                                          </p:endCondLst>
                                        </p:cTn>
                                        <p:tgtEl>
                                          <p:sndTgt r:embed="rId4" name="thang.wav"/>
                                        </p:tgtEl>
                                      </p:cMediaNode>
                                    </p:audio>
                                  </p:subTnLst>
                                </p:cTn>
                              </p:par>
                              <p:par>
                                <p:cTn id="47" presetID="32" presetClass="emph" presetSubtype="0" repeatCount="indefinite" fill="hold" grpId="2" nodeType="withEffect">
                                  <p:stCondLst>
                                    <p:cond delay="0"/>
                                  </p:stCondLst>
                                  <p:childTnLst>
                                    <p:animRot by="120000">
                                      <p:cBhvr>
                                        <p:cTn id="48" dur="100" fill="hold">
                                          <p:stCondLst>
                                            <p:cond delay="0"/>
                                          </p:stCondLst>
                                        </p:cTn>
                                        <p:tgtEl>
                                          <p:spTgt spid="197"/>
                                        </p:tgtEl>
                                        <p:attrNameLst>
                                          <p:attrName>r</p:attrName>
                                        </p:attrNameLst>
                                      </p:cBhvr>
                                    </p:animRot>
                                    <p:animRot by="-240000">
                                      <p:cBhvr>
                                        <p:cTn id="49" dur="200" fill="hold">
                                          <p:stCondLst>
                                            <p:cond delay="200"/>
                                          </p:stCondLst>
                                        </p:cTn>
                                        <p:tgtEl>
                                          <p:spTgt spid="197"/>
                                        </p:tgtEl>
                                        <p:attrNameLst>
                                          <p:attrName>r</p:attrName>
                                        </p:attrNameLst>
                                      </p:cBhvr>
                                    </p:animRot>
                                    <p:animRot by="240000">
                                      <p:cBhvr>
                                        <p:cTn id="50" dur="200" fill="hold">
                                          <p:stCondLst>
                                            <p:cond delay="400"/>
                                          </p:stCondLst>
                                        </p:cTn>
                                        <p:tgtEl>
                                          <p:spTgt spid="197"/>
                                        </p:tgtEl>
                                        <p:attrNameLst>
                                          <p:attrName>r</p:attrName>
                                        </p:attrNameLst>
                                      </p:cBhvr>
                                    </p:animRot>
                                    <p:animRot by="-240000">
                                      <p:cBhvr>
                                        <p:cTn id="51" dur="200" fill="hold">
                                          <p:stCondLst>
                                            <p:cond delay="600"/>
                                          </p:stCondLst>
                                        </p:cTn>
                                        <p:tgtEl>
                                          <p:spTgt spid="197"/>
                                        </p:tgtEl>
                                        <p:attrNameLst>
                                          <p:attrName>r</p:attrName>
                                        </p:attrNameLst>
                                      </p:cBhvr>
                                    </p:animRot>
                                    <p:animRot by="120000">
                                      <p:cBhvr>
                                        <p:cTn id="52" dur="200" fill="hold">
                                          <p:stCondLst>
                                            <p:cond delay="800"/>
                                          </p:stCondLst>
                                        </p:cTn>
                                        <p:tgtEl>
                                          <p:spTgt spid="19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p:bldP spid="197" grpId="1"/>
      <p:bldP spid="197" grpId="2"/>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BA8A8260-770E-4BD0-B86B-C369BD44C98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58391" y="-1989908"/>
            <a:ext cx="9191895" cy="9191895"/>
          </a:xfrm>
          <a:prstGeom prst="rect">
            <a:avLst/>
          </a:prstGeom>
        </p:spPr>
      </p:pic>
      <p:pic>
        <p:nvPicPr>
          <p:cNvPr id="7" name="Picture 6" descr="Chart, scatter chart&#10;&#10;Description automatically generated">
            <a:extLst>
              <a:ext uri="{FF2B5EF4-FFF2-40B4-BE49-F238E27FC236}">
                <a16:creationId xmlns:a16="http://schemas.microsoft.com/office/drawing/2014/main" xmlns="" id="{71FE7E92-1F6C-4559-A0B0-BEB1F71ED5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60355" y="2825115"/>
            <a:ext cx="2962545" cy="3039571"/>
          </a:xfrm>
          <a:prstGeom prst="rect">
            <a:avLst/>
          </a:prstGeom>
        </p:spPr>
      </p:pic>
      <p:pic>
        <p:nvPicPr>
          <p:cNvPr id="3" name="Picture 2" descr="A picture containing cup, tableware, porcelain&#10;&#10;Description automatically generated">
            <a:extLst>
              <a:ext uri="{FF2B5EF4-FFF2-40B4-BE49-F238E27FC236}">
                <a16:creationId xmlns:a16="http://schemas.microsoft.com/office/drawing/2014/main" xmlns="" id="{46DB83BD-AD97-414C-A55D-FEB22C8E9AED}"/>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artisticPaintStrokes/>
                    </a14:imgEffect>
                  </a14:imgLayer>
                </a14:imgProps>
              </a:ext>
              <a:ext uri="{28A0092B-C50C-407E-A947-70E740481C1C}">
                <a14:useLocalDpi xmlns:a14="http://schemas.microsoft.com/office/drawing/2010/main" val="0"/>
              </a:ext>
            </a:extLst>
          </a:blip>
          <a:srcRect r="3643"/>
          <a:stretch/>
        </p:blipFill>
        <p:spPr>
          <a:xfrm>
            <a:off x="3159032" y="139325"/>
            <a:ext cx="5873937" cy="6096012"/>
          </a:xfrm>
          <a:prstGeom prst="rect">
            <a:avLst/>
          </a:prstGeom>
          <a:effectLst>
            <a:glow rad="1905000">
              <a:srgbClr val="FFFF00">
                <a:alpha val="26000"/>
              </a:srgbClr>
            </a:glow>
          </a:effectLst>
        </p:spPr>
      </p:pic>
      <p:pic>
        <p:nvPicPr>
          <p:cNvPr id="9" name="Picture 8">
            <a:extLst>
              <a:ext uri="{FF2B5EF4-FFF2-40B4-BE49-F238E27FC236}">
                <a16:creationId xmlns:a16="http://schemas.microsoft.com/office/drawing/2014/main" xmlns="" id="{D97AB820-B37D-4877-B8B2-079CA4B0D5FD}"/>
              </a:ext>
            </a:extLst>
          </p:cNvPr>
          <p:cNvPicPr>
            <a:picLocks noChangeAspect="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605337" y="1058775"/>
            <a:ext cx="2981325" cy="3286125"/>
          </a:xfrm>
          <a:prstGeom prst="rect">
            <a:avLst/>
          </a:prstGeom>
        </p:spPr>
      </p:pic>
      <p:pic>
        <p:nvPicPr>
          <p:cNvPr id="11" name="Picture 10">
            <a:extLst>
              <a:ext uri="{FF2B5EF4-FFF2-40B4-BE49-F238E27FC236}">
                <a16:creationId xmlns:a16="http://schemas.microsoft.com/office/drawing/2014/main" xmlns="" id="{76162DCA-6BDF-4607-B7C3-3C3A47698B8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98926" y="914414"/>
            <a:ext cx="5804262" cy="5804262"/>
          </a:xfrm>
          <a:prstGeom prst="rect">
            <a:avLst/>
          </a:prstGeom>
        </p:spPr>
      </p:pic>
    </p:spTree>
    <p:extLst>
      <p:ext uri="{BB962C8B-B14F-4D97-AF65-F5344CB8AC3E}">
        <p14:creationId xmlns:p14="http://schemas.microsoft.com/office/powerpoint/2010/main" val="206666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750" fill="hold"/>
                                        <p:tgtEl>
                                          <p:spTgt spid="3"/>
                                        </p:tgtEl>
                                        <p:attrNameLst>
                                          <p:attrName>ppt_w</p:attrName>
                                        </p:attrNameLst>
                                      </p:cBhvr>
                                      <p:tavLst>
                                        <p:tav tm="0">
                                          <p:val>
                                            <p:fltVal val="0"/>
                                          </p:val>
                                        </p:tav>
                                        <p:tav tm="100000">
                                          <p:val>
                                            <p:strVal val="#ppt_w"/>
                                          </p:val>
                                        </p:tav>
                                      </p:tavLst>
                                    </p:anim>
                                    <p:anim calcmode="lin" valueType="num">
                                      <p:cBhvr>
                                        <p:cTn id="8" dur="750" fill="hold"/>
                                        <p:tgtEl>
                                          <p:spTgt spid="3"/>
                                        </p:tgtEl>
                                        <p:attrNameLst>
                                          <p:attrName>ppt_h</p:attrName>
                                        </p:attrNameLst>
                                      </p:cBhvr>
                                      <p:tavLst>
                                        <p:tav tm="0">
                                          <p:val>
                                            <p:fltVal val="0"/>
                                          </p:val>
                                        </p:tav>
                                        <p:tav tm="100000">
                                          <p:val>
                                            <p:strVal val="#ppt_h"/>
                                          </p:val>
                                        </p:tav>
                                      </p:tavLst>
                                    </p:anim>
                                    <p:animEffect transition="in" filter="fade">
                                      <p:cBhvr>
                                        <p:cTn id="9" dur="750"/>
                                        <p:tgtEl>
                                          <p:spTgt spid="3"/>
                                        </p:tgtEl>
                                      </p:cBhvr>
                                    </p:animEffect>
                                  </p:childTnLst>
                                  <p:subTnLst>
                                    <p:audio>
                                      <p:cMediaNode>
                                        <p:cTn display="0" masterRel="sameClick">
                                          <p:stCondLst>
                                            <p:cond evt="begin" delay="0">
                                              <p:tn val="5"/>
                                            </p:cond>
                                          </p:stCondLst>
                                          <p:endCondLst>
                                            <p:cond evt="onStopAudio" delay="0">
                                              <p:tgtEl>
                                                <p:sldTgt/>
                                              </p:tgtEl>
                                            </p:cond>
                                          </p:endCondLst>
                                        </p:cTn>
                                        <p:tgtEl>
                                          <p:sndTgt r:embed="rId2" name="sfx-victory61.wav"/>
                                        </p:tgtEl>
                                      </p:cMediaNode>
                                    </p:audio>
                                  </p:subTnLst>
                                </p:cTn>
                              </p:par>
                              <p:par>
                                <p:cTn id="10" presetID="53" presetClass="entr" presetSubtype="16"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750" fill="hold"/>
                                        <p:tgtEl>
                                          <p:spTgt spid="9"/>
                                        </p:tgtEl>
                                        <p:attrNameLst>
                                          <p:attrName>ppt_w</p:attrName>
                                        </p:attrNameLst>
                                      </p:cBhvr>
                                      <p:tavLst>
                                        <p:tav tm="0">
                                          <p:val>
                                            <p:fltVal val="0"/>
                                          </p:val>
                                        </p:tav>
                                        <p:tav tm="100000">
                                          <p:val>
                                            <p:strVal val="#ppt_w"/>
                                          </p:val>
                                        </p:tav>
                                      </p:tavLst>
                                    </p:anim>
                                    <p:anim calcmode="lin" valueType="num">
                                      <p:cBhvr>
                                        <p:cTn id="13" dur="750" fill="hold"/>
                                        <p:tgtEl>
                                          <p:spTgt spid="9"/>
                                        </p:tgtEl>
                                        <p:attrNameLst>
                                          <p:attrName>ppt_h</p:attrName>
                                        </p:attrNameLst>
                                      </p:cBhvr>
                                      <p:tavLst>
                                        <p:tav tm="0">
                                          <p:val>
                                            <p:fltVal val="0"/>
                                          </p:val>
                                        </p:tav>
                                        <p:tav tm="100000">
                                          <p:val>
                                            <p:strVal val="#ppt_h"/>
                                          </p:val>
                                        </p:tav>
                                      </p:tavLst>
                                    </p:anim>
                                    <p:animEffect transition="in" filter="fade">
                                      <p:cBhvr>
                                        <p:cTn id="14" dur="750"/>
                                        <p:tgtEl>
                                          <p:spTgt spid="9"/>
                                        </p:tgtEl>
                                      </p:cBhvr>
                                    </p:animEffect>
                                  </p:childTnLst>
                                </p:cTn>
                              </p:par>
                              <p:par>
                                <p:cTn id="15" presetID="10" presetClass="entr" presetSubtype="0" fill="hold" nodeType="withEffect">
                                  <p:stCondLst>
                                    <p:cond delay="75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750"/>
                                        <p:tgtEl>
                                          <p:spTgt spid="11"/>
                                        </p:tgtEl>
                                      </p:cBhvr>
                                    </p:animEffect>
                                  </p:childTnLst>
                                </p:cTn>
                              </p:par>
                              <p:par>
                                <p:cTn id="18" presetID="53" presetClass="entr" presetSubtype="16" fill="hold" nodeType="withEffect">
                                  <p:stCondLst>
                                    <p:cond delay="1250"/>
                                  </p:stCondLst>
                                  <p:childTnLst>
                                    <p:set>
                                      <p:cBhvr>
                                        <p:cTn id="19" dur="1" fill="hold">
                                          <p:stCondLst>
                                            <p:cond delay="0"/>
                                          </p:stCondLst>
                                        </p:cTn>
                                        <p:tgtEl>
                                          <p:spTgt spid="5"/>
                                        </p:tgtEl>
                                        <p:attrNameLst>
                                          <p:attrName>style.visibility</p:attrName>
                                        </p:attrNameLst>
                                      </p:cBhvr>
                                      <p:to>
                                        <p:strVal val="visible"/>
                                      </p:to>
                                    </p:set>
                                    <p:anim calcmode="lin" valueType="num">
                                      <p:cBhvr>
                                        <p:cTn id="20" dur="750" fill="hold"/>
                                        <p:tgtEl>
                                          <p:spTgt spid="5"/>
                                        </p:tgtEl>
                                        <p:attrNameLst>
                                          <p:attrName>ppt_w</p:attrName>
                                        </p:attrNameLst>
                                      </p:cBhvr>
                                      <p:tavLst>
                                        <p:tav tm="0">
                                          <p:val>
                                            <p:fltVal val="0"/>
                                          </p:val>
                                        </p:tav>
                                        <p:tav tm="100000">
                                          <p:val>
                                            <p:strVal val="#ppt_w"/>
                                          </p:val>
                                        </p:tav>
                                      </p:tavLst>
                                    </p:anim>
                                    <p:anim calcmode="lin" valueType="num">
                                      <p:cBhvr>
                                        <p:cTn id="21" dur="750" fill="hold"/>
                                        <p:tgtEl>
                                          <p:spTgt spid="5"/>
                                        </p:tgtEl>
                                        <p:attrNameLst>
                                          <p:attrName>ppt_h</p:attrName>
                                        </p:attrNameLst>
                                      </p:cBhvr>
                                      <p:tavLst>
                                        <p:tav tm="0">
                                          <p:val>
                                            <p:fltVal val="0"/>
                                          </p:val>
                                        </p:tav>
                                        <p:tav tm="100000">
                                          <p:val>
                                            <p:strVal val="#ppt_h"/>
                                          </p:val>
                                        </p:tav>
                                      </p:tavLst>
                                    </p:anim>
                                    <p:animEffect transition="in" filter="fade">
                                      <p:cBhvr>
                                        <p:cTn id="22" dur="750"/>
                                        <p:tgtEl>
                                          <p:spTgt spid="5"/>
                                        </p:tgtEl>
                                      </p:cBhvr>
                                    </p:animEffect>
                                  </p:childTnLst>
                                </p:cTn>
                              </p:par>
                              <p:par>
                                <p:cTn id="23" presetID="6" presetClass="entr" presetSubtype="16" fill="hold" nodeType="withEffect">
                                  <p:stCondLst>
                                    <p:cond delay="250"/>
                                  </p:stCondLst>
                                  <p:childTnLst>
                                    <p:set>
                                      <p:cBhvr>
                                        <p:cTn id="24" dur="1" fill="hold">
                                          <p:stCondLst>
                                            <p:cond delay="0"/>
                                          </p:stCondLst>
                                        </p:cTn>
                                        <p:tgtEl>
                                          <p:spTgt spid="7"/>
                                        </p:tgtEl>
                                        <p:attrNameLst>
                                          <p:attrName>style.visibility</p:attrName>
                                        </p:attrNameLst>
                                      </p:cBhvr>
                                      <p:to>
                                        <p:strVal val="visible"/>
                                      </p:to>
                                    </p:set>
                                    <p:animEffect transition="in" filter="circle(in)">
                                      <p:cBhvr>
                                        <p:cTn id="25" dur="500"/>
                                        <p:tgtEl>
                                          <p:spTgt spid="7"/>
                                        </p:tgtEl>
                                      </p:cBhvr>
                                    </p:animEffect>
                                  </p:childTnLst>
                                </p:cTn>
                              </p:par>
                              <p:par>
                                <p:cTn id="26" presetID="32" presetClass="emph" presetSubtype="0" repeatCount="indefinite" fill="hold" nodeType="withEffect">
                                  <p:stCondLst>
                                    <p:cond delay="0"/>
                                  </p:stCondLst>
                                  <p:childTnLst>
                                    <p:animRot by="120000">
                                      <p:cBhvr>
                                        <p:cTn id="27" dur="100" fill="hold">
                                          <p:stCondLst>
                                            <p:cond delay="0"/>
                                          </p:stCondLst>
                                        </p:cTn>
                                        <p:tgtEl>
                                          <p:spTgt spid="3"/>
                                        </p:tgtEl>
                                        <p:attrNameLst>
                                          <p:attrName>r</p:attrName>
                                        </p:attrNameLst>
                                      </p:cBhvr>
                                    </p:animRot>
                                    <p:animRot by="-240000">
                                      <p:cBhvr>
                                        <p:cTn id="28" dur="200" fill="hold">
                                          <p:stCondLst>
                                            <p:cond delay="200"/>
                                          </p:stCondLst>
                                        </p:cTn>
                                        <p:tgtEl>
                                          <p:spTgt spid="3"/>
                                        </p:tgtEl>
                                        <p:attrNameLst>
                                          <p:attrName>r</p:attrName>
                                        </p:attrNameLst>
                                      </p:cBhvr>
                                    </p:animRot>
                                    <p:animRot by="240000">
                                      <p:cBhvr>
                                        <p:cTn id="29" dur="200" fill="hold">
                                          <p:stCondLst>
                                            <p:cond delay="400"/>
                                          </p:stCondLst>
                                        </p:cTn>
                                        <p:tgtEl>
                                          <p:spTgt spid="3"/>
                                        </p:tgtEl>
                                        <p:attrNameLst>
                                          <p:attrName>r</p:attrName>
                                        </p:attrNameLst>
                                      </p:cBhvr>
                                    </p:animRot>
                                    <p:animRot by="-240000">
                                      <p:cBhvr>
                                        <p:cTn id="30" dur="200" fill="hold">
                                          <p:stCondLst>
                                            <p:cond delay="600"/>
                                          </p:stCondLst>
                                        </p:cTn>
                                        <p:tgtEl>
                                          <p:spTgt spid="3"/>
                                        </p:tgtEl>
                                        <p:attrNameLst>
                                          <p:attrName>r</p:attrName>
                                        </p:attrNameLst>
                                      </p:cBhvr>
                                    </p:animRot>
                                    <p:animRot by="120000">
                                      <p:cBhvr>
                                        <p:cTn id="31" dur="200" fill="hold">
                                          <p:stCondLst>
                                            <p:cond delay="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xmlns="" id="{6FA46871-0F5D-8BC6-13F5-EF91691ABA62}"/>
              </a:ext>
            </a:extLst>
          </p:cNvPr>
          <p:cNvSpPr txBox="1"/>
          <p:nvPr/>
        </p:nvSpPr>
        <p:spPr>
          <a:xfrm>
            <a:off x="1011451" y="1820537"/>
            <a:ext cx="7026420" cy="954107"/>
          </a:xfrm>
          <a:prstGeom prst="rect">
            <a:avLst/>
          </a:prstGeom>
          <a:noFill/>
        </p:spPr>
        <p:txBody>
          <a:bodyPr wrap="square" rtlCol="0">
            <a:spAutoFit/>
          </a:bodyPr>
          <a:lstStyle/>
          <a:p>
            <a:pPr algn="just"/>
            <a:r>
              <a:rPr lang="en-US" sz="2800" b="1" dirty="0">
                <a:latin typeface="Times New Roman" panose="02020603050405020304" pitchFamily="18" charset="0"/>
                <a:cs typeface="Times New Roman" panose="02020603050405020304" pitchFamily="18" charset="0"/>
              </a:rPr>
              <a:t>- Whiting: </a:t>
            </a:r>
            <a:r>
              <a:rPr lang="en-US" sz="2800" dirty="0" err="1">
                <a:latin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loại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cá</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biển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nhỏ</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màu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xám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thuộc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họ</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cá</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tuyết</a:t>
            </a:r>
            <a:endParaRPr lang="en-US" sz="2800" dirty="0">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xmlns="" id="{F590CB5F-DABB-F2B7-8207-DB2274F0CD42}"/>
              </a:ext>
            </a:extLst>
          </p:cNvPr>
          <p:cNvSpPr txBox="1"/>
          <p:nvPr/>
        </p:nvSpPr>
        <p:spPr>
          <a:xfrm>
            <a:off x="515178" y="497052"/>
            <a:ext cx="11161644" cy="523220"/>
          </a:xfrm>
          <a:prstGeom prst="rect">
            <a:avLst/>
          </a:prstGeom>
          <a:noFill/>
        </p:spPr>
        <p:txBody>
          <a:bodyPr wrap="square" rtlCol="0">
            <a:spAutoFit/>
          </a:bodyPr>
          <a:lstStyle/>
          <a:p>
            <a:pPr algn="just"/>
            <a:r>
              <a:rPr lang="en-US" sz="2800" b="1" dirty="0">
                <a:latin typeface="Times New Roman" panose="02020603050405020304" pitchFamily="18" charset="0"/>
                <a:cs typeface="Times New Roman" panose="02020603050405020304" pitchFamily="18" charset="0"/>
              </a:rPr>
              <a:t>1. </a:t>
            </a:r>
            <a:r>
              <a:rPr lang="en-US" sz="2800" b="1" dirty="0" err="1">
                <a:latin typeface="Times New Roman" panose="02020603050405020304" pitchFamily="18" charset="0"/>
                <a:cs typeface="Times New Roman" panose="02020603050405020304" pitchFamily="18" charset="0"/>
              </a:rPr>
              <a:t>Đọc</a:t>
            </a:r>
            <a:r>
              <a:rPr lang="en-US" sz="2800" b="1" dirty="0">
                <a:latin typeface="Times New Roman" panose="02020603050405020304" pitchFamily="18" charset="0"/>
                <a:cs typeface="Times New Roman" panose="02020603050405020304" pitchFamily="18" charset="0"/>
              </a:rPr>
              <a:t> – </a:t>
            </a:r>
            <a:r>
              <a:rPr lang="en-US" sz="2800" b="1" dirty="0" err="1">
                <a:latin typeface="Times New Roman" panose="02020603050405020304" pitchFamily="18" charset="0"/>
                <a:cs typeface="Times New Roman" panose="02020603050405020304" pitchFamily="18" charset="0"/>
              </a:rPr>
              <a:t>chú</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thích</a:t>
            </a:r>
            <a:endParaRPr lang="en-US" sz="2800" b="1" dirty="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F1858F56-5831-59D0-DD3D-454AFBD40120}"/>
              </a:ext>
            </a:extLst>
          </p:cNvPr>
          <p:cNvSpPr txBox="1"/>
          <p:nvPr/>
        </p:nvSpPr>
        <p:spPr>
          <a:xfrm>
            <a:off x="932291" y="1191389"/>
            <a:ext cx="8236424" cy="523220"/>
          </a:xfrm>
          <a:prstGeom prst="rect">
            <a:avLst/>
          </a:prstGeom>
          <a:noFill/>
        </p:spPr>
        <p:txBody>
          <a:bodyPr wrap="square" rtlCol="0">
            <a:spAutoFit/>
          </a:bodyPr>
          <a:lstStyle/>
          <a:p>
            <a:pPr algn="just"/>
            <a:r>
              <a:rPr lang="en-US" sz="2800" dirty="0">
                <a:latin typeface="Times New Roman" panose="02020603050405020304" pitchFamily="18" charset="0"/>
                <a:cs typeface="Times New Roman" panose="02020603050405020304" pitchFamily="18" charset="0"/>
              </a:rPr>
              <a:t>b. </a:t>
            </a:r>
            <a:r>
              <a:rPr lang="en-US" sz="2800" dirty="0" err="1">
                <a:latin typeface="Times New Roman" panose="02020603050405020304" pitchFamily="18" charset="0"/>
                <a:cs typeface="Times New Roman" panose="02020603050405020304" pitchFamily="18" charset="0"/>
              </a:rPr>
              <a:t>Chú</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thích</a:t>
            </a:r>
            <a:endParaRPr lang="en-US" sz="2800" i="1" dirty="0">
              <a:latin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a16="http://schemas.microsoft.com/office/drawing/2014/main" xmlns="" id="{8DC88A41-D987-1E7E-69AB-BB0E08C473DA}"/>
              </a:ext>
            </a:extLst>
          </p:cNvPr>
          <p:cNvSpPr txBox="1"/>
          <p:nvPr/>
        </p:nvSpPr>
        <p:spPr>
          <a:xfrm>
            <a:off x="932291" y="3167330"/>
            <a:ext cx="9629300" cy="523220"/>
          </a:xfrm>
          <a:prstGeom prst="rect">
            <a:avLst/>
          </a:prstGeom>
          <a:noFill/>
        </p:spPr>
        <p:txBody>
          <a:bodyPr wrap="square" rtlCol="0">
            <a:spAutoFit/>
          </a:bodyPr>
          <a:lstStyle/>
          <a:p>
            <a:pPr algn="just"/>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Giôn-nơ</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Xao-cót</a:t>
            </a:r>
            <a:r>
              <a:rPr lang="en-US" sz="2800" b="1" dirty="0">
                <a:latin typeface="Times New Roman" panose="02020603050405020304" pitchFamily="18" charset="0"/>
                <a:cs typeface="Times New Roman" panose="02020603050405020304" pitchFamily="18" charset="0"/>
              </a:rPr>
              <a:t> (1750 – 1814): </a:t>
            </a:r>
            <a:r>
              <a:rPr lang="en-US" sz="2800" dirty="0" err="1">
                <a:latin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nữ</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tiên</a:t>
            </a:r>
            <a:r>
              <a:rPr lang="en-US" sz="2800" dirty="0">
                <a:latin typeface="Times New Roman" panose="02020603050405020304" pitchFamily="18" charset="0"/>
                <a:cs typeface="Times New Roman" panose="02020603050405020304" pitchFamily="18" charset="0"/>
              </a:rPr>
              <a:t> tri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Anh</a:t>
            </a:r>
          </a:p>
        </p:txBody>
      </p:sp>
      <p:sp>
        <p:nvSpPr>
          <p:cNvPr id="4" name="TextBox 3">
            <a:extLst>
              <a:ext uri="{FF2B5EF4-FFF2-40B4-BE49-F238E27FC236}">
                <a16:creationId xmlns:a16="http://schemas.microsoft.com/office/drawing/2014/main" xmlns="" id="{DA68BF08-3DC1-D07D-4B37-A14B53CCFAF8}"/>
              </a:ext>
            </a:extLst>
          </p:cNvPr>
          <p:cNvSpPr txBox="1"/>
          <p:nvPr/>
        </p:nvSpPr>
        <p:spPr>
          <a:xfrm>
            <a:off x="2492477" y="3706045"/>
            <a:ext cx="8148274" cy="954107"/>
          </a:xfrm>
          <a:prstGeom prst="rect">
            <a:avLst/>
          </a:prstGeom>
          <a:noFill/>
        </p:spPr>
        <p:txBody>
          <a:bodyPr wrap="square" rtlCol="0">
            <a:spAutoFit/>
          </a:bodyPr>
          <a:lstStyle/>
          <a:p>
            <a:pPr algn="just"/>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Ol</a:t>
            </a:r>
            <a:r>
              <a:rPr lang="en-US" sz="2800" b="1" dirty="0">
                <a:latin typeface="Times New Roman" panose="02020603050405020304" pitchFamily="18" charset="0"/>
                <a:cs typeface="Times New Roman" panose="02020603050405020304" pitchFamily="18" charset="0"/>
              </a:rPr>
              <a:t> Moore’s Almanack: </a:t>
            </a:r>
            <a:r>
              <a:rPr lang="en-US" sz="2800" dirty="0" err="1">
                <a:latin typeface="Times New Roman" panose="02020603050405020304" pitchFamily="18" charset="0"/>
                <a:cs typeface="Times New Roman" panose="02020603050405020304" pitchFamily="18" charset="0"/>
              </a:rPr>
              <a:t>sách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niên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giám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thuật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chiêm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tinh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xuất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cs typeface="Times New Roman" panose="02020603050405020304" pitchFamily="18" charset="0"/>
              </a:rPr>
              <a:t> ở Anh </a:t>
            </a:r>
            <a:r>
              <a:rPr lang="en-US" sz="2800" dirty="0" err="1">
                <a:latin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năm</a:t>
            </a:r>
            <a:r>
              <a:rPr lang="en-US" sz="2800" dirty="0">
                <a:latin typeface="Times New Roman" panose="02020603050405020304" pitchFamily="18" charset="0"/>
                <a:cs typeface="Times New Roman" panose="02020603050405020304" pitchFamily="18" charset="0"/>
              </a:rPr>
              <a:t> 1697</a:t>
            </a:r>
          </a:p>
        </p:txBody>
      </p:sp>
      <p:sp>
        <p:nvSpPr>
          <p:cNvPr id="8" name="TextBox 7">
            <a:extLst>
              <a:ext uri="{FF2B5EF4-FFF2-40B4-BE49-F238E27FC236}">
                <a16:creationId xmlns:a16="http://schemas.microsoft.com/office/drawing/2014/main" xmlns="" id="{DC81BA26-1997-4868-F052-677183B1D12F}"/>
              </a:ext>
            </a:extLst>
          </p:cNvPr>
          <p:cNvSpPr txBox="1"/>
          <p:nvPr/>
        </p:nvSpPr>
        <p:spPr>
          <a:xfrm>
            <a:off x="2558845" y="4712504"/>
            <a:ext cx="6290187" cy="1384995"/>
          </a:xfrm>
          <a:prstGeom prst="rect">
            <a:avLst/>
          </a:prstGeom>
          <a:noFill/>
        </p:spPr>
        <p:txBody>
          <a:bodyPr wrap="square" rtlCol="0">
            <a:spAutoFit/>
          </a:bodyPr>
          <a:lstStyle/>
          <a:p>
            <a:pPr algn="just"/>
            <a:r>
              <a:rPr lang="en-US" sz="2800" b="1" dirty="0">
                <a:latin typeface="Times New Roman" panose="02020603050405020304" pitchFamily="18" charset="0"/>
                <a:cs typeface="Times New Roman" panose="02020603050405020304" pitchFamily="18" charset="0"/>
              </a:rPr>
              <a:t>- Long </a:t>
            </a:r>
            <a:r>
              <a:rPr lang="en-US" sz="2800" b="1" dirty="0" err="1">
                <a:latin typeface="Times New Roman" panose="02020603050405020304" pitchFamily="18" charset="0"/>
                <a:cs typeface="Times New Roman" panose="02020603050405020304" pitchFamily="18" charset="0"/>
              </a:rPr>
              <a:t>não</a:t>
            </a:r>
            <a:r>
              <a:rPr lang="en-US" sz="2800" b="1"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rắn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chưng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long </a:t>
            </a:r>
            <a:r>
              <a:rPr lang="en-US" sz="2800" dirty="0" err="1">
                <a:latin typeface="Times New Roman" panose="02020603050405020304" pitchFamily="18" charset="0"/>
                <a:cs typeface="Times New Roman" panose="02020603050405020304" pitchFamily="18" charset="0"/>
              </a:rPr>
              <a:t>não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mùi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hăng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khử</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mùi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xua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đuổi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côn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trùng</a:t>
            </a:r>
            <a:r>
              <a:rPr lang="en-US" sz="2800" dirty="0">
                <a:latin typeface="Times New Roman" panose="02020603050405020304" pitchFamily="18" charset="0"/>
                <a:cs typeface="Times New Roman" panose="02020603050405020304" pitchFamily="18" charset="0"/>
              </a:rPr>
              <a:t>.</a:t>
            </a:r>
          </a:p>
        </p:txBody>
      </p:sp>
      <p:pic>
        <p:nvPicPr>
          <p:cNvPr id="7" name="Picture 6">
            <a:extLst>
              <a:ext uri="{FF2B5EF4-FFF2-40B4-BE49-F238E27FC236}">
                <a16:creationId xmlns:a16="http://schemas.microsoft.com/office/drawing/2014/main" xmlns="" id="{83666D2D-C234-155E-3171-44F673A96E04}"/>
              </a:ext>
            </a:extLst>
          </p:cNvPr>
          <p:cNvPicPr>
            <a:picLocks noChangeAspect="1"/>
          </p:cNvPicPr>
          <p:nvPr/>
        </p:nvPicPr>
        <p:blipFill rotWithShape="1">
          <a:blip r:embed="rId3"/>
          <a:srcRect t="17231" b="18238"/>
          <a:stretch/>
        </p:blipFill>
        <p:spPr>
          <a:xfrm>
            <a:off x="8405896" y="1071337"/>
            <a:ext cx="3038168" cy="1960566"/>
          </a:xfrm>
          <a:prstGeom prst="rect">
            <a:avLst/>
          </a:prstGeom>
        </p:spPr>
      </p:pic>
      <p:pic>
        <p:nvPicPr>
          <p:cNvPr id="9" name="Picture 8">
            <a:extLst>
              <a:ext uri="{FF2B5EF4-FFF2-40B4-BE49-F238E27FC236}">
                <a16:creationId xmlns:a16="http://schemas.microsoft.com/office/drawing/2014/main" xmlns="" id="{5C84C23E-33AA-856F-37E1-C0D0D007F903}"/>
              </a:ext>
            </a:extLst>
          </p:cNvPr>
          <p:cNvPicPr>
            <a:picLocks noChangeAspect="1"/>
          </p:cNvPicPr>
          <p:nvPr/>
        </p:nvPicPr>
        <p:blipFill>
          <a:blip r:embed="rId4"/>
          <a:stretch>
            <a:fillRect/>
          </a:stretch>
        </p:blipFill>
        <p:spPr>
          <a:xfrm>
            <a:off x="515178" y="3825977"/>
            <a:ext cx="1657350" cy="2752725"/>
          </a:xfrm>
          <a:prstGeom prst="rect">
            <a:avLst/>
          </a:prstGeom>
        </p:spPr>
      </p:pic>
      <p:pic>
        <p:nvPicPr>
          <p:cNvPr id="10" name="Picture 9">
            <a:extLst>
              <a:ext uri="{FF2B5EF4-FFF2-40B4-BE49-F238E27FC236}">
                <a16:creationId xmlns:a16="http://schemas.microsoft.com/office/drawing/2014/main" xmlns="" id="{CAB5FE6E-B3A3-DE19-C889-861AF9C8B47B}"/>
              </a:ext>
            </a:extLst>
          </p:cNvPr>
          <p:cNvPicPr>
            <a:picLocks noChangeAspect="1"/>
          </p:cNvPicPr>
          <p:nvPr/>
        </p:nvPicPr>
        <p:blipFill>
          <a:blip r:embed="rId5"/>
          <a:stretch>
            <a:fillRect/>
          </a:stretch>
        </p:blipFill>
        <p:spPr>
          <a:xfrm flipH="1">
            <a:off x="9021097" y="4715353"/>
            <a:ext cx="2913298" cy="1820811"/>
          </a:xfrm>
          <a:prstGeom prst="rect">
            <a:avLst/>
          </a:prstGeom>
        </p:spPr>
      </p:pic>
    </p:spTree>
    <p:extLst>
      <p:ext uri="{BB962C8B-B14F-4D97-AF65-F5344CB8AC3E}">
        <p14:creationId xmlns:p14="http://schemas.microsoft.com/office/powerpoint/2010/main" val="1797973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barn(inVertical)">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barn(inVertical)">
                                      <p:cBhvr>
                                        <p:cTn id="25" dur="500"/>
                                        <p:tgtEl>
                                          <p:spTgt spid="4"/>
                                        </p:tgtEl>
                                      </p:cBhvr>
                                    </p:animEffect>
                                  </p:childTnLst>
                                </p:cTn>
                              </p:par>
                              <p:par>
                                <p:cTn id="26" presetID="16" presetClass="entr" presetSubtype="21" fill="hold"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barn(inVertical)">
                                      <p:cBhvr>
                                        <p:cTn id="33" dur="500"/>
                                        <p:tgtEl>
                                          <p:spTgt spid="8"/>
                                        </p:tgtEl>
                                      </p:cBhvr>
                                    </p:animEffect>
                                  </p:childTnLst>
                                </p:cTn>
                              </p:par>
                              <p:par>
                                <p:cTn id="34" presetID="16" presetClass="entr" presetSubtype="21" fill="hold"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arn(inVertical)">
                                      <p:cBhvr>
                                        <p:cTn id="3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2" grpId="0"/>
      <p:bldP spid="4" grpId="0"/>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7FD8C187-6B8E-8670-A105-4D27A4AE0E4A}"/>
              </a:ext>
            </a:extLst>
          </p:cNvPr>
          <p:cNvSpPr txBox="1"/>
          <p:nvPr/>
        </p:nvSpPr>
        <p:spPr>
          <a:xfrm>
            <a:off x="340249" y="299209"/>
            <a:ext cx="11161644" cy="523220"/>
          </a:xfrm>
          <a:prstGeom prst="rect">
            <a:avLst/>
          </a:prstGeom>
          <a:noFill/>
        </p:spPr>
        <p:txBody>
          <a:bodyPr wrap="square" rtlCol="0">
            <a:spAutoFit/>
          </a:bodyPr>
          <a:lstStyle/>
          <a:p>
            <a:pPr algn="just"/>
            <a:r>
              <a:rPr lang="en-US" sz="2800" b="1" dirty="0">
                <a:latin typeface="Times New Roman" panose="02020603050405020304" pitchFamily="18" charset="0"/>
                <a:cs typeface="Times New Roman" panose="02020603050405020304" pitchFamily="18" charset="0"/>
              </a:rPr>
              <a:t>2. </a:t>
            </a:r>
            <a:r>
              <a:rPr lang="en-US" sz="2800" b="1" dirty="0" err="1">
                <a:latin typeface="Times New Roman" panose="02020603050405020304" pitchFamily="18" charset="0"/>
                <a:cs typeface="Times New Roman" panose="02020603050405020304" pitchFamily="18" charset="0"/>
              </a:rPr>
              <a:t>Tìm</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hiểu</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chung</a:t>
            </a:r>
            <a:endParaRPr lang="en-US" sz="2800" b="1" dirty="0">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xmlns="" id="{A193958E-A680-4C16-62E2-3C7D1BEF73B0}"/>
              </a:ext>
            </a:extLst>
          </p:cNvPr>
          <p:cNvSpPr txBox="1"/>
          <p:nvPr/>
        </p:nvSpPr>
        <p:spPr>
          <a:xfrm>
            <a:off x="850458" y="847222"/>
            <a:ext cx="2719678" cy="523220"/>
          </a:xfrm>
          <a:prstGeom prst="rect">
            <a:avLst/>
          </a:prstGeom>
          <a:noFill/>
        </p:spPr>
        <p:txBody>
          <a:bodyPr wrap="square" rtlCol="0">
            <a:spAutoFit/>
          </a:bodyPr>
          <a:lstStyle/>
          <a:p>
            <a:pPr algn="just"/>
            <a:r>
              <a:rPr lang="en-US" sz="2800" dirty="0">
                <a:latin typeface="Times New Roman" panose="02020603050405020304" pitchFamily="18" charset="0"/>
                <a:cs typeface="Times New Roman" panose="02020603050405020304" pitchFamily="18" charset="0"/>
              </a:rPr>
              <a:t>a. </a:t>
            </a:r>
            <a:r>
              <a:rPr lang="en-US" sz="2800" dirty="0" err="1">
                <a:latin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giả</a:t>
            </a:r>
            <a:endParaRPr lang="en-US" sz="2800" dirty="0">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xmlns="" id="{B8ADEAB6-A4FC-5D4E-2366-F15EB8564923}"/>
              </a:ext>
            </a:extLst>
          </p:cNvPr>
          <p:cNvSpPr txBox="1"/>
          <p:nvPr/>
        </p:nvSpPr>
        <p:spPr>
          <a:xfrm>
            <a:off x="4489375" y="1528275"/>
            <a:ext cx="7073274" cy="3246530"/>
          </a:xfrm>
          <a:prstGeom prst="rect">
            <a:avLst/>
          </a:prstGeom>
          <a:noFill/>
        </p:spPr>
        <p:txBody>
          <a:bodyPr wrap="square" rtlCol="0">
            <a:spAutoFit/>
          </a:bodyPr>
          <a:lstStyle/>
          <a:p>
            <a:pPr algn="just">
              <a:lnSpc>
                <a:spcPct val="150000"/>
              </a:lnSpc>
            </a:pP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Anh</a:t>
            </a:r>
          </a:p>
          <a:p>
            <a:pPr algn="just">
              <a:lnSpc>
                <a:spcPct val="150000"/>
              </a:lnSpc>
            </a:pP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mệnh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danh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nữ</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hoàng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truyện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trinh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thám</a:t>
            </a:r>
            <a:r>
              <a:rPr lang="en-US" sz="2800" dirty="0">
                <a:latin typeface="Times New Roman" panose="02020603050405020304" pitchFamily="18" charset="0"/>
                <a:cs typeface="Times New Roman" panose="02020603050405020304" pitchFamily="18" charset="0"/>
              </a:rPr>
              <a:t>”</a:t>
            </a:r>
          </a:p>
          <a:p>
            <a:pPr algn="just">
              <a:lnSpc>
                <a:spcPct val="150000"/>
              </a:lnSpc>
            </a:pP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Sự</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nghiệp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học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đồ</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sộ</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nhiều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loại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tiểu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thuyết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truyện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ngắn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kịch</a:t>
            </a:r>
            <a:r>
              <a:rPr lang="en-US" sz="2800" dirty="0">
                <a:latin typeface="Times New Roman" panose="02020603050405020304" pitchFamily="18" charset="0"/>
                <a:cs typeface="Times New Roman" panose="02020603050405020304" pitchFamily="18" charset="0"/>
              </a:rPr>
              <a:t>,… </a:t>
            </a:r>
          </a:p>
        </p:txBody>
      </p:sp>
      <p:sp>
        <p:nvSpPr>
          <p:cNvPr id="5" name="TextBox 4">
            <a:extLst>
              <a:ext uri="{FF2B5EF4-FFF2-40B4-BE49-F238E27FC236}">
                <a16:creationId xmlns:a16="http://schemas.microsoft.com/office/drawing/2014/main" xmlns="" id="{99D18F4D-7B26-FE04-7975-10F55C81349B}"/>
              </a:ext>
            </a:extLst>
          </p:cNvPr>
          <p:cNvSpPr txBox="1"/>
          <p:nvPr/>
        </p:nvSpPr>
        <p:spPr>
          <a:xfrm>
            <a:off x="340249" y="5533724"/>
            <a:ext cx="3424648" cy="954107"/>
          </a:xfrm>
          <a:prstGeom prst="rect">
            <a:avLst/>
          </a:prstGeom>
          <a:noFill/>
        </p:spPr>
        <p:txBody>
          <a:bodyPr wrap="square" rtlCol="0">
            <a:spAutoFit/>
          </a:bodyPr>
          <a:lstStyle/>
          <a:p>
            <a:pPr algn="ctr"/>
            <a:r>
              <a:rPr lang="en-US" sz="2800" b="1" dirty="0">
                <a:latin typeface="Times New Roman" panose="02020603050405020304" pitchFamily="18" charset="0"/>
                <a:cs typeface="Times New Roman" panose="02020603050405020304" pitchFamily="18" charset="0"/>
              </a:rPr>
              <a:t>A-ga-</a:t>
            </a:r>
            <a:r>
              <a:rPr lang="en-US" sz="2800" b="1" dirty="0" err="1">
                <a:latin typeface="Times New Roman" panose="02020603050405020304" pitchFamily="18" charset="0"/>
                <a:cs typeface="Times New Roman" panose="02020603050405020304" pitchFamily="18" charset="0"/>
              </a:rPr>
              <a:t>thơ</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Crít-xti</a:t>
            </a:r>
            <a:endParaRPr lang="en-US" sz="2800" b="1" dirty="0">
              <a:latin typeface="Times New Roman" panose="02020603050405020304" pitchFamily="18" charset="0"/>
              <a:cs typeface="Times New Roman" panose="02020603050405020304" pitchFamily="18" charset="0"/>
            </a:endParaRPr>
          </a:p>
          <a:p>
            <a:pPr algn="ctr"/>
            <a:r>
              <a:rPr lang="en-US" sz="2800" dirty="0">
                <a:latin typeface="Times New Roman" panose="02020603050405020304" pitchFamily="18" charset="0"/>
                <a:cs typeface="Times New Roman" panose="02020603050405020304" pitchFamily="18" charset="0"/>
              </a:rPr>
              <a:t>(1890-1976)</a:t>
            </a:r>
          </a:p>
        </p:txBody>
      </p:sp>
      <p:pic>
        <p:nvPicPr>
          <p:cNvPr id="6" name="Picture 5">
            <a:extLst>
              <a:ext uri="{FF2B5EF4-FFF2-40B4-BE49-F238E27FC236}">
                <a16:creationId xmlns:a16="http://schemas.microsoft.com/office/drawing/2014/main" xmlns="" id="{2952491E-4207-B2C9-B960-4C96DD51854D}"/>
              </a:ext>
            </a:extLst>
          </p:cNvPr>
          <p:cNvPicPr>
            <a:picLocks noChangeAspect="1"/>
          </p:cNvPicPr>
          <p:nvPr/>
        </p:nvPicPr>
        <p:blipFill>
          <a:blip r:embed="rId3"/>
          <a:stretch>
            <a:fillRect/>
          </a:stretch>
        </p:blipFill>
        <p:spPr>
          <a:xfrm>
            <a:off x="557709" y="1672555"/>
            <a:ext cx="3305175" cy="3781425"/>
          </a:xfrm>
          <a:prstGeom prst="rect">
            <a:avLst/>
          </a:prstGeom>
        </p:spPr>
      </p:pic>
      <p:sp>
        <p:nvSpPr>
          <p:cNvPr id="7" name="Freeform 5">
            <a:extLst>
              <a:ext uri="{FF2B5EF4-FFF2-40B4-BE49-F238E27FC236}">
                <a16:creationId xmlns:a16="http://schemas.microsoft.com/office/drawing/2014/main" xmlns="" id="{3498957D-170E-137D-81E4-7748D103813F}"/>
              </a:ext>
            </a:extLst>
          </p:cNvPr>
          <p:cNvSpPr/>
          <p:nvPr/>
        </p:nvSpPr>
        <p:spPr>
          <a:xfrm rot="984090">
            <a:off x="8892700" y="-398462"/>
            <a:ext cx="4762112" cy="1118780"/>
          </a:xfrm>
          <a:custGeom>
            <a:avLst/>
            <a:gdLst/>
            <a:ahLst/>
            <a:cxnLst/>
            <a:rect l="l" t="t" r="r" b="b"/>
            <a:pathLst>
              <a:path w="3192558" h="971450">
                <a:moveTo>
                  <a:pt x="0" y="0"/>
                </a:moveTo>
                <a:lnTo>
                  <a:pt x="3192558" y="0"/>
                </a:lnTo>
                <a:lnTo>
                  <a:pt x="3192558" y="971449"/>
                </a:lnTo>
                <a:lnTo>
                  <a:pt x="0" y="971449"/>
                </a:lnTo>
                <a:lnTo>
                  <a:pt x="0" y="0"/>
                </a:lnTo>
                <a:close/>
              </a:path>
            </a:pathLst>
          </a:custGeom>
          <a:blipFill>
            <a:blip r:embed="rId4"/>
            <a:stretch>
              <a:fillRect/>
            </a:stretch>
          </a:blipFill>
        </p:spPr>
        <p:txBody>
          <a:bodyPr/>
          <a:lstStyle/>
          <a:p>
            <a:endParaRPr lang="en-US"/>
          </a:p>
        </p:txBody>
      </p:sp>
    </p:spTree>
    <p:extLst>
      <p:ext uri="{BB962C8B-B14F-4D97-AF65-F5344CB8AC3E}">
        <p14:creationId xmlns:p14="http://schemas.microsoft.com/office/powerpoint/2010/main" val="336855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8" name="Rectangle 17">
            <a:extLst>
              <a:ext uri="{FF2B5EF4-FFF2-40B4-BE49-F238E27FC236}">
                <a16:creationId xmlns:a16="http://schemas.microsoft.com/office/drawing/2014/main" xmlns="" id="{B78EDDD3-C548-48EF-B3CA-B290B17192A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bwMode="white">
          <a:xfrm>
            <a:off x="1524"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4" name="Picture 3">
            <a:extLst>
              <a:ext uri="{FF2B5EF4-FFF2-40B4-BE49-F238E27FC236}">
                <a16:creationId xmlns:a16="http://schemas.microsoft.com/office/drawing/2014/main" xmlns="" id="{86EA9BEA-0E28-FDB7-720F-9B643DC40579}"/>
              </a:ext>
            </a:extLst>
          </p:cNvPr>
          <p:cNvPicPr>
            <a:picLocks noChangeAspect="1"/>
          </p:cNvPicPr>
          <p:nvPr/>
        </p:nvPicPr>
        <p:blipFill>
          <a:blip r:embed="rId3"/>
          <a:srcRect l="5523" r="5338" b="-2"/>
          <a:stretch/>
        </p:blipFill>
        <p:spPr>
          <a:xfrm>
            <a:off x="196731" y="166533"/>
            <a:ext cx="3809612" cy="6524936"/>
          </a:xfrm>
          <a:prstGeom prst="rect">
            <a:avLst/>
          </a:prstGeom>
        </p:spPr>
      </p:pic>
      <p:pic>
        <p:nvPicPr>
          <p:cNvPr id="10" name="Picture 9">
            <a:extLst>
              <a:ext uri="{FF2B5EF4-FFF2-40B4-BE49-F238E27FC236}">
                <a16:creationId xmlns:a16="http://schemas.microsoft.com/office/drawing/2014/main" xmlns="" id="{33E5C3E2-0AE9-1266-F1F2-BB685EF14066}"/>
              </a:ext>
            </a:extLst>
          </p:cNvPr>
          <p:cNvPicPr>
            <a:picLocks noChangeAspect="1"/>
          </p:cNvPicPr>
          <p:nvPr/>
        </p:nvPicPr>
        <p:blipFill rotWithShape="1">
          <a:blip r:embed="rId4"/>
          <a:srcRect l="4371" t="-1559" r="8328" b="1560"/>
          <a:stretch/>
        </p:blipFill>
        <p:spPr>
          <a:xfrm>
            <a:off x="4196497" y="166533"/>
            <a:ext cx="3797618" cy="6524936"/>
          </a:xfrm>
          <a:prstGeom prst="rect">
            <a:avLst/>
          </a:prstGeom>
        </p:spPr>
      </p:pic>
      <p:pic>
        <p:nvPicPr>
          <p:cNvPr id="13" name="Picture 12">
            <a:extLst>
              <a:ext uri="{FF2B5EF4-FFF2-40B4-BE49-F238E27FC236}">
                <a16:creationId xmlns:a16="http://schemas.microsoft.com/office/drawing/2014/main" xmlns="" id="{F0DA34CE-11D1-4051-C8C1-3568EB675CC7}"/>
              </a:ext>
            </a:extLst>
          </p:cNvPr>
          <p:cNvPicPr>
            <a:picLocks noChangeAspect="1"/>
          </p:cNvPicPr>
          <p:nvPr/>
        </p:nvPicPr>
        <p:blipFill rotWithShape="1">
          <a:blip r:embed="rId5"/>
          <a:srcRect b="46466"/>
          <a:stretch/>
        </p:blipFill>
        <p:spPr>
          <a:xfrm>
            <a:off x="8183346" y="166533"/>
            <a:ext cx="3822808" cy="3160653"/>
          </a:xfrm>
          <a:prstGeom prst="rect">
            <a:avLst/>
          </a:prstGeom>
        </p:spPr>
      </p:pic>
      <p:pic>
        <p:nvPicPr>
          <p:cNvPr id="12" name="Picture 11">
            <a:extLst>
              <a:ext uri="{FF2B5EF4-FFF2-40B4-BE49-F238E27FC236}">
                <a16:creationId xmlns:a16="http://schemas.microsoft.com/office/drawing/2014/main" xmlns="" id="{ADC98810-1DC4-903E-4A1F-558AF9048A2D}"/>
              </a:ext>
            </a:extLst>
          </p:cNvPr>
          <p:cNvPicPr>
            <a:picLocks noChangeAspect="1"/>
          </p:cNvPicPr>
          <p:nvPr/>
        </p:nvPicPr>
        <p:blipFill rotWithShape="1">
          <a:blip r:embed="rId6"/>
          <a:srcRect t="3053" b="42796"/>
          <a:stretch/>
        </p:blipFill>
        <p:spPr>
          <a:xfrm>
            <a:off x="8183346" y="3506741"/>
            <a:ext cx="3822808" cy="3184727"/>
          </a:xfrm>
          <a:prstGeom prst="rect">
            <a:avLst/>
          </a:prstGeom>
        </p:spPr>
      </p:pic>
    </p:spTree>
    <p:extLst>
      <p:ext uri="{BB962C8B-B14F-4D97-AF65-F5344CB8AC3E}">
        <p14:creationId xmlns:p14="http://schemas.microsoft.com/office/powerpoint/2010/main" val="2067336948"/>
      </p:ext>
    </p:extLst>
  </p:cSld>
  <p:clrMapOvr>
    <a:masterClrMapping/>
  </p:clrMapOvr>
  <p:transition spd="slow">
    <p:wip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xmlns="" id="{A193958E-A680-4C16-62E2-3C7D1BEF73B0}"/>
              </a:ext>
            </a:extLst>
          </p:cNvPr>
          <p:cNvSpPr txBox="1"/>
          <p:nvPr/>
        </p:nvSpPr>
        <p:spPr>
          <a:xfrm>
            <a:off x="834555" y="1196766"/>
            <a:ext cx="2719678" cy="523220"/>
          </a:xfrm>
          <a:prstGeom prst="rect">
            <a:avLst/>
          </a:prstGeom>
          <a:noFill/>
        </p:spPr>
        <p:txBody>
          <a:bodyPr wrap="square" rtlCol="0">
            <a:spAutoFit/>
          </a:bodyPr>
          <a:lstStyle/>
          <a:p>
            <a:pPr algn="just"/>
            <a:r>
              <a:rPr lang="en-US" sz="2800" dirty="0">
                <a:latin typeface="Times New Roman" panose="02020603050405020304" pitchFamily="18" charset="0"/>
                <a:cs typeface="Times New Roman" panose="02020603050405020304" pitchFamily="18" charset="0"/>
              </a:rPr>
              <a:t>b. </a:t>
            </a:r>
            <a:r>
              <a:rPr lang="en-US" sz="2800" dirty="0" err="1">
                <a:latin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phẩm</a:t>
            </a:r>
            <a:endParaRPr lang="en-US" sz="2800" dirty="0">
              <a:latin typeface="Times New Roman" panose="02020603050405020304" pitchFamily="18" charset="0"/>
              <a:cs typeface="Times New Roman" panose="02020603050405020304" pitchFamily="18" charset="0"/>
            </a:endParaRPr>
          </a:p>
        </p:txBody>
      </p:sp>
      <p:sp>
        <p:nvSpPr>
          <p:cNvPr id="11" name="Freeform 5">
            <a:extLst>
              <a:ext uri="{FF2B5EF4-FFF2-40B4-BE49-F238E27FC236}">
                <a16:creationId xmlns:a16="http://schemas.microsoft.com/office/drawing/2014/main" xmlns="" id="{690F7F53-0627-C93C-09DC-CA25FCF77AD3}"/>
              </a:ext>
            </a:extLst>
          </p:cNvPr>
          <p:cNvSpPr/>
          <p:nvPr/>
        </p:nvSpPr>
        <p:spPr>
          <a:xfrm rot="984090">
            <a:off x="8892700" y="-398462"/>
            <a:ext cx="4762112" cy="1118780"/>
          </a:xfrm>
          <a:custGeom>
            <a:avLst/>
            <a:gdLst/>
            <a:ahLst/>
            <a:cxnLst/>
            <a:rect l="l" t="t" r="r" b="b"/>
            <a:pathLst>
              <a:path w="3192558" h="971450">
                <a:moveTo>
                  <a:pt x="0" y="0"/>
                </a:moveTo>
                <a:lnTo>
                  <a:pt x="3192558" y="0"/>
                </a:lnTo>
                <a:lnTo>
                  <a:pt x="3192558" y="971449"/>
                </a:lnTo>
                <a:lnTo>
                  <a:pt x="0" y="971449"/>
                </a:lnTo>
                <a:lnTo>
                  <a:pt x="0" y="0"/>
                </a:lnTo>
                <a:close/>
              </a:path>
            </a:pathLst>
          </a:custGeom>
          <a:blipFill>
            <a:blip r:embed="rId3"/>
            <a:stretch>
              <a:fillRect/>
            </a:stretch>
          </a:blipFill>
        </p:spPr>
        <p:txBody>
          <a:bodyPr/>
          <a:lstStyle/>
          <a:p>
            <a:endParaRPr lang="en-US"/>
          </a:p>
        </p:txBody>
      </p:sp>
      <p:sp>
        <p:nvSpPr>
          <p:cNvPr id="4" name="TextBox 3">
            <a:extLst>
              <a:ext uri="{FF2B5EF4-FFF2-40B4-BE49-F238E27FC236}">
                <a16:creationId xmlns:a16="http://schemas.microsoft.com/office/drawing/2014/main" xmlns="" id="{B8ADEAB6-A4FC-5D4E-2366-F15EB8564923}"/>
              </a:ext>
            </a:extLst>
          </p:cNvPr>
          <p:cNvSpPr txBox="1"/>
          <p:nvPr/>
        </p:nvSpPr>
        <p:spPr>
          <a:xfrm>
            <a:off x="6920026" y="1305341"/>
            <a:ext cx="4729827" cy="1815882"/>
          </a:xfrm>
          <a:prstGeom prst="rect">
            <a:avLst/>
          </a:prstGeom>
          <a:noFill/>
        </p:spPr>
        <p:txBody>
          <a:bodyPr wrap="square" rtlCol="0">
            <a:spAutoFit/>
          </a:bodyPr>
          <a:lstStyle/>
          <a:p>
            <a:pPr algn="ctr"/>
            <a:r>
              <a:rPr lang="en-US" sz="2800" dirty="0">
                <a:latin typeface="Times New Roman" panose="02020603050405020304" pitchFamily="18" charset="0"/>
                <a:cs typeface="Times New Roman" panose="02020603050405020304" pitchFamily="18" charset="0"/>
              </a:rPr>
              <a:t>In </a:t>
            </a:r>
            <a:r>
              <a:rPr lang="en-US" sz="2800" dirty="0" err="1">
                <a:latin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tập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chứng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buộc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tội</a:t>
            </a:r>
            <a:r>
              <a:rPr lang="en-US" sz="2800"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theo</a:t>
            </a:r>
            <a:r>
              <a:rPr lang="en-US" sz="2800" i="1" dirty="0">
                <a:latin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cs typeface="Times New Roman" panose="02020603050405020304" pitchFamily="18" charset="0"/>
              </a:rPr>
              <a:t>Lan </a:t>
            </a:r>
            <a:r>
              <a:rPr lang="en-US" sz="2800" dirty="0" err="1">
                <a:latin typeface="Times New Roman" panose="02020603050405020304" pitchFamily="18" charset="0"/>
                <a:cs typeface="Times New Roman" panose="02020603050405020304" pitchFamily="18" charset="0"/>
              </a:rPr>
              <a:t>Huế</a:t>
            </a:r>
            <a:r>
              <a:rPr lang="en-US" sz="2800"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dịch</a:t>
            </a:r>
            <a:r>
              <a:rPr lang="en-US" sz="2800" i="1" dirty="0">
                <a:latin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cs typeface="Times New Roman" panose="02020603050405020304" pitchFamily="18" charset="0"/>
              </a:rPr>
              <a:t>NXB </a:t>
            </a:r>
            <a:r>
              <a:rPr lang="en-US" sz="2800" dirty="0" err="1">
                <a:latin typeface="Times New Roman" panose="02020603050405020304" pitchFamily="18" charset="0"/>
                <a:cs typeface="Times New Roman" panose="02020603050405020304" pitchFamily="18" charset="0"/>
              </a:rPr>
              <a:t>Trẻ</a:t>
            </a:r>
            <a:r>
              <a:rPr lang="en-US" sz="2800" dirty="0">
                <a:latin typeface="Times New Roman" panose="02020603050405020304" pitchFamily="18" charset="0"/>
                <a:cs typeface="Times New Roman" panose="02020603050405020304" pitchFamily="18" charset="0"/>
              </a:rPr>
              <a:t>, Thành </a:t>
            </a:r>
            <a:r>
              <a:rPr lang="en-US" sz="2800" dirty="0" err="1">
                <a:latin typeface="Times New Roman" panose="02020603050405020304" pitchFamily="18" charset="0"/>
                <a:cs typeface="Times New Roman" panose="02020603050405020304" pitchFamily="18" charset="0"/>
              </a:rPr>
              <a:t>phố</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Hồ</a:t>
            </a:r>
            <a:r>
              <a:rPr lang="en-US" sz="2800" dirty="0">
                <a:latin typeface="Times New Roman" panose="02020603050405020304" pitchFamily="18" charset="0"/>
                <a:cs typeface="Times New Roman" panose="02020603050405020304" pitchFamily="18" charset="0"/>
              </a:rPr>
              <a:t> Chí Minh, 2022, tr.194 - 222</a:t>
            </a:r>
          </a:p>
        </p:txBody>
      </p:sp>
      <p:sp>
        <p:nvSpPr>
          <p:cNvPr id="5" name="TextBox 4">
            <a:extLst>
              <a:ext uri="{FF2B5EF4-FFF2-40B4-BE49-F238E27FC236}">
                <a16:creationId xmlns:a16="http://schemas.microsoft.com/office/drawing/2014/main" xmlns="" id="{E509ECA1-9DC4-B862-6505-82036B99E887}"/>
              </a:ext>
            </a:extLst>
          </p:cNvPr>
          <p:cNvSpPr txBox="1"/>
          <p:nvPr/>
        </p:nvSpPr>
        <p:spPr>
          <a:xfrm>
            <a:off x="515178" y="497052"/>
            <a:ext cx="11161644" cy="523220"/>
          </a:xfrm>
          <a:prstGeom prst="rect">
            <a:avLst/>
          </a:prstGeom>
          <a:noFill/>
        </p:spPr>
        <p:txBody>
          <a:bodyPr wrap="square" rtlCol="0">
            <a:spAutoFit/>
          </a:bodyPr>
          <a:lstStyle/>
          <a:p>
            <a:pPr algn="just"/>
            <a:r>
              <a:rPr lang="en-US" sz="2800" b="1" dirty="0">
                <a:latin typeface="Times New Roman" panose="02020603050405020304" pitchFamily="18" charset="0"/>
                <a:cs typeface="Times New Roman" panose="02020603050405020304" pitchFamily="18" charset="0"/>
              </a:rPr>
              <a:t>2. </a:t>
            </a:r>
            <a:r>
              <a:rPr lang="en-US" sz="2800" b="1" dirty="0" err="1">
                <a:latin typeface="Times New Roman" panose="02020603050405020304" pitchFamily="18" charset="0"/>
                <a:cs typeface="Times New Roman" panose="02020603050405020304" pitchFamily="18" charset="0"/>
              </a:rPr>
              <a:t>Tìm</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hiểu</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chung</a:t>
            </a:r>
            <a:endParaRPr lang="en-US" sz="2800" b="1" dirty="0">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xmlns="" id="{12D1E305-FBBC-44B6-60D6-921B040DF158}"/>
              </a:ext>
            </a:extLst>
          </p:cNvPr>
          <p:cNvSpPr txBox="1"/>
          <p:nvPr/>
        </p:nvSpPr>
        <p:spPr>
          <a:xfrm>
            <a:off x="2364628" y="4843649"/>
            <a:ext cx="4181865" cy="523092"/>
          </a:xfrm>
          <a:prstGeom prst="rect">
            <a:avLst/>
          </a:prstGeom>
          <a:noFill/>
        </p:spPr>
        <p:txBody>
          <a:bodyPr wrap="square">
            <a:spAutoFit/>
          </a:bodyPr>
          <a:lstStyle/>
          <a:p>
            <a:pPr algn="ctr"/>
            <a:r>
              <a:rPr lang="en-US" sz="2799" dirty="0" err="1">
                <a:latin typeface="Times New Roman" panose="02020603050405020304" pitchFamily="18" charset="0"/>
                <a:cs typeface="Times New Roman" panose="02020603050405020304" pitchFamily="18" charset="0"/>
              </a:rPr>
              <a:t>Tự</a:t>
            </a:r>
            <a:r>
              <a:rPr lang="en-US" sz="2799" dirty="0">
                <a:latin typeface="Times New Roman" panose="02020603050405020304" pitchFamily="18" charset="0"/>
                <a:cs typeface="Times New Roman" panose="02020603050405020304" pitchFamily="18" charset="0"/>
              </a:rPr>
              <a:t> </a:t>
            </a:r>
            <a:r>
              <a:rPr lang="en-US" sz="2799" dirty="0" err="1">
                <a:latin typeface="Times New Roman" panose="02020603050405020304" pitchFamily="18" charset="0"/>
                <a:cs typeface="Times New Roman" panose="02020603050405020304" pitchFamily="18" charset="0"/>
              </a:rPr>
              <a:t>sự</a:t>
            </a:r>
            <a:endParaRPr lang="vi-VN" sz="2799" dirty="0">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a16="http://schemas.microsoft.com/office/drawing/2014/main" xmlns="" id="{4EE51B87-E9C6-A84D-CE55-3EE262E38870}"/>
              </a:ext>
            </a:extLst>
          </p:cNvPr>
          <p:cNvSpPr txBox="1"/>
          <p:nvPr/>
        </p:nvSpPr>
        <p:spPr>
          <a:xfrm>
            <a:off x="7980044" y="4275004"/>
            <a:ext cx="2835269" cy="523092"/>
          </a:xfrm>
          <a:prstGeom prst="rect">
            <a:avLst/>
          </a:prstGeom>
          <a:noFill/>
        </p:spPr>
        <p:txBody>
          <a:bodyPr wrap="square">
            <a:spAutoFit/>
          </a:bodyPr>
          <a:lstStyle/>
          <a:p>
            <a:pPr algn="ctr"/>
            <a:r>
              <a:rPr lang="en-US" sz="2799" dirty="0" err="1">
                <a:latin typeface="Times New Roman" panose="02020603050405020304" pitchFamily="18" charset="0"/>
                <a:cs typeface="Times New Roman" panose="02020603050405020304" pitchFamily="18" charset="0"/>
              </a:rPr>
              <a:t>Truyện</a:t>
            </a:r>
            <a:r>
              <a:rPr lang="en-US" sz="2799" dirty="0">
                <a:latin typeface="Times New Roman" panose="02020603050405020304" pitchFamily="18" charset="0"/>
                <a:cs typeface="Times New Roman" panose="02020603050405020304" pitchFamily="18" charset="0"/>
              </a:rPr>
              <a:t> </a:t>
            </a:r>
            <a:r>
              <a:rPr lang="en-US" sz="2799" dirty="0" err="1">
                <a:latin typeface="Times New Roman" panose="02020603050405020304" pitchFamily="18" charset="0"/>
                <a:cs typeface="Times New Roman" panose="02020603050405020304" pitchFamily="18" charset="0"/>
              </a:rPr>
              <a:t>trinh</a:t>
            </a:r>
            <a:r>
              <a:rPr lang="en-US" sz="2799" dirty="0">
                <a:latin typeface="Times New Roman" panose="02020603050405020304" pitchFamily="18" charset="0"/>
                <a:cs typeface="Times New Roman" panose="02020603050405020304" pitchFamily="18" charset="0"/>
              </a:rPr>
              <a:t> </a:t>
            </a:r>
            <a:r>
              <a:rPr lang="en-US" sz="2799" dirty="0" err="1">
                <a:latin typeface="Times New Roman" panose="02020603050405020304" pitchFamily="18" charset="0"/>
                <a:cs typeface="Times New Roman" panose="02020603050405020304" pitchFamily="18" charset="0"/>
              </a:rPr>
              <a:t>thám</a:t>
            </a:r>
            <a:endParaRPr lang="en-US" sz="2799" dirty="0">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xmlns="" id="{45FABB86-28CA-B8FF-CF8E-E4C1A52DBDCF}"/>
              </a:ext>
            </a:extLst>
          </p:cNvPr>
          <p:cNvPicPr>
            <a:picLocks noChangeAspect="1"/>
          </p:cNvPicPr>
          <p:nvPr/>
        </p:nvPicPr>
        <p:blipFill>
          <a:blip r:embed="rId4"/>
          <a:stretch>
            <a:fillRect/>
          </a:stretch>
        </p:blipFill>
        <p:spPr>
          <a:xfrm>
            <a:off x="586075" y="1842558"/>
            <a:ext cx="3118191" cy="4792980"/>
          </a:xfrm>
          <a:prstGeom prst="rect">
            <a:avLst/>
          </a:prstGeom>
        </p:spPr>
      </p:pic>
      <p:grpSp>
        <p:nvGrpSpPr>
          <p:cNvPr id="35" name="Group 34">
            <a:extLst>
              <a:ext uri="{FF2B5EF4-FFF2-40B4-BE49-F238E27FC236}">
                <a16:creationId xmlns:a16="http://schemas.microsoft.com/office/drawing/2014/main" xmlns="" id="{71A8B85B-AE15-FE2F-488D-218A3295D3DF}"/>
              </a:ext>
            </a:extLst>
          </p:cNvPr>
          <p:cNvGrpSpPr/>
          <p:nvPr/>
        </p:nvGrpSpPr>
        <p:grpSpPr>
          <a:xfrm>
            <a:off x="4399131" y="1773499"/>
            <a:ext cx="3393738" cy="4581592"/>
            <a:chOff x="4399131" y="1773499"/>
            <a:chExt cx="3393738" cy="4581592"/>
          </a:xfrm>
        </p:grpSpPr>
        <p:grpSp>
          <p:nvGrpSpPr>
            <p:cNvPr id="32" name="Group 31">
              <a:extLst>
                <a:ext uri="{FF2B5EF4-FFF2-40B4-BE49-F238E27FC236}">
                  <a16:creationId xmlns:a16="http://schemas.microsoft.com/office/drawing/2014/main" xmlns="" id="{FD7B49FE-E26C-A829-5166-99E95BE89A18}"/>
                </a:ext>
              </a:extLst>
            </p:cNvPr>
            <p:cNvGrpSpPr/>
            <p:nvPr/>
          </p:nvGrpSpPr>
          <p:grpSpPr>
            <a:xfrm>
              <a:off x="4399131" y="1773499"/>
              <a:ext cx="3393738" cy="4581592"/>
              <a:chOff x="4071490" y="2087757"/>
              <a:chExt cx="3393738" cy="4581592"/>
            </a:xfrm>
          </p:grpSpPr>
          <p:grpSp>
            <p:nvGrpSpPr>
              <p:cNvPr id="6" name="Group 5">
                <a:extLst>
                  <a:ext uri="{FF2B5EF4-FFF2-40B4-BE49-F238E27FC236}">
                    <a16:creationId xmlns:a16="http://schemas.microsoft.com/office/drawing/2014/main" xmlns="" id="{B1A85194-9477-03A1-3A0B-F185842E975F}"/>
                  </a:ext>
                </a:extLst>
              </p:cNvPr>
              <p:cNvGrpSpPr/>
              <p:nvPr/>
            </p:nvGrpSpPr>
            <p:grpSpPr>
              <a:xfrm>
                <a:off x="4071490" y="2087757"/>
                <a:ext cx="3393738" cy="3209124"/>
                <a:chOff x="4471016" y="2534265"/>
                <a:chExt cx="3393738" cy="3209124"/>
              </a:xfrm>
            </p:grpSpPr>
            <p:grpSp>
              <p:nvGrpSpPr>
                <p:cNvPr id="12" name="Group 5">
                  <a:extLst>
                    <a:ext uri="{FF2B5EF4-FFF2-40B4-BE49-F238E27FC236}">
                      <a16:creationId xmlns:a16="http://schemas.microsoft.com/office/drawing/2014/main" xmlns="" id="{BFDEC581-9120-34D1-2C1C-60D89D488179}"/>
                    </a:ext>
                  </a:extLst>
                </p:cNvPr>
                <p:cNvGrpSpPr/>
                <p:nvPr/>
              </p:nvGrpSpPr>
              <p:grpSpPr>
                <a:xfrm rot="5400000">
                  <a:off x="4343150" y="4052715"/>
                  <a:ext cx="1818540" cy="1562808"/>
                  <a:chOff x="0" y="0"/>
                  <a:chExt cx="812800" cy="698500"/>
                </a:xfrm>
              </p:grpSpPr>
              <p:sp>
                <p:nvSpPr>
                  <p:cNvPr id="13" name="Freeform 6">
                    <a:extLst>
                      <a:ext uri="{FF2B5EF4-FFF2-40B4-BE49-F238E27FC236}">
                        <a16:creationId xmlns:a16="http://schemas.microsoft.com/office/drawing/2014/main" xmlns="" id="{EDEF74FD-AE30-4B76-9FBB-C3DED9A566F4}"/>
                      </a:ext>
                    </a:extLst>
                  </p:cNvPr>
                  <p:cNvSpPr/>
                  <p:nvPr/>
                </p:nvSpPr>
                <p:spPr>
                  <a:xfrm>
                    <a:off x="0" y="0"/>
                    <a:ext cx="812800" cy="698500"/>
                  </a:xfrm>
                  <a:custGeom>
                    <a:avLst/>
                    <a:gdLst/>
                    <a:ahLst/>
                    <a:cxnLst/>
                    <a:rect l="l" t="t" r="r" b="b"/>
                    <a:pathLst>
                      <a:path w="812800" h="698500">
                        <a:moveTo>
                          <a:pt x="812800" y="349250"/>
                        </a:moveTo>
                        <a:lnTo>
                          <a:pt x="609600" y="698500"/>
                        </a:lnTo>
                        <a:lnTo>
                          <a:pt x="203200" y="698500"/>
                        </a:lnTo>
                        <a:lnTo>
                          <a:pt x="0" y="349250"/>
                        </a:lnTo>
                        <a:lnTo>
                          <a:pt x="203200" y="0"/>
                        </a:lnTo>
                        <a:lnTo>
                          <a:pt x="609600" y="0"/>
                        </a:lnTo>
                        <a:lnTo>
                          <a:pt x="812800" y="349250"/>
                        </a:lnTo>
                        <a:close/>
                      </a:path>
                    </a:pathLst>
                  </a:custGeom>
                  <a:solidFill>
                    <a:srgbClr val="2AA8C9"/>
                  </a:solidFill>
                </p:spPr>
                <p:txBody>
                  <a:bodyPr/>
                  <a:lstStyle/>
                  <a:p>
                    <a:endParaRPr lang="en-US"/>
                  </a:p>
                </p:txBody>
              </p:sp>
              <p:sp>
                <p:nvSpPr>
                  <p:cNvPr id="14" name="TextBox 7">
                    <a:extLst>
                      <a:ext uri="{FF2B5EF4-FFF2-40B4-BE49-F238E27FC236}">
                        <a16:creationId xmlns:a16="http://schemas.microsoft.com/office/drawing/2014/main" xmlns="" id="{86DE1023-B69A-5518-B36B-49270CE5FF6D}"/>
                      </a:ext>
                    </a:extLst>
                  </p:cNvPr>
                  <p:cNvSpPr txBox="1"/>
                  <p:nvPr/>
                </p:nvSpPr>
                <p:spPr>
                  <a:xfrm>
                    <a:off x="114300" y="-38100"/>
                    <a:ext cx="584200" cy="736600"/>
                  </a:xfrm>
                  <a:prstGeom prst="rect">
                    <a:avLst/>
                  </a:prstGeom>
                </p:spPr>
                <p:txBody>
                  <a:bodyPr lIns="50800" tIns="50800" rIns="50800" bIns="50800" rtlCol="0" anchor="ctr"/>
                  <a:lstStyle/>
                  <a:p>
                    <a:pPr algn="ctr">
                      <a:lnSpc>
                        <a:spcPts val="2659"/>
                      </a:lnSpc>
                    </a:pPr>
                    <a:endParaRPr/>
                  </a:p>
                </p:txBody>
              </p:sp>
            </p:grpSp>
            <p:grpSp>
              <p:nvGrpSpPr>
                <p:cNvPr id="17" name="Group 17">
                  <a:extLst>
                    <a:ext uri="{FF2B5EF4-FFF2-40B4-BE49-F238E27FC236}">
                      <a16:creationId xmlns:a16="http://schemas.microsoft.com/office/drawing/2014/main" xmlns="" id="{E93A2093-34CF-BF91-EE48-90C007E7101D}"/>
                    </a:ext>
                  </a:extLst>
                </p:cNvPr>
                <p:cNvGrpSpPr/>
                <p:nvPr/>
              </p:nvGrpSpPr>
              <p:grpSpPr>
                <a:xfrm rot="5400000">
                  <a:off x="5215993" y="2662132"/>
                  <a:ext cx="1818541" cy="1562808"/>
                  <a:chOff x="0" y="0"/>
                  <a:chExt cx="812800" cy="698500"/>
                </a:xfrm>
              </p:grpSpPr>
              <p:sp>
                <p:nvSpPr>
                  <p:cNvPr id="18" name="Freeform 18">
                    <a:extLst>
                      <a:ext uri="{FF2B5EF4-FFF2-40B4-BE49-F238E27FC236}">
                        <a16:creationId xmlns:a16="http://schemas.microsoft.com/office/drawing/2014/main" xmlns="" id="{6511A7EB-D6C7-85E6-F07A-CD78AD647AD0}"/>
                      </a:ext>
                    </a:extLst>
                  </p:cNvPr>
                  <p:cNvSpPr/>
                  <p:nvPr/>
                </p:nvSpPr>
                <p:spPr>
                  <a:xfrm>
                    <a:off x="0" y="0"/>
                    <a:ext cx="812800" cy="698500"/>
                  </a:xfrm>
                  <a:custGeom>
                    <a:avLst/>
                    <a:gdLst/>
                    <a:ahLst/>
                    <a:cxnLst/>
                    <a:rect l="l" t="t" r="r" b="b"/>
                    <a:pathLst>
                      <a:path w="812800" h="698500">
                        <a:moveTo>
                          <a:pt x="812800" y="349250"/>
                        </a:moveTo>
                        <a:lnTo>
                          <a:pt x="609600" y="698500"/>
                        </a:lnTo>
                        <a:lnTo>
                          <a:pt x="203200" y="698500"/>
                        </a:lnTo>
                        <a:lnTo>
                          <a:pt x="0" y="349250"/>
                        </a:lnTo>
                        <a:lnTo>
                          <a:pt x="203200" y="0"/>
                        </a:lnTo>
                        <a:lnTo>
                          <a:pt x="609600" y="0"/>
                        </a:lnTo>
                        <a:lnTo>
                          <a:pt x="812800" y="349250"/>
                        </a:lnTo>
                        <a:close/>
                      </a:path>
                    </a:pathLst>
                  </a:custGeom>
                  <a:solidFill>
                    <a:srgbClr val="8EB347"/>
                  </a:solidFill>
                </p:spPr>
                <p:txBody>
                  <a:bodyPr/>
                  <a:lstStyle/>
                  <a:p>
                    <a:endParaRPr lang="en-US"/>
                  </a:p>
                </p:txBody>
              </p:sp>
              <p:sp>
                <p:nvSpPr>
                  <p:cNvPr id="19" name="TextBox 19">
                    <a:extLst>
                      <a:ext uri="{FF2B5EF4-FFF2-40B4-BE49-F238E27FC236}">
                        <a16:creationId xmlns:a16="http://schemas.microsoft.com/office/drawing/2014/main" xmlns="" id="{970E3315-3A7E-7E8F-D05B-51E6C06CF05A}"/>
                      </a:ext>
                    </a:extLst>
                  </p:cNvPr>
                  <p:cNvSpPr txBox="1"/>
                  <p:nvPr/>
                </p:nvSpPr>
                <p:spPr>
                  <a:xfrm>
                    <a:off x="114300" y="-38100"/>
                    <a:ext cx="584200" cy="736600"/>
                  </a:xfrm>
                  <a:prstGeom prst="rect">
                    <a:avLst/>
                  </a:prstGeom>
                </p:spPr>
                <p:txBody>
                  <a:bodyPr lIns="50800" tIns="50800" rIns="50800" bIns="50800" rtlCol="0" anchor="ctr"/>
                  <a:lstStyle/>
                  <a:p>
                    <a:pPr algn="ctr">
                      <a:lnSpc>
                        <a:spcPts val="2659"/>
                      </a:lnSpc>
                    </a:pPr>
                    <a:endParaRPr/>
                  </a:p>
                </p:txBody>
              </p:sp>
            </p:grpSp>
            <p:sp>
              <p:nvSpPr>
                <p:cNvPr id="23" name="Freeform 18">
                  <a:extLst>
                    <a:ext uri="{FF2B5EF4-FFF2-40B4-BE49-F238E27FC236}">
                      <a16:creationId xmlns:a16="http://schemas.microsoft.com/office/drawing/2014/main" xmlns="" id="{0B8CC801-0846-B176-025A-8B4BDF1C6D98}"/>
                    </a:ext>
                  </a:extLst>
                </p:cNvPr>
                <p:cNvSpPr/>
                <p:nvPr/>
              </p:nvSpPr>
              <p:spPr>
                <a:xfrm rot="5400000">
                  <a:off x="6174079" y="4052715"/>
                  <a:ext cx="1818541" cy="1562808"/>
                </a:xfrm>
                <a:custGeom>
                  <a:avLst/>
                  <a:gdLst/>
                  <a:ahLst/>
                  <a:cxnLst/>
                  <a:rect l="l" t="t" r="r" b="b"/>
                  <a:pathLst>
                    <a:path w="812800" h="698500">
                      <a:moveTo>
                        <a:pt x="812800" y="349250"/>
                      </a:moveTo>
                      <a:lnTo>
                        <a:pt x="609600" y="698500"/>
                      </a:lnTo>
                      <a:lnTo>
                        <a:pt x="203200" y="698500"/>
                      </a:lnTo>
                      <a:lnTo>
                        <a:pt x="0" y="349250"/>
                      </a:lnTo>
                      <a:lnTo>
                        <a:pt x="203200" y="0"/>
                      </a:lnTo>
                      <a:lnTo>
                        <a:pt x="609600" y="0"/>
                      </a:lnTo>
                      <a:lnTo>
                        <a:pt x="812800" y="349250"/>
                      </a:lnTo>
                      <a:close/>
                    </a:path>
                  </a:pathLst>
                </a:custGeom>
                <a:solidFill>
                  <a:schemeClr val="accent4">
                    <a:lumMod val="40000"/>
                    <a:lumOff val="60000"/>
                  </a:schemeClr>
                </a:solidFill>
              </p:spPr>
              <p:txBody>
                <a:bodyPr/>
                <a:lstStyle/>
                <a:p>
                  <a:endParaRPr lang="en-US" dirty="0"/>
                </a:p>
              </p:txBody>
            </p:sp>
            <p:sp>
              <p:nvSpPr>
                <p:cNvPr id="8" name="TextBox 7">
                  <a:extLst>
                    <a:ext uri="{FF2B5EF4-FFF2-40B4-BE49-F238E27FC236}">
                      <a16:creationId xmlns:a16="http://schemas.microsoft.com/office/drawing/2014/main" xmlns="" id="{38C1058D-8012-3823-9C4B-34B95B05C953}"/>
                    </a:ext>
                  </a:extLst>
                </p:cNvPr>
                <p:cNvSpPr txBox="1"/>
                <p:nvPr/>
              </p:nvSpPr>
              <p:spPr>
                <a:xfrm>
                  <a:off x="5217761" y="3156456"/>
                  <a:ext cx="1774150" cy="523220"/>
                </a:xfrm>
                <a:prstGeom prst="rect">
                  <a:avLst/>
                </a:prstGeom>
                <a:noFill/>
              </p:spPr>
              <p:txBody>
                <a:bodyPr wrap="square" rtlCol="0">
                  <a:spAutoFit/>
                </a:bodyPr>
                <a:lstStyle/>
                <a:p>
                  <a:pPr algn="ctr"/>
                  <a:r>
                    <a:rPr lang="en-US" sz="2800" b="1" dirty="0" err="1">
                      <a:latin typeface="Times New Roman" panose="02020603050405020304" pitchFamily="18" charset="0"/>
                      <a:cs typeface="Times New Roman" panose="02020603050405020304" pitchFamily="18" charset="0"/>
                    </a:rPr>
                    <a:t>Xuất</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xứ</a:t>
                  </a:r>
                  <a:endParaRPr lang="en-US" sz="2800" b="1" dirty="0">
                    <a:latin typeface="Times New Roman" panose="02020603050405020304" pitchFamily="18" charset="0"/>
                    <a:cs typeface="Times New Roman" panose="02020603050405020304" pitchFamily="18" charset="0"/>
                  </a:endParaRPr>
                </a:p>
              </p:txBody>
            </p:sp>
            <p:sp>
              <p:nvSpPr>
                <p:cNvPr id="20" name="TextBox 19">
                  <a:extLst>
                    <a:ext uri="{FF2B5EF4-FFF2-40B4-BE49-F238E27FC236}">
                      <a16:creationId xmlns:a16="http://schemas.microsoft.com/office/drawing/2014/main" xmlns="" id="{80388331-4A27-C4FE-D45A-17E117BC8B1A}"/>
                    </a:ext>
                  </a:extLst>
                </p:cNvPr>
                <p:cNvSpPr txBox="1"/>
                <p:nvPr/>
              </p:nvSpPr>
              <p:spPr>
                <a:xfrm>
                  <a:off x="6328137" y="4596762"/>
                  <a:ext cx="1515002" cy="523220"/>
                </a:xfrm>
                <a:prstGeom prst="rect">
                  <a:avLst/>
                </a:prstGeom>
                <a:noFill/>
              </p:spPr>
              <p:txBody>
                <a:bodyPr wrap="square" rtlCol="0">
                  <a:spAutoFit/>
                </a:bodyPr>
                <a:lstStyle/>
                <a:p>
                  <a:pPr algn="ctr"/>
                  <a:r>
                    <a:rPr lang="en-US" sz="2800" b="1" dirty="0" err="1">
                      <a:latin typeface="Times New Roman" panose="02020603050405020304" pitchFamily="18" charset="0"/>
                      <a:cs typeface="Times New Roman" panose="02020603050405020304" pitchFamily="18" charset="0"/>
                    </a:rPr>
                    <a:t>Thể</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loại</a:t>
                  </a:r>
                  <a:endParaRPr lang="en-US" sz="2800" b="1" dirty="0">
                    <a:latin typeface="Times New Roman" panose="02020603050405020304" pitchFamily="18" charset="0"/>
                    <a:cs typeface="Times New Roman" panose="02020603050405020304" pitchFamily="18" charset="0"/>
                  </a:endParaRPr>
                </a:p>
              </p:txBody>
            </p:sp>
            <p:sp>
              <p:nvSpPr>
                <p:cNvPr id="26" name="TextBox 25">
                  <a:extLst>
                    <a:ext uri="{FF2B5EF4-FFF2-40B4-BE49-F238E27FC236}">
                      <a16:creationId xmlns:a16="http://schemas.microsoft.com/office/drawing/2014/main" xmlns="" id="{031334B1-D5DE-D5D2-39F8-36B364822047}"/>
                    </a:ext>
                  </a:extLst>
                </p:cNvPr>
                <p:cNvSpPr txBox="1"/>
                <p:nvPr/>
              </p:nvSpPr>
              <p:spPr>
                <a:xfrm>
                  <a:off x="4494919" y="4380230"/>
                  <a:ext cx="1515002" cy="954107"/>
                </a:xfrm>
                <a:prstGeom prst="rect">
                  <a:avLst/>
                </a:prstGeom>
                <a:noFill/>
              </p:spPr>
              <p:txBody>
                <a:bodyPr wrap="square" rtlCol="0">
                  <a:spAutoFit/>
                </a:bodyPr>
                <a:lstStyle/>
                <a:p>
                  <a:pPr algn="ctr"/>
                  <a:r>
                    <a:rPr lang="en-US" sz="2800" b="1" dirty="0">
                      <a:latin typeface="Times New Roman" panose="02020603050405020304" pitchFamily="18" charset="0"/>
                      <a:cs typeface="Times New Roman" panose="02020603050405020304" pitchFamily="18" charset="0"/>
                    </a:rPr>
                    <a:t>PTBĐ </a:t>
                  </a:r>
                  <a:r>
                    <a:rPr lang="en-US" sz="2800" b="1" dirty="0" err="1">
                      <a:latin typeface="Times New Roman" panose="02020603050405020304" pitchFamily="18" charset="0"/>
                      <a:cs typeface="Times New Roman" panose="02020603050405020304" pitchFamily="18" charset="0"/>
                    </a:rPr>
                    <a:t>chính</a:t>
                  </a:r>
                  <a:endParaRPr lang="en-US" sz="2800" b="1" dirty="0">
                    <a:latin typeface="Times New Roman" panose="02020603050405020304" pitchFamily="18" charset="0"/>
                    <a:cs typeface="Times New Roman" panose="02020603050405020304" pitchFamily="18" charset="0"/>
                  </a:endParaRPr>
                </a:p>
              </p:txBody>
            </p:sp>
          </p:grpSp>
          <p:sp>
            <p:nvSpPr>
              <p:cNvPr id="31" name="Freeform 18">
                <a:extLst>
                  <a:ext uri="{FF2B5EF4-FFF2-40B4-BE49-F238E27FC236}">
                    <a16:creationId xmlns:a16="http://schemas.microsoft.com/office/drawing/2014/main" xmlns="" id="{0E0ECFB1-B188-679F-C28C-8390A96BC7ED}"/>
                  </a:ext>
                </a:extLst>
              </p:cNvPr>
              <p:cNvSpPr/>
              <p:nvPr/>
            </p:nvSpPr>
            <p:spPr>
              <a:xfrm rot="5400000">
                <a:off x="4859088" y="4978675"/>
                <a:ext cx="1818541" cy="1562808"/>
              </a:xfrm>
              <a:custGeom>
                <a:avLst/>
                <a:gdLst/>
                <a:ahLst/>
                <a:cxnLst/>
                <a:rect l="l" t="t" r="r" b="b"/>
                <a:pathLst>
                  <a:path w="812800" h="698500">
                    <a:moveTo>
                      <a:pt x="812800" y="349250"/>
                    </a:moveTo>
                    <a:lnTo>
                      <a:pt x="609600" y="698500"/>
                    </a:lnTo>
                    <a:lnTo>
                      <a:pt x="203200" y="698500"/>
                    </a:lnTo>
                    <a:lnTo>
                      <a:pt x="0" y="349250"/>
                    </a:lnTo>
                    <a:lnTo>
                      <a:pt x="203200" y="0"/>
                    </a:lnTo>
                    <a:lnTo>
                      <a:pt x="609600" y="0"/>
                    </a:lnTo>
                    <a:lnTo>
                      <a:pt x="812800" y="349250"/>
                    </a:lnTo>
                    <a:close/>
                  </a:path>
                </a:pathLst>
              </a:custGeom>
              <a:solidFill>
                <a:schemeClr val="accent4">
                  <a:lumMod val="40000"/>
                  <a:lumOff val="60000"/>
                </a:schemeClr>
              </a:solidFill>
            </p:spPr>
            <p:txBody>
              <a:bodyPr/>
              <a:lstStyle/>
              <a:p>
                <a:endParaRPr lang="en-US" dirty="0"/>
              </a:p>
            </p:txBody>
          </p:sp>
        </p:grpSp>
        <p:sp>
          <p:nvSpPr>
            <p:cNvPr id="33" name="TextBox 32">
              <a:extLst>
                <a:ext uri="{FF2B5EF4-FFF2-40B4-BE49-F238E27FC236}">
                  <a16:creationId xmlns:a16="http://schemas.microsoft.com/office/drawing/2014/main" xmlns="" id="{6E91B58A-66F0-B856-1739-FEC00659DA6E}"/>
                </a:ext>
              </a:extLst>
            </p:cNvPr>
            <p:cNvSpPr txBox="1"/>
            <p:nvPr/>
          </p:nvSpPr>
          <p:spPr>
            <a:xfrm>
              <a:off x="5345895" y="5131317"/>
              <a:ext cx="1515002" cy="523220"/>
            </a:xfrm>
            <a:prstGeom prst="rect">
              <a:avLst/>
            </a:prstGeom>
            <a:noFill/>
          </p:spPr>
          <p:txBody>
            <a:bodyPr wrap="square" rtlCol="0">
              <a:spAutoFit/>
            </a:bodyPr>
            <a:lstStyle/>
            <a:p>
              <a:pPr algn="ctr"/>
              <a:r>
                <a:rPr lang="en-US" sz="2800" b="1" dirty="0" err="1">
                  <a:latin typeface="Times New Roman" panose="02020603050405020304" pitchFamily="18" charset="0"/>
                  <a:cs typeface="Times New Roman" panose="02020603050405020304" pitchFamily="18" charset="0"/>
                </a:rPr>
                <a:t>Ngôi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kể</a:t>
              </a:r>
              <a:endParaRPr lang="en-US" sz="2800" b="1" dirty="0">
                <a:latin typeface="Times New Roman" panose="02020603050405020304" pitchFamily="18" charset="0"/>
                <a:cs typeface="Times New Roman" panose="02020603050405020304" pitchFamily="18" charset="0"/>
              </a:endParaRPr>
            </a:p>
          </p:txBody>
        </p:sp>
      </p:grpSp>
      <p:sp>
        <p:nvSpPr>
          <p:cNvPr id="34" name="TextBox 33">
            <a:extLst>
              <a:ext uri="{FF2B5EF4-FFF2-40B4-BE49-F238E27FC236}">
                <a16:creationId xmlns:a16="http://schemas.microsoft.com/office/drawing/2014/main" xmlns="" id="{FAE5D4EF-5BB8-0553-194D-8BAC23A67C8E}"/>
              </a:ext>
            </a:extLst>
          </p:cNvPr>
          <p:cNvSpPr txBox="1"/>
          <p:nvPr/>
        </p:nvSpPr>
        <p:spPr>
          <a:xfrm>
            <a:off x="6396801" y="5474305"/>
            <a:ext cx="3255200" cy="523092"/>
          </a:xfrm>
          <a:prstGeom prst="rect">
            <a:avLst/>
          </a:prstGeom>
          <a:noFill/>
        </p:spPr>
        <p:txBody>
          <a:bodyPr wrap="square">
            <a:spAutoFit/>
          </a:bodyPr>
          <a:lstStyle/>
          <a:p>
            <a:pPr algn="ctr"/>
            <a:r>
              <a:rPr lang="en-US" sz="2799" dirty="0" err="1">
                <a:latin typeface="Times New Roman" panose="02020603050405020304" pitchFamily="18" charset="0"/>
                <a:cs typeface="Times New Roman" panose="02020603050405020304" pitchFamily="18" charset="0"/>
              </a:rPr>
              <a:t>Thứ</a:t>
            </a:r>
            <a:r>
              <a:rPr lang="en-US" sz="2799" dirty="0">
                <a:latin typeface="Times New Roman" panose="02020603050405020304" pitchFamily="18" charset="0"/>
                <a:cs typeface="Times New Roman" panose="02020603050405020304" pitchFamily="18" charset="0"/>
              </a:rPr>
              <a:t> </a:t>
            </a:r>
            <a:r>
              <a:rPr lang="en-US" sz="2799" dirty="0" err="1">
                <a:latin typeface="Times New Roman" panose="02020603050405020304" pitchFamily="18" charset="0"/>
                <a:cs typeface="Times New Roman" panose="02020603050405020304" pitchFamily="18" charset="0"/>
              </a:rPr>
              <a:t>ba</a:t>
            </a:r>
            <a:endParaRPr lang="vi-VN" sz="2799"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93635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arn(inVertical)">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par>
                                <p:cTn id="13" presetID="16" presetClass="entr" presetSubtype="21"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barn(inVertical)">
                                      <p:cBhvr>
                                        <p:cTn id="20" dur="500"/>
                                        <p:tgtEl>
                                          <p:spTgt spid="2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barn(inVertical)">
                                      <p:cBhvr>
                                        <p:cTn id="25" dur="500"/>
                                        <p:tgtEl>
                                          <p:spTgt spid="2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barn(inVertical)">
                                      <p:cBhvr>
                                        <p:cTn id="3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1" grpId="0"/>
      <p:bldP spid="27" grpId="0"/>
      <p:bldP spid="34"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2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2598</TotalTime>
  <Words>2984</Words>
  <Application>Microsoft Office PowerPoint</Application>
  <PresentationFormat>Custom</PresentationFormat>
  <Paragraphs>314</Paragraphs>
  <Slides>56</Slides>
  <Notes>41</Notes>
  <HiddenSlides>0</HiddenSlides>
  <MMClips>19</MMClips>
  <ScaleCrop>false</ScaleCrop>
  <HeadingPairs>
    <vt:vector size="4" baseType="variant">
      <vt:variant>
        <vt:lpstr>Theme</vt:lpstr>
      </vt:variant>
      <vt:variant>
        <vt:i4>2</vt:i4>
      </vt:variant>
      <vt:variant>
        <vt:lpstr>Slide Titles</vt:lpstr>
      </vt:variant>
      <vt:variant>
        <vt:i4>56</vt:i4>
      </vt:variant>
    </vt:vector>
  </HeadingPairs>
  <TitlesOfParts>
    <vt:vector size="58" baseType="lpstr">
      <vt:lpstr>Office Theme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Dell Inspiron 5320</dc:creator>
  <cp:lastModifiedBy>Nguyen </cp:lastModifiedBy>
  <cp:revision>361</cp:revision>
  <dcterms:created xsi:type="dcterms:W3CDTF">2024-08-13T04:08:32Z</dcterms:created>
  <dcterms:modified xsi:type="dcterms:W3CDTF">2025-02-06T03:26:44Z</dcterms:modified>
</cp:coreProperties>
</file>