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708" r:id="rId4"/>
    <p:sldMasterId id="2147483716" r:id="rId5"/>
    <p:sldMasterId id="2147483728" r:id="rId6"/>
    <p:sldMasterId id="2147483740" r:id="rId7"/>
  </p:sldMasterIdLst>
  <p:notesMasterIdLst>
    <p:notesMasterId r:id="rId34"/>
  </p:notesMasterIdLst>
  <p:sldIdLst>
    <p:sldId id="407" r:id="rId8"/>
    <p:sldId id="256" r:id="rId9"/>
    <p:sldId id="257" r:id="rId10"/>
    <p:sldId id="383" r:id="rId11"/>
    <p:sldId id="387" r:id="rId12"/>
    <p:sldId id="418" r:id="rId13"/>
    <p:sldId id="419" r:id="rId14"/>
    <p:sldId id="421" r:id="rId15"/>
    <p:sldId id="420" r:id="rId16"/>
    <p:sldId id="426" r:id="rId17"/>
    <p:sldId id="427"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9" r:id="rId31"/>
    <p:sldId id="445" r:id="rId32"/>
    <p:sldId id="450" r:id="rId33"/>
  </p:sldIdLst>
  <p:sldSz cx="18288000" cy="10287000"/>
  <p:notesSz cx="6858000" cy="9144000"/>
  <p:embeddedFontLst>
    <p:embeddedFont>
      <p:font typeface="#9Slide03 Montserrat Black" panose="020B0604020202020204" charset="0"/>
      <p:bold r:id="rId35"/>
    </p:embeddedFont>
    <p:embeddedFont>
      <p:font typeface="#9Slide07 Crocante" panose="020B0604020202020204" charset="0"/>
      <p:regular r:id="rId36"/>
    </p:embeddedFont>
    <p:embeddedFont>
      <p:font typeface="#9Slide07 SVNBango" panose="02000000000000000000" charset="0"/>
      <p:regular r:id="rId37"/>
    </p:embeddedFont>
    <p:embeddedFont>
      <p:font typeface="#9Slide07 SVNGuerrilla" panose="00000500000000000000" charset="0"/>
      <p:regular r:id="rId38"/>
    </p:embeddedFont>
    <p:embeddedFont>
      <p:font typeface="Showcard Gothic" panose="04020904020102020604" pitchFamily="8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364" autoAdjust="0"/>
  </p:normalViewPr>
  <p:slideViewPr>
    <p:cSldViewPr>
      <p:cViewPr varScale="1">
        <p:scale>
          <a:sx n="52" d="100"/>
          <a:sy n="52" d="100"/>
        </p:scale>
        <p:origin x="69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o Hoai Nam" userId="20af324c59971043" providerId="LiveId" clId="{829068F1-8041-4634-9403-77201536BFFD}"/>
    <pc:docChg chg="modSld">
      <pc:chgData name="Dao Hoai Nam" userId="20af324c59971043" providerId="LiveId" clId="{829068F1-8041-4634-9403-77201536BFFD}" dt="2025-02-05T22:41:01.380" v="10" actId="20577"/>
      <pc:docMkLst>
        <pc:docMk/>
      </pc:docMkLst>
      <pc:sldChg chg="modNotesTx">
        <pc:chgData name="Dao Hoai Nam" userId="20af324c59971043" providerId="LiveId" clId="{829068F1-8041-4634-9403-77201536BFFD}" dt="2025-02-05T22:39:52.045" v="1" actId="20577"/>
        <pc:sldMkLst>
          <pc:docMk/>
          <pc:sldMk cId="0" sldId="256"/>
        </pc:sldMkLst>
      </pc:sldChg>
      <pc:sldChg chg="modNotesTx">
        <pc:chgData name="Dao Hoai Nam" userId="20af324c59971043" providerId="LiveId" clId="{829068F1-8041-4634-9403-77201536BFFD}" dt="2025-02-05T22:39:55.364" v="2" actId="20577"/>
        <pc:sldMkLst>
          <pc:docMk/>
          <pc:sldMk cId="0" sldId="257"/>
        </pc:sldMkLst>
      </pc:sldChg>
      <pc:sldChg chg="modNotesTx">
        <pc:chgData name="Dao Hoai Nam" userId="20af324c59971043" providerId="LiveId" clId="{829068F1-8041-4634-9403-77201536BFFD}" dt="2025-02-05T22:39:59.855" v="3" actId="20577"/>
        <pc:sldMkLst>
          <pc:docMk/>
          <pc:sldMk cId="2083487855" sldId="383"/>
        </pc:sldMkLst>
      </pc:sldChg>
      <pc:sldChg chg="modNotesTx">
        <pc:chgData name="Dao Hoai Nam" userId="20af324c59971043" providerId="LiveId" clId="{829068F1-8041-4634-9403-77201536BFFD}" dt="2025-02-05T22:40:02.995" v="4" actId="20577"/>
        <pc:sldMkLst>
          <pc:docMk/>
          <pc:sldMk cId="1184136363" sldId="387"/>
        </pc:sldMkLst>
      </pc:sldChg>
      <pc:sldChg chg="modNotesTx">
        <pc:chgData name="Dao Hoai Nam" userId="20af324c59971043" providerId="LiveId" clId="{829068F1-8041-4634-9403-77201536BFFD}" dt="2025-02-05T22:39:48.086" v="0" actId="20577"/>
        <pc:sldMkLst>
          <pc:docMk/>
          <pc:sldMk cId="3054048131" sldId="407"/>
        </pc:sldMkLst>
      </pc:sldChg>
      <pc:sldChg chg="modNotesTx">
        <pc:chgData name="Dao Hoai Nam" userId="20af324c59971043" providerId="LiveId" clId="{829068F1-8041-4634-9403-77201536BFFD}" dt="2025-02-05T22:40:06.415" v="5" actId="20577"/>
        <pc:sldMkLst>
          <pc:docMk/>
          <pc:sldMk cId="1726817388" sldId="418"/>
        </pc:sldMkLst>
      </pc:sldChg>
      <pc:sldChg chg="modNotesTx">
        <pc:chgData name="Dao Hoai Nam" userId="20af324c59971043" providerId="LiveId" clId="{829068F1-8041-4634-9403-77201536BFFD}" dt="2025-02-05T22:40:09.956" v="6" actId="20577"/>
        <pc:sldMkLst>
          <pc:docMk/>
          <pc:sldMk cId="2698621244" sldId="419"/>
        </pc:sldMkLst>
      </pc:sldChg>
      <pc:sldChg chg="modNotesTx">
        <pc:chgData name="Dao Hoai Nam" userId="20af324c59971043" providerId="LiveId" clId="{829068F1-8041-4634-9403-77201536BFFD}" dt="2025-02-05T22:40:54.752" v="8" actId="20577"/>
        <pc:sldMkLst>
          <pc:docMk/>
          <pc:sldMk cId="3824147552" sldId="420"/>
        </pc:sldMkLst>
      </pc:sldChg>
      <pc:sldChg chg="modNotesTx">
        <pc:chgData name="Dao Hoai Nam" userId="20af324c59971043" providerId="LiveId" clId="{829068F1-8041-4634-9403-77201536BFFD}" dt="2025-02-05T22:40:50.875" v="7" actId="20577"/>
        <pc:sldMkLst>
          <pc:docMk/>
          <pc:sldMk cId="3588951743" sldId="421"/>
        </pc:sldMkLst>
      </pc:sldChg>
      <pc:sldChg chg="modNotesTx">
        <pc:chgData name="Dao Hoai Nam" userId="20af324c59971043" providerId="LiveId" clId="{829068F1-8041-4634-9403-77201536BFFD}" dt="2025-02-05T22:40:57.775" v="9" actId="20577"/>
        <pc:sldMkLst>
          <pc:docMk/>
          <pc:sldMk cId="58916437" sldId="426"/>
        </pc:sldMkLst>
      </pc:sldChg>
      <pc:sldChg chg="modNotesTx">
        <pc:chgData name="Dao Hoai Nam" userId="20af324c59971043" providerId="LiveId" clId="{829068F1-8041-4634-9403-77201536BFFD}" dt="2025-02-05T22:41:01.380" v="10" actId="20577"/>
        <pc:sldMkLst>
          <pc:docMk/>
          <pc:sldMk cId="2186749651"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D3D07-65A9-49E9-B524-FEEE3BED8F64}"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7E8D8-F5DD-43BE-9FD2-9534E56251D2}" type="slidenum">
              <a:rPr lang="en-US" smtClean="0"/>
              <a:t>‹#›</a:t>
            </a:fld>
            <a:endParaRPr lang="en-US"/>
          </a:p>
        </p:txBody>
      </p:sp>
    </p:spTree>
    <p:extLst>
      <p:ext uri="{BB962C8B-B14F-4D97-AF65-F5344CB8AC3E}">
        <p14:creationId xmlns:p14="http://schemas.microsoft.com/office/powerpoint/2010/main" val="64302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a:t>
            </a:fld>
            <a:endParaRPr lang="en-US"/>
          </a:p>
        </p:txBody>
      </p:sp>
    </p:spTree>
    <p:extLst>
      <p:ext uri="{BB962C8B-B14F-4D97-AF65-F5344CB8AC3E}">
        <p14:creationId xmlns:p14="http://schemas.microsoft.com/office/powerpoint/2010/main" val="203273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CA9DC-0487-476D-A273-0FC5FF699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68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83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Sau</a:t>
            </a:r>
            <a:r>
              <a:rPr lang="en-US" baseline="0" dirty="0"/>
              <a:t> </a:t>
            </a:r>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con </a:t>
            </a:r>
            <a:r>
              <a:rPr lang="en-US" baseline="0" dirty="0" err="1"/>
              <a:t>labubu</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đã</a:t>
            </a:r>
            <a:r>
              <a:rPr lang="en-US" baseline="0" dirty="0"/>
              <a:t> </a:t>
            </a:r>
            <a:r>
              <a:rPr lang="en-US" baseline="0" dirty="0" err="1"/>
              <a:t>chọn</a:t>
            </a:r>
            <a:endParaRPr lang="en-US" baseline="0" dirty="0"/>
          </a:p>
          <a:p>
            <a:r>
              <a:rPr lang="en-US" baseline="0" dirty="0" err="1"/>
              <a:t>Sau</a:t>
            </a:r>
            <a:r>
              <a:rPr lang="en-US" baseline="0" dirty="0"/>
              <a:t> </a:t>
            </a:r>
            <a:r>
              <a:rPr lang="en-US" baseline="0" dirty="0" err="1"/>
              <a:t>khi</a:t>
            </a:r>
            <a:r>
              <a:rPr lang="en-US" baseline="0" dirty="0"/>
              <a:t> </a:t>
            </a:r>
            <a:r>
              <a:rPr lang="en-US" baseline="0" dirty="0" err="1"/>
              <a:t>chơi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13</a:t>
            </a:fld>
            <a:endParaRPr lang="en-US"/>
          </a:p>
        </p:txBody>
      </p:sp>
    </p:spTree>
    <p:extLst>
      <p:ext uri="{BB962C8B-B14F-4D97-AF65-F5344CB8AC3E}">
        <p14:creationId xmlns:p14="http://schemas.microsoft.com/office/powerpoint/2010/main" val="2205008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r>
              <a:rPr lang="en-US" baseline="0" dirty="0" err="1"/>
              <a:t>nếu</a:t>
            </a:r>
            <a:r>
              <a:rPr lang="en-US" baseline="0" dirty="0"/>
              <a:t> </a:t>
            </a:r>
            <a:r>
              <a:rPr lang="en-US" baseline="0" dirty="0" err="1"/>
              <a:t>muốn</a:t>
            </a:r>
            <a:r>
              <a:rPr lang="en-US" baseline="0" dirty="0"/>
              <a:t> </a:t>
            </a:r>
            <a:r>
              <a:rPr lang="en-US" baseline="0" dirty="0" err="1"/>
              <a:t>chạy</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thì</a:t>
            </a:r>
            <a:r>
              <a:rPr lang="en-US" baseline="0" dirty="0"/>
              <a:t> </a:t>
            </a:r>
            <a:r>
              <a:rPr lang="en-US" baseline="0" dirty="0" err="1"/>
              <a:t>bấm</a:t>
            </a:r>
            <a:r>
              <a:rPr lang="en-US" baseline="0" dirty="0"/>
              <a:t> con </a:t>
            </a:r>
            <a:r>
              <a:rPr lang="en-US" baseline="0" dirty="0" err="1"/>
              <a:t>labubu</a:t>
            </a:r>
            <a:endParaRPr lang="en-US" baseline="0" dirty="0"/>
          </a:p>
          <a:p>
            <a:pPr marL="0" lvl="0" indent="0" algn="l" rtl="0">
              <a:spcBef>
                <a:spcPts val="0"/>
              </a:spcBef>
              <a:spcAft>
                <a:spcPts val="0"/>
              </a:spcAft>
              <a:buNone/>
            </a:pPr>
            <a:r>
              <a:rPr lang="en-US" baseline="0" dirty="0" err="1"/>
              <a:t>Sau</a:t>
            </a:r>
            <a:r>
              <a:rPr lang="en-US" baseline="0" dirty="0"/>
              <a:t> </a:t>
            </a:r>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a:t>
            </a:r>
            <a:r>
              <a:rPr lang="en-US" baseline="0" dirty="0"/>
              <a:t> </a:t>
            </a:r>
            <a:r>
              <a:rPr lang="en-US" baseline="0" dirty="0" err="1"/>
              <a:t>mũi</a:t>
            </a:r>
            <a:r>
              <a:rPr lang="en-US" baseline="0" dirty="0"/>
              <a:t> </a:t>
            </a:r>
            <a:r>
              <a:rPr lang="en-US" baseline="0" dirty="0" err="1"/>
              <a:t>tên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endParaRPr dirty="0"/>
          </a:p>
        </p:txBody>
      </p:sp>
    </p:spTree>
    <p:extLst>
      <p:ext uri="{BB962C8B-B14F-4D97-AF65-F5344CB8AC3E}">
        <p14:creationId xmlns:p14="http://schemas.microsoft.com/office/powerpoint/2010/main" val="233405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a:t>
            </a:r>
            <a:r>
              <a:rPr lang="vi-VN" baseline="0" dirty="0"/>
              <a:t> bấm chuột để hiện đáp án, nếu muốn chạy thời gian trả lời câu hỏi thì bấm con labubu</a:t>
            </a:r>
          </a:p>
          <a:p>
            <a:pPr marL="0" lvl="0" indent="0" algn="l" rtl="0">
              <a:spcBef>
                <a:spcPts val="0"/>
              </a:spcBef>
              <a:spcAft>
                <a:spcPts val="0"/>
              </a:spcAft>
              <a:buNone/>
            </a:pPr>
            <a:r>
              <a:rPr lang="vi-VN" baseline="0" dirty="0"/>
              <a:t>Sau khi có đáp án, bấ mũi tên dưới góc phải màn hình</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50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a:t>
            </a:r>
            <a:r>
              <a:rPr lang="vi-VN" baseline="0" dirty="0"/>
              <a:t> bấm chuột để hiện đáp án, nếu muốn chạy thời gian trả lời câu hỏi thì bấm con labubu</a:t>
            </a:r>
          </a:p>
          <a:p>
            <a:pPr marL="0" lvl="0" indent="0" algn="l" rtl="0">
              <a:spcBef>
                <a:spcPts val="0"/>
              </a:spcBef>
              <a:spcAft>
                <a:spcPts val="0"/>
              </a:spcAft>
              <a:buNone/>
            </a:pPr>
            <a:r>
              <a:rPr lang="vi-VN" baseline="0" dirty="0"/>
              <a:t>Sau khi có đáp án, bấ mũi tên dưới góc phải màn hình</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81880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a:t>
            </a:r>
            <a:r>
              <a:rPr lang="vi-VN" baseline="0" dirty="0"/>
              <a:t> bấm chuột để hiện đáp án, nếu muốn chạy thời gian trả lời câu hỏi thì bấm con labubu</a:t>
            </a:r>
          </a:p>
          <a:p>
            <a:pPr marL="0" lvl="0" indent="0" algn="l" rtl="0">
              <a:spcBef>
                <a:spcPts val="0"/>
              </a:spcBef>
              <a:spcAft>
                <a:spcPts val="0"/>
              </a:spcAft>
              <a:buNone/>
            </a:pPr>
            <a:r>
              <a:rPr lang="vi-VN" baseline="0" dirty="0"/>
              <a:t>Sau khi có đáp án, bấ mũi tên dưới góc phải màn hình</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6989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a:t>
            </a:r>
            <a:r>
              <a:rPr lang="vi-VN" baseline="0" dirty="0"/>
              <a:t> bấm chuột để hiện đáp án, nếu muốn chạy thời gian trả lời câu hỏi thì bấm con labubu</a:t>
            </a:r>
          </a:p>
          <a:p>
            <a:pPr marL="0" lvl="0" indent="0" algn="l" rtl="0">
              <a:spcBef>
                <a:spcPts val="0"/>
              </a:spcBef>
              <a:spcAft>
                <a:spcPts val="0"/>
              </a:spcAft>
              <a:buNone/>
            </a:pPr>
            <a:r>
              <a:rPr lang="vi-VN" baseline="0" dirty="0"/>
              <a:t>Sau khi có đáp án, bấ mũi tên dưới góc phải màn hình</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0054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a:t>
            </a:r>
            <a:r>
              <a:rPr lang="vi-VN" baseline="0" dirty="0"/>
              <a:t> bấm chuột để hiện đáp án, nếu muốn chạy thời gian trả lời câu hỏi thì bấm con labubu</a:t>
            </a:r>
          </a:p>
          <a:p>
            <a:pPr marL="0" lvl="0" indent="0" algn="l" rtl="0">
              <a:spcBef>
                <a:spcPts val="0"/>
              </a:spcBef>
              <a:spcAft>
                <a:spcPts val="0"/>
              </a:spcAft>
              <a:buNone/>
            </a:pPr>
            <a:r>
              <a:rPr lang="vi-VN" baseline="0" dirty="0"/>
              <a:t>Sau khi có đáp án, bấ mũi tên dưới góc phải màn hình</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5783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47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2</a:t>
            </a:fld>
            <a:endParaRPr lang="en-US"/>
          </a:p>
        </p:txBody>
      </p:sp>
    </p:spTree>
    <p:extLst>
      <p:ext uri="{BB962C8B-B14F-4D97-AF65-F5344CB8AC3E}">
        <p14:creationId xmlns:p14="http://schemas.microsoft.com/office/powerpoint/2010/main" val="240788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0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25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3</a:t>
            </a:fld>
            <a:endParaRPr lang="en-US"/>
          </a:p>
        </p:txBody>
      </p:sp>
    </p:spTree>
    <p:extLst>
      <p:ext uri="{BB962C8B-B14F-4D97-AF65-F5344CB8AC3E}">
        <p14:creationId xmlns:p14="http://schemas.microsoft.com/office/powerpoint/2010/main" val="104715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4</a:t>
            </a:fld>
            <a:endParaRPr lang="en-US"/>
          </a:p>
        </p:txBody>
      </p:sp>
    </p:spTree>
    <p:extLst>
      <p:ext uri="{BB962C8B-B14F-4D97-AF65-F5344CB8AC3E}">
        <p14:creationId xmlns:p14="http://schemas.microsoft.com/office/powerpoint/2010/main" val="1603611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5</a:t>
            </a:fld>
            <a:endParaRPr lang="en-US"/>
          </a:p>
        </p:txBody>
      </p:sp>
    </p:spTree>
    <p:extLst>
      <p:ext uri="{BB962C8B-B14F-4D97-AF65-F5344CB8AC3E}">
        <p14:creationId xmlns:p14="http://schemas.microsoft.com/office/powerpoint/2010/main" val="418652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0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CA9DC-0487-476D-A273-0FC5FF699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9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CA9DC-0487-476D-A273-0FC5FF699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50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CA9DC-0487-476D-A273-0FC5FF699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51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9653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3633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41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941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326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98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603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89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313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853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0471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50086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94869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2206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06573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92760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66324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627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1277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0324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62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59616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65738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6389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97125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798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38622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9707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05406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2466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44505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04699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09663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0090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27320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0783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72211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1134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9539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85648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4769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56790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9970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84746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38617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5805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86044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1178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040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953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4105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5486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17687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74260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964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3730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6144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570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76171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670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4351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162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5.jpeg"/><Relationship Id="rId4" Type="http://schemas.openxmlformats.org/officeDocument/2006/relationships/slideLayout" Target="../slideLayouts/slideLayout37.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8.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594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cs typeface="Arial"/>
                <a:sym typeface="Arial"/>
              </a:rPr>
              <a:pPr/>
              <a:t>2/6/2025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13770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D5FA68B-3AAB-4385-AA78-4548B54286B0}"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8288000" cy="10287000"/>
          </a:xfrm>
          <a:prstGeom prst="rect">
            <a:avLst/>
          </a:prstGeom>
        </p:spPr>
      </p:pic>
    </p:spTree>
    <p:extLst>
      <p:ext uri="{BB962C8B-B14F-4D97-AF65-F5344CB8AC3E}">
        <p14:creationId xmlns:p14="http://schemas.microsoft.com/office/powerpoint/2010/main" val="3369829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992470E-4C0E-42F6-8EA0-E2D7D69C8C5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8288000" cy="10287000"/>
          </a:xfrm>
          <a:prstGeom prst="rect">
            <a:avLst/>
          </a:prstGeom>
        </p:spPr>
      </p:pic>
    </p:spTree>
    <p:extLst>
      <p:ext uri="{BB962C8B-B14F-4D97-AF65-F5344CB8AC3E}">
        <p14:creationId xmlns:p14="http://schemas.microsoft.com/office/powerpoint/2010/main" val="34790124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371600"/>
            <a:fld id="{1D8BD707-D9CF-40AE-B4C6-C98DA3205C09}"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8288000" cy="10287000"/>
          </a:xfrm>
          <a:prstGeom prst="rect">
            <a:avLst/>
          </a:prstGeom>
        </p:spPr>
      </p:pic>
    </p:spTree>
    <p:extLst>
      <p:ext uri="{BB962C8B-B14F-4D97-AF65-F5344CB8AC3E}">
        <p14:creationId xmlns:p14="http://schemas.microsoft.com/office/powerpoint/2010/main" val="1253312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947103C-D257-47B9-880F-3A7A2F20AD77}" type="datetimeFigureOut">
              <a:rPr lang="en-US" smtClean="0">
                <a:solidFill>
                  <a:prstClr val="black">
                    <a:tint val="75000"/>
                  </a:prstClr>
                </a:solidFill>
              </a:rPr>
              <a:pPr defTabSz="1371600"/>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8288000" cy="10287000"/>
          </a:xfrm>
          <a:prstGeom prst="rect">
            <a:avLst/>
          </a:prstGeom>
        </p:spPr>
      </p:pic>
    </p:spTree>
    <p:extLst>
      <p:ext uri="{BB962C8B-B14F-4D97-AF65-F5344CB8AC3E}">
        <p14:creationId xmlns:p14="http://schemas.microsoft.com/office/powerpoint/2010/main" val="30445228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9.xml"/><Relationship Id="rId18" Type="http://schemas.openxmlformats.org/officeDocument/2006/relationships/slide" Target="slide17.xml"/><Relationship Id="rId26" Type="http://schemas.openxmlformats.org/officeDocument/2006/relationships/slide" Target="slide23.xml"/><Relationship Id="rId3" Type="http://schemas.openxmlformats.org/officeDocument/2006/relationships/audio" Target="../media/audio1.wav"/><Relationship Id="rId21" Type="http://schemas.openxmlformats.org/officeDocument/2006/relationships/slide" Target="slide21.xml"/><Relationship Id="rId7" Type="http://schemas.openxmlformats.org/officeDocument/2006/relationships/image" Target="../media/image21.png"/><Relationship Id="rId12" Type="http://schemas.openxmlformats.org/officeDocument/2006/relationships/slide" Target="slide16.xml"/><Relationship Id="rId17" Type="http://schemas.openxmlformats.org/officeDocument/2006/relationships/image" Target="../media/image33.png"/><Relationship Id="rId25" Type="http://schemas.openxmlformats.org/officeDocument/2006/relationships/slide" Target="slide14.xml"/><Relationship Id="rId2" Type="http://schemas.openxmlformats.org/officeDocument/2006/relationships/notesSlide" Target="../notesSlides/notesSlide12.xml"/><Relationship Id="rId16" Type="http://schemas.openxmlformats.org/officeDocument/2006/relationships/image" Target="../media/image32.png"/><Relationship Id="rId20" Type="http://schemas.openxmlformats.org/officeDocument/2006/relationships/slide" Target="slide15.xml"/><Relationship Id="rId1" Type="http://schemas.openxmlformats.org/officeDocument/2006/relationships/slideLayout" Target="../slideLayouts/slideLayout47.xml"/><Relationship Id="rId6" Type="http://schemas.openxmlformats.org/officeDocument/2006/relationships/image" Target="../media/image20.png"/><Relationship Id="rId11" Type="http://schemas.openxmlformats.org/officeDocument/2006/relationships/image" Target="../media/image30.png"/><Relationship Id="rId24" Type="http://schemas.openxmlformats.org/officeDocument/2006/relationships/image" Target="../media/image24.png"/><Relationship Id="rId5" Type="http://schemas.openxmlformats.org/officeDocument/2006/relationships/image" Target="../media/image26.png"/><Relationship Id="rId15" Type="http://schemas.openxmlformats.org/officeDocument/2006/relationships/image" Target="../media/image31.gif"/><Relationship Id="rId23" Type="http://schemas.openxmlformats.org/officeDocument/2006/relationships/image" Target="../media/image23.png"/><Relationship Id="rId10" Type="http://schemas.openxmlformats.org/officeDocument/2006/relationships/image" Target="../media/image29.gif"/><Relationship Id="rId19" Type="http://schemas.openxmlformats.org/officeDocument/2006/relationships/slide" Target="slide20.xml"/><Relationship Id="rId4" Type="http://schemas.openxmlformats.org/officeDocument/2006/relationships/image" Target="../media/image4.jpg"/><Relationship Id="rId9" Type="http://schemas.openxmlformats.org/officeDocument/2006/relationships/image" Target="../media/image28.png"/><Relationship Id="rId14" Type="http://schemas.openxmlformats.org/officeDocument/2006/relationships/slide" Target="slide22.xml"/><Relationship Id="rId22" Type="http://schemas.openxmlformats.org/officeDocument/2006/relationships/slide" Target="slide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69.xml"/><Relationship Id="rId5" Type="http://schemas.openxmlformats.org/officeDocument/2006/relationships/slide" Target="slide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9.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9.xml"/><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EAEA9C-4BE5-E5AD-D8A6-6829ED563154}"/>
              </a:ext>
            </a:extLst>
          </p:cNvPr>
          <p:cNvPicPr>
            <a:picLocks noChangeAspect="1"/>
          </p:cNvPicPr>
          <p:nvPr/>
        </p:nvPicPr>
        <p:blipFill>
          <a:blip r:embed="rId3"/>
          <a:stretch>
            <a:fillRect/>
          </a:stretch>
        </p:blipFill>
        <p:spPr>
          <a:xfrm>
            <a:off x="5593389" y="0"/>
            <a:ext cx="7101222" cy="10287000"/>
          </a:xfrm>
          <a:prstGeom prst="rect">
            <a:avLst/>
          </a:prstGeom>
        </p:spPr>
      </p:pic>
    </p:spTree>
    <p:extLst>
      <p:ext uri="{BB962C8B-B14F-4D97-AF65-F5344CB8AC3E}">
        <p14:creationId xmlns:p14="http://schemas.microsoft.com/office/powerpoint/2010/main" val="30540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34CA30E-A6C8-2C33-0296-5FFA732E4A32}"/>
              </a:ext>
            </a:extLst>
          </p:cNvPr>
          <p:cNvSpPr/>
          <p:nvPr/>
        </p:nvSpPr>
        <p:spPr>
          <a:xfrm>
            <a:off x="843698" y="404385"/>
            <a:ext cx="16903976" cy="8977302"/>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lang="en-US"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Rectangle 8"/>
          <p:cNvSpPr/>
          <p:nvPr/>
        </p:nvSpPr>
        <p:spPr>
          <a:xfrm>
            <a:off x="1828086" y="723900"/>
            <a:ext cx="13488114" cy="3477875"/>
          </a:xfrm>
          <a:prstGeom prst="rect">
            <a:avLst/>
          </a:prstGeom>
        </p:spPr>
        <p:txBody>
          <a:bodyPr wrap="square">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ốc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p:cNvCxnSpPr/>
          <p:nvPr/>
        </p:nvCxnSpPr>
        <p:spPr>
          <a:xfrm flipV="1">
            <a:off x="4799886" y="2222506"/>
            <a:ext cx="3429714" cy="3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5174" y="2240686"/>
            <a:ext cx="760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44001" y="2184352"/>
            <a:ext cx="732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81200" y="3938009"/>
            <a:ext cx="4244881" cy="7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97509" y="2406224"/>
            <a:ext cx="1734564" cy="769441"/>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CN1</a:t>
            </a:r>
            <a:endParaRPr kumimoji="0" lang="vi-VN"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22"/>
          <p:cNvSpPr/>
          <p:nvPr/>
        </p:nvSpPr>
        <p:spPr>
          <a:xfrm>
            <a:off x="5370622" y="2312321"/>
            <a:ext cx="2154376"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VN1</a:t>
            </a:r>
          </a:p>
        </p:txBody>
      </p:sp>
      <p:sp>
        <p:nvSpPr>
          <p:cNvPr id="24" name="Rectangle 23"/>
          <p:cNvSpPr/>
          <p:nvPr/>
        </p:nvSpPr>
        <p:spPr>
          <a:xfrm>
            <a:off x="8572143" y="2294748"/>
            <a:ext cx="1766454"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CN2</a:t>
            </a:r>
          </a:p>
        </p:txBody>
      </p:sp>
      <p:sp>
        <p:nvSpPr>
          <p:cNvPr id="25" name="Rectangle 24"/>
          <p:cNvSpPr/>
          <p:nvPr/>
        </p:nvSpPr>
        <p:spPr>
          <a:xfrm>
            <a:off x="11820701" y="2370046"/>
            <a:ext cx="1598178"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VN2</a:t>
            </a:r>
          </a:p>
        </p:txBody>
      </p:sp>
      <p:sp>
        <p:nvSpPr>
          <p:cNvPr id="27" name="Rectangle 26"/>
          <p:cNvSpPr/>
          <p:nvPr/>
        </p:nvSpPr>
        <p:spPr>
          <a:xfrm>
            <a:off x="1981200" y="4702495"/>
            <a:ext cx="10023814" cy="3477875"/>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cụm</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C-V</a:t>
            </a: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Giữa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vế</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hệ</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thiết</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hệ</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quả</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bằng</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cặp</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kết</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nếu</a:t>
            </a:r>
            <a:r>
              <a:rPr lang="en-US" sz="44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ghép</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chính</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a:t>
            </a:r>
            <a:endPar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Oval 27"/>
          <p:cNvSpPr/>
          <p:nvPr/>
        </p:nvSpPr>
        <p:spPr>
          <a:xfrm>
            <a:off x="2590800" y="1562100"/>
            <a:ext cx="1194787"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8356107" y="1490767"/>
            <a:ext cx="787894"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p:cNvCxnSpPr/>
          <p:nvPr/>
        </p:nvCxnSpPr>
        <p:spPr>
          <a:xfrm flipV="1">
            <a:off x="10287330" y="2184352"/>
            <a:ext cx="4800270" cy="294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reeform 5">
            <a:extLst>
              <a:ext uri="{FF2B5EF4-FFF2-40B4-BE49-F238E27FC236}">
                <a16:creationId xmlns:a16="http://schemas.microsoft.com/office/drawing/2014/main" id="{1B118254-4E41-6E4E-B4B1-428EC2D9DACC}"/>
              </a:ext>
            </a:extLst>
          </p:cNvPr>
          <p:cNvSpPr/>
          <p:nvPr/>
        </p:nvSpPr>
        <p:spPr>
          <a:xfrm>
            <a:off x="12862601" y="4795717"/>
            <a:ext cx="3972068" cy="3992028"/>
          </a:xfrm>
          <a:custGeom>
            <a:avLst/>
            <a:gdLst/>
            <a:ahLst/>
            <a:cxnLst/>
            <a:rect l="l" t="t" r="r" b="b"/>
            <a:pathLst>
              <a:path w="3972068" h="3992028">
                <a:moveTo>
                  <a:pt x="0" y="0"/>
                </a:moveTo>
                <a:lnTo>
                  <a:pt x="3972068" y="0"/>
                </a:lnTo>
                <a:lnTo>
                  <a:pt x="3972068" y="3992028"/>
                </a:lnTo>
                <a:lnTo>
                  <a:pt x="0" y="399202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89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Effect transition="in" filter="barn(inVertical)">
                                      <p:cBhvr>
                                        <p:cTn id="43" dur="500"/>
                                        <p:tgtEl>
                                          <p:spTgt spid="2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7">
                                            <p:txEl>
                                              <p:pRg st="1" end="1"/>
                                            </p:txEl>
                                          </p:spTgt>
                                        </p:tgtEl>
                                        <p:attrNameLst>
                                          <p:attrName>style.visibility</p:attrName>
                                        </p:attrNameLst>
                                      </p:cBhvr>
                                      <p:to>
                                        <p:strVal val="visible"/>
                                      </p:to>
                                    </p:set>
                                    <p:animEffect transition="in" filter="barn(inVertical)">
                                      <p:cBhvr>
                                        <p:cTn id="56" dur="500"/>
                                        <p:tgtEl>
                                          <p:spTgt spid="2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7">
                                            <p:txEl>
                                              <p:pRg st="2" end="2"/>
                                            </p:txEl>
                                          </p:spTgt>
                                        </p:tgtEl>
                                        <p:attrNameLst>
                                          <p:attrName>style.visibility</p:attrName>
                                        </p:attrNameLst>
                                      </p:cBhvr>
                                      <p:to>
                                        <p:strVal val="visible"/>
                                      </p:to>
                                    </p:set>
                                    <p:animEffect transition="in" filter="barn(inVertical)">
                                      <p:cBhvr>
                                        <p:cTn id="61"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P spid="25" grpId="0"/>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270033" y="1028700"/>
            <a:ext cx="482666" cy="4826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853545" y="1028700"/>
            <a:ext cx="482666" cy="4826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32087" y="1028700"/>
            <a:ext cx="482666" cy="4826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010630" y="1028700"/>
            <a:ext cx="482666" cy="4826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p:cNvSpPr txBox="1"/>
          <p:nvPr/>
        </p:nvSpPr>
        <p:spPr>
          <a:xfrm>
            <a:off x="5486400" y="2684075"/>
            <a:ext cx="13148261"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05A35"/>
                </a:solidFill>
                <a:effectLst/>
                <a:uLnTx/>
                <a:uFillTx/>
                <a:latin typeface="#9Slide07 SVNBango" panose="02000000000000000000" pitchFamily="2" charset="0"/>
                <a:ea typeface="+mn-ea"/>
                <a:cs typeface="+mn-cs"/>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605A35"/>
                </a:solidFill>
                <a:effectLst/>
                <a:uLnTx/>
                <a:uFillTx/>
                <a:latin typeface="#9Slide07 SVNBango" panose="02000000000000000000" pitchFamily="2" charset="0"/>
                <a:ea typeface="+mn-ea"/>
                <a:cs typeface="+mn-cs"/>
              </a:rPr>
              <a:t>Luyện</a:t>
            </a:r>
            <a:r>
              <a:rPr kumimoji="0" lang="en-US" sz="8000" b="0" i="0" u="none" strike="noStrike" kern="1200" cap="none" spc="0" normalizeH="0" baseline="0" noProof="0" dirty="0">
                <a:ln>
                  <a:noFill/>
                </a:ln>
                <a:solidFill>
                  <a:srgbClr val="605A35"/>
                </a:solidFill>
                <a:effectLst/>
                <a:uLnTx/>
                <a:uFillTx/>
                <a:latin typeface="#9Slide07 SVNBango" panose="02000000000000000000" pitchFamily="2" charset="0"/>
                <a:ea typeface="+mn-ea"/>
                <a:cs typeface="+mn-cs"/>
              </a:rPr>
              <a:t> </a:t>
            </a:r>
            <a:r>
              <a:rPr kumimoji="0" lang="en-US" sz="8000" b="0" i="0" u="none" strike="noStrike" kern="1200" cap="none" spc="0" normalizeH="0" baseline="0" noProof="0" dirty="0" err="1">
                <a:ln>
                  <a:noFill/>
                </a:ln>
                <a:solidFill>
                  <a:srgbClr val="605A35"/>
                </a:solidFill>
                <a:effectLst/>
                <a:uLnTx/>
                <a:uFillTx/>
                <a:latin typeface="#9Slide07 SVNBango" panose="02000000000000000000" pitchFamily="2" charset="0"/>
                <a:ea typeface="+mn-ea"/>
                <a:cs typeface="+mn-cs"/>
              </a:rPr>
              <a:t>tập</a:t>
            </a:r>
            <a:endParaRPr kumimoji="0" lang="en-US" sz="8000" b="0" i="0" u="none" strike="noStrike" kern="1200" cap="none" spc="0" normalizeH="0" baseline="0" noProof="0" dirty="0">
              <a:ln>
                <a:noFill/>
              </a:ln>
              <a:solidFill>
                <a:srgbClr val="605A35"/>
              </a:solidFill>
              <a:effectLst/>
              <a:uLnTx/>
              <a:uFillTx/>
              <a:latin typeface="#9Slide07 SVNBango" panose="02000000000000000000" pitchFamily="2" charset="0"/>
              <a:ea typeface="+mn-ea"/>
              <a:cs typeface="+mn-cs"/>
            </a:endParaRPr>
          </a:p>
        </p:txBody>
      </p:sp>
      <p:sp>
        <p:nvSpPr>
          <p:cNvPr id="3" name="Freeform 4">
            <a:extLst>
              <a:ext uri="{FF2B5EF4-FFF2-40B4-BE49-F238E27FC236}">
                <a16:creationId xmlns:a16="http://schemas.microsoft.com/office/drawing/2014/main" id="{10587D7C-6F0E-556A-C10F-6E0B7F6A9CB6}"/>
              </a:ext>
            </a:extLst>
          </p:cNvPr>
          <p:cNvSpPr/>
          <p:nvPr/>
        </p:nvSpPr>
        <p:spPr>
          <a:xfrm>
            <a:off x="99703" y="5129645"/>
            <a:ext cx="9016588" cy="4992935"/>
          </a:xfrm>
          <a:custGeom>
            <a:avLst/>
            <a:gdLst/>
            <a:ahLst/>
            <a:cxnLst/>
            <a:rect l="l" t="t" r="r" b="b"/>
            <a:pathLst>
              <a:path w="6166493" h="3414695">
                <a:moveTo>
                  <a:pt x="0" y="0"/>
                </a:moveTo>
                <a:lnTo>
                  <a:pt x="6166493" y="0"/>
                </a:lnTo>
                <a:lnTo>
                  <a:pt x="6166493" y="3414696"/>
                </a:lnTo>
                <a:lnTo>
                  <a:pt x="0" y="341469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74965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828800" y="222004"/>
            <a:ext cx="15468599" cy="2406896"/>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31">
              <a:defRPr/>
            </a:pPr>
            <a:r>
              <a:rPr lang="en-US" sz="12000" b="1" dirty="0">
                <a:solidFill>
                  <a:srgbClr val="3468AA"/>
                </a:solidFill>
                <a:effectLst>
                  <a:reflection blurRad="6350" stA="55000" endA="300" endPos="45500" dir="5400000" sy="-100000" algn="bl" rotWithShape="0"/>
                </a:effectLst>
                <a:latin typeface="#9Slide03 Montserrat Black" panose="00000A00000000000000" pitchFamily="2" charset="0"/>
                <a:cs typeface="Times New Roman" panose="02020603050405020304" pitchFamily="18" charset="0"/>
                <a:sym typeface="Arial"/>
              </a:rPr>
              <a:t>LABUBU may </a:t>
            </a:r>
            <a:r>
              <a:rPr lang="en-US" sz="12000" b="1" dirty="0" err="1">
                <a:solidFill>
                  <a:srgbClr val="3468AA"/>
                </a:solidFill>
                <a:effectLst>
                  <a:reflection blurRad="6350" stA="55000" endA="300" endPos="45500" dir="5400000" sy="-100000" algn="bl" rotWithShape="0"/>
                </a:effectLst>
                <a:latin typeface="#9Slide03 Montserrat Black" panose="00000A00000000000000" pitchFamily="2" charset="0"/>
                <a:cs typeface="Times New Roman" panose="02020603050405020304" pitchFamily="18" charset="0"/>
                <a:sym typeface="Arial"/>
              </a:rPr>
              <a:t>mắn</a:t>
            </a:r>
            <a:endParaRPr lang="en-US" sz="12000" b="1" dirty="0">
              <a:solidFill>
                <a:srgbClr val="3468AA"/>
              </a:solidFill>
              <a:effectLst>
                <a:reflection blurRad="6350" stA="55000" endA="300" endPos="45500" dir="5400000" sy="-100000" algn="bl" rotWithShape="0"/>
              </a:effectLst>
              <a:latin typeface="#9Slide03 Montserrat Black" panose="00000A00000000000000" pitchFamily="2"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342922E4-2222-6BC7-3ACF-3AB9374CA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7701" y="4686300"/>
            <a:ext cx="2518316" cy="3986523"/>
          </a:xfrm>
          <a:prstGeom prst="rect">
            <a:avLst/>
          </a:prstGeom>
        </p:spPr>
      </p:pic>
      <p:pic>
        <p:nvPicPr>
          <p:cNvPr id="7" name="Picture 6">
            <a:extLst>
              <a:ext uri="{FF2B5EF4-FFF2-40B4-BE49-F238E27FC236}">
                <a16:creationId xmlns:a16="http://schemas.microsoft.com/office/drawing/2014/main" id="{09B23AD6-8D5C-E5E6-1C05-80DA657BC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508" y="4229101"/>
            <a:ext cx="1968033" cy="3214454"/>
          </a:xfrm>
          <a:prstGeom prst="rect">
            <a:avLst/>
          </a:prstGeom>
        </p:spPr>
      </p:pic>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153" y="6248979"/>
            <a:ext cx="2518316" cy="3986523"/>
          </a:xfrm>
          <a:prstGeom prst="rect">
            <a:avLst/>
          </a:prstGeom>
        </p:spPr>
      </p:pic>
      <p:pic>
        <p:nvPicPr>
          <p:cNvPr id="12" name="Picture 11">
            <a:extLst>
              <a:ext uri="{FF2B5EF4-FFF2-40B4-BE49-F238E27FC236}">
                <a16:creationId xmlns:a16="http://schemas.microsoft.com/office/drawing/2014/main" id="{C30FC067-E6FE-7195-5857-3C222510E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5" y="3740051"/>
            <a:ext cx="2139944" cy="3542528"/>
          </a:xfrm>
          <a:prstGeom prst="rect">
            <a:avLst/>
          </a:prstGeom>
        </p:spPr>
      </p:pic>
      <p:pic>
        <p:nvPicPr>
          <p:cNvPr id="14" name="Picture 13">
            <a:extLst>
              <a:ext uri="{FF2B5EF4-FFF2-40B4-BE49-F238E27FC236}">
                <a16:creationId xmlns:a16="http://schemas.microsoft.com/office/drawing/2014/main" id="{18395037-A2EF-32DC-3E3D-2842D0FF4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1993" y="3082454"/>
            <a:ext cx="2518314" cy="4200125"/>
          </a:xfrm>
          <a:prstGeom prst="rect">
            <a:avLst/>
          </a:prstGeom>
        </p:spPr>
      </p:pic>
      <p:pic>
        <p:nvPicPr>
          <p:cNvPr id="18" name="Picture 17">
            <a:extLst>
              <a:ext uri="{FF2B5EF4-FFF2-40B4-BE49-F238E27FC236}">
                <a16:creationId xmlns:a16="http://schemas.microsoft.com/office/drawing/2014/main" id="{6762B0C9-6AF1-1EA8-6784-E452873CA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1436" y="4507396"/>
            <a:ext cx="3586163" cy="3586163"/>
          </a:xfrm>
          <a:prstGeom prst="rect">
            <a:avLst/>
          </a:prstGeom>
        </p:spPr>
      </p:pic>
    </p:spTree>
    <p:extLst>
      <p:ext uri="{BB962C8B-B14F-4D97-AF65-F5344CB8AC3E}">
        <p14:creationId xmlns:p14="http://schemas.microsoft.com/office/powerpoint/2010/main" val="3583009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CA5A00-2D06-748E-F1FB-C02DD05B7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593" y="-2425344"/>
            <a:ext cx="18557189" cy="98018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AEC2916-6938-4C63-B29C-FF236565AAEC}"/>
              </a:ext>
            </a:extLst>
          </p:cNvPr>
          <p:cNvSpPr/>
          <p:nvPr/>
        </p:nvSpPr>
        <p:spPr>
          <a:xfrm>
            <a:off x="-134595" y="5720693"/>
            <a:ext cx="18557190" cy="4954461"/>
          </a:xfrm>
          <a:prstGeom prst="rect">
            <a:avLst/>
          </a:pr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8" name="Oval 17">
            <a:extLst>
              <a:ext uri="{FF2B5EF4-FFF2-40B4-BE49-F238E27FC236}">
                <a16:creationId xmlns:a16="http://schemas.microsoft.com/office/drawing/2014/main" id="{4AA779E7-F516-42F8-95FC-F550C7A4B4DF}"/>
              </a:ext>
            </a:extLst>
          </p:cNvPr>
          <p:cNvSpPr/>
          <p:nvPr/>
        </p:nvSpPr>
        <p:spPr>
          <a:xfrm>
            <a:off x="7423230" y="6073176"/>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sp>
        <p:nvSpPr>
          <p:cNvPr id="23" name="Oval 22">
            <a:extLst>
              <a:ext uri="{FF2B5EF4-FFF2-40B4-BE49-F238E27FC236}">
                <a16:creationId xmlns:a16="http://schemas.microsoft.com/office/drawing/2014/main" id="{BA30F2E0-BCAA-4A9F-8233-15E84FAA059F}"/>
              </a:ext>
            </a:extLst>
          </p:cNvPr>
          <p:cNvSpPr/>
          <p:nvPr/>
        </p:nvSpPr>
        <p:spPr>
          <a:xfrm>
            <a:off x="12219016" y="6160731"/>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sp>
        <p:nvSpPr>
          <p:cNvPr id="19" name="Oval 18">
            <a:extLst>
              <a:ext uri="{FF2B5EF4-FFF2-40B4-BE49-F238E27FC236}">
                <a16:creationId xmlns:a16="http://schemas.microsoft.com/office/drawing/2014/main" id="{79B910D5-7A9A-4016-8828-324BCDEB7849}"/>
              </a:ext>
            </a:extLst>
          </p:cNvPr>
          <p:cNvSpPr/>
          <p:nvPr/>
        </p:nvSpPr>
        <p:spPr>
          <a:xfrm>
            <a:off x="2210572" y="5994623"/>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1127" name="Graphic 1126">
            <a:extLst>
              <a:ext uri="{FF2B5EF4-FFF2-40B4-BE49-F238E27FC236}">
                <a16:creationId xmlns:a16="http://schemas.microsoft.com/office/drawing/2014/main" id="{FBAC5D43-DD5F-41DE-A3C3-D52C5BA6E2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2348756" y="4760714"/>
            <a:ext cx="1918901" cy="2740632"/>
          </a:xfrm>
          <a:prstGeom prst="rect">
            <a:avLst/>
          </a:prstGeom>
        </p:spPr>
      </p:pic>
      <p:pic>
        <p:nvPicPr>
          <p:cNvPr id="1129" name="Graphic 1128">
            <a:extLst>
              <a:ext uri="{FF2B5EF4-FFF2-40B4-BE49-F238E27FC236}">
                <a16:creationId xmlns:a16="http://schemas.microsoft.com/office/drawing/2014/main" id="{2FEB56C8-3E44-47DF-884B-EB08537C87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601843" y="4524209"/>
            <a:ext cx="1850955" cy="2930084"/>
          </a:xfrm>
          <a:prstGeom prst="rect">
            <a:avLst/>
          </a:prstGeom>
        </p:spPr>
      </p:pic>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59530" y="4448740"/>
            <a:ext cx="1839744" cy="3004919"/>
          </a:xfrm>
          <a:prstGeom prst="rect">
            <a:avLst/>
          </a:prstGeom>
        </p:spPr>
      </p:pic>
      <p:sp>
        <p:nvSpPr>
          <p:cNvPr id="95" name="Freeform: Shape 94">
            <a:extLst>
              <a:ext uri="{FF2B5EF4-FFF2-40B4-BE49-F238E27FC236}">
                <a16:creationId xmlns:a16="http://schemas.microsoft.com/office/drawing/2014/main" id="{4E077624-ACE0-492A-A4CD-53D8E0A0F7EB}"/>
              </a:ext>
            </a:extLst>
          </p:cNvPr>
          <p:cNvSpPr/>
          <p:nvPr/>
        </p:nvSpPr>
        <p:spPr>
          <a:xfrm>
            <a:off x="11586599" y="6412520"/>
            <a:ext cx="423481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3" name="Freeform: Shape 92">
            <a:extLst>
              <a:ext uri="{FF2B5EF4-FFF2-40B4-BE49-F238E27FC236}">
                <a16:creationId xmlns:a16="http://schemas.microsoft.com/office/drawing/2014/main" id="{54B65943-5ABD-4897-A97F-8B09A6234236}"/>
              </a:ext>
            </a:extLst>
          </p:cNvPr>
          <p:cNvSpPr/>
          <p:nvPr/>
        </p:nvSpPr>
        <p:spPr>
          <a:xfrm>
            <a:off x="6788402" y="6275661"/>
            <a:ext cx="423481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1" name="Freeform: Shape 90">
            <a:extLst>
              <a:ext uri="{FF2B5EF4-FFF2-40B4-BE49-F238E27FC236}">
                <a16:creationId xmlns:a16="http://schemas.microsoft.com/office/drawing/2014/main" id="{06FD228D-7951-4ACB-9060-3B10FB649466}"/>
              </a:ext>
            </a:extLst>
          </p:cNvPr>
          <p:cNvSpPr/>
          <p:nvPr/>
        </p:nvSpPr>
        <p:spPr>
          <a:xfrm>
            <a:off x="1450508" y="6199118"/>
            <a:ext cx="423481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BDC7409E-B177-4720-A2B1-22012CB05B4E}"/>
              </a:ext>
            </a:extLst>
          </p:cNvPr>
          <p:cNvSpPr/>
          <p:nvPr/>
        </p:nvSpPr>
        <p:spPr>
          <a:xfrm>
            <a:off x="12192658" y="7669728"/>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1125" name="Graphic 1124">
            <a:extLst>
              <a:ext uri="{FF2B5EF4-FFF2-40B4-BE49-F238E27FC236}">
                <a16:creationId xmlns:a16="http://schemas.microsoft.com/office/drawing/2014/main" id="{2569EAFA-25FB-40C3-9C86-45A3FFC3C10D}"/>
              </a:ext>
            </a:extLst>
          </p:cNvPr>
          <p:cNvPicPr>
            <a:picLocks noChangeAspect="1"/>
          </p:cNvPicPr>
          <p:nvPr/>
        </p:nvPicPr>
        <p:blipFill rotWithShape="1">
          <a:blip r:embed="rId8">
            <a:extLst>
              <a:ext uri="{28A0092B-C50C-407E-A947-70E740481C1C}">
                <a14:useLocalDpi xmlns:a14="http://schemas.microsoft.com/office/drawing/2010/main" val="0"/>
              </a:ext>
            </a:extLst>
          </a:blip>
          <a:srcRect l="12983" t="16462" r="19949" b="19490"/>
          <a:stretch/>
        </p:blipFill>
        <p:spPr>
          <a:xfrm>
            <a:off x="12039600" y="6286500"/>
            <a:ext cx="2590800" cy="2819400"/>
          </a:xfrm>
          <a:prstGeom prst="rect">
            <a:avLst/>
          </a:prstGeom>
        </p:spPr>
      </p:pic>
      <p:sp>
        <p:nvSpPr>
          <p:cNvPr id="24" name="Oval 23">
            <a:extLst>
              <a:ext uri="{FF2B5EF4-FFF2-40B4-BE49-F238E27FC236}">
                <a16:creationId xmlns:a16="http://schemas.microsoft.com/office/drawing/2014/main" id="{5F1A62C9-DB68-4019-9D73-46F9CF74C8D0}"/>
              </a:ext>
            </a:extLst>
          </p:cNvPr>
          <p:cNvSpPr/>
          <p:nvPr/>
        </p:nvSpPr>
        <p:spPr>
          <a:xfrm>
            <a:off x="7360425" y="7491149"/>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1128" name="Graphic 1127">
            <a:extLst>
              <a:ext uri="{FF2B5EF4-FFF2-40B4-BE49-F238E27FC236}">
                <a16:creationId xmlns:a16="http://schemas.microsoft.com/office/drawing/2014/main" id="{6137549F-952E-4431-9B1E-9A283DE8B1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934830" y="5930182"/>
            <a:ext cx="3097730" cy="3097730"/>
          </a:xfrm>
          <a:prstGeom prst="rect">
            <a:avLst/>
          </a:prstGeom>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2579141" y="4434266"/>
            <a:ext cx="1984935" cy="1984935"/>
          </a:xfrm>
          <a:prstGeom prst="rect">
            <a:avLst/>
          </a:prstGeom>
          <a:noFill/>
          <a:extLst>
            <a:ext uri="{909E8E84-426E-40DD-AFC4-6F175D3DCCD1}">
              <a14:hiddenFill xmlns:a14="http://schemas.microsoft.com/office/drawing/2010/main">
                <a:solidFill>
                  <a:srgbClr val="FFFFFF"/>
                </a:solidFill>
              </a14:hiddenFill>
            </a:ext>
          </a:extLst>
        </p:spPr>
      </p:pic>
      <p:pic>
        <p:nvPicPr>
          <p:cNvPr id="115" name="Hammer">
            <a:extLst>
              <a:ext uri="{FF2B5EF4-FFF2-40B4-BE49-F238E27FC236}">
                <a16:creationId xmlns:a16="http://schemas.microsoft.com/office/drawing/2014/main" id="{A363AB2F-EFE0-49E5-937B-CF056B3E4842}"/>
              </a:ext>
            </a:extLst>
          </p:cNvPr>
          <p:cNvPicPr>
            <a:picLocks noChangeAspect="1"/>
          </p:cNvPicPr>
          <p:nvPr/>
        </p:nvPicPr>
        <p:blipFill>
          <a:blip r:embed="rId11"/>
          <a:srcRect/>
          <a:stretch/>
        </p:blipFill>
        <p:spPr>
          <a:xfrm rot="20409273">
            <a:off x="9135620" y="3963825"/>
            <a:ext cx="2210550" cy="2210550"/>
          </a:xfrm>
          <a:prstGeom prst="rect">
            <a:avLst/>
          </a:prstGeom>
          <a:effectLst>
            <a:outerShdw blurRad="50800" dist="38100" dir="2700000" algn="tl" rotWithShape="0">
              <a:prstClr val="black">
                <a:alpha val="40000"/>
              </a:prstClr>
            </a:outerShdw>
          </a:effectLst>
        </p:spPr>
      </p:pic>
      <p:sp>
        <p:nvSpPr>
          <p:cNvPr id="101" name="Freeform: Shape 100">
            <a:extLst>
              <a:ext uri="{FF2B5EF4-FFF2-40B4-BE49-F238E27FC236}">
                <a16:creationId xmlns:a16="http://schemas.microsoft.com/office/drawing/2014/main" id="{7F0B7306-1E73-4698-A6E6-A3A97F769A5D}"/>
              </a:ext>
            </a:extLst>
          </p:cNvPr>
          <p:cNvSpPr/>
          <p:nvPr/>
        </p:nvSpPr>
        <p:spPr>
          <a:xfrm>
            <a:off x="11382554" y="7958610"/>
            <a:ext cx="4302543"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155" name="Group 154">
            <a:extLst>
              <a:ext uri="{FF2B5EF4-FFF2-40B4-BE49-F238E27FC236}">
                <a16:creationId xmlns:a16="http://schemas.microsoft.com/office/drawing/2014/main" id="{B22C091A-9CA4-4868-920B-82CAEE03C3A8}"/>
              </a:ext>
            </a:extLst>
          </p:cNvPr>
          <p:cNvGrpSpPr/>
          <p:nvPr/>
        </p:nvGrpSpPr>
        <p:grpSpPr>
          <a:xfrm>
            <a:off x="2241525" y="4979909"/>
            <a:ext cx="622130" cy="1285353"/>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12" action="ppaction://hlinksldjump"/>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12" action="ppaction://hlinksldjump"/>
                </a:rPr>
                <a:t>3</a:t>
              </a:r>
              <a:endParaRPr lang="en-US" sz="3600" dirty="0">
                <a:solidFill>
                  <a:srgbClr val="D55C88"/>
                </a:solidFill>
                <a:latin typeface="Showcard Gothic" panose="04020904020102020604" pitchFamily="82" charset="0"/>
              </a:endParaRPr>
            </a:p>
          </p:txBody>
        </p:sp>
      </p:grpSp>
      <p:grpSp>
        <p:nvGrpSpPr>
          <p:cNvPr id="168" name="Group 167">
            <a:extLst>
              <a:ext uri="{FF2B5EF4-FFF2-40B4-BE49-F238E27FC236}">
                <a16:creationId xmlns:a16="http://schemas.microsoft.com/office/drawing/2014/main" id="{1F32345B-53EB-4911-8E84-87BC7CBBF993}"/>
              </a:ext>
            </a:extLst>
          </p:cNvPr>
          <p:cNvGrpSpPr/>
          <p:nvPr/>
        </p:nvGrpSpPr>
        <p:grpSpPr>
          <a:xfrm>
            <a:off x="7435851" y="5003159"/>
            <a:ext cx="622130" cy="1285355"/>
            <a:chOff x="-2743200" y="6008610"/>
            <a:chExt cx="910543" cy="1535671"/>
          </a:xfrm>
        </p:grpSpPr>
        <p:cxnSp>
          <p:nvCxnSpPr>
            <p:cNvPr id="169" name="Straight Connector 168">
              <a:extLst>
                <a:ext uri="{FF2B5EF4-FFF2-40B4-BE49-F238E27FC236}">
                  <a16:creationId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 action="ppaction://noaction"/>
              <a:extLst>
                <a:ext uri="{FF2B5EF4-FFF2-40B4-BE49-F238E27FC236}">
                  <a16:creationId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13" action="ppaction://hlinksldjump"/>
                </a:rPr>
                <a:t>6</a:t>
              </a:r>
              <a:endParaRPr lang="en-US" sz="3600" dirty="0">
                <a:solidFill>
                  <a:srgbClr val="D55C88"/>
                </a:solidFill>
                <a:latin typeface="Showcard Gothic" panose="04020904020102020604" pitchFamily="82" charset="0"/>
              </a:endParaRPr>
            </a:p>
          </p:txBody>
        </p:sp>
      </p:grpSp>
      <p:grpSp>
        <p:nvGrpSpPr>
          <p:cNvPr id="171" name="Group 170">
            <a:extLst>
              <a:ext uri="{FF2B5EF4-FFF2-40B4-BE49-F238E27FC236}">
                <a16:creationId xmlns:a16="http://schemas.microsoft.com/office/drawing/2014/main" id="{AE91AC1E-475B-4C5F-B013-C72FFC52563B}"/>
              </a:ext>
            </a:extLst>
          </p:cNvPr>
          <p:cNvGrpSpPr/>
          <p:nvPr/>
        </p:nvGrpSpPr>
        <p:grpSpPr>
          <a:xfrm>
            <a:off x="12268938" y="5133847"/>
            <a:ext cx="622130" cy="1285355"/>
            <a:chOff x="-2743200" y="6008610"/>
            <a:chExt cx="910543" cy="1535671"/>
          </a:xfrm>
        </p:grpSpPr>
        <p:cxnSp>
          <p:nvCxnSpPr>
            <p:cNvPr id="172" name="Straight Connector 171">
              <a:extLst>
                <a:ext uri="{FF2B5EF4-FFF2-40B4-BE49-F238E27FC236}">
                  <a16:creationId xmlns:a16="http://schemas.microsoft.com/office/drawing/2014/main" id="{BE3203DA-15ED-4325-8EED-DF13DF80A8D9}"/>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3" name="Flowchart: Punched Tape 172">
              <a:hlinkClick r:id="" action="ppaction://noaction"/>
              <a:extLst>
                <a:ext uri="{FF2B5EF4-FFF2-40B4-BE49-F238E27FC236}">
                  <a16:creationId xmlns:a16="http://schemas.microsoft.com/office/drawing/2014/main" id="{2C1A83BD-E894-43C8-AF42-280BAEAA1AE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14" action="ppaction://hlinksldjump"/>
                </a:rPr>
                <a:t>9</a:t>
              </a:r>
              <a:endParaRPr lang="en-US" sz="3600" dirty="0">
                <a:solidFill>
                  <a:srgbClr val="D55C88"/>
                </a:solidFill>
                <a:latin typeface="Showcard Gothic" panose="04020904020102020604" pitchFamily="82" charset="0"/>
              </a:endParaRPr>
            </a:p>
          </p:txBody>
        </p:sp>
      </p:grpSp>
      <p:sp>
        <p:nvSpPr>
          <p:cNvPr id="96" name="Freeform: Shape 95">
            <a:extLst>
              <a:ext uri="{FF2B5EF4-FFF2-40B4-BE49-F238E27FC236}">
                <a16:creationId xmlns:a16="http://schemas.microsoft.com/office/drawing/2014/main" id="{31B9436C-63AD-4F0F-B063-10A57D8A73CD}"/>
              </a:ext>
            </a:extLst>
          </p:cNvPr>
          <p:cNvSpPr/>
          <p:nvPr/>
        </p:nvSpPr>
        <p:spPr>
          <a:xfrm>
            <a:off x="6688414" y="7753596"/>
            <a:ext cx="4302543"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153EF4D9-2625-4B76-A622-BF547CD875FC}"/>
              </a:ext>
            </a:extLst>
          </p:cNvPr>
          <p:cNvSpPr/>
          <p:nvPr/>
        </p:nvSpPr>
        <p:spPr>
          <a:xfrm>
            <a:off x="12335577" y="9110010"/>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sp>
        <p:nvSpPr>
          <p:cNvPr id="22" name="Oval 21">
            <a:extLst>
              <a:ext uri="{FF2B5EF4-FFF2-40B4-BE49-F238E27FC236}">
                <a16:creationId xmlns:a16="http://schemas.microsoft.com/office/drawing/2014/main" id="{3011487A-659D-4F85-9797-016E6D658CD6}"/>
              </a:ext>
            </a:extLst>
          </p:cNvPr>
          <p:cNvSpPr/>
          <p:nvPr/>
        </p:nvSpPr>
        <p:spPr>
          <a:xfrm>
            <a:off x="7275657" y="9161372"/>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74" name="Picture 4" descr="Dizzy GIFs - Get the best gif on GIFER">
            <a:extLst>
              <a:ext uri="{FF2B5EF4-FFF2-40B4-BE49-F238E27FC236}">
                <a16:creationId xmlns:a16="http://schemas.microsoft.com/office/drawing/2014/main" id="{F634A11D-784A-4339-8DEA-029A012C5B08}"/>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175872" y="6531358"/>
            <a:ext cx="1249859" cy="1249859"/>
          </a:xfrm>
          <a:prstGeom prst="rect">
            <a:avLst/>
          </a:prstGeom>
          <a:noFill/>
          <a:extLst>
            <a:ext uri="{909E8E84-426E-40DD-AFC4-6F175D3DCCD1}">
              <a14:hiddenFill xmlns:a14="http://schemas.microsoft.com/office/drawing/2010/main">
                <a:solidFill>
                  <a:srgbClr val="FFFFFF"/>
                </a:solidFill>
              </a14:hiddenFill>
            </a:ext>
          </a:extLst>
        </p:spPr>
      </p:pic>
      <p:pic>
        <p:nvPicPr>
          <p:cNvPr id="116" name="Hammer">
            <a:extLst>
              <a:ext uri="{FF2B5EF4-FFF2-40B4-BE49-F238E27FC236}">
                <a16:creationId xmlns:a16="http://schemas.microsoft.com/office/drawing/2014/main" id="{1C6341C4-C3BC-4C91-93C5-C279BA02D203}"/>
              </a:ext>
            </a:extLst>
          </p:cNvPr>
          <p:cNvPicPr>
            <a:picLocks noChangeAspect="1"/>
          </p:cNvPicPr>
          <p:nvPr/>
        </p:nvPicPr>
        <p:blipFill>
          <a:blip r:embed="rId11"/>
          <a:srcRect/>
          <a:stretch/>
        </p:blipFill>
        <p:spPr>
          <a:xfrm rot="20409273">
            <a:off x="13752406" y="5461164"/>
            <a:ext cx="2210550" cy="2210550"/>
          </a:xfrm>
          <a:prstGeom prst="rect">
            <a:avLst/>
          </a:prstGeom>
          <a:effectLst>
            <a:outerShdw blurRad="50800" dist="38100" dir="2700000" algn="tl" rotWithShape="0">
              <a:prstClr val="black">
                <a:alpha val="40000"/>
              </a:prstClr>
            </a:outerShdw>
          </a:effectLst>
        </p:spPr>
      </p:pic>
      <p:pic>
        <p:nvPicPr>
          <p:cNvPr id="60" name="Picture 4" descr="Dizzy GIFs - Get the best gif on GIFER">
            <a:extLst>
              <a:ext uri="{FF2B5EF4-FFF2-40B4-BE49-F238E27FC236}">
                <a16:creationId xmlns:a16="http://schemas.microsoft.com/office/drawing/2014/main"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25403" y="6450269"/>
            <a:ext cx="1249859" cy="1249859"/>
          </a:xfrm>
          <a:prstGeom prst="rect">
            <a:avLst/>
          </a:prstGeom>
          <a:noFill/>
          <a:extLst>
            <a:ext uri="{909E8E84-426E-40DD-AFC4-6F175D3DCCD1}">
              <a14:hiddenFill xmlns:a14="http://schemas.microsoft.com/office/drawing/2010/main">
                <a:solidFill>
                  <a:srgbClr val="FFFFFF"/>
                </a:solidFill>
              </a14:hiddenFill>
            </a:ext>
          </a:extLst>
        </p:spPr>
      </p:pic>
      <p:pic>
        <p:nvPicPr>
          <p:cNvPr id="118" name="Hammer">
            <a:extLst>
              <a:ext uri="{FF2B5EF4-FFF2-40B4-BE49-F238E27FC236}">
                <a16:creationId xmlns:a16="http://schemas.microsoft.com/office/drawing/2014/main" id="{18B2D8AA-977D-4563-868B-8CFDD8DD295F}"/>
              </a:ext>
            </a:extLst>
          </p:cNvPr>
          <p:cNvPicPr>
            <a:picLocks noChangeAspect="1"/>
          </p:cNvPicPr>
          <p:nvPr/>
        </p:nvPicPr>
        <p:blipFill>
          <a:blip r:embed="rId11"/>
          <a:srcRect/>
          <a:stretch/>
        </p:blipFill>
        <p:spPr>
          <a:xfrm rot="20409273">
            <a:off x="9229693" y="5703755"/>
            <a:ext cx="2210550" cy="2210550"/>
          </a:xfrm>
          <a:prstGeom prst="rect">
            <a:avLst/>
          </a:prstGeom>
          <a:effectLst>
            <a:outerShdw blurRad="50800" dist="38100" dir="2700000" algn="tl" rotWithShape="0">
              <a:prstClr val="black">
                <a:alpha val="40000"/>
              </a:prstClr>
            </a:outerShdw>
          </a:effectLst>
        </p:spPr>
      </p:pic>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068070" y="7560353"/>
            <a:ext cx="3029978" cy="3029978"/>
          </a:xfrm>
          <a:prstGeom prst="rect">
            <a:avLst/>
          </a:prstGeom>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flipH="1">
            <a:off x="12016812" y="7531775"/>
            <a:ext cx="3282494" cy="3282494"/>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63278" y="7913888"/>
            <a:ext cx="1249859" cy="124985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7827158" y="7542491"/>
            <a:ext cx="1984935" cy="1984935"/>
          </a:xfrm>
          <a:prstGeom prst="rect">
            <a:avLst/>
          </a:prstGeom>
          <a:noFill/>
          <a:extLst>
            <a:ext uri="{909E8E84-426E-40DD-AFC4-6F175D3DCCD1}">
              <a14:hiddenFill xmlns:a14="http://schemas.microsoft.com/office/drawing/2010/main">
                <a:solidFill>
                  <a:srgbClr val="FFFFFF"/>
                </a:solidFill>
              </a14:hiddenFill>
            </a:ext>
          </a:extLst>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11"/>
          <a:srcRect/>
          <a:stretch/>
        </p:blipFill>
        <p:spPr>
          <a:xfrm rot="20409273">
            <a:off x="9068579" y="7104099"/>
            <a:ext cx="2210550" cy="221055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329034" y="8159318"/>
            <a:ext cx="1249859" cy="1249859"/>
          </a:xfrm>
          <a:prstGeom prst="rect">
            <a:avLst/>
          </a:prstGeom>
          <a:noFill/>
          <a:extLst>
            <a:ext uri="{909E8E84-426E-40DD-AFC4-6F175D3DCCD1}">
              <a14:hiddenFill xmlns:a14="http://schemas.microsoft.com/office/drawing/2010/main">
                <a:solidFill>
                  <a:srgbClr val="FFFFFF"/>
                </a:solidFill>
              </a14:hiddenFill>
            </a:ext>
          </a:extLst>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11"/>
          <a:srcRect/>
          <a:stretch/>
        </p:blipFill>
        <p:spPr>
          <a:xfrm rot="20409273">
            <a:off x="14472466" y="6862310"/>
            <a:ext cx="2210550" cy="2210550"/>
          </a:xfrm>
          <a:prstGeom prst="rect">
            <a:avLst/>
          </a:prstGeom>
          <a:effectLst>
            <a:outerShdw blurRad="50800" dist="38100" dir="2700000" algn="tl" rotWithShape="0">
              <a:prstClr val="black">
                <a:alpha val="40000"/>
              </a:prstClr>
            </a:outerShdw>
          </a:effectLst>
        </p:spPr>
      </p:pic>
      <p:grpSp>
        <p:nvGrpSpPr>
          <p:cNvPr id="162" name="Group 161">
            <a:extLst>
              <a:ext uri="{FF2B5EF4-FFF2-40B4-BE49-F238E27FC236}">
                <a16:creationId xmlns:a16="http://schemas.microsoft.com/office/drawing/2014/main" id="{B3FBD4A7-3E04-45C4-99F2-6A3E0AA19DE4}"/>
              </a:ext>
            </a:extLst>
          </p:cNvPr>
          <p:cNvGrpSpPr/>
          <p:nvPr/>
        </p:nvGrpSpPr>
        <p:grpSpPr>
          <a:xfrm>
            <a:off x="7273920" y="8188408"/>
            <a:ext cx="622130" cy="1285355"/>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 action="ppaction://noaction"/>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18" action="ppaction://hlinksldjump"/>
                </a:rPr>
                <a:t>4</a:t>
              </a:r>
              <a:endParaRPr lang="en-US" sz="3600" dirty="0">
                <a:solidFill>
                  <a:srgbClr val="D55C88"/>
                </a:solidFill>
                <a:latin typeface="Showcard Gothic" panose="04020904020102020604" pitchFamily="82" charset="0"/>
              </a:endParaRPr>
            </a:p>
          </p:txBody>
        </p:sp>
      </p:grpSp>
      <p:grpSp>
        <p:nvGrpSpPr>
          <p:cNvPr id="177" name="Group 176">
            <a:extLst>
              <a:ext uri="{FF2B5EF4-FFF2-40B4-BE49-F238E27FC236}">
                <a16:creationId xmlns:a16="http://schemas.microsoft.com/office/drawing/2014/main" id="{C22F742D-4BD0-45FA-8C7B-1A34E8B6A6AE}"/>
              </a:ext>
            </a:extLst>
          </p:cNvPr>
          <p:cNvGrpSpPr/>
          <p:nvPr/>
        </p:nvGrpSpPr>
        <p:grpSpPr>
          <a:xfrm>
            <a:off x="12370821" y="8024018"/>
            <a:ext cx="622130" cy="1285355"/>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 action="ppaction://noaction"/>
              <a:extLst>
                <a:ext uri="{FF2B5EF4-FFF2-40B4-BE49-F238E27FC236}">
                  <a16:creationId xmlns:a16="http://schemas.microsoft.com/office/drawing/2014/main" id="{54D64E5B-333F-4F19-8EB1-26EC8563533A}"/>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19" action="ppaction://hlinksldjump"/>
                </a:rPr>
                <a:t>7</a:t>
              </a:r>
              <a:endParaRPr lang="en-US" sz="3600" dirty="0">
                <a:solidFill>
                  <a:srgbClr val="D55C88"/>
                </a:solidFill>
                <a:latin typeface="Showcard Gothic" panose="04020904020102020604" pitchFamily="82" charset="0"/>
              </a:endParaRPr>
            </a:p>
          </p:txBody>
        </p:sp>
      </p:grpSp>
      <p:grpSp>
        <p:nvGrpSpPr>
          <p:cNvPr id="152" name="Group 151">
            <a:extLst>
              <a:ext uri="{FF2B5EF4-FFF2-40B4-BE49-F238E27FC236}">
                <a16:creationId xmlns:a16="http://schemas.microsoft.com/office/drawing/2014/main" id="{885F0496-B669-475E-B8F8-F1330F59F79D}"/>
              </a:ext>
            </a:extLst>
          </p:cNvPr>
          <p:cNvGrpSpPr/>
          <p:nvPr/>
        </p:nvGrpSpPr>
        <p:grpSpPr>
          <a:xfrm>
            <a:off x="1914444" y="6450442"/>
            <a:ext cx="622130" cy="1285355"/>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 action="ppaction://noaction"/>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20" action="ppaction://hlinksldjump"/>
                </a:rPr>
                <a:t>2</a:t>
              </a:r>
              <a:endParaRPr lang="en-US" sz="3600" dirty="0">
                <a:solidFill>
                  <a:srgbClr val="D55C88"/>
                </a:solidFill>
                <a:latin typeface="Showcard Gothic" panose="04020904020102020604" pitchFamily="82" charset="0"/>
              </a:endParaRPr>
            </a:p>
          </p:txBody>
        </p:sp>
      </p:grpSp>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11"/>
          <a:srcRect/>
          <a:stretch/>
        </p:blipFill>
        <p:spPr>
          <a:xfrm rot="20409273">
            <a:off x="3907333" y="3871226"/>
            <a:ext cx="2210550" cy="2210550"/>
          </a:xfrm>
          <a:prstGeom prst="rect">
            <a:avLst/>
          </a:prstGeom>
          <a:effectLst>
            <a:outerShdw blurRad="50800" dist="38100" dir="2700000" algn="tl" rotWithShape="0">
              <a:prstClr val="black">
                <a:alpha val="40000"/>
              </a:prstClr>
            </a:outerShdw>
          </a:effectLst>
        </p:spPr>
      </p:pic>
      <p:grpSp>
        <p:nvGrpSpPr>
          <p:cNvPr id="174" name="Group 173">
            <a:extLst>
              <a:ext uri="{FF2B5EF4-FFF2-40B4-BE49-F238E27FC236}">
                <a16:creationId xmlns:a16="http://schemas.microsoft.com/office/drawing/2014/main" id="{48F91986-F2EB-4E98-A2E7-51F5484F6760}"/>
              </a:ext>
            </a:extLst>
          </p:cNvPr>
          <p:cNvGrpSpPr/>
          <p:nvPr/>
        </p:nvGrpSpPr>
        <p:grpSpPr>
          <a:xfrm>
            <a:off x="12171304" y="6701915"/>
            <a:ext cx="622130" cy="1285355"/>
            <a:chOff x="-2743200" y="6008610"/>
            <a:chExt cx="910543" cy="1535671"/>
          </a:xfrm>
        </p:grpSpPr>
        <p:cxnSp>
          <p:nvCxnSpPr>
            <p:cNvPr id="175" name="Straight Connector 174">
              <a:extLst>
                <a:ext uri="{FF2B5EF4-FFF2-40B4-BE49-F238E27FC236}">
                  <a16:creationId xmlns:a16="http://schemas.microsoft.com/office/drawing/2014/main" id="{FA1AE130-5B51-40E9-BF91-F05F99F37FC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6" name="Flowchart: Punched Tape 175">
              <a:hlinkClick r:id="" action="ppaction://noaction"/>
              <a:extLst>
                <a:ext uri="{FF2B5EF4-FFF2-40B4-BE49-F238E27FC236}">
                  <a16:creationId xmlns:a16="http://schemas.microsoft.com/office/drawing/2014/main" id="{00A89A63-86F1-46D8-8353-B2BE5329F9F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21" action="ppaction://hlinksldjump"/>
                </a:rPr>
                <a:t>8</a:t>
              </a:r>
              <a:endParaRPr lang="en-US" sz="3600" dirty="0">
                <a:solidFill>
                  <a:srgbClr val="D55C88"/>
                </a:solidFill>
                <a:latin typeface="Showcard Gothic" panose="04020904020102020604" pitchFamily="82" charset="0"/>
              </a:endParaRPr>
            </a:p>
          </p:txBody>
        </p:sp>
      </p:grpSp>
      <p:pic>
        <p:nvPicPr>
          <p:cNvPr id="117" name="Hammer">
            <a:extLst>
              <a:ext uri="{FF2B5EF4-FFF2-40B4-BE49-F238E27FC236}">
                <a16:creationId xmlns:a16="http://schemas.microsoft.com/office/drawing/2014/main" id="{87E6A8F7-48A9-4A37-89A9-8F602951BF6C}"/>
              </a:ext>
            </a:extLst>
          </p:cNvPr>
          <p:cNvPicPr>
            <a:picLocks noChangeAspect="1"/>
          </p:cNvPicPr>
          <p:nvPr/>
        </p:nvPicPr>
        <p:blipFill>
          <a:blip r:embed="rId11"/>
          <a:srcRect/>
          <a:stretch/>
        </p:blipFill>
        <p:spPr>
          <a:xfrm rot="20409273">
            <a:off x="13918042" y="3817734"/>
            <a:ext cx="2210550" cy="2210550"/>
          </a:xfrm>
          <a:prstGeom prst="rect">
            <a:avLst/>
          </a:prstGeom>
          <a:effectLst>
            <a:outerShdw blurRad="50800" dist="38100" dir="2700000" algn="tl" rotWithShape="0">
              <a:prstClr val="black">
                <a:alpha val="40000"/>
              </a:prstClr>
            </a:outerShdw>
          </a:effectLst>
        </p:spPr>
      </p:pic>
      <p:grpSp>
        <p:nvGrpSpPr>
          <p:cNvPr id="165" name="Group 164">
            <a:extLst>
              <a:ext uri="{FF2B5EF4-FFF2-40B4-BE49-F238E27FC236}">
                <a16:creationId xmlns:a16="http://schemas.microsoft.com/office/drawing/2014/main" id="{8B3FC148-1FE6-409E-916B-1A271FFAF5A8}"/>
              </a:ext>
            </a:extLst>
          </p:cNvPr>
          <p:cNvGrpSpPr/>
          <p:nvPr/>
        </p:nvGrpSpPr>
        <p:grpSpPr>
          <a:xfrm>
            <a:off x="7338045" y="6507344"/>
            <a:ext cx="622130" cy="1285355"/>
            <a:chOff x="-2743200" y="6008610"/>
            <a:chExt cx="910543" cy="1535671"/>
          </a:xfrm>
        </p:grpSpPr>
        <p:cxnSp>
          <p:nvCxnSpPr>
            <p:cNvPr id="166" name="Straight Connector 165">
              <a:extLst>
                <a:ext uri="{FF2B5EF4-FFF2-40B4-BE49-F238E27FC236}">
                  <a16:creationId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 action="ppaction://noaction"/>
              <a:extLst>
                <a:ext uri="{FF2B5EF4-FFF2-40B4-BE49-F238E27FC236}">
                  <a16:creationId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22" action="ppaction://hlinksldjump"/>
                </a:rPr>
                <a:t>5</a:t>
              </a:r>
              <a:endParaRPr lang="en-US" sz="3600" dirty="0">
                <a:solidFill>
                  <a:srgbClr val="D55C88"/>
                </a:solidFill>
                <a:latin typeface="Showcard Gothic" panose="04020904020102020604" pitchFamily="82" charset="0"/>
              </a:endParaRPr>
            </a:p>
          </p:txBody>
        </p:sp>
      </p:grpSp>
      <p:pic>
        <p:nvPicPr>
          <p:cNvPr id="110" name="Picture 4" descr="Dizzy GIFs - Get the best gif on GIFER">
            <a:extLst>
              <a:ext uri="{FF2B5EF4-FFF2-40B4-BE49-F238E27FC236}">
                <a16:creationId xmlns:a16="http://schemas.microsoft.com/office/drawing/2014/main" id="{576F5F72-7292-4191-BE7A-964B294EEB85}"/>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6786" y="4742959"/>
            <a:ext cx="1249859" cy="1249859"/>
          </a:xfrm>
          <a:prstGeom prst="rect">
            <a:avLst/>
          </a:prstGeom>
          <a:noFill/>
          <a:extLst>
            <a:ext uri="{909E8E84-426E-40DD-AFC4-6F175D3DCCD1}">
              <a14:hiddenFill xmlns:a14="http://schemas.microsoft.com/office/drawing/2010/main">
                <a:solidFill>
                  <a:srgbClr val="FFFFFF"/>
                </a:solidFill>
              </a14:hiddenFill>
            </a:ext>
          </a:extLst>
        </p:spPr>
      </p:pic>
      <p:sp>
        <p:nvSpPr>
          <p:cNvPr id="102" name="Freeform: Shape 101">
            <a:extLst>
              <a:ext uri="{FF2B5EF4-FFF2-40B4-BE49-F238E27FC236}">
                <a16:creationId xmlns:a16="http://schemas.microsoft.com/office/drawing/2014/main" id="{97D8BA7E-42EF-4DBE-B36A-359DCF8B8918}"/>
              </a:ext>
            </a:extLst>
          </p:cNvPr>
          <p:cNvSpPr/>
          <p:nvPr/>
        </p:nvSpPr>
        <p:spPr>
          <a:xfrm>
            <a:off x="6564080" y="9208749"/>
            <a:ext cx="423481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3" name="Freeform: Shape 102">
            <a:extLst>
              <a:ext uri="{FF2B5EF4-FFF2-40B4-BE49-F238E27FC236}">
                <a16:creationId xmlns:a16="http://schemas.microsoft.com/office/drawing/2014/main" id="{12466EB9-DD07-42FC-9814-7F7CEDEDAE94}"/>
              </a:ext>
            </a:extLst>
          </p:cNvPr>
          <p:cNvSpPr/>
          <p:nvPr/>
        </p:nvSpPr>
        <p:spPr>
          <a:xfrm>
            <a:off x="11731025" y="9410700"/>
            <a:ext cx="4135551"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0" name="Oval 19">
            <a:extLst>
              <a:ext uri="{FF2B5EF4-FFF2-40B4-BE49-F238E27FC236}">
                <a16:creationId xmlns:a16="http://schemas.microsoft.com/office/drawing/2014/main" id="{C6944E69-14D2-41FB-A113-6C7955B248DD}"/>
              </a:ext>
            </a:extLst>
          </p:cNvPr>
          <p:cNvSpPr/>
          <p:nvPr/>
        </p:nvSpPr>
        <p:spPr>
          <a:xfrm>
            <a:off x="1949961" y="7418034"/>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1123" name="Graphic 1122">
            <a:extLst>
              <a:ext uri="{FF2B5EF4-FFF2-40B4-BE49-F238E27FC236}">
                <a16:creationId xmlns:a16="http://schemas.microsoft.com/office/drawing/2014/main" id="{7854724E-BF13-4B23-BC98-12BA0C4ABB9C}"/>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flipH="1">
            <a:off x="2425416" y="5977014"/>
            <a:ext cx="1883936" cy="3118725"/>
          </a:xfrm>
          <a:prstGeom prst="rect">
            <a:avLst/>
          </a:pr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2611736" y="5963019"/>
            <a:ext cx="1984935" cy="1984935"/>
          </a:xfrm>
          <a:prstGeom prst="rect">
            <a:avLst/>
          </a:prstGeom>
          <a:noFill/>
          <a:extLst>
            <a:ext uri="{909E8E84-426E-40DD-AFC4-6F175D3DCCD1}">
              <a14:hiddenFill xmlns:a14="http://schemas.microsoft.com/office/drawing/2010/main">
                <a:solidFill>
                  <a:srgbClr val="FFFFFF"/>
                </a:solidFill>
              </a14:hiddenFill>
            </a:ext>
          </a:extLst>
        </p:spPr>
      </p:pic>
      <p:sp>
        <p:nvSpPr>
          <p:cNvPr id="90" name="Freeform: Shape 89">
            <a:extLst>
              <a:ext uri="{FF2B5EF4-FFF2-40B4-BE49-F238E27FC236}">
                <a16:creationId xmlns:a16="http://schemas.microsoft.com/office/drawing/2014/main" id="{C76EEF65-5803-4056-BCBE-A9C85761F459}"/>
              </a:ext>
            </a:extLst>
          </p:cNvPr>
          <p:cNvSpPr/>
          <p:nvPr/>
        </p:nvSpPr>
        <p:spPr>
          <a:xfrm>
            <a:off x="1286340" y="7646643"/>
            <a:ext cx="447186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D6219C17-D7AF-463E-A22E-F7E729DB6469}"/>
              </a:ext>
            </a:extLst>
          </p:cNvPr>
          <p:cNvSpPr/>
          <p:nvPr/>
        </p:nvSpPr>
        <p:spPr>
          <a:xfrm>
            <a:off x="1921024" y="8928522"/>
            <a:ext cx="2893004" cy="609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438177" y="7368819"/>
            <a:ext cx="1839744" cy="3068388"/>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17300" y="7962151"/>
            <a:ext cx="622130" cy="1285355"/>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 action="ppaction://noaction"/>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600" dirty="0">
                  <a:solidFill>
                    <a:srgbClr val="D55C88"/>
                  </a:solidFill>
                  <a:latin typeface="Showcard Gothic" panose="04020904020102020604" pitchFamily="82" charset="0"/>
                  <a:hlinkClick r:id="rId25" action="ppaction://hlinksldjump"/>
                </a:rPr>
                <a:t>1</a:t>
              </a:r>
              <a:endParaRPr lang="en-US" sz="3600" dirty="0">
                <a:solidFill>
                  <a:srgbClr val="D55C88"/>
                </a:solidFill>
                <a:latin typeface="Showcard Gothic" panose="04020904020102020604" pitchFamily="82" charset="0"/>
              </a:endParaRP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11"/>
          <a:srcRect/>
          <a:stretch/>
        </p:blipFill>
        <p:spPr>
          <a:xfrm rot="20409273">
            <a:off x="3811789" y="7182831"/>
            <a:ext cx="2210550" cy="2210550"/>
          </a:xfrm>
          <a:prstGeom prst="rect">
            <a:avLst/>
          </a:prstGeom>
          <a:effectLst>
            <a:outerShdw blurRad="50800" dist="38100" dir="2700000" algn="tl" rotWithShape="0">
              <a:prstClr val="black">
                <a:alpha val="40000"/>
              </a:prstClr>
            </a:outerShdw>
          </a:effectLst>
        </p:spPr>
      </p:pic>
      <p:sp>
        <p:nvSpPr>
          <p:cNvPr id="13" name="Freeform: Shape 12">
            <a:extLst>
              <a:ext uri="{FF2B5EF4-FFF2-40B4-BE49-F238E27FC236}">
                <a16:creationId xmlns:a16="http://schemas.microsoft.com/office/drawing/2014/main" id="{539DA33E-60FF-4B9B-8AD4-0480D991D309}"/>
              </a:ext>
            </a:extLst>
          </p:cNvPr>
          <p:cNvSpPr/>
          <p:nvPr/>
        </p:nvSpPr>
        <p:spPr>
          <a:xfrm>
            <a:off x="1259891" y="9202692"/>
            <a:ext cx="4234815" cy="18288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19" name="Hammer">
            <a:extLst>
              <a:ext uri="{FF2B5EF4-FFF2-40B4-BE49-F238E27FC236}">
                <a16:creationId xmlns:a16="http://schemas.microsoft.com/office/drawing/2014/main" id="{8032D3E8-3390-4CFA-8982-6892BD36A92E}"/>
              </a:ext>
            </a:extLst>
          </p:cNvPr>
          <p:cNvPicPr>
            <a:picLocks noChangeAspect="1"/>
          </p:cNvPicPr>
          <p:nvPr/>
        </p:nvPicPr>
        <p:blipFill>
          <a:blip r:embed="rId11"/>
          <a:srcRect/>
          <a:stretch/>
        </p:blipFill>
        <p:spPr>
          <a:xfrm rot="20409273">
            <a:off x="4279105" y="5483706"/>
            <a:ext cx="2210550" cy="2210550"/>
          </a:xfrm>
          <a:prstGeom prst="rect">
            <a:avLst/>
          </a:prstGeom>
          <a:effectLst>
            <a:outerShdw blurRad="50800" dist="38100" dir="2700000" algn="tl" rotWithShape="0">
              <a:prstClr val="black">
                <a:alpha val="40000"/>
              </a:prstClr>
            </a:outerShdw>
          </a:effectLst>
        </p:spPr>
      </p:pic>
      <p:pic>
        <p:nvPicPr>
          <p:cNvPr id="92" name="Picture 8" descr="ArtStation - Animations in Pixel Art">
            <a:extLst>
              <a:ext uri="{FF2B5EF4-FFF2-40B4-BE49-F238E27FC236}">
                <a16:creationId xmlns:a16="http://schemas.microsoft.com/office/drawing/2014/main" id="{688ECE78-16BC-4A20-A6C0-22DFC42505E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12879235" y="4434264"/>
            <a:ext cx="1984935" cy="1984935"/>
          </a:xfrm>
          <a:prstGeom prst="rect">
            <a:avLst/>
          </a:prstGeom>
          <a:noFill/>
          <a:extLst>
            <a:ext uri="{909E8E84-426E-40DD-AFC4-6F175D3DCCD1}">
              <a14:hiddenFill xmlns:a14="http://schemas.microsoft.com/office/drawing/2010/main">
                <a:solidFill>
                  <a:srgbClr val="FFFFFF"/>
                </a:solidFill>
              </a14:hiddenFill>
            </a:ext>
          </a:extLst>
        </p:spPr>
      </p:pic>
      <p:sp>
        <p:nvSpPr>
          <p:cNvPr id="83" name="Right Arrow 82">
            <a:hlinkClick r:id="rId26" action="ppaction://hlinksldjump"/>
          </p:cNvPr>
          <p:cNvSpPr/>
          <p:nvPr/>
        </p:nvSpPr>
        <p:spPr>
          <a:xfrm>
            <a:off x="16055797" y="9702965"/>
            <a:ext cx="2123239"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109085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1000"/>
                                  </p:stCondLst>
                                  <p:childTnLst>
                                    <p:animMotion origin="layout" path="M -4.58333E-6 7.40741E-7 L 0.0017 0.1206 " pathEditMode="relative" rAng="0" ptsTypes="AA">
                                      <p:cBhvr>
                                        <p:cTn id="6" dur="5250" fill="hold"/>
                                        <p:tgtEl>
                                          <p:spTgt spid="1124"/>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0 -3.7037E-7 L 0.00169 0.1206 " pathEditMode="relative" rAng="0" ptsTypes="AA">
                                      <p:cBhvr>
                                        <p:cTn id="8" dur="5250" fill="hold"/>
                                        <p:tgtEl>
                                          <p:spTgt spid="112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1740"/>
                                  </p:stCondLst>
                                  <p:childTnLst>
                                    <p:animMotion origin="layout" path="M 2.08333E-6 0 L 0.00169 0.1206 " pathEditMode="relative" rAng="0" ptsTypes="AA">
                                      <p:cBhvr>
                                        <p:cTn id="10" dur="5250" fill="hold"/>
                                        <p:tgtEl>
                                          <p:spTgt spid="1127"/>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1500"/>
                                  </p:stCondLst>
                                  <p:childTnLst>
                                    <p:animMotion origin="layout" path="M -3.75E-6 -2.59259E-6 L 0.0017 0.1206 " pathEditMode="relative" rAng="0" ptsTypes="AA">
                                      <p:cBhvr>
                                        <p:cTn id="12" dur="5250" fill="hold"/>
                                        <p:tgtEl>
                                          <p:spTgt spid="1125"/>
                                        </p:tgtEl>
                                        <p:attrNameLst>
                                          <p:attrName>ppt_x</p:attrName>
                                          <p:attrName>ppt_y</p:attrName>
                                        </p:attrNameLst>
                                      </p:cBhvr>
                                      <p:rCtr x="78" y="6019"/>
                                    </p:animMotion>
                                  </p:childTnLst>
                                </p:cTn>
                              </p:par>
                              <p:par>
                                <p:cTn id="13" presetID="42" presetClass="path" presetSubtype="0" repeatCount="indefinite" accel="50000" decel="50000" autoRev="1" fill="hold" nodeType="withEffect">
                                  <p:stCondLst>
                                    <p:cond delay="750"/>
                                  </p:stCondLst>
                                  <p:childTnLst>
                                    <p:animMotion origin="layout" path="M 2.08333E-6 2.96296E-6 L 0.00169 0.1206 " pathEditMode="relative" rAng="0" ptsTypes="AA">
                                      <p:cBhvr>
                                        <p:cTn id="14" dur="5250" fill="hold"/>
                                        <p:tgtEl>
                                          <p:spTgt spid="1128"/>
                                        </p:tgtEl>
                                        <p:attrNameLst>
                                          <p:attrName>ppt_x</p:attrName>
                                          <p:attrName>ppt_y</p:attrName>
                                        </p:attrNameLst>
                                      </p:cBhvr>
                                      <p:rCtr x="78" y="6019"/>
                                    </p:animMotion>
                                  </p:childTnLst>
                                </p:cTn>
                              </p:par>
                              <p:par>
                                <p:cTn id="15" presetID="42" presetClass="path" presetSubtype="0" repeatCount="indefinite" accel="50000" decel="50000" autoRev="1" fill="hold" nodeType="withEffect">
                                  <p:stCondLst>
                                    <p:cond delay="1900"/>
                                  </p:stCondLst>
                                  <p:childTnLst>
                                    <p:animMotion origin="layout" path="M -3.95833E-6 -2.96296E-6 L 0.0017 0.1206 " pathEditMode="relative" rAng="0" ptsTypes="AA">
                                      <p:cBhvr>
                                        <p:cTn id="16" dur="5250" fill="hold"/>
                                        <p:tgtEl>
                                          <p:spTgt spid="1123"/>
                                        </p:tgtEl>
                                        <p:attrNameLst>
                                          <p:attrName>ppt_x</p:attrName>
                                          <p:attrName>ppt_y</p:attrName>
                                        </p:attrNameLst>
                                      </p:cBhvr>
                                      <p:rCtr x="78" y="6019"/>
                                    </p:animMotion>
                                  </p:childTnLst>
                                </p:cTn>
                              </p:par>
                              <p:par>
                                <p:cTn id="17" presetID="42" presetClass="path" presetSubtype="0" repeatCount="indefinite" accel="50000" decel="50000" autoRev="1" fill="hold" nodeType="withEffect">
                                  <p:stCondLst>
                                    <p:cond delay="1500"/>
                                  </p:stCondLst>
                                  <p:childTnLst>
                                    <p:animMotion origin="layout" path="M 2.91667E-6 -1.11111E-6 L 0.00169 0.1206 " pathEditMode="relative" rAng="0" ptsTypes="AA">
                                      <p:cBhvr>
                                        <p:cTn id="18" dur="5250" fill="hold"/>
                                        <p:tgtEl>
                                          <p:spTgt spid="1116"/>
                                        </p:tgtEl>
                                        <p:attrNameLst>
                                          <p:attrName>ppt_x</p:attrName>
                                          <p:attrName>ppt_y</p:attrName>
                                        </p:attrNameLst>
                                      </p:cBhvr>
                                      <p:rCtr x="78" y="6019"/>
                                    </p:animMotion>
                                  </p:childTnLst>
                                </p:cTn>
                              </p:par>
                              <p:par>
                                <p:cTn id="19" presetID="42" presetClass="path" presetSubtype="0" repeatCount="indefinite" accel="50000" decel="50000" autoRev="1" fill="hold" nodeType="withEffect">
                                  <p:stCondLst>
                                    <p:cond delay="1500"/>
                                  </p:stCondLst>
                                  <p:childTnLst>
                                    <p:animMotion origin="layout" path="M -3.95833E-6 1.48148E-6 L 0.0017 0.1206 " pathEditMode="relative" rAng="0" ptsTypes="AA">
                                      <p:cBhvr>
                                        <p:cTn id="20" dur="5250" fill="hold"/>
                                        <p:tgtEl>
                                          <p:spTgt spid="1117"/>
                                        </p:tgtEl>
                                        <p:attrNameLst>
                                          <p:attrName>ppt_x</p:attrName>
                                          <p:attrName>ppt_y</p:attrName>
                                        </p:attrNameLst>
                                      </p:cBhvr>
                                      <p:rCtr x="78" y="6019"/>
                                    </p:animMotion>
                                  </p:childTnLst>
                                </p:cTn>
                              </p:par>
                              <p:par>
                                <p:cTn id="21" presetID="42" presetClass="path" presetSubtype="0" repeatCount="indefinite" accel="50000" decel="50000" autoRev="1" fill="hold" nodeType="withEffect">
                                  <p:stCondLst>
                                    <p:cond delay="2000"/>
                                  </p:stCondLst>
                                  <p:childTnLst>
                                    <p:animMotion origin="layout" path="M 2.08333E-6 2.22222E-6 L 0.00169 0.1206 " pathEditMode="relative" rAng="0" ptsTypes="AA">
                                      <p:cBhvr>
                                        <p:cTn id="22" dur="5250" fill="hold"/>
                                        <p:tgtEl>
                                          <p:spTgt spid="1118"/>
                                        </p:tgtEl>
                                        <p:attrNameLst>
                                          <p:attrName>ppt_x</p:attrName>
                                          <p:attrName>ppt_y</p:attrName>
                                        </p:attrNameLst>
                                      </p:cBhvr>
                                      <p:rCtr x="78" y="6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16"/>
                    </p:tgtEl>
                  </p:cond>
                </p:stCondLst>
                <p:endSync evt="end" delay="0">
                  <p:rtn val="all"/>
                </p:endSync>
                <p:childTnLst>
                  <p:par>
                    <p:cTn id="24" fill="hold">
                      <p:stCondLst>
                        <p:cond delay="0"/>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22"/>
                                        </p:tgtEl>
                                        <p:attrNameLst>
                                          <p:attrName>style.visibility</p:attrName>
                                        </p:attrNameLst>
                                      </p:cBhvr>
                                      <p:to>
                                        <p:strVal val="visible"/>
                                      </p:to>
                                    </p:set>
                                    <p:anim calcmode="lin" valueType="num">
                                      <p:cBhvr>
                                        <p:cTn id="28" dur="500" fill="hold"/>
                                        <p:tgtEl>
                                          <p:spTgt spid="122"/>
                                        </p:tgtEl>
                                        <p:attrNameLst>
                                          <p:attrName>ppt_w</p:attrName>
                                        </p:attrNameLst>
                                      </p:cBhvr>
                                      <p:tavLst>
                                        <p:tav tm="0">
                                          <p:val>
                                            <p:fltVal val="0"/>
                                          </p:val>
                                        </p:tav>
                                        <p:tav tm="100000">
                                          <p:val>
                                            <p:strVal val="#ppt_w"/>
                                          </p:val>
                                        </p:tav>
                                      </p:tavLst>
                                    </p:anim>
                                    <p:anim calcmode="lin" valueType="num">
                                      <p:cBhvr>
                                        <p:cTn id="29" dur="500" fill="hold"/>
                                        <p:tgtEl>
                                          <p:spTgt spid="122"/>
                                        </p:tgtEl>
                                        <p:attrNameLst>
                                          <p:attrName>ppt_h</p:attrName>
                                        </p:attrNameLst>
                                      </p:cBhvr>
                                      <p:tavLst>
                                        <p:tav tm="0">
                                          <p:val>
                                            <p:fltVal val="0"/>
                                          </p:val>
                                        </p:tav>
                                        <p:tav tm="100000">
                                          <p:val>
                                            <p:strVal val="#ppt_h"/>
                                          </p:val>
                                        </p:tav>
                                      </p:tavLst>
                                    </p:anim>
                                    <p:anim calcmode="lin" valueType="num">
                                      <p:cBhvr>
                                        <p:cTn id="30" dur="500" fill="hold"/>
                                        <p:tgtEl>
                                          <p:spTgt spid="122"/>
                                        </p:tgtEl>
                                        <p:attrNameLst>
                                          <p:attrName>style.rotation</p:attrName>
                                        </p:attrNameLst>
                                      </p:cBhvr>
                                      <p:tavLst>
                                        <p:tav tm="0">
                                          <p:val>
                                            <p:fltVal val="360"/>
                                          </p:val>
                                        </p:tav>
                                        <p:tav tm="100000">
                                          <p:val>
                                            <p:fltVal val="0"/>
                                          </p:val>
                                        </p:tav>
                                      </p:tavLst>
                                    </p:anim>
                                    <p:animEffect transition="in" filter="fade">
                                      <p:cBhvr>
                                        <p:cTn id="31" dur="500"/>
                                        <p:tgtEl>
                                          <p:spTgt spid="122"/>
                                        </p:tgtEl>
                                      </p:cBhvr>
                                    </p:animEffect>
                                  </p:childTnLst>
                                  <p:subTnLst>
                                    <p:audio>
                                      <p:cMediaNode>
                                        <p:cTn display="0" masterRel="sameClick">
                                          <p:stCondLst>
                                            <p:cond evt="begin" delay="0">
                                              <p:tn val="26"/>
                                            </p:cond>
                                          </p:stCondLst>
                                          <p:endCondLst>
                                            <p:cond evt="onStopAudio" delay="0">
                                              <p:tgtEl>
                                                <p:sldTgt/>
                                              </p:tgtEl>
                                            </p:cond>
                                          </p:endCondLst>
                                        </p:cTn>
                                        <p:tgtEl>
                                          <p:sndTgt r:embed="rId3" name="Blowing A Raspberry Fart.wav"/>
                                        </p:tgtEl>
                                      </p:cMediaNode>
                                    </p:audio>
                                  </p:sub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122"/>
                                        </p:tgtEl>
                                      </p:cBhvr>
                                    </p:animEffect>
                                    <p:set>
                                      <p:cBhvr>
                                        <p:cTn id="35" dur="1" fill="hold">
                                          <p:stCondLst>
                                            <p:cond delay="499"/>
                                          </p:stCondLst>
                                        </p:cTn>
                                        <p:tgtEl>
                                          <p:spTgt spid="122"/>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16"/>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par>
                                <p:cTn id="40" presetID="1" presetClass="exit" presetSubtype="0" fill="hold" nodeType="withEffect">
                                  <p:stCondLst>
                                    <p:cond delay="250"/>
                                  </p:stCondLst>
                                  <p:childTnLst>
                                    <p:set>
                                      <p:cBhvr>
                                        <p:cTn id="4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116"/>
                  </p:tgtEl>
                </p:cond>
              </p:nextCondLst>
            </p:seq>
            <p:seq concurrent="1" nextAc="seek">
              <p:cTn id="42" restart="whenNotActive" fill="hold" evtFilter="cancelBubble" nodeType="interactiveSeq">
                <p:stCondLst>
                  <p:cond evt="onClick" delay="0">
                    <p:tgtEl>
                      <p:spTgt spid="1117"/>
                    </p:tgtEl>
                  </p:cond>
                </p:stCondLst>
                <p:endSync evt="end" delay="0">
                  <p:rtn val="all"/>
                </p:endSync>
                <p:childTnLst>
                  <p:par>
                    <p:cTn id="43" fill="hold">
                      <p:stCondLst>
                        <p:cond delay="0"/>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500" fill="hold"/>
                                        <p:tgtEl>
                                          <p:spTgt spid="121"/>
                                        </p:tgtEl>
                                        <p:attrNameLst>
                                          <p:attrName>ppt_w</p:attrName>
                                        </p:attrNameLst>
                                      </p:cBhvr>
                                      <p:tavLst>
                                        <p:tav tm="0">
                                          <p:val>
                                            <p:fltVal val="0"/>
                                          </p:val>
                                        </p:tav>
                                        <p:tav tm="100000">
                                          <p:val>
                                            <p:strVal val="#ppt_w"/>
                                          </p:val>
                                        </p:tav>
                                      </p:tavLst>
                                    </p:anim>
                                    <p:anim calcmode="lin" valueType="num">
                                      <p:cBhvr>
                                        <p:cTn id="48" dur="500" fill="hold"/>
                                        <p:tgtEl>
                                          <p:spTgt spid="121"/>
                                        </p:tgtEl>
                                        <p:attrNameLst>
                                          <p:attrName>ppt_h</p:attrName>
                                        </p:attrNameLst>
                                      </p:cBhvr>
                                      <p:tavLst>
                                        <p:tav tm="0">
                                          <p:val>
                                            <p:fltVal val="0"/>
                                          </p:val>
                                        </p:tav>
                                        <p:tav tm="100000">
                                          <p:val>
                                            <p:strVal val="#ppt_h"/>
                                          </p:val>
                                        </p:tav>
                                      </p:tavLst>
                                    </p:anim>
                                    <p:anim calcmode="lin" valueType="num">
                                      <p:cBhvr>
                                        <p:cTn id="49" dur="500" fill="hold"/>
                                        <p:tgtEl>
                                          <p:spTgt spid="121"/>
                                        </p:tgtEl>
                                        <p:attrNameLst>
                                          <p:attrName>style.rotation</p:attrName>
                                        </p:attrNameLst>
                                      </p:cBhvr>
                                      <p:tavLst>
                                        <p:tav tm="0">
                                          <p:val>
                                            <p:fltVal val="360"/>
                                          </p:val>
                                        </p:tav>
                                        <p:tav tm="100000">
                                          <p:val>
                                            <p:fltVal val="0"/>
                                          </p:val>
                                        </p:tav>
                                      </p:tavLst>
                                    </p:anim>
                                    <p:animEffect transition="in" filter="fade">
                                      <p:cBhvr>
                                        <p:cTn id="50" dur="500"/>
                                        <p:tgtEl>
                                          <p:spTgt spid="121"/>
                                        </p:tgtEl>
                                      </p:cBhvr>
                                    </p:animEffect>
                                  </p:childTnLst>
                                  <p:subTnLst>
                                    <p:audio>
                                      <p:cMediaNode>
                                        <p:cTn display="0" masterRel="sameClick">
                                          <p:stCondLst>
                                            <p:cond evt="begin" delay="0">
                                              <p:tn val="45"/>
                                            </p:cond>
                                          </p:stCondLst>
                                          <p:endCondLst>
                                            <p:cond evt="onStopAudio" delay="0">
                                              <p:tgtEl>
                                                <p:sldTgt/>
                                              </p:tgtEl>
                                            </p:cond>
                                          </p:endCondLst>
                                        </p:cTn>
                                        <p:tgtEl>
                                          <p:sndTgt r:embed="rId3" name="Blowing A Raspberry Fart.wav"/>
                                        </p:tgtEl>
                                      </p:cMediaNode>
                                    </p:audio>
                                  </p:sub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121"/>
                                        </p:tgtEl>
                                      </p:cBhvr>
                                    </p:animEffect>
                                    <p:set>
                                      <p:cBhvr>
                                        <p:cTn id="54" dur="1" fill="hold">
                                          <p:stCondLst>
                                            <p:cond delay="499"/>
                                          </p:stCondLst>
                                        </p:cTn>
                                        <p:tgtEl>
                                          <p:spTgt spid="12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1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xit" presetSubtype="0" fill="hold" nodeType="withEffect">
                                  <p:stCondLst>
                                    <p:cond delay="250"/>
                                  </p:stCondLst>
                                  <p:childTnLst>
                                    <p:set>
                                      <p:cBhvr>
                                        <p:cTn id="6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117"/>
                  </p:tgtEl>
                </p:cond>
              </p:nextCondLst>
            </p:seq>
            <p:seq concurrent="1" nextAc="seek">
              <p:cTn id="61" restart="whenNotActive" fill="hold" evtFilter="cancelBubble" nodeType="interactiveSeq">
                <p:stCondLst>
                  <p:cond evt="onClick" delay="0">
                    <p:tgtEl>
                      <p:spTgt spid="1118"/>
                    </p:tgtEl>
                  </p:cond>
                </p:stCondLst>
                <p:endSync evt="end" delay="0">
                  <p:rtn val="all"/>
                </p:endSync>
                <p:childTnLst>
                  <p:par>
                    <p:cTn id="62" fill="hold">
                      <p:stCondLst>
                        <p:cond delay="0"/>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120"/>
                                        </p:tgtEl>
                                        <p:attrNameLst>
                                          <p:attrName>style.visibility</p:attrName>
                                        </p:attrNameLst>
                                      </p:cBhvr>
                                      <p:to>
                                        <p:strVal val="visible"/>
                                      </p:to>
                                    </p:set>
                                    <p:anim calcmode="lin" valueType="num">
                                      <p:cBhvr>
                                        <p:cTn id="66" dur="500" fill="hold"/>
                                        <p:tgtEl>
                                          <p:spTgt spid="120"/>
                                        </p:tgtEl>
                                        <p:attrNameLst>
                                          <p:attrName>ppt_w</p:attrName>
                                        </p:attrNameLst>
                                      </p:cBhvr>
                                      <p:tavLst>
                                        <p:tav tm="0">
                                          <p:val>
                                            <p:fltVal val="0"/>
                                          </p:val>
                                        </p:tav>
                                        <p:tav tm="100000">
                                          <p:val>
                                            <p:strVal val="#ppt_w"/>
                                          </p:val>
                                        </p:tav>
                                      </p:tavLst>
                                    </p:anim>
                                    <p:anim calcmode="lin" valueType="num">
                                      <p:cBhvr>
                                        <p:cTn id="67" dur="500" fill="hold"/>
                                        <p:tgtEl>
                                          <p:spTgt spid="120"/>
                                        </p:tgtEl>
                                        <p:attrNameLst>
                                          <p:attrName>ppt_h</p:attrName>
                                        </p:attrNameLst>
                                      </p:cBhvr>
                                      <p:tavLst>
                                        <p:tav tm="0">
                                          <p:val>
                                            <p:fltVal val="0"/>
                                          </p:val>
                                        </p:tav>
                                        <p:tav tm="100000">
                                          <p:val>
                                            <p:strVal val="#ppt_h"/>
                                          </p:val>
                                        </p:tav>
                                      </p:tavLst>
                                    </p:anim>
                                    <p:anim calcmode="lin" valueType="num">
                                      <p:cBhvr>
                                        <p:cTn id="68" dur="500" fill="hold"/>
                                        <p:tgtEl>
                                          <p:spTgt spid="120"/>
                                        </p:tgtEl>
                                        <p:attrNameLst>
                                          <p:attrName>style.rotation</p:attrName>
                                        </p:attrNameLst>
                                      </p:cBhvr>
                                      <p:tavLst>
                                        <p:tav tm="0">
                                          <p:val>
                                            <p:fltVal val="360"/>
                                          </p:val>
                                        </p:tav>
                                        <p:tav tm="100000">
                                          <p:val>
                                            <p:fltVal val="0"/>
                                          </p:val>
                                        </p:tav>
                                      </p:tavLst>
                                    </p:anim>
                                    <p:animEffect transition="in" filter="fade">
                                      <p:cBhvr>
                                        <p:cTn id="69" dur="500"/>
                                        <p:tgtEl>
                                          <p:spTgt spid="120"/>
                                        </p:tgtEl>
                                      </p:cBhvr>
                                    </p:animEffect>
                                  </p:childTnLst>
                                  <p:subTnLst>
                                    <p:audio>
                                      <p:cMediaNode>
                                        <p:cTn display="0" masterRel="sameClick">
                                          <p:stCondLst>
                                            <p:cond evt="begin" delay="0">
                                              <p:tn val="64"/>
                                            </p:cond>
                                          </p:stCondLst>
                                          <p:endCondLst>
                                            <p:cond evt="onStopAudio" delay="0">
                                              <p:tgtEl>
                                                <p:sldTgt/>
                                              </p:tgtEl>
                                            </p:cond>
                                          </p:endCondLst>
                                        </p:cTn>
                                        <p:tgtEl>
                                          <p:sndTgt r:embed="rId3" name="Blowing A Raspberry Fart.wav"/>
                                        </p:tgtEl>
                                      </p:cMediaNode>
                                    </p:audio>
                                  </p:sub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500"/>
                                        <p:tgtEl>
                                          <p:spTgt spid="120"/>
                                        </p:tgtEl>
                                      </p:cBhvr>
                                    </p:animEffect>
                                    <p:set>
                                      <p:cBhvr>
                                        <p:cTn id="73" dur="1" fill="hold">
                                          <p:stCondLst>
                                            <p:cond delay="499"/>
                                          </p:stCondLst>
                                        </p:cTn>
                                        <p:tgtEl>
                                          <p:spTgt spid="120"/>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118"/>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65"/>
                                        </p:tgtEl>
                                        <p:attrNameLst>
                                          <p:attrName>style.visibility</p:attrName>
                                        </p:attrNameLst>
                                      </p:cBhvr>
                                      <p:to>
                                        <p:strVal val="visible"/>
                                      </p:to>
                                    </p:set>
                                  </p:childTnLst>
                                </p:cTn>
                              </p:par>
                              <p:par>
                                <p:cTn id="78" presetID="1" presetClass="exit" presetSubtype="0" fill="hold" nodeType="withEffect">
                                  <p:stCondLst>
                                    <p:cond delay="25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118"/>
                  </p:tgtEl>
                </p:cond>
              </p:nextCondLst>
            </p:seq>
            <p:seq concurrent="1" nextAc="seek">
              <p:cTn id="80" restart="whenNotActive" fill="hold" evtFilter="cancelBubble" nodeType="interactiveSeq">
                <p:stCondLst>
                  <p:cond evt="onClick" delay="0">
                    <p:tgtEl>
                      <p:spTgt spid="1123"/>
                    </p:tgtEl>
                  </p:cond>
                </p:stCondLst>
                <p:endSync evt="end" delay="0">
                  <p:rtn val="all"/>
                </p:endSync>
                <p:childTnLst>
                  <p:par>
                    <p:cTn id="81" fill="hold">
                      <p:stCondLst>
                        <p:cond delay="0"/>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119"/>
                                        </p:tgtEl>
                                        <p:attrNameLst>
                                          <p:attrName>style.visibility</p:attrName>
                                        </p:attrNameLst>
                                      </p:cBhvr>
                                      <p:to>
                                        <p:strVal val="visible"/>
                                      </p:to>
                                    </p:set>
                                    <p:anim calcmode="lin" valueType="num">
                                      <p:cBhvr>
                                        <p:cTn id="85" dur="500" fill="hold"/>
                                        <p:tgtEl>
                                          <p:spTgt spid="119"/>
                                        </p:tgtEl>
                                        <p:attrNameLst>
                                          <p:attrName>ppt_w</p:attrName>
                                        </p:attrNameLst>
                                      </p:cBhvr>
                                      <p:tavLst>
                                        <p:tav tm="0">
                                          <p:val>
                                            <p:fltVal val="0"/>
                                          </p:val>
                                        </p:tav>
                                        <p:tav tm="100000">
                                          <p:val>
                                            <p:strVal val="#ppt_w"/>
                                          </p:val>
                                        </p:tav>
                                      </p:tavLst>
                                    </p:anim>
                                    <p:anim calcmode="lin" valueType="num">
                                      <p:cBhvr>
                                        <p:cTn id="86" dur="500" fill="hold"/>
                                        <p:tgtEl>
                                          <p:spTgt spid="119"/>
                                        </p:tgtEl>
                                        <p:attrNameLst>
                                          <p:attrName>ppt_h</p:attrName>
                                        </p:attrNameLst>
                                      </p:cBhvr>
                                      <p:tavLst>
                                        <p:tav tm="0">
                                          <p:val>
                                            <p:fltVal val="0"/>
                                          </p:val>
                                        </p:tav>
                                        <p:tav tm="100000">
                                          <p:val>
                                            <p:strVal val="#ppt_h"/>
                                          </p:val>
                                        </p:tav>
                                      </p:tavLst>
                                    </p:anim>
                                    <p:anim calcmode="lin" valueType="num">
                                      <p:cBhvr>
                                        <p:cTn id="87" dur="500" fill="hold"/>
                                        <p:tgtEl>
                                          <p:spTgt spid="119"/>
                                        </p:tgtEl>
                                        <p:attrNameLst>
                                          <p:attrName>style.rotation</p:attrName>
                                        </p:attrNameLst>
                                      </p:cBhvr>
                                      <p:tavLst>
                                        <p:tav tm="0">
                                          <p:val>
                                            <p:fltVal val="360"/>
                                          </p:val>
                                        </p:tav>
                                        <p:tav tm="100000">
                                          <p:val>
                                            <p:fltVal val="0"/>
                                          </p:val>
                                        </p:tav>
                                      </p:tavLst>
                                    </p:anim>
                                    <p:animEffect transition="in" filter="fade">
                                      <p:cBhvr>
                                        <p:cTn id="88" dur="500"/>
                                        <p:tgtEl>
                                          <p:spTgt spid="119"/>
                                        </p:tgtEl>
                                      </p:cBhvr>
                                    </p:animEffect>
                                  </p:childTnLst>
                                  <p:subTnLst>
                                    <p:audio>
                                      <p:cMediaNode>
                                        <p:cTn display="0" masterRel="sameClick">
                                          <p:stCondLst>
                                            <p:cond evt="begin" delay="0">
                                              <p:tn val="83"/>
                                            </p:cond>
                                          </p:stCondLst>
                                          <p:endCondLst>
                                            <p:cond evt="onStopAudio" delay="0">
                                              <p:tgtEl>
                                                <p:sldTgt/>
                                              </p:tgtEl>
                                            </p:cond>
                                          </p:endCondLst>
                                        </p:cTn>
                                        <p:tgtEl>
                                          <p:sndTgt r:embed="rId3" name="Blowing A Raspberry Fart.wav"/>
                                        </p:tgtEl>
                                      </p:cMediaNode>
                                    </p:audio>
                                  </p:subTnLst>
                                </p:cTn>
                              </p:par>
                            </p:childTnLst>
                          </p:cTn>
                        </p:par>
                        <p:par>
                          <p:cTn id="89" fill="hold">
                            <p:stCondLst>
                              <p:cond delay="500"/>
                            </p:stCondLst>
                            <p:childTnLst>
                              <p:par>
                                <p:cTn id="90" presetID="10" presetClass="exit" presetSubtype="0" fill="hold" nodeType="afterEffect">
                                  <p:stCondLst>
                                    <p:cond delay="0"/>
                                  </p:stCondLst>
                                  <p:childTnLst>
                                    <p:animEffect transition="out" filter="fade">
                                      <p:cBhvr>
                                        <p:cTn id="91" dur="500"/>
                                        <p:tgtEl>
                                          <p:spTgt spid="119"/>
                                        </p:tgtEl>
                                      </p:cBhvr>
                                    </p:animEffect>
                                    <p:set>
                                      <p:cBhvr>
                                        <p:cTn id="92" dur="1" fill="hold">
                                          <p:stCondLst>
                                            <p:cond delay="499"/>
                                          </p:stCondLst>
                                        </p:cTn>
                                        <p:tgtEl>
                                          <p:spTgt spid="1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123"/>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par>
                                <p:cTn id="97" presetID="1" presetClass="exit" presetSubtype="0" fill="hold" nodeType="withEffect">
                                  <p:stCondLst>
                                    <p:cond delay="250"/>
                                  </p:stCondLst>
                                  <p:childTnLst>
                                    <p:set>
                                      <p:cBhvr>
                                        <p:cTn id="98"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123"/>
                  </p:tgtEl>
                </p:cond>
              </p:nextCondLst>
            </p:seq>
            <p:seq concurrent="1" nextAc="seek">
              <p:cTn id="99" restart="whenNotActive" fill="hold" evtFilter="cancelBubble" nodeType="interactiveSeq">
                <p:stCondLst>
                  <p:cond evt="onClick" delay="0">
                    <p:tgtEl>
                      <p:spTgt spid="1124"/>
                    </p:tgtEl>
                  </p:cond>
                </p:stCondLst>
                <p:endSync evt="end" delay="0">
                  <p:rtn val="all"/>
                </p:endSync>
                <p:childTnLst>
                  <p:par>
                    <p:cTn id="100" fill="hold">
                      <p:stCondLst>
                        <p:cond delay="0"/>
                      </p:stCondLst>
                      <p:childTnLst>
                        <p:par>
                          <p:cTn id="101" fill="hold">
                            <p:stCondLst>
                              <p:cond delay="0"/>
                            </p:stCondLst>
                            <p:childTnLst>
                              <p:par>
                                <p:cTn id="102" presetID="49" presetClass="entr" presetSubtype="0" decel="100000" fill="hold" nodeType="clickEffect">
                                  <p:stCondLst>
                                    <p:cond delay="0"/>
                                  </p:stCondLst>
                                  <p:childTnLst>
                                    <p:set>
                                      <p:cBhvr>
                                        <p:cTn id="103" dur="1" fill="hold">
                                          <p:stCondLst>
                                            <p:cond delay="0"/>
                                          </p:stCondLst>
                                        </p:cTn>
                                        <p:tgtEl>
                                          <p:spTgt spid="114"/>
                                        </p:tgtEl>
                                        <p:attrNameLst>
                                          <p:attrName>style.visibility</p:attrName>
                                        </p:attrNameLst>
                                      </p:cBhvr>
                                      <p:to>
                                        <p:strVal val="visible"/>
                                      </p:to>
                                    </p:set>
                                    <p:anim calcmode="lin" valueType="num">
                                      <p:cBhvr>
                                        <p:cTn id="104" dur="500" fill="hold"/>
                                        <p:tgtEl>
                                          <p:spTgt spid="114"/>
                                        </p:tgtEl>
                                        <p:attrNameLst>
                                          <p:attrName>ppt_w</p:attrName>
                                        </p:attrNameLst>
                                      </p:cBhvr>
                                      <p:tavLst>
                                        <p:tav tm="0">
                                          <p:val>
                                            <p:fltVal val="0"/>
                                          </p:val>
                                        </p:tav>
                                        <p:tav tm="100000">
                                          <p:val>
                                            <p:strVal val="#ppt_w"/>
                                          </p:val>
                                        </p:tav>
                                      </p:tavLst>
                                    </p:anim>
                                    <p:anim calcmode="lin" valueType="num">
                                      <p:cBhvr>
                                        <p:cTn id="105" dur="500" fill="hold"/>
                                        <p:tgtEl>
                                          <p:spTgt spid="114"/>
                                        </p:tgtEl>
                                        <p:attrNameLst>
                                          <p:attrName>ppt_h</p:attrName>
                                        </p:attrNameLst>
                                      </p:cBhvr>
                                      <p:tavLst>
                                        <p:tav tm="0">
                                          <p:val>
                                            <p:fltVal val="0"/>
                                          </p:val>
                                        </p:tav>
                                        <p:tav tm="100000">
                                          <p:val>
                                            <p:strVal val="#ppt_h"/>
                                          </p:val>
                                        </p:tav>
                                      </p:tavLst>
                                    </p:anim>
                                    <p:anim calcmode="lin" valueType="num">
                                      <p:cBhvr>
                                        <p:cTn id="106" dur="500" fill="hold"/>
                                        <p:tgtEl>
                                          <p:spTgt spid="114"/>
                                        </p:tgtEl>
                                        <p:attrNameLst>
                                          <p:attrName>style.rotation</p:attrName>
                                        </p:attrNameLst>
                                      </p:cBhvr>
                                      <p:tavLst>
                                        <p:tav tm="0">
                                          <p:val>
                                            <p:fltVal val="360"/>
                                          </p:val>
                                        </p:tav>
                                        <p:tav tm="100000">
                                          <p:val>
                                            <p:fltVal val="0"/>
                                          </p:val>
                                        </p:tav>
                                      </p:tavLst>
                                    </p:anim>
                                    <p:animEffect transition="in" filter="fade">
                                      <p:cBhvr>
                                        <p:cTn id="107" dur="500"/>
                                        <p:tgtEl>
                                          <p:spTgt spid="114"/>
                                        </p:tgtEl>
                                      </p:cBhvr>
                                    </p:animEffect>
                                  </p:childTnLst>
                                  <p:subTnLst>
                                    <p:audio>
                                      <p:cMediaNode>
                                        <p:cTn display="0" masterRel="sameClick">
                                          <p:stCondLst>
                                            <p:cond evt="begin" delay="0">
                                              <p:tn val="102"/>
                                            </p:cond>
                                          </p:stCondLst>
                                          <p:endCondLst>
                                            <p:cond evt="onStopAudio" delay="0">
                                              <p:tgtEl>
                                                <p:sldTgt/>
                                              </p:tgtEl>
                                            </p:cond>
                                          </p:endCondLst>
                                        </p:cTn>
                                        <p:tgtEl>
                                          <p:sndTgt r:embed="rId3" name="Blowing A Raspberry Fart.wav"/>
                                        </p:tgtEl>
                                      </p:cMediaNode>
                                    </p:audio>
                                  </p:subTnLst>
                                </p:cTn>
                              </p:par>
                            </p:childTnLst>
                          </p:cTn>
                        </p:par>
                        <p:par>
                          <p:cTn id="108" fill="hold">
                            <p:stCondLst>
                              <p:cond delay="500"/>
                            </p:stCondLst>
                            <p:childTnLst>
                              <p:par>
                                <p:cTn id="109" presetID="10" presetClass="exit" presetSubtype="0" fill="hold" nodeType="afterEffect">
                                  <p:stCondLst>
                                    <p:cond delay="0"/>
                                  </p:stCondLst>
                                  <p:childTnLst>
                                    <p:animEffect transition="out" filter="fade">
                                      <p:cBhvr>
                                        <p:cTn id="110" dur="500"/>
                                        <p:tgtEl>
                                          <p:spTgt spid="114"/>
                                        </p:tgtEl>
                                      </p:cBhvr>
                                    </p:animEffect>
                                    <p:set>
                                      <p:cBhvr>
                                        <p:cTn id="111" dur="1" fill="hold">
                                          <p:stCondLst>
                                            <p:cond delay="499"/>
                                          </p:stCondLst>
                                        </p:cTn>
                                        <p:tgtEl>
                                          <p:spTgt spid="11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24"/>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98"/>
                                        </p:tgtEl>
                                        <p:attrNameLst>
                                          <p:attrName>style.visibility</p:attrName>
                                        </p:attrNameLst>
                                      </p:cBhvr>
                                      <p:to>
                                        <p:strVal val="visible"/>
                                      </p:to>
                                    </p:set>
                                  </p:childTnLst>
                                </p:cTn>
                              </p:par>
                              <p:par>
                                <p:cTn id="116" presetID="1" presetClass="exit" presetSubtype="0" fill="hold" nodeType="withEffect">
                                  <p:stCondLst>
                                    <p:cond delay="25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24"/>
                  </p:tgtEl>
                </p:cond>
              </p:nextCondLst>
            </p:seq>
            <p:seq concurrent="1" nextAc="seek">
              <p:cTn id="118" restart="whenNotActive" fill="hold" evtFilter="cancelBubble" nodeType="interactiveSeq">
                <p:stCondLst>
                  <p:cond evt="onClick" delay="0">
                    <p:tgtEl>
                      <p:spTgt spid="1125"/>
                    </p:tgtEl>
                  </p:cond>
                </p:stCondLst>
                <p:endSync evt="end" delay="0">
                  <p:rtn val="all"/>
                </p:endSync>
                <p:childTnLst>
                  <p:par>
                    <p:cTn id="119" fill="hold">
                      <p:stCondLst>
                        <p:cond delay="0"/>
                      </p:stCondLst>
                      <p:childTnLst>
                        <p:par>
                          <p:cTn id="120" fill="hold">
                            <p:stCondLst>
                              <p:cond delay="0"/>
                            </p:stCondLst>
                            <p:childTnLst>
                              <p:par>
                                <p:cTn id="121" presetID="49" presetClass="entr" presetSubtype="0" decel="100000" fill="hold" nodeType="clickEffect">
                                  <p:stCondLst>
                                    <p:cond delay="0"/>
                                  </p:stCondLst>
                                  <p:childTnLst>
                                    <p:set>
                                      <p:cBhvr>
                                        <p:cTn id="122" dur="1" fill="hold">
                                          <p:stCondLst>
                                            <p:cond delay="0"/>
                                          </p:stCondLst>
                                        </p:cTn>
                                        <p:tgtEl>
                                          <p:spTgt spid="116"/>
                                        </p:tgtEl>
                                        <p:attrNameLst>
                                          <p:attrName>style.visibility</p:attrName>
                                        </p:attrNameLst>
                                      </p:cBhvr>
                                      <p:to>
                                        <p:strVal val="visible"/>
                                      </p:to>
                                    </p:set>
                                    <p:anim calcmode="lin" valueType="num">
                                      <p:cBhvr>
                                        <p:cTn id="123" dur="500" fill="hold"/>
                                        <p:tgtEl>
                                          <p:spTgt spid="116"/>
                                        </p:tgtEl>
                                        <p:attrNameLst>
                                          <p:attrName>ppt_w</p:attrName>
                                        </p:attrNameLst>
                                      </p:cBhvr>
                                      <p:tavLst>
                                        <p:tav tm="0">
                                          <p:val>
                                            <p:fltVal val="0"/>
                                          </p:val>
                                        </p:tav>
                                        <p:tav tm="100000">
                                          <p:val>
                                            <p:strVal val="#ppt_w"/>
                                          </p:val>
                                        </p:tav>
                                      </p:tavLst>
                                    </p:anim>
                                    <p:anim calcmode="lin" valueType="num">
                                      <p:cBhvr>
                                        <p:cTn id="124" dur="500" fill="hold"/>
                                        <p:tgtEl>
                                          <p:spTgt spid="116"/>
                                        </p:tgtEl>
                                        <p:attrNameLst>
                                          <p:attrName>ppt_h</p:attrName>
                                        </p:attrNameLst>
                                      </p:cBhvr>
                                      <p:tavLst>
                                        <p:tav tm="0">
                                          <p:val>
                                            <p:fltVal val="0"/>
                                          </p:val>
                                        </p:tav>
                                        <p:tav tm="100000">
                                          <p:val>
                                            <p:strVal val="#ppt_h"/>
                                          </p:val>
                                        </p:tav>
                                      </p:tavLst>
                                    </p:anim>
                                    <p:anim calcmode="lin" valueType="num">
                                      <p:cBhvr>
                                        <p:cTn id="125" dur="500" fill="hold"/>
                                        <p:tgtEl>
                                          <p:spTgt spid="116"/>
                                        </p:tgtEl>
                                        <p:attrNameLst>
                                          <p:attrName>style.rotation</p:attrName>
                                        </p:attrNameLst>
                                      </p:cBhvr>
                                      <p:tavLst>
                                        <p:tav tm="0">
                                          <p:val>
                                            <p:fltVal val="360"/>
                                          </p:val>
                                        </p:tav>
                                        <p:tav tm="100000">
                                          <p:val>
                                            <p:fltVal val="0"/>
                                          </p:val>
                                        </p:tav>
                                      </p:tavLst>
                                    </p:anim>
                                    <p:animEffect transition="in" filter="fade">
                                      <p:cBhvr>
                                        <p:cTn id="126" dur="500"/>
                                        <p:tgtEl>
                                          <p:spTgt spid="116"/>
                                        </p:tgtEl>
                                      </p:cBhvr>
                                    </p:animEffect>
                                  </p:childTnLst>
                                  <p:subTnLst>
                                    <p:audio>
                                      <p:cMediaNode>
                                        <p:cTn display="0" masterRel="sameClick">
                                          <p:stCondLst>
                                            <p:cond evt="begin" delay="0">
                                              <p:tn val="121"/>
                                            </p:cond>
                                          </p:stCondLst>
                                          <p:endCondLst>
                                            <p:cond evt="onStopAudio" delay="0">
                                              <p:tgtEl>
                                                <p:sldTgt/>
                                              </p:tgtEl>
                                            </p:cond>
                                          </p:endCondLst>
                                        </p:cTn>
                                        <p:tgtEl>
                                          <p:sndTgt r:embed="rId3" name="Blowing A Raspberry Fart.wav"/>
                                        </p:tgtEl>
                                      </p:cMediaNode>
                                    </p:audio>
                                  </p:subTnLst>
                                </p:cTn>
                              </p:par>
                            </p:childTnLst>
                          </p:cTn>
                        </p:par>
                        <p:par>
                          <p:cTn id="127" fill="hold">
                            <p:stCondLst>
                              <p:cond delay="500"/>
                            </p:stCondLst>
                            <p:childTnLst>
                              <p:par>
                                <p:cTn id="128" presetID="10" presetClass="exit" presetSubtype="0" fill="hold" nodeType="afterEffect">
                                  <p:stCondLst>
                                    <p:cond delay="0"/>
                                  </p:stCondLst>
                                  <p:childTnLst>
                                    <p:animEffect transition="out" filter="fade">
                                      <p:cBhvr>
                                        <p:cTn id="129" dur="500"/>
                                        <p:tgtEl>
                                          <p:spTgt spid="116"/>
                                        </p:tgtEl>
                                      </p:cBhvr>
                                    </p:animEffect>
                                    <p:set>
                                      <p:cBhvr>
                                        <p:cTn id="130" dur="1" fill="hold">
                                          <p:stCondLst>
                                            <p:cond delay="499"/>
                                          </p:stCondLst>
                                        </p:cTn>
                                        <p:tgtEl>
                                          <p:spTgt spid="116"/>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125"/>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par>
                                <p:cTn id="135" presetID="1" presetClass="exit" presetSubtype="0" fill="hold" nodeType="withEffect">
                                  <p:stCondLst>
                                    <p:cond delay="250"/>
                                  </p:stCondLst>
                                  <p:childTnLst>
                                    <p:set>
                                      <p:cBhvr>
                                        <p:cTn id="13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125"/>
                  </p:tgtEl>
                </p:cond>
              </p:nextCondLst>
            </p:seq>
            <p:seq concurrent="1" nextAc="seek">
              <p:cTn id="137" restart="whenNotActive" fill="hold" evtFilter="cancelBubble" nodeType="interactiveSeq">
                <p:stCondLst>
                  <p:cond evt="onClick" delay="0">
                    <p:tgtEl>
                      <p:spTgt spid="1127"/>
                    </p:tgtEl>
                  </p:cond>
                </p:stCondLst>
                <p:endSync evt="end" delay="0">
                  <p:rtn val="all"/>
                </p:endSync>
                <p:childTnLst>
                  <p:par>
                    <p:cTn id="138" fill="hold">
                      <p:stCondLst>
                        <p:cond delay="0"/>
                      </p:stCondLst>
                      <p:childTnLst>
                        <p:par>
                          <p:cTn id="139" fill="hold">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117"/>
                                        </p:tgtEl>
                                        <p:attrNameLst>
                                          <p:attrName>style.visibility</p:attrName>
                                        </p:attrNameLst>
                                      </p:cBhvr>
                                      <p:to>
                                        <p:strVal val="visible"/>
                                      </p:to>
                                    </p:set>
                                    <p:anim calcmode="lin" valueType="num">
                                      <p:cBhvr>
                                        <p:cTn id="142" dur="500" fill="hold"/>
                                        <p:tgtEl>
                                          <p:spTgt spid="117"/>
                                        </p:tgtEl>
                                        <p:attrNameLst>
                                          <p:attrName>ppt_w</p:attrName>
                                        </p:attrNameLst>
                                      </p:cBhvr>
                                      <p:tavLst>
                                        <p:tav tm="0">
                                          <p:val>
                                            <p:fltVal val="0"/>
                                          </p:val>
                                        </p:tav>
                                        <p:tav tm="100000">
                                          <p:val>
                                            <p:strVal val="#ppt_w"/>
                                          </p:val>
                                        </p:tav>
                                      </p:tavLst>
                                    </p:anim>
                                    <p:anim calcmode="lin" valueType="num">
                                      <p:cBhvr>
                                        <p:cTn id="143" dur="500" fill="hold"/>
                                        <p:tgtEl>
                                          <p:spTgt spid="117"/>
                                        </p:tgtEl>
                                        <p:attrNameLst>
                                          <p:attrName>ppt_h</p:attrName>
                                        </p:attrNameLst>
                                      </p:cBhvr>
                                      <p:tavLst>
                                        <p:tav tm="0">
                                          <p:val>
                                            <p:fltVal val="0"/>
                                          </p:val>
                                        </p:tav>
                                        <p:tav tm="100000">
                                          <p:val>
                                            <p:strVal val="#ppt_h"/>
                                          </p:val>
                                        </p:tav>
                                      </p:tavLst>
                                    </p:anim>
                                    <p:anim calcmode="lin" valueType="num">
                                      <p:cBhvr>
                                        <p:cTn id="144" dur="500" fill="hold"/>
                                        <p:tgtEl>
                                          <p:spTgt spid="117"/>
                                        </p:tgtEl>
                                        <p:attrNameLst>
                                          <p:attrName>style.rotation</p:attrName>
                                        </p:attrNameLst>
                                      </p:cBhvr>
                                      <p:tavLst>
                                        <p:tav tm="0">
                                          <p:val>
                                            <p:fltVal val="360"/>
                                          </p:val>
                                        </p:tav>
                                        <p:tav tm="100000">
                                          <p:val>
                                            <p:fltVal val="0"/>
                                          </p:val>
                                        </p:tav>
                                      </p:tavLst>
                                    </p:anim>
                                    <p:animEffect transition="in" filter="fade">
                                      <p:cBhvr>
                                        <p:cTn id="145" dur="500"/>
                                        <p:tgtEl>
                                          <p:spTgt spid="117"/>
                                        </p:tgtEl>
                                      </p:cBhvr>
                                    </p:animEffect>
                                  </p:childTnLst>
                                  <p:subTnLst>
                                    <p:audio>
                                      <p:cMediaNode>
                                        <p:cTn display="0" masterRel="sameClick">
                                          <p:stCondLst>
                                            <p:cond evt="begin" delay="0">
                                              <p:tn val="140"/>
                                            </p:cond>
                                          </p:stCondLst>
                                          <p:endCondLst>
                                            <p:cond evt="onStopAudio" delay="0">
                                              <p:tgtEl>
                                                <p:sldTgt/>
                                              </p:tgtEl>
                                            </p:cond>
                                          </p:endCondLst>
                                        </p:cTn>
                                        <p:tgtEl>
                                          <p:sndTgt r:embed="rId3" name="Blowing A Raspberry Fart.wav"/>
                                        </p:tgtEl>
                                      </p:cMediaNode>
                                    </p:audio>
                                  </p:subTnLst>
                                </p:cTn>
                              </p:par>
                            </p:childTnLst>
                          </p:cTn>
                        </p:par>
                        <p:par>
                          <p:cTn id="146" fill="hold">
                            <p:stCondLst>
                              <p:cond delay="500"/>
                            </p:stCondLst>
                            <p:childTnLst>
                              <p:par>
                                <p:cTn id="147" presetID="10" presetClass="exit" presetSubtype="0" fill="hold" nodeType="afterEffect">
                                  <p:stCondLst>
                                    <p:cond delay="0"/>
                                  </p:stCondLst>
                                  <p:childTnLst>
                                    <p:animEffect transition="out" filter="fade">
                                      <p:cBhvr>
                                        <p:cTn id="148" dur="500"/>
                                        <p:tgtEl>
                                          <p:spTgt spid="117"/>
                                        </p:tgtEl>
                                      </p:cBhvr>
                                    </p:animEffect>
                                    <p:set>
                                      <p:cBhvr>
                                        <p:cTn id="149" dur="1" fill="hold">
                                          <p:stCondLst>
                                            <p:cond delay="499"/>
                                          </p:stCondLst>
                                        </p:cTn>
                                        <p:tgtEl>
                                          <p:spTgt spid="117"/>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127"/>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92"/>
                                        </p:tgtEl>
                                        <p:attrNameLst>
                                          <p:attrName>style.visibility</p:attrName>
                                        </p:attrNameLst>
                                      </p:cBhvr>
                                      <p:to>
                                        <p:strVal val="visible"/>
                                      </p:to>
                                    </p:set>
                                  </p:childTnLst>
                                </p:cTn>
                              </p:par>
                              <p:par>
                                <p:cTn id="154" presetID="1" presetClass="exit" presetSubtype="0" fill="hold" nodeType="withEffect">
                                  <p:stCondLst>
                                    <p:cond delay="250"/>
                                  </p:stCondLst>
                                  <p:childTnLst>
                                    <p:set>
                                      <p:cBhvr>
                                        <p:cTn id="15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1127"/>
                  </p:tgtEl>
                </p:cond>
              </p:nextCondLst>
            </p:seq>
            <p:seq concurrent="1" nextAc="seek">
              <p:cTn id="156" restart="whenNotActive" fill="hold" evtFilter="cancelBubble" nodeType="interactiveSeq">
                <p:stCondLst>
                  <p:cond evt="onClick" delay="0">
                    <p:tgtEl>
                      <p:spTgt spid="1128"/>
                    </p:tgtEl>
                  </p:cond>
                </p:stCondLst>
                <p:endSync evt="end" delay="0">
                  <p:rtn val="all"/>
                </p:endSync>
                <p:childTnLst>
                  <p:par>
                    <p:cTn id="157" fill="hold">
                      <p:stCondLst>
                        <p:cond delay="0"/>
                      </p:stCondLst>
                      <p:childTnLst>
                        <p:par>
                          <p:cTn id="158" fill="hold">
                            <p:stCondLst>
                              <p:cond delay="0"/>
                            </p:stCondLst>
                            <p:childTnLst>
                              <p:par>
                                <p:cTn id="159" presetID="49" presetClass="entr" presetSubtype="0" decel="100000" fill="hold" nodeType="clickEffect">
                                  <p:stCondLst>
                                    <p:cond delay="0"/>
                                  </p:stCondLst>
                                  <p:childTnLst>
                                    <p:set>
                                      <p:cBhvr>
                                        <p:cTn id="160" dur="1" fill="hold">
                                          <p:stCondLst>
                                            <p:cond delay="0"/>
                                          </p:stCondLst>
                                        </p:cTn>
                                        <p:tgtEl>
                                          <p:spTgt spid="118"/>
                                        </p:tgtEl>
                                        <p:attrNameLst>
                                          <p:attrName>style.visibility</p:attrName>
                                        </p:attrNameLst>
                                      </p:cBhvr>
                                      <p:to>
                                        <p:strVal val="visible"/>
                                      </p:to>
                                    </p:set>
                                    <p:anim calcmode="lin" valueType="num">
                                      <p:cBhvr>
                                        <p:cTn id="161" dur="500" fill="hold"/>
                                        <p:tgtEl>
                                          <p:spTgt spid="118"/>
                                        </p:tgtEl>
                                        <p:attrNameLst>
                                          <p:attrName>ppt_w</p:attrName>
                                        </p:attrNameLst>
                                      </p:cBhvr>
                                      <p:tavLst>
                                        <p:tav tm="0">
                                          <p:val>
                                            <p:fltVal val="0"/>
                                          </p:val>
                                        </p:tav>
                                        <p:tav tm="100000">
                                          <p:val>
                                            <p:strVal val="#ppt_w"/>
                                          </p:val>
                                        </p:tav>
                                      </p:tavLst>
                                    </p:anim>
                                    <p:anim calcmode="lin" valueType="num">
                                      <p:cBhvr>
                                        <p:cTn id="162" dur="500" fill="hold"/>
                                        <p:tgtEl>
                                          <p:spTgt spid="118"/>
                                        </p:tgtEl>
                                        <p:attrNameLst>
                                          <p:attrName>ppt_h</p:attrName>
                                        </p:attrNameLst>
                                      </p:cBhvr>
                                      <p:tavLst>
                                        <p:tav tm="0">
                                          <p:val>
                                            <p:fltVal val="0"/>
                                          </p:val>
                                        </p:tav>
                                        <p:tav tm="100000">
                                          <p:val>
                                            <p:strVal val="#ppt_h"/>
                                          </p:val>
                                        </p:tav>
                                      </p:tavLst>
                                    </p:anim>
                                    <p:anim calcmode="lin" valueType="num">
                                      <p:cBhvr>
                                        <p:cTn id="163" dur="500" fill="hold"/>
                                        <p:tgtEl>
                                          <p:spTgt spid="118"/>
                                        </p:tgtEl>
                                        <p:attrNameLst>
                                          <p:attrName>style.rotation</p:attrName>
                                        </p:attrNameLst>
                                      </p:cBhvr>
                                      <p:tavLst>
                                        <p:tav tm="0">
                                          <p:val>
                                            <p:fltVal val="360"/>
                                          </p:val>
                                        </p:tav>
                                        <p:tav tm="100000">
                                          <p:val>
                                            <p:fltVal val="0"/>
                                          </p:val>
                                        </p:tav>
                                      </p:tavLst>
                                    </p:anim>
                                    <p:animEffect transition="in" filter="fade">
                                      <p:cBhvr>
                                        <p:cTn id="164" dur="500"/>
                                        <p:tgtEl>
                                          <p:spTgt spid="118"/>
                                        </p:tgtEl>
                                      </p:cBhvr>
                                    </p:animEffect>
                                  </p:childTnLst>
                                  <p:subTnLst>
                                    <p:audio>
                                      <p:cMediaNode>
                                        <p:cTn display="0" masterRel="sameClick">
                                          <p:stCondLst>
                                            <p:cond evt="begin" delay="0">
                                              <p:tn val="159"/>
                                            </p:cond>
                                          </p:stCondLst>
                                          <p:endCondLst>
                                            <p:cond evt="onStopAudio" delay="0">
                                              <p:tgtEl>
                                                <p:sldTgt/>
                                              </p:tgtEl>
                                            </p:cond>
                                          </p:endCondLst>
                                        </p:cTn>
                                        <p:tgtEl>
                                          <p:sndTgt r:embed="rId3" name="Blowing A Raspberry Fart.wav"/>
                                        </p:tgtEl>
                                      </p:cMediaNode>
                                    </p:audio>
                                  </p:subTnLst>
                                </p:cTn>
                              </p:par>
                            </p:childTnLst>
                          </p:cTn>
                        </p:par>
                        <p:par>
                          <p:cTn id="165" fill="hold">
                            <p:stCondLst>
                              <p:cond delay="500"/>
                            </p:stCondLst>
                            <p:childTnLst>
                              <p:par>
                                <p:cTn id="166" presetID="10" presetClass="exit" presetSubtype="0" fill="hold" nodeType="afterEffect">
                                  <p:stCondLst>
                                    <p:cond delay="0"/>
                                  </p:stCondLst>
                                  <p:childTnLst>
                                    <p:animEffect transition="out" filter="fade">
                                      <p:cBhvr>
                                        <p:cTn id="167" dur="500"/>
                                        <p:tgtEl>
                                          <p:spTgt spid="118"/>
                                        </p:tgtEl>
                                      </p:cBhvr>
                                    </p:animEffect>
                                    <p:set>
                                      <p:cBhvr>
                                        <p:cTn id="168" dur="1" fill="hold">
                                          <p:stCondLst>
                                            <p:cond delay="499"/>
                                          </p:stCondLst>
                                        </p:cTn>
                                        <p:tgtEl>
                                          <p:spTgt spid="118"/>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128"/>
                                        </p:tgtEl>
                                        <p:attrNameLst>
                                          <p:attrName>style.visibility</p:attrName>
                                        </p:attrNameLst>
                                      </p:cBhvr>
                                      <p:to>
                                        <p:strVal val="hidden"/>
                                      </p:to>
                                    </p:set>
                                  </p:childTnLst>
                                </p:cTn>
                              </p:par>
                              <p:par>
                                <p:cTn id="171" presetID="1" presetClass="entr" presetSubtype="0" fill="hold" nodeType="withEffect">
                                  <p:stCondLst>
                                    <p:cond delay="0"/>
                                  </p:stCondLst>
                                  <p:childTnLst>
                                    <p:set>
                                      <p:cBhvr>
                                        <p:cTn id="172" dur="1" fill="hold">
                                          <p:stCondLst>
                                            <p:cond delay="0"/>
                                          </p:stCondLst>
                                        </p:cTn>
                                        <p:tgtEl>
                                          <p:spTgt spid="60"/>
                                        </p:tgtEl>
                                        <p:attrNameLst>
                                          <p:attrName>style.visibility</p:attrName>
                                        </p:attrNameLst>
                                      </p:cBhvr>
                                      <p:to>
                                        <p:strVal val="visible"/>
                                      </p:to>
                                    </p:set>
                                  </p:childTnLst>
                                </p:cTn>
                              </p:par>
                              <p:par>
                                <p:cTn id="173" presetID="1" presetClass="exit" presetSubtype="0" fill="hold" nodeType="withEffect">
                                  <p:stCondLst>
                                    <p:cond delay="250"/>
                                  </p:stCondLst>
                                  <p:childTnLst>
                                    <p:set>
                                      <p:cBhvr>
                                        <p:cTn id="174"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1128"/>
                  </p:tgtEl>
                </p:cond>
              </p:nextCondLst>
            </p:seq>
            <p:seq concurrent="1" nextAc="seek">
              <p:cTn id="175" restart="whenNotActive" fill="hold" evtFilter="cancelBubble" nodeType="interactiveSeq">
                <p:stCondLst>
                  <p:cond evt="onClick" delay="0">
                    <p:tgtEl>
                      <p:spTgt spid="1129"/>
                    </p:tgtEl>
                  </p:cond>
                </p:stCondLst>
                <p:endSync evt="end" delay="0">
                  <p:rtn val="all"/>
                </p:endSync>
                <p:childTnLst>
                  <p:par>
                    <p:cTn id="176" fill="hold">
                      <p:stCondLst>
                        <p:cond delay="0"/>
                      </p:stCondLst>
                      <p:childTnLst>
                        <p:par>
                          <p:cTn id="177" fill="hold">
                            <p:stCondLst>
                              <p:cond delay="0"/>
                            </p:stCondLst>
                            <p:childTnLst>
                              <p:par>
                                <p:cTn id="178" presetID="49" presetClass="entr" presetSubtype="0" decel="100000" fill="hold" nodeType="clickEffect">
                                  <p:stCondLst>
                                    <p:cond delay="0"/>
                                  </p:stCondLst>
                                  <p:childTnLst>
                                    <p:set>
                                      <p:cBhvr>
                                        <p:cTn id="179" dur="1" fill="hold">
                                          <p:stCondLst>
                                            <p:cond delay="0"/>
                                          </p:stCondLst>
                                        </p:cTn>
                                        <p:tgtEl>
                                          <p:spTgt spid="115"/>
                                        </p:tgtEl>
                                        <p:attrNameLst>
                                          <p:attrName>style.visibility</p:attrName>
                                        </p:attrNameLst>
                                      </p:cBhvr>
                                      <p:to>
                                        <p:strVal val="visible"/>
                                      </p:to>
                                    </p:set>
                                    <p:anim calcmode="lin" valueType="num">
                                      <p:cBhvr>
                                        <p:cTn id="180" dur="500" fill="hold"/>
                                        <p:tgtEl>
                                          <p:spTgt spid="115"/>
                                        </p:tgtEl>
                                        <p:attrNameLst>
                                          <p:attrName>ppt_w</p:attrName>
                                        </p:attrNameLst>
                                      </p:cBhvr>
                                      <p:tavLst>
                                        <p:tav tm="0">
                                          <p:val>
                                            <p:fltVal val="0"/>
                                          </p:val>
                                        </p:tav>
                                        <p:tav tm="100000">
                                          <p:val>
                                            <p:strVal val="#ppt_w"/>
                                          </p:val>
                                        </p:tav>
                                      </p:tavLst>
                                    </p:anim>
                                    <p:anim calcmode="lin" valueType="num">
                                      <p:cBhvr>
                                        <p:cTn id="181" dur="500" fill="hold"/>
                                        <p:tgtEl>
                                          <p:spTgt spid="115"/>
                                        </p:tgtEl>
                                        <p:attrNameLst>
                                          <p:attrName>ppt_h</p:attrName>
                                        </p:attrNameLst>
                                      </p:cBhvr>
                                      <p:tavLst>
                                        <p:tav tm="0">
                                          <p:val>
                                            <p:fltVal val="0"/>
                                          </p:val>
                                        </p:tav>
                                        <p:tav tm="100000">
                                          <p:val>
                                            <p:strVal val="#ppt_h"/>
                                          </p:val>
                                        </p:tav>
                                      </p:tavLst>
                                    </p:anim>
                                    <p:anim calcmode="lin" valueType="num">
                                      <p:cBhvr>
                                        <p:cTn id="182" dur="500" fill="hold"/>
                                        <p:tgtEl>
                                          <p:spTgt spid="115"/>
                                        </p:tgtEl>
                                        <p:attrNameLst>
                                          <p:attrName>style.rotation</p:attrName>
                                        </p:attrNameLst>
                                      </p:cBhvr>
                                      <p:tavLst>
                                        <p:tav tm="0">
                                          <p:val>
                                            <p:fltVal val="360"/>
                                          </p:val>
                                        </p:tav>
                                        <p:tav tm="100000">
                                          <p:val>
                                            <p:fltVal val="0"/>
                                          </p:val>
                                        </p:tav>
                                      </p:tavLst>
                                    </p:anim>
                                    <p:animEffect transition="in" filter="fade">
                                      <p:cBhvr>
                                        <p:cTn id="183" dur="500"/>
                                        <p:tgtEl>
                                          <p:spTgt spid="115"/>
                                        </p:tgtEl>
                                      </p:cBhvr>
                                    </p:animEffect>
                                  </p:childTnLst>
                                  <p:subTnLst>
                                    <p:audio>
                                      <p:cMediaNode>
                                        <p:cTn display="0" masterRel="sameClick">
                                          <p:stCondLst>
                                            <p:cond evt="begin" delay="0">
                                              <p:tn val="178"/>
                                            </p:cond>
                                          </p:stCondLst>
                                          <p:endCondLst>
                                            <p:cond evt="onStopAudio" delay="0">
                                              <p:tgtEl>
                                                <p:sldTgt/>
                                              </p:tgtEl>
                                            </p:cond>
                                          </p:endCondLst>
                                        </p:cTn>
                                        <p:tgtEl>
                                          <p:sndTgt r:embed="rId3" name="Blowing A Raspberry Fart.wav"/>
                                        </p:tgtEl>
                                      </p:cMediaNode>
                                    </p:audio>
                                  </p:subTnLst>
                                </p:cTn>
                              </p:par>
                            </p:childTnLst>
                          </p:cTn>
                        </p:par>
                        <p:par>
                          <p:cTn id="184" fill="hold">
                            <p:stCondLst>
                              <p:cond delay="500"/>
                            </p:stCondLst>
                            <p:childTnLst>
                              <p:par>
                                <p:cTn id="185" presetID="10" presetClass="exit" presetSubtype="0" fill="hold" nodeType="afterEffect">
                                  <p:stCondLst>
                                    <p:cond delay="0"/>
                                  </p:stCondLst>
                                  <p:childTnLst>
                                    <p:animEffect transition="out" filter="fade">
                                      <p:cBhvr>
                                        <p:cTn id="186" dur="500"/>
                                        <p:tgtEl>
                                          <p:spTgt spid="115"/>
                                        </p:tgtEl>
                                      </p:cBhvr>
                                    </p:animEffect>
                                    <p:set>
                                      <p:cBhvr>
                                        <p:cTn id="187" dur="1" fill="hold">
                                          <p:stCondLst>
                                            <p:cond delay="499"/>
                                          </p:stCondLst>
                                        </p:cTn>
                                        <p:tgtEl>
                                          <p:spTgt spid="115"/>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1129"/>
                                        </p:tgtEl>
                                        <p:attrNameLst>
                                          <p:attrName>style.visibility</p:attrName>
                                        </p:attrNameLst>
                                      </p:cBhvr>
                                      <p:to>
                                        <p:strVal val="hidden"/>
                                      </p:to>
                                    </p:set>
                                  </p:childTnLst>
                                </p:cTn>
                              </p:par>
                              <p:par>
                                <p:cTn id="190" presetID="1" presetClass="entr" presetSubtype="0" fill="hold" nodeType="withEffect">
                                  <p:stCondLst>
                                    <p:cond delay="0"/>
                                  </p:stCondLst>
                                  <p:childTnLst>
                                    <p:set>
                                      <p:cBhvr>
                                        <p:cTn id="191" dur="1" fill="hold">
                                          <p:stCondLst>
                                            <p:cond delay="0"/>
                                          </p:stCondLst>
                                        </p:cTn>
                                        <p:tgtEl>
                                          <p:spTgt spid="110"/>
                                        </p:tgtEl>
                                        <p:attrNameLst>
                                          <p:attrName>style.visibility</p:attrName>
                                        </p:attrNameLst>
                                      </p:cBhvr>
                                      <p:to>
                                        <p:strVal val="visible"/>
                                      </p:to>
                                    </p:set>
                                  </p:childTnLst>
                                </p:cTn>
                              </p:par>
                              <p:par>
                                <p:cTn id="192" presetID="1" presetClass="exit" presetSubtype="0" fill="hold" nodeType="withEffect">
                                  <p:stCondLst>
                                    <p:cond delay="250"/>
                                  </p:stCondLst>
                                  <p:childTnLst>
                                    <p:set>
                                      <p:cBhvr>
                                        <p:cTn id="193"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2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1248954" y="1135662"/>
            <a:ext cx="15790092" cy="2769135"/>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sym typeface="Arial"/>
              </a:rPr>
              <a:t>CÂU HỎI 1.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văn</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vi-VN" sz="4400" i="1" dirty="0">
                <a:solidFill>
                  <a:srgbClr val="FF0000"/>
                </a:solidFill>
                <a:latin typeface="Times New Roman" panose="02020603050405020304" pitchFamily="18" charset="0"/>
                <a:cs typeface="Times New Roman" panose="02020603050405020304" pitchFamily="18" charset="0"/>
              </a:rPr>
              <a:t>Cậu người Ấn vẫn đi tới đi lui trong phòng, nhưng chúng tôi không thấy bóng dáng hai người kia đâu</a:t>
            </a:r>
            <a:r>
              <a:rPr lang="en-US" sz="4400" i="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thuộc</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loại</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ghép</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đẳng</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lập</a:t>
            </a:r>
            <a:r>
              <a:rPr lang="en-US" sz="4400" b="1" dirty="0">
                <a:solidFill>
                  <a:srgbClr val="FF0000"/>
                </a:solidFill>
                <a:latin typeface="Times New Roman" panose="02020603050405020304" pitchFamily="18" charset="0"/>
                <a:cs typeface="Times New Roman" panose="02020603050405020304" pitchFamily="18" charset="0"/>
                <a:sym typeface="Arial"/>
              </a:rPr>
              <a:t> hay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ghép</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chính</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phụ</a:t>
            </a:r>
            <a:r>
              <a:rPr lang="en-US" sz="4400" b="1" dirty="0">
                <a:solidFill>
                  <a:srgbClr val="FF0000"/>
                </a:solidFill>
                <a:latin typeface="Times New Roman" panose="02020603050405020304" pitchFamily="18" charset="0"/>
                <a:cs typeface="Times New Roman" panose="02020603050405020304" pitchFamily="18" charset="0"/>
                <a:sym typeface="Arial"/>
              </a:rPr>
              <a:t>.</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D7369003-E1BB-4C3D-8B1F-7C190AE33C3D}"/>
              </a:ext>
            </a:extLst>
          </p:cNvPr>
          <p:cNvSpPr/>
          <p:nvPr/>
        </p:nvSpPr>
        <p:spPr>
          <a:xfrm>
            <a:off x="5486400" y="6963163"/>
            <a:ext cx="6705600" cy="16001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ctr"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đẳng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lập</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BFBBD889-B308-4522-B260-132CB2B72E3F}"/>
              </a:ext>
            </a:extLst>
          </p:cNvPr>
          <p:cNvSpPr/>
          <p:nvPr/>
        </p:nvSpPr>
        <p:spPr>
          <a:xfrm>
            <a:off x="1677171" y="5504996"/>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0" name="Rectangle: Rounded Corners 39">
            <a:extLst>
              <a:ext uri="{FF2B5EF4-FFF2-40B4-BE49-F238E27FC236}">
                <a16:creationId xmlns:a16="http://schemas.microsoft.com/office/drawing/2014/main" id="{7C17B06B-EE15-4CF2-AE6F-67D853DB42FD}"/>
              </a:ext>
            </a:extLst>
          </p:cNvPr>
          <p:cNvSpPr/>
          <p:nvPr/>
        </p:nvSpPr>
        <p:spPr>
          <a:xfrm>
            <a:off x="1677171" y="5470352"/>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pic>
        <p:nvPicPr>
          <p:cNvPr id="41" name="Picture 40">
            <a:extLst>
              <a:ext uri="{FF2B5EF4-FFF2-40B4-BE49-F238E27FC236}">
                <a16:creationId xmlns:a16="http://schemas.microsoft.com/office/drawing/2014/main" id="{2EAE6A93-380D-4A40-9F69-A7E1F4789C6D}"/>
              </a:ext>
            </a:extLst>
          </p:cNvPr>
          <p:cNvPicPr>
            <a:picLocks noChangeAspect="1"/>
          </p:cNvPicPr>
          <p:nvPr/>
        </p:nvPicPr>
        <p:blipFill>
          <a:blip r:embed="rId3">
            <a:extLst>
              <a:ext uri="{28A0092B-C50C-407E-A947-70E740481C1C}">
                <a14:useLocalDpi xmlns:a14="http://schemas.microsoft.com/office/drawing/2010/main" val="0"/>
              </a:ext>
            </a:extLst>
          </a:blip>
          <a:srcRect t="12445" b="12445"/>
          <a:stretch/>
        </p:blipFill>
        <p:spPr>
          <a:xfrm flipH="1">
            <a:off x="-93159" y="3657091"/>
            <a:ext cx="3540659" cy="3543809"/>
          </a:xfrm>
          <a:prstGeom prst="rect">
            <a:avLst/>
          </a:prstGeom>
          <a:effectLst>
            <a:outerShdw blurRad="63500" sx="102000" sy="102000" algn="ctr" rotWithShape="0">
              <a:prstClr val="black">
                <a:alpha val="40000"/>
              </a:prstClr>
            </a:outerShdw>
          </a:effectLst>
        </p:spPr>
      </p:pic>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3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1.66667E-6 -1.85185E-6 L 0.72591 0.00834 " pathEditMode="relative" rAng="0" ptsTypes="AA">
                                      <p:cBhvr additive="base">
                                        <p:cTn id="19" dur="30000" fill="hold"/>
                                        <p:tgtEl>
                                          <p:spTgt spid="41"/>
                                        </p:tgtEl>
                                        <p:attrNameLst>
                                          <p:attrName>ppt_x</p:attrName>
                                          <p:attrName>ppt_y</p:attrName>
                                        </p:attrNameLst>
                                      </p:cBhvr>
                                      <p:rCtr x="36289" y="417"/>
                                    </p:animMotion>
                                  </p:childTnLst>
                                </p:cTn>
                              </p:par>
                              <p:par>
                                <p:cTn id="20" presetID="22" presetClass="entr" presetSubtype="8"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30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26" grpId="0" animBg="1"/>
      <p:bldP spid="2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Shape 3338"/>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F877A0C5-B389-4B87-86EB-2CF0D352F503}"/>
              </a:ext>
            </a:extLst>
          </p:cNvPr>
          <p:cNvSpPr/>
          <p:nvPr/>
        </p:nvSpPr>
        <p:spPr>
          <a:xfrm>
            <a:off x="1677171" y="4585823"/>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677171" y="4551179"/>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1248954" y="571500"/>
            <a:ext cx="15790092" cy="2818659"/>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sym typeface="Arial"/>
              </a:rPr>
              <a:t>CÂU HỎI 2.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văn</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vi-VN" sz="4400" i="1" dirty="0">
                <a:solidFill>
                  <a:srgbClr val="FF0000"/>
                </a:solidFill>
                <a:latin typeface="+mj-lt"/>
              </a:rPr>
              <a:t>Chuyện xấu đã chẳng xảy ra nếu khi đi qua cửa phòng thầy, cậu ta không thấy cái chìa khoá người hầu sơ suất để quên</a:t>
            </a:r>
            <a:r>
              <a:rPr lang="en-US" sz="4400" i="1" dirty="0">
                <a:solidFill>
                  <a:srgbClr val="FF0000"/>
                </a:solidFill>
                <a:latin typeface="+mj-lt"/>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thuộc</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loại</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ghép</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đẳng</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lập</a:t>
            </a:r>
            <a:r>
              <a:rPr lang="en-US" sz="4400" b="1" dirty="0">
                <a:solidFill>
                  <a:srgbClr val="FF0000"/>
                </a:solidFill>
                <a:latin typeface="Times New Roman" panose="02020603050405020304" pitchFamily="18" charset="0"/>
                <a:cs typeface="Times New Roman" panose="02020603050405020304" pitchFamily="18" charset="0"/>
                <a:sym typeface="Arial"/>
              </a:rPr>
              <a:t> hay </a:t>
            </a:r>
            <a:r>
              <a:rPr lang="en-US" sz="4400" b="1" dirty="0" err="1">
                <a:solidFill>
                  <a:srgbClr val="FF0000"/>
                </a:solidFill>
                <a:latin typeface="Times New Roman" panose="02020603050405020304" pitchFamily="18" charset="0"/>
                <a:cs typeface="Times New Roman" panose="02020603050405020304" pitchFamily="18" charset="0"/>
                <a:sym typeface="Arial"/>
              </a:rPr>
              <a:t>câu</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ghép</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chính</a:t>
            </a:r>
            <a:r>
              <a:rPr lang="en-US" sz="4400" b="1" dirty="0">
                <a:solidFill>
                  <a:srgbClr val="FF0000"/>
                </a:solidFill>
                <a:latin typeface="Times New Roman" panose="02020603050405020304" pitchFamily="18" charset="0"/>
                <a:cs typeface="Times New Roman" panose="02020603050405020304" pitchFamily="18" charset="0"/>
                <a:sym typeface="Arial"/>
              </a:rPr>
              <a:t> </a:t>
            </a:r>
            <a:r>
              <a:rPr lang="en-US" sz="4400" b="1" dirty="0" err="1">
                <a:solidFill>
                  <a:srgbClr val="FF0000"/>
                </a:solidFill>
                <a:latin typeface="Times New Roman" panose="02020603050405020304" pitchFamily="18" charset="0"/>
                <a:cs typeface="Times New Roman" panose="02020603050405020304" pitchFamily="18" charset="0"/>
                <a:sym typeface="Arial"/>
              </a:rPr>
              <a:t>phụ</a:t>
            </a:r>
            <a:r>
              <a:rPr lang="en-US" sz="4400" b="1" dirty="0">
                <a:solidFill>
                  <a:srgbClr val="FF0000"/>
                </a:solidFill>
                <a:latin typeface="Times New Roman" panose="02020603050405020304" pitchFamily="18" charset="0"/>
                <a:cs typeface="Times New Roman" panose="02020603050405020304" pitchFamily="18" charset="0"/>
                <a:sym typeface="Arial"/>
              </a:rPr>
              <a:t>.</a:t>
            </a:r>
            <a:endParaRPr lang="vi-VN" sz="4400" dirty="0">
              <a:solidFill>
                <a:srgbClr val="FF0000"/>
              </a:solidFill>
              <a:latin typeface="+mj-lt"/>
            </a:endParaRPr>
          </a:p>
        </p:txBody>
      </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4" cstate="print">
            <a:extLst>
              <a:ext uri="{28A0092B-C50C-407E-A947-70E740481C1C}">
                <a14:useLocalDpi xmlns:a14="http://schemas.microsoft.com/office/drawing/2010/main" val="0"/>
              </a:ext>
            </a:extLst>
          </a:blip>
          <a:srcRect l="18276" r="18276"/>
          <a:stretch/>
        </p:blipFill>
        <p:spPr>
          <a:xfrm flipH="1">
            <a:off x="611249" y="3367082"/>
            <a:ext cx="2131844" cy="2971800"/>
          </a:xfrm>
          <a:prstGeom prst="rect">
            <a:avLst/>
          </a:prstGeom>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D7369003-E1BB-4C3D-8B1F-7C190AE33C3D}"/>
              </a:ext>
            </a:extLst>
          </p:cNvPr>
          <p:cNvSpPr/>
          <p:nvPr/>
        </p:nvSpPr>
        <p:spPr>
          <a:xfrm>
            <a:off x="5486400" y="6963163"/>
            <a:ext cx="6705600" cy="16001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ctr"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chính</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phụ</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5"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373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1.66667E-6 -1.85185E-6 L 0.72591 0.00834 " pathEditMode="relative" rAng="0" ptsTypes="AA">
                                      <p:cBhvr additive="base">
                                        <p:cTn id="19" dur="30000" fill="hold"/>
                                        <p:tgtEl>
                                          <p:spTgt spid="17"/>
                                        </p:tgtEl>
                                        <p:attrNameLst>
                                          <p:attrName>ppt_x</p:attrName>
                                          <p:attrName>ppt_y</p:attrName>
                                        </p:attrNameLst>
                                      </p:cBhvr>
                                      <p:rCtr x="36289" y="417"/>
                                    </p:animMotion>
                                  </p:childTnLst>
                                </p:cTn>
                              </p:par>
                              <p:par>
                                <p:cTn id="20" presetID="22" presetClass="entr" presetSubtype="8"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30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9" grpId="0" animBg="1"/>
      <p:bldP spid="41"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677171" y="4631543"/>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677171" y="4596899"/>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1248954" y="1028983"/>
            <a:ext cx="15790092" cy="2406896"/>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800" b="1" dirty="0">
                <a:solidFill>
                  <a:srgbClr val="FF0000"/>
                </a:solidFill>
                <a:latin typeface="Times New Roman" panose="02020603050405020304" pitchFamily="18" charset="0"/>
                <a:cs typeface="Times New Roman" panose="02020603050405020304" pitchFamily="18" charset="0"/>
                <a:sym typeface="Arial"/>
              </a:rPr>
              <a:t>CÂU HỎI 3.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văn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vi-VN" sz="4800" i="1" dirty="0">
                <a:solidFill>
                  <a:srgbClr val="FF0000"/>
                </a:solidFill>
                <a:latin typeface="Times New Roman" panose="02020603050405020304" pitchFamily="18" charset="0"/>
                <a:cs typeface="Times New Roman" panose="02020603050405020304" pitchFamily="18" charset="0"/>
              </a:rPr>
              <a:t>Nếu thầy Xôm thấy chúng, tất cả sẽ hỏng bét</a:t>
            </a:r>
            <a:r>
              <a:rPr lang="en-US" sz="4800" i="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thuộc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loại</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ghép</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đẳng</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lập</a:t>
            </a:r>
            <a:r>
              <a:rPr lang="en-US" sz="4800" b="1" dirty="0">
                <a:solidFill>
                  <a:srgbClr val="FF0000"/>
                </a:solidFill>
                <a:latin typeface="Times New Roman" panose="02020603050405020304" pitchFamily="18" charset="0"/>
                <a:cs typeface="Times New Roman" panose="02020603050405020304" pitchFamily="18" charset="0"/>
                <a:sym typeface="Arial"/>
              </a:rPr>
              <a:t> hay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ghép</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chính</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phụ</a:t>
            </a:r>
            <a:r>
              <a:rPr lang="en-US" sz="4800" b="1" dirty="0">
                <a:solidFill>
                  <a:srgbClr val="FF0000"/>
                </a:solidFill>
                <a:latin typeface="Times New Roman" panose="02020603050405020304" pitchFamily="18" charset="0"/>
                <a:cs typeface="Times New Roman" panose="02020603050405020304" pitchFamily="18" charset="0"/>
                <a:sym typeface="Arial"/>
              </a:rPr>
              <a:t>.</a:t>
            </a:r>
            <a:endParaRPr lang="vi-VN" sz="4800"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3">
            <a:extLst>
              <a:ext uri="{28A0092B-C50C-407E-A947-70E740481C1C}">
                <a14:useLocalDpi xmlns:a14="http://schemas.microsoft.com/office/drawing/2010/main" val="0"/>
              </a:ext>
            </a:extLst>
          </a:blip>
          <a:srcRect l="-7052" t="-3017" r="-1" b="701"/>
          <a:stretch/>
        </p:blipFill>
        <p:spPr>
          <a:xfrm flipH="1">
            <a:off x="963861" y="3350222"/>
            <a:ext cx="2035548" cy="3220709"/>
          </a:xfrm>
          <a:prstGeom prst="rect">
            <a:avLst/>
          </a:prstGeom>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D7369003-E1BB-4C3D-8B1F-7C190AE33C3D}"/>
              </a:ext>
            </a:extLst>
          </p:cNvPr>
          <p:cNvSpPr/>
          <p:nvPr/>
        </p:nvSpPr>
        <p:spPr>
          <a:xfrm>
            <a:off x="5486400" y="6963163"/>
            <a:ext cx="6705600" cy="16001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ctr"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chính</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phụ</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7242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1.66667E-6 -1.85185E-6 L 0.72591 0.00834 " pathEditMode="relative" rAng="0" ptsTypes="AA">
                                      <p:cBhvr additive="base">
                                        <p:cTn id="19" dur="30000" fill="hold"/>
                                        <p:tgtEl>
                                          <p:spTgt spid="17"/>
                                        </p:tgtEl>
                                        <p:attrNameLst>
                                          <p:attrName>ppt_x</p:attrName>
                                          <p:attrName>ppt_y</p:attrName>
                                        </p:attrNameLst>
                                      </p:cBhvr>
                                      <p:rCtr x="36289" y="417"/>
                                    </p:animMotion>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30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677171" y="4616303"/>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dirty="0">
              <a:solidFill>
                <a:srgbClr val="C69C6D"/>
              </a:solidFill>
              <a:latin typeface="#9Slide02 Noi dung dai"/>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677171" y="4581659"/>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dirty="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1248954" y="1013743"/>
            <a:ext cx="15790092" cy="2406896"/>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800" b="1" dirty="0">
                <a:solidFill>
                  <a:srgbClr val="FF0000"/>
                </a:solidFill>
                <a:latin typeface="Times New Roman" panose="02020603050405020304" pitchFamily="18" charset="0"/>
                <a:cs typeface="Times New Roman" panose="02020603050405020304" pitchFamily="18" charset="0"/>
                <a:sym typeface="Arial"/>
              </a:rPr>
              <a:t>CÂU HỎI 4.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văn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vi-VN" sz="4800" i="1" dirty="0">
                <a:solidFill>
                  <a:srgbClr val="FF0000"/>
                </a:solidFill>
                <a:latin typeface="Times New Roman" panose="02020603050405020304" pitchFamily="18" charset="0"/>
                <a:cs typeface="Times New Roman" panose="02020603050405020304" pitchFamily="18" charset="0"/>
              </a:rPr>
              <a:t>Cậu đã vấp ngã một lần và tôi mong cậu có thể vươn cao trong tương lai</a:t>
            </a:r>
            <a:r>
              <a:rPr lang="en-US" sz="4800" i="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thuộc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loại</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ghép</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đẳng</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lập</a:t>
            </a:r>
            <a:r>
              <a:rPr lang="en-US" sz="4800" b="1" dirty="0">
                <a:solidFill>
                  <a:srgbClr val="FF0000"/>
                </a:solidFill>
                <a:latin typeface="Times New Roman" panose="02020603050405020304" pitchFamily="18" charset="0"/>
                <a:cs typeface="Times New Roman" panose="02020603050405020304" pitchFamily="18" charset="0"/>
                <a:sym typeface="Arial"/>
              </a:rPr>
              <a:t> hay </a:t>
            </a:r>
            <a:r>
              <a:rPr lang="en-US" sz="4800" b="1" dirty="0" err="1">
                <a:solidFill>
                  <a:srgbClr val="FF0000"/>
                </a:solidFill>
                <a:latin typeface="Times New Roman" panose="02020603050405020304" pitchFamily="18" charset="0"/>
                <a:cs typeface="Times New Roman" panose="02020603050405020304" pitchFamily="18" charset="0"/>
                <a:sym typeface="Arial"/>
              </a:rPr>
              <a:t>câu</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ghép</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chính</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phụ</a:t>
            </a:r>
            <a:r>
              <a:rPr lang="en-US" sz="4800" b="1" dirty="0">
                <a:solidFill>
                  <a:srgbClr val="FF0000"/>
                </a:solidFill>
                <a:latin typeface="Times New Roman" panose="02020603050405020304" pitchFamily="18" charset="0"/>
                <a:cs typeface="Times New Roman" panose="02020603050405020304" pitchFamily="18" charset="0"/>
                <a:sym typeface="Arial"/>
              </a:rPr>
              <a:t>.</a:t>
            </a:r>
            <a:endParaRPr lang="vi-VN" sz="4800"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3">
            <a:extLst>
              <a:ext uri="{28A0092B-C50C-407E-A947-70E740481C1C}">
                <a14:useLocalDpi xmlns:a14="http://schemas.microsoft.com/office/drawing/2010/main" val="0"/>
              </a:ext>
            </a:extLst>
          </a:blip>
          <a:srcRect l="44" r="44"/>
          <a:stretch/>
        </p:blipFill>
        <p:spPr>
          <a:xfrm flipH="1">
            <a:off x="571501" y="3276092"/>
            <a:ext cx="2969159" cy="2971800"/>
          </a:xfrm>
          <a:prstGeom prst="rect">
            <a:avLst/>
          </a:prstGeom>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D7369003-E1BB-4C3D-8B1F-7C190AE33C3D}"/>
              </a:ext>
            </a:extLst>
          </p:cNvPr>
          <p:cNvSpPr/>
          <p:nvPr/>
        </p:nvSpPr>
        <p:spPr>
          <a:xfrm>
            <a:off x="5486400" y="6963163"/>
            <a:ext cx="6705600" cy="16001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ctr"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đẳng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lập</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861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1.66667E-6 -1.85185E-6 L 0.72591 0.00834 " pathEditMode="relative" rAng="0" ptsTypes="AA">
                                      <p:cBhvr additive="base">
                                        <p:cTn id="19" dur="30000" fill="hold"/>
                                        <p:tgtEl>
                                          <p:spTgt spid="17"/>
                                        </p:tgtEl>
                                        <p:attrNameLst>
                                          <p:attrName>ppt_x</p:attrName>
                                          <p:attrName>ppt_y</p:attrName>
                                        </p:attrNameLst>
                                      </p:cBhvr>
                                      <p:rCtr x="36289" y="417"/>
                                    </p:animMotion>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30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F877A0C5-B389-4B87-86EB-2CF0D352F503}"/>
              </a:ext>
            </a:extLst>
          </p:cNvPr>
          <p:cNvSpPr/>
          <p:nvPr/>
        </p:nvSpPr>
        <p:spPr>
          <a:xfrm>
            <a:off x="1677171" y="5711544"/>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677171" y="5697678"/>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1248954" y="983262"/>
            <a:ext cx="15790092" cy="3612971"/>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800" b="1" dirty="0">
                <a:solidFill>
                  <a:srgbClr val="FF0000"/>
                </a:solidFill>
                <a:latin typeface="Times New Roman" panose="02020603050405020304" pitchFamily="18" charset="0"/>
                <a:cs typeface="Times New Roman" panose="02020603050405020304" pitchFamily="18" charset="0"/>
              </a:rPr>
              <a:t>CÂU HỎI 5. </a:t>
            </a:r>
            <a:r>
              <a:rPr lang="vi-VN" sz="4800" b="1" dirty="0">
                <a:solidFill>
                  <a:srgbClr val="FF0000"/>
                </a:solidFill>
                <a:latin typeface="Times New Roman" panose="02020603050405020304" pitchFamily="18" charset="0"/>
                <a:cs typeface="Times New Roman" panose="02020603050405020304" pitchFamily="18" charset="0"/>
              </a:rPr>
              <a:t>Xác định quan hệ ý nghĩa giữa các vế ở câu ghép dưới đây và cho biết trong</a:t>
            </a: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câu ghép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đó</a:t>
            </a:r>
            <a:r>
              <a:rPr lang="vi-VN" sz="4800" b="1" dirty="0">
                <a:solidFill>
                  <a:srgbClr val="FF0000"/>
                </a:solidFill>
                <a:latin typeface="Times New Roman" panose="02020603050405020304" pitchFamily="18" charset="0"/>
                <a:cs typeface="Times New Roman" panose="02020603050405020304" pitchFamily="18" charset="0"/>
              </a:rPr>
              <a:t>, các vế câu được nối với nhau bằng cách nào.</a:t>
            </a:r>
          </a:p>
          <a:p>
            <a:pPr algn="just"/>
            <a:r>
              <a:rPr lang="en-US" sz="4800" dirty="0">
                <a:solidFill>
                  <a:srgbClr val="FF0000"/>
                </a:solidFill>
                <a:latin typeface="Times New Roman" panose="02020603050405020304" pitchFamily="18" charset="0"/>
                <a:cs typeface="Times New Roman" panose="02020603050405020304" pitchFamily="18" charset="0"/>
              </a:rPr>
              <a:t>“</a:t>
            </a:r>
            <a:r>
              <a:rPr lang="vi-VN" sz="4800" i="1" dirty="0">
                <a:solidFill>
                  <a:srgbClr val="FF0000"/>
                </a:solidFill>
                <a:latin typeface="Times New Roman" panose="02020603050405020304" pitchFamily="18" charset="0"/>
                <a:cs typeface="Times New Roman" panose="02020603050405020304" pitchFamily="18" charset="0"/>
              </a:rPr>
              <a:t>Vì chuyện này phải được giữ kín nên chúng ta sẽ tự lập ra một toà án nho nhỏ vậy</a:t>
            </a:r>
            <a:r>
              <a:rPr lang="en-US" sz="4800" i="1" dirty="0">
                <a:solidFill>
                  <a:srgbClr val="FF0000"/>
                </a:solidFill>
                <a:latin typeface="Times New Roman" panose="02020603050405020304" pitchFamily="18" charset="0"/>
                <a:cs typeface="Times New Roman" panose="02020603050405020304" pitchFamily="18" charset="0"/>
              </a:rPr>
              <a:t>”.</a:t>
            </a:r>
            <a:endParaRPr lang="vi-VN" sz="4800"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EACE269-1679-4E9E-A72D-6913E18060D7}"/>
              </a:ext>
            </a:extLst>
          </p:cNvPr>
          <p:cNvPicPr>
            <a:picLocks noChangeAspect="1"/>
          </p:cNvPicPr>
          <p:nvPr/>
        </p:nvPicPr>
        <p:blipFill>
          <a:blip r:embed="rId3" cstate="print">
            <a:extLst>
              <a:ext uri="{28A0092B-C50C-407E-A947-70E740481C1C}">
                <a14:useLocalDpi xmlns:a14="http://schemas.microsoft.com/office/drawing/2010/main" val="0"/>
              </a:ext>
            </a:extLst>
          </a:blip>
          <a:srcRect l="4" r="4"/>
          <a:stretch/>
        </p:blipFill>
        <p:spPr>
          <a:xfrm flipH="1">
            <a:off x="497056" y="4610100"/>
            <a:ext cx="2969159" cy="2971800"/>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D7369003-E1BB-4C3D-8B1F-7C190AE33C3D}"/>
              </a:ext>
            </a:extLst>
          </p:cNvPr>
          <p:cNvSpPr/>
          <p:nvPr/>
        </p:nvSpPr>
        <p:spPr>
          <a:xfrm>
            <a:off x="2971800" y="7353301"/>
            <a:ext cx="12496800" cy="22859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Quan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hệ</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giữa</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nguyên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nhân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kết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quả</a:t>
            </a:r>
            <a:endPar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nối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với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nhau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bằng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cặp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kết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từ</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vì</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nên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7987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3.33333E-6 -2.59259E-6 L 0.72587 0.00834 " pathEditMode="relative" rAng="0" ptsTypes="AA">
                                      <p:cBhvr additive="base">
                                        <p:cTn id="19" dur="30000" fill="hold"/>
                                        <p:tgtEl>
                                          <p:spTgt spid="20"/>
                                        </p:tgtEl>
                                        <p:attrNameLst>
                                          <p:attrName>ppt_x</p:attrName>
                                          <p:attrName>ppt_y</p:attrName>
                                        </p:attrNameLst>
                                      </p:cBhvr>
                                      <p:rCtr x="36293" y="417"/>
                                    </p:animMotion>
                                  </p:childTnLst>
                                </p:cTn>
                              </p:par>
                              <p:par>
                                <p:cTn id="20" presetID="22" presetClass="entr" presetSubtype="8"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30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9" grpId="0" animBg="1"/>
      <p:bldP spid="41"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677171" y="5772150"/>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677171" y="5737506"/>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1248954" y="1028982"/>
            <a:ext cx="15790092" cy="373351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CÂU HỎI 6. </a:t>
            </a:r>
            <a:r>
              <a:rPr lang="vi-VN" sz="4400" b="1" dirty="0">
                <a:solidFill>
                  <a:srgbClr val="FF0000"/>
                </a:solidFill>
                <a:latin typeface="Times New Roman" panose="02020603050405020304" pitchFamily="18" charset="0"/>
                <a:cs typeface="Times New Roman" panose="02020603050405020304" pitchFamily="18" charset="0"/>
              </a:rPr>
              <a:t>Xác định quan hệ ý nghĩa giữa các vế ở câu ghép dưới đây và cho biết trong</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câu ghép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đó</a:t>
            </a:r>
            <a:r>
              <a:rPr lang="vi-VN" sz="4400" b="1" dirty="0">
                <a:solidFill>
                  <a:srgbClr val="FF0000"/>
                </a:solidFill>
                <a:latin typeface="Times New Roman" panose="02020603050405020304" pitchFamily="18" charset="0"/>
                <a:cs typeface="Times New Roman" panose="02020603050405020304" pitchFamily="18" charset="0"/>
              </a:rPr>
              <a:t>, các vế câu được nối với nhau bằng cách nào.</a:t>
            </a:r>
          </a:p>
          <a:p>
            <a:pPr algn="just"/>
            <a:r>
              <a:rPr lang="en-US" sz="4400" i="1" dirty="0">
                <a:solidFill>
                  <a:srgbClr val="FF0000"/>
                </a:solidFill>
                <a:latin typeface="Times New Roman" panose="02020603050405020304" pitchFamily="18" charset="0"/>
                <a:cs typeface="Times New Roman" panose="02020603050405020304" pitchFamily="18" charset="0"/>
              </a:rPr>
              <a:t>“</a:t>
            </a:r>
            <a:r>
              <a:rPr lang="vi-VN" sz="4400" i="1" dirty="0">
                <a:solidFill>
                  <a:srgbClr val="FF0000"/>
                </a:solidFill>
                <a:latin typeface="Times New Roman" panose="02020603050405020304" pitchFamily="18" charset="0"/>
                <a:cs typeface="Times New Roman" panose="02020603050405020304" pitchFamily="18" charset="0"/>
              </a:rPr>
              <a:t>Đất bám quanh một đinh giày vương lên bàn và mẩu đất thứ hai rã ra, rơi xuống sàn phòng ngủ</a:t>
            </a:r>
            <a:r>
              <a:rPr lang="en-US" sz="4400" i="1" dirty="0">
                <a:solidFill>
                  <a:srgbClr val="FF0000"/>
                </a:solidFill>
                <a:latin typeface="Times New Roman" panose="02020603050405020304" pitchFamily="18" charset="0"/>
                <a:cs typeface="Times New Roman" panose="02020603050405020304" pitchFamily="18" charset="0"/>
              </a:rPr>
              <a:t>”.</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4A971310-BD02-40CF-8B18-37A2F0D89820}"/>
              </a:ext>
            </a:extLst>
          </p:cNvPr>
          <p:cNvPicPr>
            <a:picLocks noChangeAspect="1"/>
          </p:cNvPicPr>
          <p:nvPr/>
        </p:nvPicPr>
        <p:blipFill>
          <a:blip r:embed="rId3">
            <a:extLst>
              <a:ext uri="{28A0092B-C50C-407E-A947-70E740481C1C}">
                <a14:useLocalDpi xmlns:a14="http://schemas.microsoft.com/office/drawing/2010/main" val="0"/>
              </a:ext>
            </a:extLst>
          </a:blip>
          <a:srcRect l="-30151" t="-7243" b="1067"/>
          <a:stretch/>
        </p:blipFill>
        <p:spPr>
          <a:xfrm flipH="1">
            <a:off x="847533" y="4229100"/>
            <a:ext cx="2268204" cy="308609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D7369003-E1BB-4C3D-8B1F-7C190AE33C3D}"/>
              </a:ext>
            </a:extLst>
          </p:cNvPr>
          <p:cNvSpPr/>
          <p:nvPr/>
        </p:nvSpPr>
        <p:spPr>
          <a:xfrm>
            <a:off x="2971800" y="7353301"/>
            <a:ext cx="12496800" cy="22859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Quan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hệ</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giữa</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liệt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kê</a:t>
            </a:r>
            <a:endPar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nối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với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nhau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bằng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kết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từ</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và</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7271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3.33333E-6 -1.11111E-6 L 0.72587 0.00833 " pathEditMode="relative" rAng="0" ptsTypes="AA">
                                      <p:cBhvr additive="base">
                                        <p:cTn id="19" dur="30000" fill="hold"/>
                                        <p:tgtEl>
                                          <p:spTgt spid="20"/>
                                        </p:tgtEl>
                                        <p:attrNameLst>
                                          <p:attrName>ppt_x</p:attrName>
                                          <p:attrName>ppt_y</p:attrName>
                                        </p:attrNameLst>
                                      </p:cBhvr>
                                      <p:rCtr x="36293" y="417"/>
                                    </p:animMotion>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30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41"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0" y="1157774"/>
            <a:ext cx="18288000" cy="7795726"/>
            <a:chOff x="0" y="0"/>
            <a:chExt cx="4534469" cy="1756490"/>
          </a:xfrm>
        </p:grpSpPr>
        <p:sp>
          <p:nvSpPr>
            <p:cNvPr id="16" name="Freeform 16"/>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txBody>
            <a:bodyPr/>
            <a:lstStyle/>
            <a:p>
              <a:endParaRPr lang="en-US"/>
            </a:p>
          </p:txBody>
        </p:sp>
        <p:sp>
          <p:nvSpPr>
            <p:cNvPr id="17" name="TextBox 17"/>
            <p:cNvSpPr txBox="1"/>
            <p:nvPr/>
          </p:nvSpPr>
          <p:spPr>
            <a:xfrm>
              <a:off x="0" y="-57150"/>
              <a:ext cx="4534469" cy="181364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838200" y="1633456"/>
            <a:ext cx="13981602" cy="3577903"/>
          </a:xfrm>
          <a:prstGeom prst="rect">
            <a:avLst/>
          </a:prstGeom>
        </p:spPr>
        <p:txBody>
          <a:bodyPr wrap="square" lIns="0" tIns="0" rIns="0" bIns="0" rtlCol="0" anchor="t">
            <a:spAutoFit/>
          </a:bodyPr>
          <a:lstStyle/>
          <a:p>
            <a:pPr algn="ctr">
              <a:lnSpc>
                <a:spcPts val="9292"/>
              </a:lnSpc>
            </a:pPr>
            <a:r>
              <a:rPr lang="en-US" sz="7148" dirty="0" err="1">
                <a:solidFill>
                  <a:srgbClr val="AE661E"/>
                </a:solidFill>
                <a:latin typeface="#9Slide07 SVNGuerrilla" panose="00000500000000000000" pitchFamily="2" charset="0"/>
              </a:rPr>
              <a:t>Bài</a:t>
            </a:r>
            <a:r>
              <a:rPr lang="en-US" sz="7148" dirty="0">
                <a:solidFill>
                  <a:srgbClr val="AE661E"/>
                </a:solidFill>
                <a:latin typeface="#9Slide07 SVNGuerrilla" panose="00000500000000000000" pitchFamily="2" charset="0"/>
              </a:rPr>
              <a:t> 6: </a:t>
            </a:r>
          </a:p>
          <a:p>
            <a:pPr algn="ctr">
              <a:lnSpc>
                <a:spcPts val="9292"/>
              </a:lnSpc>
            </a:pPr>
            <a:r>
              <a:rPr lang="en-US" sz="7148" dirty="0" err="1">
                <a:solidFill>
                  <a:srgbClr val="AE661E"/>
                </a:solidFill>
                <a:latin typeface="#9Slide07 SVNGuerrilla" panose="00000500000000000000" pitchFamily="2" charset="0"/>
              </a:rPr>
              <a:t>Giải</a:t>
            </a:r>
            <a:r>
              <a:rPr lang="en-US" sz="7148" dirty="0">
                <a:solidFill>
                  <a:srgbClr val="AE661E"/>
                </a:solidFill>
                <a:latin typeface="#9Slide07 SVNGuerrilla" panose="00000500000000000000" pitchFamily="2" charset="0"/>
              </a:rPr>
              <a:t> </a:t>
            </a:r>
            <a:r>
              <a:rPr lang="en-US" sz="7148" dirty="0" err="1">
                <a:solidFill>
                  <a:srgbClr val="AE661E"/>
                </a:solidFill>
                <a:latin typeface="#9Slide07 SVNGuerrilla" panose="00000500000000000000" pitchFamily="2" charset="0"/>
              </a:rPr>
              <a:t>mã</a:t>
            </a:r>
            <a:r>
              <a:rPr lang="en-US" sz="7148" dirty="0">
                <a:solidFill>
                  <a:srgbClr val="AE661E"/>
                </a:solidFill>
                <a:latin typeface="#9Slide07 SVNGuerrilla" panose="00000500000000000000" pitchFamily="2" charset="0"/>
              </a:rPr>
              <a:t> </a:t>
            </a:r>
            <a:r>
              <a:rPr lang="en-US" sz="7148" dirty="0" err="1">
                <a:solidFill>
                  <a:srgbClr val="AE661E"/>
                </a:solidFill>
                <a:latin typeface="#9Slide07 SVNGuerrilla" panose="00000500000000000000" pitchFamily="2" charset="0"/>
              </a:rPr>
              <a:t>những</a:t>
            </a:r>
            <a:r>
              <a:rPr lang="en-US" sz="7148" dirty="0">
                <a:solidFill>
                  <a:srgbClr val="AE661E"/>
                </a:solidFill>
                <a:latin typeface="#9Slide07 SVNGuerrilla" panose="00000500000000000000" pitchFamily="2" charset="0"/>
              </a:rPr>
              <a:t> </a:t>
            </a:r>
            <a:r>
              <a:rPr lang="en-US" sz="7148" dirty="0" err="1">
                <a:solidFill>
                  <a:srgbClr val="AE661E"/>
                </a:solidFill>
                <a:latin typeface="#9Slide07 SVNGuerrilla" panose="00000500000000000000" pitchFamily="2" charset="0"/>
              </a:rPr>
              <a:t>bí</a:t>
            </a:r>
            <a:r>
              <a:rPr lang="en-US" sz="7148" dirty="0">
                <a:solidFill>
                  <a:srgbClr val="AE661E"/>
                </a:solidFill>
                <a:latin typeface="#9Slide07 SVNGuerrilla" panose="00000500000000000000" pitchFamily="2" charset="0"/>
              </a:rPr>
              <a:t> </a:t>
            </a:r>
            <a:r>
              <a:rPr lang="en-US" sz="7148" dirty="0" err="1">
                <a:solidFill>
                  <a:srgbClr val="AE661E"/>
                </a:solidFill>
                <a:latin typeface="#9Slide07 SVNGuerrilla" panose="00000500000000000000" pitchFamily="2" charset="0"/>
              </a:rPr>
              <a:t>mật</a:t>
            </a:r>
            <a:endParaRPr lang="en-US" sz="7200" dirty="0">
              <a:latin typeface="#9Slide07 SVNGuerrilla" panose="00000500000000000000" pitchFamily="2" charset="0"/>
              <a:ea typeface="#9Slide04 Vollkorn Bold" panose="00000800000000000000" pitchFamily="2" charset="0"/>
              <a:cs typeface="#9Slide05 Pattaya" panose="00000500000000000000" pitchFamily="2" charset="-34"/>
            </a:endParaRPr>
          </a:p>
          <a:p>
            <a:pPr algn="ctr">
              <a:lnSpc>
                <a:spcPts val="9292"/>
              </a:lnSpc>
            </a:pPr>
            <a:endParaRPr lang="en-US" sz="7148" dirty="0">
              <a:solidFill>
                <a:srgbClr val="AE661E"/>
              </a:solidFill>
              <a:latin typeface="#9Slide07 SVNGuerrilla" panose="00000500000000000000" pitchFamily="2" charset="0"/>
            </a:endParaRPr>
          </a:p>
        </p:txBody>
      </p:sp>
      <p:sp>
        <p:nvSpPr>
          <p:cNvPr id="27" name="TextBox 27"/>
          <p:cNvSpPr txBox="1"/>
          <p:nvPr/>
        </p:nvSpPr>
        <p:spPr>
          <a:xfrm>
            <a:off x="-543080" y="5055637"/>
            <a:ext cx="12564748" cy="2462213"/>
          </a:xfrm>
          <a:prstGeom prst="rect">
            <a:avLst/>
          </a:prstGeom>
        </p:spPr>
        <p:txBody>
          <a:bodyPr wrap="square" lIns="0" tIns="0" rIns="0" bIns="0" rtlCol="0" anchor="t">
            <a:spAutoFit/>
          </a:bodyPr>
          <a:lstStyle/>
          <a:p>
            <a:pPr algn="ctr"/>
            <a:r>
              <a:rPr lang="en-US" sz="8000" spc="139" dirty="0" err="1">
                <a:solidFill>
                  <a:schemeClr val="bg2">
                    <a:lumMod val="10000"/>
                  </a:schemeClr>
                </a:solidFill>
                <a:latin typeface="#9Slide07 SVNBango" panose="02000000000000000000" pitchFamily="2" charset="0"/>
              </a:rPr>
              <a:t>Thực</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hành</a:t>
            </a:r>
            <a:endParaRPr lang="en-US" sz="8000" spc="139" dirty="0">
              <a:solidFill>
                <a:schemeClr val="bg2">
                  <a:lumMod val="10000"/>
                </a:schemeClr>
              </a:solidFill>
              <a:latin typeface="#9Slide07 SVNBango" panose="02000000000000000000" pitchFamily="2" charset="0"/>
            </a:endParaRPr>
          </a:p>
          <a:p>
            <a:pPr algn="ct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tiếng</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Việt</a:t>
            </a:r>
            <a:endParaRPr lang="en-US" sz="8000" spc="139" dirty="0">
              <a:solidFill>
                <a:schemeClr val="bg2">
                  <a:lumMod val="10000"/>
                </a:schemeClr>
              </a:solidFill>
              <a:latin typeface="#9Slide07 SVNBango" panose="02000000000000000000" pitchFamily="2" charset="0"/>
            </a:endParaRPr>
          </a:p>
        </p:txBody>
      </p:sp>
      <p:sp>
        <p:nvSpPr>
          <p:cNvPr id="3" name="Freeform 2">
            <a:extLst>
              <a:ext uri="{FF2B5EF4-FFF2-40B4-BE49-F238E27FC236}">
                <a16:creationId xmlns:a16="http://schemas.microsoft.com/office/drawing/2014/main" id="{56F10B28-CBD2-C9D8-60AE-5D64FA909B0D}"/>
              </a:ext>
            </a:extLst>
          </p:cNvPr>
          <p:cNvSpPr/>
          <p:nvPr/>
        </p:nvSpPr>
        <p:spPr>
          <a:xfrm>
            <a:off x="9200401" y="4381500"/>
            <a:ext cx="9119683" cy="6007591"/>
          </a:xfrm>
          <a:custGeom>
            <a:avLst/>
            <a:gdLst/>
            <a:ahLst/>
            <a:cxnLst/>
            <a:rect l="l" t="t" r="r" b="b"/>
            <a:pathLst>
              <a:path w="6246376" h="4114800">
                <a:moveTo>
                  <a:pt x="0" y="0"/>
                </a:moveTo>
                <a:lnTo>
                  <a:pt x="6246376" y="0"/>
                </a:lnTo>
                <a:lnTo>
                  <a:pt x="62463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677171" y="5873200"/>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677171" y="5838556"/>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1248954" y="1028982"/>
            <a:ext cx="15790092" cy="3939073"/>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CÂU HỎI 7. </a:t>
            </a:r>
            <a:r>
              <a:rPr lang="vi-VN" sz="4400" b="1" dirty="0">
                <a:solidFill>
                  <a:srgbClr val="FF0000"/>
                </a:solidFill>
                <a:latin typeface="Times New Roman" panose="02020603050405020304" pitchFamily="18" charset="0"/>
                <a:cs typeface="Times New Roman" panose="02020603050405020304" pitchFamily="18" charset="0"/>
              </a:rPr>
              <a:t>Xác định quan hệ ý nghĩa giữa các vế ở câu ghép dưới đây và cho biết trong</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câu ghép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đó</a:t>
            </a:r>
            <a:r>
              <a:rPr lang="vi-VN" sz="4400" b="1" dirty="0">
                <a:solidFill>
                  <a:srgbClr val="FF0000"/>
                </a:solidFill>
                <a:latin typeface="Times New Roman" panose="02020603050405020304" pitchFamily="18" charset="0"/>
                <a:cs typeface="Times New Roman" panose="02020603050405020304" pitchFamily="18" charset="0"/>
              </a:rPr>
              <a:t>, các vế câu được nối với nhau bằng cách nào.</a:t>
            </a:r>
          </a:p>
          <a:p>
            <a:pPr algn="just"/>
            <a:r>
              <a:rPr lang="en-US" sz="4400" i="1" dirty="0">
                <a:solidFill>
                  <a:srgbClr val="FF0000"/>
                </a:solidFill>
                <a:latin typeface="Times New Roman" panose="02020603050405020304" pitchFamily="18" charset="0"/>
                <a:cs typeface="Times New Roman" panose="02020603050405020304" pitchFamily="18" charset="0"/>
              </a:rPr>
              <a:t>“</a:t>
            </a:r>
            <a:r>
              <a:rPr lang="vi-VN" sz="4400" i="1" dirty="0">
                <a:solidFill>
                  <a:srgbClr val="FF0000"/>
                </a:solidFill>
                <a:latin typeface="Times New Roman" panose="02020603050405020304" pitchFamily="18" charset="0"/>
                <a:cs typeface="Times New Roman" panose="02020603050405020304" pitchFamily="18" charset="0"/>
              </a:rPr>
              <a:t>Để người con gái khỏi trở lại bàn, anh lấy chiếc khăn tay còn vo tròn cặp giữa cuốn sách tới trả cho cô gái</a:t>
            </a:r>
            <a:r>
              <a:rPr lang="en-US" sz="4400" i="1" dirty="0">
                <a:solidFill>
                  <a:srgbClr val="FF0000"/>
                </a:solidFill>
                <a:latin typeface="Times New Roman" panose="02020603050405020304" pitchFamily="18" charset="0"/>
                <a:cs typeface="Times New Roman" panose="02020603050405020304" pitchFamily="18" charset="0"/>
              </a:rPr>
              <a:t>”</a:t>
            </a:r>
            <a:r>
              <a:rPr lang="vi-VN" sz="4400" i="1" dirty="0">
                <a:solidFill>
                  <a:srgbClr val="FF0000"/>
                </a:solidFill>
                <a:latin typeface="Times New Roman" panose="02020603050405020304" pitchFamily="18" charset="0"/>
                <a:cs typeface="Times New Roman" panose="02020603050405020304" pitchFamily="18" charset="0"/>
              </a:rPr>
              <a:t>.</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D88E558-1C5B-4942-B7ED-1CF92EC4790A}"/>
              </a:ext>
            </a:extLst>
          </p:cNvPr>
          <p:cNvPicPr>
            <a:picLocks noChangeAspect="1"/>
          </p:cNvPicPr>
          <p:nvPr/>
        </p:nvPicPr>
        <p:blipFill>
          <a:blip r:embed="rId3">
            <a:extLst>
              <a:ext uri="{28A0092B-C50C-407E-A947-70E740481C1C}">
                <a14:useLocalDpi xmlns:a14="http://schemas.microsoft.com/office/drawing/2010/main" val="0"/>
              </a:ext>
            </a:extLst>
          </a:blip>
          <a:srcRect l="-3202" t="-1378" r="-1" b="-7036"/>
          <a:stretch/>
        </p:blipFill>
        <p:spPr>
          <a:xfrm flipH="1">
            <a:off x="830847" y="4601365"/>
            <a:ext cx="1692648" cy="2904335"/>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D7369003-E1BB-4C3D-8B1F-7C190AE33C3D}"/>
              </a:ext>
            </a:extLst>
          </p:cNvPr>
          <p:cNvSpPr/>
          <p:nvPr/>
        </p:nvSpPr>
        <p:spPr>
          <a:xfrm>
            <a:off x="2971800" y="7353301"/>
            <a:ext cx="12496800" cy="22859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Quan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hệ</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giữa</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mục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đích</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sự</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kiện</a:t>
            </a:r>
            <a:endPar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nối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với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nhau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bằng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kết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từ</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để</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ở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phụ</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628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3.33333E-6 4.07407E-6 L 0.72586 0.00833 " pathEditMode="relative" rAng="0" ptsTypes="AA">
                                      <p:cBhvr additive="base">
                                        <p:cTn id="19" dur="30000" fill="hold"/>
                                        <p:tgtEl>
                                          <p:spTgt spid="20"/>
                                        </p:tgtEl>
                                        <p:attrNameLst>
                                          <p:attrName>ppt_x</p:attrName>
                                          <p:attrName>ppt_y</p:attrName>
                                        </p:attrNameLst>
                                      </p:cBhvr>
                                      <p:rCtr x="36293" y="417"/>
                                    </p:animMotion>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30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41"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41" name="Snip Diagonal Corner Rectangle 3">
            <a:extLst>
              <a:ext uri="{FF2B5EF4-FFF2-40B4-BE49-F238E27FC236}">
                <a16:creationId xmlns:a16="http://schemas.microsoft.com/office/drawing/2014/main" id="{83BA127A-8D65-4EC4-9FE8-A11360B7C4D2}"/>
              </a:ext>
            </a:extLst>
          </p:cNvPr>
          <p:cNvSpPr/>
          <p:nvPr/>
        </p:nvSpPr>
        <p:spPr>
          <a:xfrm>
            <a:off x="1248954" y="983263"/>
            <a:ext cx="15790092" cy="2406896"/>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1371531">
              <a:defRPr/>
            </a:pPr>
            <a:r>
              <a:rPr lang="en-US" sz="6600" b="1" dirty="0">
                <a:solidFill>
                  <a:prstClr val="black"/>
                </a:solidFill>
                <a:latin typeface="#9Slide03 Montserrat Black" panose="00000A00000000000000" pitchFamily="2" charset="0"/>
                <a:cs typeface="Times New Roman" panose="02020603050405020304" pitchFamily="18" charset="0"/>
                <a:sym typeface="Arial"/>
              </a:rPr>
              <a:t>LABUBU MAY MẮN</a:t>
            </a:r>
          </a:p>
        </p:txBody>
      </p:sp>
      <p:pic>
        <p:nvPicPr>
          <p:cNvPr id="20" name="Picture 19">
            <a:extLst>
              <a:ext uri="{FF2B5EF4-FFF2-40B4-BE49-F238E27FC236}">
                <a16:creationId xmlns:a16="http://schemas.microsoft.com/office/drawing/2014/main" id="{E7CD3749-569E-424A-AF50-EAD8FB1DB315}"/>
              </a:ext>
            </a:extLst>
          </p:cNvPr>
          <p:cNvPicPr>
            <a:picLocks noChangeAspect="1"/>
          </p:cNvPicPr>
          <p:nvPr/>
        </p:nvPicPr>
        <p:blipFill>
          <a:blip r:embed="rId3">
            <a:extLst>
              <a:ext uri="{28A0092B-C50C-407E-A947-70E740481C1C}">
                <a14:useLocalDpi xmlns:a14="http://schemas.microsoft.com/office/drawing/2010/main" val="0"/>
              </a:ext>
            </a:extLst>
          </a:blip>
          <a:srcRect l="646" t="-582" b="-3984"/>
          <a:stretch/>
        </p:blipFill>
        <p:spPr>
          <a:xfrm flipH="1">
            <a:off x="1084638" y="3274447"/>
            <a:ext cx="3951039" cy="6582813"/>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D7369003-E1BB-4C3D-8B1F-7C190AE33C3D}"/>
              </a:ext>
            </a:extLst>
          </p:cNvPr>
          <p:cNvSpPr/>
          <p:nvPr/>
        </p:nvSpPr>
        <p:spPr>
          <a:xfrm>
            <a:off x="5943600" y="4000500"/>
            <a:ext cx="11080456" cy="4648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just" defTabSz="1371531">
              <a:defRPr/>
            </a:pP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chọn</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trong</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những</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quà</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sau</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đây</a:t>
            </a:r>
            <a:r>
              <a:rPr lang="en-US" sz="4400" b="1"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p>
          <a:p>
            <a:pPr marL="571500" indent="-571500" algn="just" defTabSz="1371531">
              <a:buFontTx/>
              <a:buChar char="-"/>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Đổi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chỗ</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tự</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do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trong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tiết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học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Ngữ</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văn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bất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kì</a:t>
            </a:r>
            <a:endPar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marL="571500" indent="-571500" algn="just" defTabSz="1371531">
              <a:buFontTx/>
              <a:buChar char="-"/>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xóa</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điểm</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xấu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p>
          <a:p>
            <a:pPr marL="571500" indent="-571500" algn="just" defTabSz="1371531">
              <a:buFontTx/>
              <a:buChar char="-"/>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làm</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lớp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trưởng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một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ngày</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p>
          <a:p>
            <a:pPr marL="571500" indent="-571500" algn="just" defTabSz="1371531">
              <a:buFontTx/>
              <a:buChar char="-"/>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nhường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quyền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trả</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lời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hỏi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cho</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bạn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bất</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kì</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Right Arrow 7">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580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4.30556E-6 -1.60494E-6 L 0.72587 0.00833 " pathEditMode="relative" rAng="0" ptsTypes="AA">
                                      <p:cBhvr additive="base">
                                        <p:cTn id="19" dur="30000" fill="hold"/>
                                        <p:tgtEl>
                                          <p:spTgt spid="20"/>
                                        </p:tgtEl>
                                        <p:attrNameLst>
                                          <p:attrName>ppt_x</p:attrName>
                                          <p:attrName>ppt_y</p:attrName>
                                        </p:attrNameLst>
                                      </p:cBhvr>
                                      <p:rCtr x="36293" y="417"/>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41"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1248954" y="1135662"/>
            <a:ext cx="15790092" cy="400783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CÂU HỎI 9. </a:t>
            </a:r>
            <a:r>
              <a:rPr lang="vi-VN" sz="4400" b="1" dirty="0">
                <a:solidFill>
                  <a:srgbClr val="FF0000"/>
                </a:solidFill>
                <a:latin typeface="Times New Roman" panose="02020603050405020304" pitchFamily="18" charset="0"/>
                <a:cs typeface="Times New Roman" panose="02020603050405020304" pitchFamily="18" charset="0"/>
              </a:rPr>
              <a:t>Xác định quan hệ ý nghĩa giữa các vế ở câu ghép dưới đây và cho biết trong</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câu ghép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đó</a:t>
            </a:r>
            <a:r>
              <a:rPr lang="vi-VN" sz="4400" b="1" dirty="0">
                <a:solidFill>
                  <a:srgbClr val="FF0000"/>
                </a:solidFill>
                <a:latin typeface="Times New Roman" panose="02020603050405020304" pitchFamily="18" charset="0"/>
                <a:cs typeface="Times New Roman" panose="02020603050405020304" pitchFamily="18" charset="0"/>
              </a:rPr>
              <a:t>, các vế câu được nối với nhau bằng cách nào.</a:t>
            </a:r>
          </a:p>
          <a:p>
            <a:pPr algn="just"/>
            <a:r>
              <a:rPr lang="en-US" sz="4400" i="1" dirty="0">
                <a:solidFill>
                  <a:srgbClr val="FF0000"/>
                </a:solidFill>
                <a:latin typeface="Times New Roman" panose="02020603050405020304" pitchFamily="18" charset="0"/>
                <a:cs typeface="Times New Roman" panose="02020603050405020304" pitchFamily="18" charset="0"/>
              </a:rPr>
              <a:t>“</a:t>
            </a:r>
            <a:r>
              <a:rPr lang="en-US" sz="4400" i="1" dirty="0" err="1">
                <a:solidFill>
                  <a:srgbClr val="FF0000"/>
                </a:solidFill>
                <a:latin typeface="Times New Roman" panose="02020603050405020304" pitchFamily="18" charset="0"/>
                <a:cs typeface="Times New Roman" panose="02020603050405020304" pitchFamily="18" charset="0"/>
              </a:rPr>
              <a:t>Khó</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khăn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càng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lớn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quyết</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tâm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càng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cao</a:t>
            </a:r>
            <a:r>
              <a:rPr lang="en-US" sz="4400" i="1" dirty="0">
                <a:solidFill>
                  <a:srgbClr val="FF0000"/>
                </a:solidFill>
                <a:latin typeface="Times New Roman" panose="02020603050405020304" pitchFamily="18" charset="0"/>
                <a:cs typeface="Times New Roman" panose="02020603050405020304" pitchFamily="18" charset="0"/>
              </a:rPr>
              <a:t>”</a:t>
            </a:r>
            <a:r>
              <a:rPr lang="vi-VN" sz="4400" i="1" dirty="0">
                <a:solidFill>
                  <a:srgbClr val="FF0000"/>
                </a:solidFill>
                <a:latin typeface="Times New Roman" panose="02020603050405020304" pitchFamily="18" charset="0"/>
                <a:cs typeface="Times New Roman" panose="02020603050405020304" pitchFamily="18" charset="0"/>
              </a:rPr>
              <a:t>.</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BFBBD889-B308-4522-B260-132CB2B72E3F}"/>
              </a:ext>
            </a:extLst>
          </p:cNvPr>
          <p:cNvSpPr/>
          <p:nvPr/>
        </p:nvSpPr>
        <p:spPr>
          <a:xfrm>
            <a:off x="1677171" y="6143834"/>
            <a:ext cx="14629194" cy="727356"/>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sp>
        <p:nvSpPr>
          <p:cNvPr id="40" name="Rectangle: Rounded Corners 39">
            <a:extLst>
              <a:ext uri="{FF2B5EF4-FFF2-40B4-BE49-F238E27FC236}">
                <a16:creationId xmlns:a16="http://schemas.microsoft.com/office/drawing/2014/main" id="{7C17B06B-EE15-4CF2-AE6F-67D853DB42FD}"/>
              </a:ext>
            </a:extLst>
          </p:cNvPr>
          <p:cNvSpPr/>
          <p:nvPr/>
        </p:nvSpPr>
        <p:spPr>
          <a:xfrm>
            <a:off x="1677171" y="6109190"/>
            <a:ext cx="14629194" cy="727356"/>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algn="ctr" defTabSz="1828710">
              <a:defRPr/>
            </a:pPr>
            <a:endParaRPr lang="en-US" sz="1400" kern="0">
              <a:solidFill>
                <a:srgbClr val="C69C6D"/>
              </a:solidFill>
              <a:latin typeface="#9Slide02 Noi dung dai"/>
              <a:cs typeface="Arial"/>
              <a:sym typeface="Arial"/>
            </a:endParaRPr>
          </a:p>
        </p:txBody>
      </p:sp>
      <p:pic>
        <p:nvPicPr>
          <p:cNvPr id="20" name="Picture 19">
            <a:extLst>
              <a:ext uri="{FF2B5EF4-FFF2-40B4-BE49-F238E27FC236}">
                <a16:creationId xmlns:a16="http://schemas.microsoft.com/office/drawing/2014/main" id="{40EA9E61-D180-454C-ACA8-93CBBA819AE5}"/>
              </a:ext>
            </a:extLst>
          </p:cNvPr>
          <p:cNvPicPr>
            <a:picLocks noChangeAspect="1"/>
          </p:cNvPicPr>
          <p:nvPr/>
        </p:nvPicPr>
        <p:blipFill>
          <a:blip r:embed="rId3">
            <a:extLst>
              <a:ext uri="{28A0092B-C50C-407E-A947-70E740481C1C}">
                <a14:useLocalDpi xmlns:a14="http://schemas.microsoft.com/office/drawing/2010/main" val="0"/>
              </a:ext>
            </a:extLst>
          </a:blip>
          <a:srcRect t="12445" b="12445"/>
          <a:stretch/>
        </p:blipFill>
        <p:spPr>
          <a:xfrm flipH="1">
            <a:off x="342901" y="4762500"/>
            <a:ext cx="2969159" cy="2971800"/>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D7369003-E1BB-4C3D-8B1F-7C190AE33C3D}"/>
              </a:ext>
            </a:extLst>
          </p:cNvPr>
          <p:cNvSpPr/>
          <p:nvPr/>
        </p:nvSpPr>
        <p:spPr>
          <a:xfrm>
            <a:off x="2971800" y="7353301"/>
            <a:ext cx="12496800" cy="2285999"/>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Quan</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hệ</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giữa</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ghép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tăng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cấp</a:t>
            </a:r>
            <a:endPar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371531">
              <a:defRPr/>
            </a:pP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vế</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được</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nối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với</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nhau</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bằng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cặp</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từ</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hô</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ứng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càng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4400" kern="0" dirty="0" err="1">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càng</a:t>
            </a:r>
            <a:r>
              <a:rPr lang="en-US"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4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ight Arrow 10">
            <a:hlinkClick r:id="rId4" action="ppaction://hlinksldjump"/>
          </p:cNvPr>
          <p:cNvSpPr/>
          <p:nvPr/>
        </p:nvSpPr>
        <p:spPr>
          <a:xfrm>
            <a:off x="17039046" y="9552460"/>
            <a:ext cx="90560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0544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repeatDur="0" restart="never" fill="hold" nodeType="clickEffect">
                                  <p:stCondLst>
                                    <p:cond delay="0"/>
                                  </p:stCondLst>
                                  <p:childTnLst>
                                    <p:animMotion origin="layout" path="M -3.19444E-6 2.59259E-6 L 0.72587 0.00833 " pathEditMode="relative" rAng="0" ptsTypes="AA">
                                      <p:cBhvr additive="base">
                                        <p:cTn id="19" dur="30000" fill="hold"/>
                                        <p:tgtEl>
                                          <p:spTgt spid="20"/>
                                        </p:tgtEl>
                                        <p:attrNameLst>
                                          <p:attrName>ppt_x</p:attrName>
                                          <p:attrName>ppt_y</p:attrName>
                                        </p:attrNameLst>
                                      </p:cBhvr>
                                      <p:rCtr x="36293" y="417"/>
                                    </p:animMotion>
                                  </p:childTnLst>
                                </p:cTn>
                              </p:par>
                              <p:par>
                                <p:cTn id="20" presetID="22" presetClass="entr" presetSubtype="8"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30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6" grpId="0" animBg="1"/>
      <p:bldP spid="4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23900"/>
            <a:ext cx="112776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mn-ea"/>
                <a:cs typeface="+mn-cs"/>
              </a:rPr>
              <a:t>Ở từng câu ghép có hai vế dưới đây, trọng tâm của thông báo nằm ở vế nào? Dựa vào đâu mà em xác định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mn-ea"/>
                <a:cs typeface="+mn-cs"/>
              </a:rPr>
              <a:t>a</a:t>
            </a:r>
            <a:r>
              <a:rPr kumimoji="0" lang="vi-VN" sz="4400" b="0" i="1" u="none" strike="noStrike" kern="1200" cap="none" spc="0" normalizeH="0" baseline="0" noProof="0" dirty="0">
                <a:ln>
                  <a:noFill/>
                </a:ln>
                <a:solidFill>
                  <a:prstClr val="black"/>
                </a:solidFill>
                <a:effectLst/>
                <a:uLnTx/>
                <a:uFillTx/>
                <a:latin typeface="+mj-lt"/>
                <a:ea typeface="+mn-ea"/>
                <a:cs typeface="+mn-cs"/>
              </a:rPr>
              <a:t>. - Thu nhập tốt nhưng chỗ làm hơi xa.</a:t>
            </a:r>
            <a:endParaRPr kumimoji="0" lang="vi-VN" sz="4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mj-lt"/>
                <a:ea typeface="+mn-ea"/>
                <a:cs typeface="+mn-cs"/>
              </a:rPr>
              <a:t>- Chỗ làm hơi xa nhưng thu nhập tốt.</a:t>
            </a:r>
            <a:endParaRPr kumimoji="0" lang="vi-VN" sz="4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mn-ea"/>
                <a:cs typeface="+mn-cs"/>
              </a:rPr>
              <a:t>b. </a:t>
            </a:r>
            <a:r>
              <a:rPr kumimoji="0" lang="vi-VN" sz="4400" b="0" i="1" u="none" strike="noStrike" kern="1200" cap="none" spc="0" normalizeH="0" baseline="0" noProof="0" dirty="0">
                <a:ln>
                  <a:noFill/>
                </a:ln>
                <a:solidFill>
                  <a:prstClr val="black"/>
                </a:solidFill>
                <a:effectLst/>
                <a:uLnTx/>
                <a:uFillTx/>
                <a:latin typeface="+mj-lt"/>
                <a:ea typeface="+mn-ea"/>
                <a:cs typeface="+mn-cs"/>
              </a:rPr>
              <a:t>- Vì Hà chăm chỉ và luôn cố gắng trong học tập nên bạn ấy đạt điểm rất cao trong kì thi vừa qua. </a:t>
            </a:r>
            <a:endParaRPr kumimoji="0" lang="vi-VN" sz="4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mj-lt"/>
                <a:ea typeface="+mn-ea"/>
                <a:cs typeface="+mn-cs"/>
              </a:rPr>
              <a:t>- Hà đạt điểm rất cao trong kì thi vừa qua vì bạn ấy chăm chỉ và luôn cố gắng trong học tập. </a:t>
            </a:r>
            <a:endParaRPr kumimoji="0" lang="vi-VN" sz="4400" b="0" i="0" u="none" strike="noStrike" kern="1200" cap="none" spc="0" normalizeH="0" baseline="0" noProof="0" dirty="0">
              <a:ln>
                <a:noFill/>
              </a:ln>
              <a:solidFill>
                <a:prstClr val="black"/>
              </a:solidFill>
              <a:effectLst/>
              <a:uLnTx/>
              <a:uFillTx/>
              <a:latin typeface="+mj-lt"/>
              <a:ea typeface="+mn-ea"/>
              <a:cs typeface="+mn-cs"/>
            </a:endParaRPr>
          </a:p>
        </p:txBody>
      </p:sp>
      <p:sp>
        <p:nvSpPr>
          <p:cNvPr id="3" name="Freeform 6">
            <a:extLst>
              <a:ext uri="{FF2B5EF4-FFF2-40B4-BE49-F238E27FC236}">
                <a16:creationId xmlns:a16="http://schemas.microsoft.com/office/drawing/2014/main" id="{C1CC615B-0032-58F8-AE21-3A047043E508}"/>
              </a:ext>
            </a:extLst>
          </p:cNvPr>
          <p:cNvSpPr/>
          <p:nvPr/>
        </p:nvSpPr>
        <p:spPr>
          <a:xfrm>
            <a:off x="11506200" y="3669244"/>
            <a:ext cx="6660718" cy="6652392"/>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937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34111E5C-EAB8-ED5F-7993-197D6F9070A3}"/>
              </a:ext>
            </a:extLst>
          </p:cNvPr>
          <p:cNvSpPr txBox="1"/>
          <p:nvPr/>
        </p:nvSpPr>
        <p:spPr>
          <a:xfrm>
            <a:off x="685800" y="419100"/>
            <a:ext cx="6096000" cy="6863417"/>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“Thu nhập tốt nhưng chỗ làm hơi xa.” nhấn mạnh thông tin chỗ làm xa, đi lại không được thuận lợi.</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“Chỗ làm hơi xa nhưng thu nhập tốt.” nhấn mạnh thông tin thu nhập tốt, có ý nhấn mạnh đến mặt tích cực.</a:t>
            </a:r>
          </a:p>
        </p:txBody>
      </p:sp>
      <p:sp>
        <p:nvSpPr>
          <p:cNvPr id="3" name="Rectangle 2"/>
          <p:cNvSpPr/>
          <p:nvPr/>
        </p:nvSpPr>
        <p:spPr>
          <a:xfrm>
            <a:off x="637309" y="8191500"/>
            <a:ext cx="16992600" cy="1446550"/>
          </a:xfrm>
          <a:prstGeom prst="rect">
            <a:avLst/>
          </a:prstGeom>
          <a:solidFill>
            <a:schemeClr val="bg1"/>
          </a:solidFill>
        </p:spPr>
        <p:txBody>
          <a:bodyPr wrap="square">
            <a:spAutoFit/>
          </a:bodyPr>
          <a:lstStyle/>
          <a:p>
            <a:pPr lvl="0" algn="just" defTabSz="1371600">
              <a:defRPr/>
            </a:pPr>
            <a:r>
              <a:rPr lang="vi-VN"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Việc lựa chọn trật tự của các vế câu đóng vai trò quan trọng để tạo điểm nhấn thông tin và có thể chi phối ý nghĩa của cả câu.</a:t>
            </a:r>
          </a:p>
        </p:txBody>
      </p:sp>
      <p:sp>
        <p:nvSpPr>
          <p:cNvPr id="4" name="Hộp Văn bản 6">
            <a:extLst>
              <a:ext uri="{FF2B5EF4-FFF2-40B4-BE49-F238E27FC236}">
                <a16:creationId xmlns:a16="http://schemas.microsoft.com/office/drawing/2014/main" id="{34111E5C-EAB8-ED5F-7993-197D6F9070A3}"/>
              </a:ext>
            </a:extLst>
          </p:cNvPr>
          <p:cNvSpPr txBox="1"/>
          <p:nvPr/>
        </p:nvSpPr>
        <p:spPr>
          <a:xfrm>
            <a:off x="7647709" y="419100"/>
            <a:ext cx="9982200" cy="6863417"/>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“Vì Hà chăm chỉ và luôn cố gắng trong học tập nên bạn ấy đạt điểm rất cao trong kì thi vừa qua.” nhấn mạnh thông tin kết quả học tập của Hà (đạt điểm rất cao trong kì thi vừa qua).</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“Hà đạt điểm rất cao trong kì thi vừa qua vì bạn ấy chăm chỉ và luôn cố gắng trong học tập.” nhấn mạnh thông tin nguyên nhân Hà có kết quả học tập tốt (chăm chỉ và luôn cố gắng trong học tập).</a:t>
            </a:r>
          </a:p>
        </p:txBody>
      </p:sp>
    </p:spTree>
    <p:extLst>
      <p:ext uri="{BB962C8B-B14F-4D97-AF65-F5344CB8AC3E}">
        <p14:creationId xmlns:p14="http://schemas.microsoft.com/office/powerpoint/2010/main" val="41808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171700"/>
            <a:ext cx="7010400" cy="36317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FF0000"/>
                </a:solidFill>
                <a:latin typeface="#9Slide07 Crocante" panose="02000000000000000000" pitchFamily="2" charset="0"/>
              </a:rPr>
              <a:t>Hoạt</a:t>
            </a:r>
            <a:r>
              <a:rPr lang="en-US" sz="5400" dirty="0">
                <a:solidFill>
                  <a:srgbClr val="FF0000"/>
                </a:solidFill>
                <a:latin typeface="#9Slide07 Crocante" panose="02000000000000000000" pitchFamily="2" charset="0"/>
              </a:rPr>
              <a:t> </a:t>
            </a:r>
            <a:r>
              <a:rPr lang="en-US" sz="5400" dirty="0" err="1">
                <a:solidFill>
                  <a:srgbClr val="FF0000"/>
                </a:solidFill>
                <a:latin typeface="#9Slide07 Crocante" panose="02000000000000000000" pitchFamily="2" charset="0"/>
              </a:rPr>
              <a:t>động</a:t>
            </a:r>
            <a:r>
              <a:rPr lang="en-US" sz="5400" dirty="0">
                <a:solidFill>
                  <a:srgbClr val="FF0000"/>
                </a:solidFill>
                <a:latin typeface="#9Slide07 Crocante" panose="02000000000000000000" pitchFamily="2" charset="0"/>
              </a:rPr>
              <a:t> </a:t>
            </a:r>
            <a:r>
              <a:rPr lang="en-US" sz="5400" dirty="0" err="1">
                <a:solidFill>
                  <a:srgbClr val="FF0000"/>
                </a:solidFill>
                <a:latin typeface="#9Slide07 Crocante" panose="02000000000000000000" pitchFamily="2" charset="0"/>
              </a:rPr>
              <a:t>nhóm</a:t>
            </a:r>
            <a:endParaRPr lang="en-US" sz="5400" dirty="0">
              <a:solidFill>
                <a:srgbClr val="FF0000"/>
              </a:solidFill>
              <a:latin typeface="#9Slide07 Crocante"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mn-ea"/>
                <a:cs typeface="+mn-cs"/>
              </a:rPr>
              <a:t>Trong các câu ghép sau, câu nào dùng sai phương tiện nối giữa các vế câu? Hãy sửa lại cho đúng.</a:t>
            </a:r>
          </a:p>
        </p:txBody>
      </p:sp>
      <p:pic>
        <p:nvPicPr>
          <p:cNvPr id="5" name="Picture 4">
            <a:extLst>
              <a:ext uri="{FF2B5EF4-FFF2-40B4-BE49-F238E27FC236}">
                <a16:creationId xmlns:a16="http://schemas.microsoft.com/office/drawing/2014/main" id="{C8E46A0F-08E8-FE1F-17E5-EE48668CE984}"/>
              </a:ext>
            </a:extLst>
          </p:cNvPr>
          <p:cNvPicPr>
            <a:picLocks noChangeAspect="1"/>
          </p:cNvPicPr>
          <p:nvPr/>
        </p:nvPicPr>
        <p:blipFill>
          <a:blip r:embed="rId2"/>
          <a:stretch>
            <a:fillRect/>
          </a:stretch>
        </p:blipFill>
        <p:spPr>
          <a:xfrm>
            <a:off x="8763000" y="0"/>
            <a:ext cx="7278414" cy="10287000"/>
          </a:xfrm>
          <a:prstGeom prst="rect">
            <a:avLst/>
          </a:prstGeom>
        </p:spPr>
      </p:pic>
    </p:spTree>
    <p:extLst>
      <p:ext uri="{BB962C8B-B14F-4D97-AF65-F5344CB8AC3E}">
        <p14:creationId xmlns:p14="http://schemas.microsoft.com/office/powerpoint/2010/main" val="4625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7381079"/>
              </p:ext>
            </p:extLst>
          </p:nvPr>
        </p:nvGraphicFramePr>
        <p:xfrm>
          <a:off x="547488" y="1790700"/>
          <a:ext cx="17449800" cy="7833360"/>
        </p:xfrm>
        <a:graphic>
          <a:graphicData uri="http://schemas.openxmlformats.org/drawingml/2006/table">
            <a:tbl>
              <a:tblPr firstRow="1" bandRow="1">
                <a:tableStyleId>{5940675A-B579-460E-94D1-54222C63F5DA}</a:tableStyleId>
              </a:tblPr>
              <a:tblGrid>
                <a:gridCol w="5816600">
                  <a:extLst>
                    <a:ext uri="{9D8B030D-6E8A-4147-A177-3AD203B41FA5}">
                      <a16:colId xmlns:a16="http://schemas.microsoft.com/office/drawing/2014/main" val="492972078"/>
                    </a:ext>
                  </a:extLst>
                </a:gridCol>
                <a:gridCol w="3937000">
                  <a:extLst>
                    <a:ext uri="{9D8B030D-6E8A-4147-A177-3AD203B41FA5}">
                      <a16:colId xmlns:a16="http://schemas.microsoft.com/office/drawing/2014/main" val="1499565538"/>
                    </a:ext>
                  </a:extLst>
                </a:gridCol>
                <a:gridCol w="7696200">
                  <a:extLst>
                    <a:ext uri="{9D8B030D-6E8A-4147-A177-3AD203B41FA5}">
                      <a16:colId xmlns:a16="http://schemas.microsoft.com/office/drawing/2014/main" val="2457537061"/>
                    </a:ext>
                  </a:extLst>
                </a:gridCol>
              </a:tblGrid>
              <a:tr h="370840">
                <a:tc>
                  <a:txBody>
                    <a:bodyPr/>
                    <a:lstStyle/>
                    <a:p>
                      <a:pPr algn="ctr"/>
                      <a:r>
                        <a:rPr lang="en-US" sz="4400" b="1" dirty="0" err="1">
                          <a:latin typeface="Times New Roman" panose="02020603050405020304" pitchFamily="18" charset="0"/>
                          <a:cs typeface="Times New Roman" panose="02020603050405020304" pitchFamily="18" charset="0"/>
                        </a:rPr>
                        <a:t>Ví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dụ</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Đúng</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Sai (</a:t>
                      </a:r>
                      <a:r>
                        <a:rPr lang="en-US" sz="4400" b="1" dirty="0" err="1">
                          <a:latin typeface="Times New Roman" panose="02020603050405020304" pitchFamily="18" charset="0"/>
                          <a:cs typeface="Times New Roman" panose="02020603050405020304" pitchFamily="18" charset="0"/>
                        </a:rPr>
                        <a:t>sửa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lại</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26125462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Hà không những học tốt, cô ấy càng hát hay.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4843632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Tôi chưa nói câu nào mà nó đã khóc nức nở.</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9028148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 Chúng ta càng đọc nhiều sách, kiến thức sẽ được mở rộng.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5296244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 Mặc dù trời mưa rất to còn chị ấy vẫn đến đúng giờ.</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440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a:solidFill>
                      <a:schemeClr val="bg1"/>
                    </a:solidFill>
                  </a:tcPr>
                </a:tc>
                <a:extLst>
                  <a:ext uri="{0D108BD9-81ED-4DB2-BD59-A6C34878D82A}">
                    <a16:rowId xmlns:a16="http://schemas.microsoft.com/office/drawing/2014/main" val="3210237267"/>
                  </a:ext>
                </a:extLst>
              </a:tr>
            </a:tbl>
          </a:graphicData>
        </a:graphic>
      </p:graphicFrame>
      <p:sp>
        <p:nvSpPr>
          <p:cNvPr id="3" name="Rectangle 2"/>
          <p:cNvSpPr/>
          <p:nvPr/>
        </p:nvSpPr>
        <p:spPr>
          <a:xfrm>
            <a:off x="7848600" y="419100"/>
            <a:ext cx="1423788" cy="769441"/>
          </a:xfrm>
          <a:prstGeom prst="rect">
            <a:avLst/>
          </a:prstGeom>
        </p:spPr>
        <p:txBody>
          <a:bodyPr wrap="none">
            <a:spAutoFit/>
          </a:bodyPr>
          <a:lstStyle/>
          <a:p>
            <a:pPr lvl="0" algn="ctr">
              <a:defRPr/>
            </a:pP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4</a:t>
            </a:r>
          </a:p>
        </p:txBody>
      </p:sp>
      <p:sp>
        <p:nvSpPr>
          <p:cNvPr id="5" name="TextBox 4">
            <a:extLst>
              <a:ext uri="{FF2B5EF4-FFF2-40B4-BE49-F238E27FC236}">
                <a16:creationId xmlns:a16="http://schemas.microsoft.com/office/drawing/2014/main" id="{F29D7836-9C42-DBFD-34F3-0CA4A81E3C63}"/>
              </a:ext>
            </a:extLst>
          </p:cNvPr>
          <p:cNvSpPr txBox="1"/>
          <p:nvPr/>
        </p:nvSpPr>
        <p:spPr>
          <a:xfrm>
            <a:off x="3733800" y="4305300"/>
            <a:ext cx="9144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X</a:t>
            </a:r>
          </a:p>
        </p:txBody>
      </p:sp>
      <p:sp>
        <p:nvSpPr>
          <p:cNvPr id="7" name="TextBox 6">
            <a:extLst>
              <a:ext uri="{FF2B5EF4-FFF2-40B4-BE49-F238E27FC236}">
                <a16:creationId xmlns:a16="http://schemas.microsoft.com/office/drawing/2014/main" id="{8BF1EE67-D6B9-7EF8-A496-44AF379B74BA}"/>
              </a:ext>
            </a:extLst>
          </p:cNvPr>
          <p:cNvSpPr txBox="1"/>
          <p:nvPr/>
        </p:nvSpPr>
        <p:spPr>
          <a:xfrm>
            <a:off x="10439400" y="2557671"/>
            <a:ext cx="7301112"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Hà</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không</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học</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tốt</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mà</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cô</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ấy</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còn</a:t>
            </a:r>
            <a:r>
              <a:rPr kumimoji="0" lang="vi-VN" sz="4400" b="0" i="0" u="none" strike="noStrike" kern="1200" cap="none" spc="-9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hát hay.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090045E-4D1B-3730-49EA-173BE7079FC6}"/>
              </a:ext>
            </a:extLst>
          </p:cNvPr>
          <p:cNvSpPr txBox="1"/>
          <p:nvPr/>
        </p:nvSpPr>
        <p:spPr>
          <a:xfrm>
            <a:off x="10439400" y="5525750"/>
            <a:ext cx="748145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Chúng</a:t>
            </a:r>
            <a:r>
              <a:rPr kumimoji="0" lang="vi-VN" sz="4400" b="0" i="0" u="none" strike="noStrike" kern="1200" cap="none" spc="-113"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ta</a:t>
            </a:r>
            <a:r>
              <a:rPr kumimoji="0" lang="vi-VN" sz="4400" b="0" i="0" u="none" strike="noStrike" kern="1200" cap="none" spc="-113"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càng</a:t>
            </a:r>
            <a:r>
              <a:rPr kumimoji="0" lang="vi-VN" sz="4400" b="0" i="0" u="none" strike="noStrike" kern="1200" cap="none" spc="-12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vi-VN" sz="4400" b="0" i="0" u="none" strike="noStrike" kern="1200" cap="none" spc="-113"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nhiều</a:t>
            </a:r>
            <a:r>
              <a:rPr kumimoji="0" lang="vi-VN" sz="4400" b="0" i="0" u="none" strike="noStrike" kern="1200" cap="none" spc="-113"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sách,</a:t>
            </a:r>
            <a:r>
              <a:rPr kumimoji="0" lang="vi-VN" sz="4400" b="0" i="0" u="none" strike="noStrike" kern="1200" cap="none" spc="-12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kiến</a:t>
            </a:r>
            <a:r>
              <a:rPr kumimoji="0" lang="vi-VN" sz="4400" b="0" i="0" u="none" strike="noStrike" kern="1200" cap="none" spc="-113"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thức càng được mở rộng.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CEA8BAD-ADBC-03C9-2307-B922F1952DCF}"/>
              </a:ext>
            </a:extLst>
          </p:cNvPr>
          <p:cNvSpPr txBox="1"/>
          <p:nvPr/>
        </p:nvSpPr>
        <p:spPr>
          <a:xfrm>
            <a:off x="10442864" y="7604775"/>
            <a:ext cx="74779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Mặc</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dù</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trời</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mưa</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rất</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to</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nhưng</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chị</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ấy</a:t>
            </a:r>
            <a:r>
              <a:rPr kumimoji="0" lang="vi-VN" sz="4400" b="0" i="0" u="none" strike="noStrike" kern="1200" cap="none" spc="-38"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vẫn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đến</a:t>
            </a:r>
            <a:r>
              <a:rPr kumimoji="0" lang="vi-VN" sz="4400" b="0" i="0" u="none" strike="noStrike" kern="1200" cap="none" spc="-135"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đúng</a:t>
            </a:r>
            <a:r>
              <a:rPr kumimoji="0" lang="vi-VN" sz="4400" b="0" i="0" u="none" strike="noStrike" kern="1200" cap="none" spc="-135"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vi-VN" sz="4400" b="0" i="0" u="none" strike="noStrike" kern="1200" cap="none" spc="-3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giờ.</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61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40"/>
          <p:cNvSpPr txBox="1"/>
          <p:nvPr/>
        </p:nvSpPr>
        <p:spPr>
          <a:xfrm>
            <a:off x="8382000" y="2579284"/>
            <a:ext cx="8576261" cy="3693319"/>
          </a:xfrm>
          <a:prstGeom prst="rect">
            <a:avLst/>
          </a:prstGeom>
        </p:spPr>
        <p:txBody>
          <a:bodyPr wrap="square" lIns="0" tIns="0" rIns="0" bIns="0" rtlCol="0" anchor="t">
            <a:spAutoFit/>
          </a:bodyPr>
          <a:lstStyle/>
          <a:p>
            <a:pPr algn="ctr"/>
            <a:r>
              <a:rPr lang="en-US" sz="8000" dirty="0">
                <a:solidFill>
                  <a:srgbClr val="605A35"/>
                </a:solidFill>
                <a:latin typeface="#9Slide07 SVNBango" panose="02000000000000000000" pitchFamily="2" charset="0"/>
              </a:rPr>
              <a:t>I.</a:t>
            </a:r>
          </a:p>
          <a:p>
            <a:pPr algn="ctr"/>
            <a:r>
              <a:rPr lang="en-US" sz="8000" dirty="0" err="1">
                <a:solidFill>
                  <a:srgbClr val="605A35"/>
                </a:solidFill>
                <a:latin typeface="#9Slide07 SVNBango" panose="02000000000000000000" pitchFamily="2" charset="0"/>
              </a:rPr>
              <a:t>Hình</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thành</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kiến</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thức</a:t>
            </a:r>
            <a:endParaRPr lang="en-US" sz="8000" dirty="0">
              <a:solidFill>
                <a:srgbClr val="605A35"/>
              </a:solidFill>
              <a:latin typeface="#9Slide07 SVNBango" panose="02000000000000000000" pitchFamily="2" charset="0"/>
            </a:endParaRPr>
          </a:p>
        </p:txBody>
      </p:sp>
      <p:sp>
        <p:nvSpPr>
          <p:cNvPr id="3" name="Freeform 5">
            <a:extLst>
              <a:ext uri="{FF2B5EF4-FFF2-40B4-BE49-F238E27FC236}">
                <a16:creationId xmlns:a16="http://schemas.microsoft.com/office/drawing/2014/main" id="{041A7355-6FB0-C7E4-9F91-F17BE72564D3}"/>
              </a:ext>
            </a:extLst>
          </p:cNvPr>
          <p:cNvSpPr/>
          <p:nvPr/>
        </p:nvSpPr>
        <p:spPr>
          <a:xfrm>
            <a:off x="381000" y="2857500"/>
            <a:ext cx="6905045" cy="6896413"/>
          </a:xfrm>
          <a:custGeom>
            <a:avLst/>
            <a:gdLst/>
            <a:ahLst/>
            <a:cxnLst/>
            <a:rect l="l" t="t" r="r" b="b"/>
            <a:pathLst>
              <a:path w="4619045" h="4613271">
                <a:moveTo>
                  <a:pt x="0" y="0"/>
                </a:moveTo>
                <a:lnTo>
                  <a:pt x="4619045" y="0"/>
                </a:lnTo>
                <a:lnTo>
                  <a:pt x="4619045" y="4613271"/>
                </a:lnTo>
                <a:lnTo>
                  <a:pt x="0" y="4613271"/>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89868500"/>
              </p:ext>
            </p:extLst>
          </p:nvPr>
        </p:nvGraphicFramePr>
        <p:xfrm>
          <a:off x="284018" y="289793"/>
          <a:ext cx="17699182" cy="9454748"/>
        </p:xfrm>
        <a:graphic>
          <a:graphicData uri="http://schemas.openxmlformats.org/drawingml/2006/table">
            <a:tbl>
              <a:tblPr firstRow="1" bandRow="1">
                <a:tableStyleId>{5940675A-B579-460E-94D1-54222C63F5DA}</a:tableStyleId>
              </a:tblPr>
              <a:tblGrid>
                <a:gridCol w="3715239">
                  <a:extLst>
                    <a:ext uri="{9D8B030D-6E8A-4147-A177-3AD203B41FA5}">
                      <a16:colId xmlns:a16="http://schemas.microsoft.com/office/drawing/2014/main" val="3834448578"/>
                    </a:ext>
                  </a:extLst>
                </a:gridCol>
                <a:gridCol w="6940180">
                  <a:extLst>
                    <a:ext uri="{9D8B030D-6E8A-4147-A177-3AD203B41FA5}">
                      <a16:colId xmlns:a16="http://schemas.microsoft.com/office/drawing/2014/main" val="1301741695"/>
                    </a:ext>
                  </a:extLst>
                </a:gridCol>
                <a:gridCol w="7043763">
                  <a:extLst>
                    <a:ext uri="{9D8B030D-6E8A-4147-A177-3AD203B41FA5}">
                      <a16:colId xmlns:a16="http://schemas.microsoft.com/office/drawing/2014/main" val="2925907718"/>
                    </a:ext>
                  </a:extLst>
                </a:gridCol>
              </a:tblGrid>
              <a:tr h="1230064">
                <a:tc gridSpan="3">
                  <a:txBody>
                    <a:bodyPr/>
                    <a:lstStyle/>
                    <a:p>
                      <a:pPr algn="ct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đơn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solidFill>
                      <a:schemeClr val="accent1">
                        <a:lumMod val="40000"/>
                        <a:lumOff val="60000"/>
                      </a:schemeClr>
                    </a:solidFill>
                  </a:tcPr>
                </a:tc>
                <a:tc hMerge="1">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hMerge="1">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2998298904"/>
                  </a:ext>
                </a:extLst>
              </a:tr>
              <a:tr h="1230064">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đơn</a:t>
                      </a: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extLst>
                  <a:ext uri="{0D108BD9-81ED-4DB2-BD59-A6C34878D82A}">
                    <a16:rowId xmlns:a16="http://schemas.microsoft.com/office/drawing/2014/main" val="2439379432"/>
                  </a:ext>
                </a:extLst>
              </a:tr>
              <a:tr h="2607481">
                <a:tc>
                  <a:txBody>
                    <a:bodyPr/>
                    <a:lstStyle/>
                    <a:p>
                      <a:pPr algn="just"/>
                      <a:r>
                        <a:rPr lang="en-US" sz="4400" b="1" dirty="0" err="1">
                          <a:latin typeface="Times New Roman" panose="02020603050405020304" pitchFamily="18" charset="0"/>
                          <a:cs typeface="Times New Roman" panose="02020603050405020304" pitchFamily="18" charset="0"/>
                        </a:rPr>
                        <a:t>Đặc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algn="just"/>
                      <a:r>
                        <a:rPr lang="en-US" sz="4400" dirty="0">
                          <a:latin typeface="Times New Roman" panose="02020603050405020304" pitchFamily="18" charset="0"/>
                          <a:cs typeface="Times New Roman" panose="02020603050405020304" pitchFamily="18" charset="0"/>
                        </a:rPr>
                        <a:t>Do </a:t>
                      </a:r>
                      <a:r>
                        <a:rPr lang="en-US" sz="440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cốt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endParaRPr lang="en-US" sz="44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Do </a:t>
                      </a:r>
                      <a:r>
                        <a:rPr lang="en-US" sz="4400" dirty="0" err="1">
                          <a:latin typeface="Times New Roman" panose="02020603050405020304" pitchFamily="18" charset="0"/>
                          <a:cs typeface="Times New Roman" panose="02020603050405020304" pitchFamily="18" charset="0"/>
                        </a:rPr>
                        <a:t>hai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cốt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câu</a:t>
                      </a:r>
                      <a:endParaRPr lang="en-US" sz="44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45200976"/>
                  </a:ext>
                </a:extLst>
              </a:tr>
              <a:tr h="4129500">
                <a:tc>
                  <a:txBody>
                    <a:bodyPr/>
                    <a:lstStyle/>
                    <a:p>
                      <a:pPr algn="just"/>
                      <a:r>
                        <a:rPr lang="en-US" sz="4400" b="1" dirty="0" err="1">
                          <a:latin typeface="Times New Roman" panose="02020603050405020304" pitchFamily="18" charset="0"/>
                          <a:cs typeface="Times New Roman" panose="02020603050405020304" pitchFamily="18" charset="0"/>
                        </a:rPr>
                        <a:t>Sử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Dùng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diễn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nội</a:t>
                      </a:r>
                      <a:r>
                        <a:rPr lang="en-US" sz="4400" baseline="0" dirty="0">
                          <a:latin typeface="Times New Roman" panose="02020603050405020304" pitchFamily="18" charset="0"/>
                          <a:cs typeface="Times New Roman" panose="02020603050405020304" pitchFamily="18" charset="0"/>
                        </a:rPr>
                        <a:t> dung </a:t>
                      </a:r>
                      <a:r>
                        <a:rPr lang="en-US" sz="4400" baseline="0" dirty="0" err="1">
                          <a:latin typeface="Times New Roman" panose="02020603050405020304" pitchFamily="18" charset="0"/>
                          <a:cs typeface="Times New Roman" panose="02020603050405020304" pitchFamily="18" charset="0"/>
                        </a:rPr>
                        <a:t>đơn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giản</a:t>
                      </a:r>
                      <a:endParaRPr lang="en-US" sz="44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Dùng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diễn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nội</a:t>
                      </a:r>
                      <a:r>
                        <a:rPr lang="en-US" sz="4400" baseline="0" dirty="0">
                          <a:latin typeface="Times New Roman" panose="02020603050405020304" pitchFamily="18" charset="0"/>
                          <a:cs typeface="Times New Roman" panose="02020603050405020304" pitchFamily="18" charset="0"/>
                        </a:rPr>
                        <a:t> dung </a:t>
                      </a:r>
                      <a:r>
                        <a:rPr lang="en-US" sz="4400" baseline="0" dirty="0" err="1">
                          <a:latin typeface="Times New Roman" panose="02020603050405020304" pitchFamily="18" charset="0"/>
                          <a:cs typeface="Times New Roman" panose="02020603050405020304" pitchFamily="18" charset="0"/>
                        </a:rPr>
                        <a:t>phức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chặt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nghĩa</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734337973"/>
                  </a:ext>
                </a:extLst>
              </a:tr>
            </a:tbl>
          </a:graphicData>
        </a:graphic>
      </p:graphicFrame>
    </p:spTree>
    <p:extLst>
      <p:ext uri="{BB962C8B-B14F-4D97-AF65-F5344CB8AC3E}">
        <p14:creationId xmlns:p14="http://schemas.microsoft.com/office/powerpoint/2010/main" val="208348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8488893"/>
              </p:ext>
            </p:extLst>
          </p:nvPr>
        </p:nvGraphicFramePr>
        <p:xfrm>
          <a:off x="304800" y="175260"/>
          <a:ext cx="17688792" cy="9845040"/>
        </p:xfrm>
        <a:graphic>
          <a:graphicData uri="http://schemas.openxmlformats.org/drawingml/2006/table">
            <a:tbl>
              <a:tblPr firstRow="1" bandRow="1">
                <a:tableStyleId>{5940675A-B579-460E-94D1-54222C63F5DA}</a:tableStyleId>
              </a:tblPr>
              <a:tblGrid>
                <a:gridCol w="3713059">
                  <a:extLst>
                    <a:ext uri="{9D8B030D-6E8A-4147-A177-3AD203B41FA5}">
                      <a16:colId xmlns:a16="http://schemas.microsoft.com/office/drawing/2014/main" val="3834448578"/>
                    </a:ext>
                  </a:extLst>
                </a:gridCol>
                <a:gridCol w="6936105">
                  <a:extLst>
                    <a:ext uri="{9D8B030D-6E8A-4147-A177-3AD203B41FA5}">
                      <a16:colId xmlns:a16="http://schemas.microsoft.com/office/drawing/2014/main" val="1301741695"/>
                    </a:ext>
                  </a:extLst>
                </a:gridCol>
                <a:gridCol w="7039628">
                  <a:extLst>
                    <a:ext uri="{9D8B030D-6E8A-4147-A177-3AD203B41FA5}">
                      <a16:colId xmlns:a16="http://schemas.microsoft.com/office/drawing/2014/main" val="2925907718"/>
                    </a:ext>
                  </a:extLst>
                </a:gridCol>
              </a:tblGrid>
              <a:tr h="1120574">
                <a:tc gridSpan="3">
                  <a:txBody>
                    <a:bodyPr/>
                    <a:lstStyle/>
                    <a:p>
                      <a:pPr algn="ctr"/>
                      <a:r>
                        <a:rPr lang="en-US" sz="4400" b="1" baseline="0" dirty="0" err="1">
                          <a:solidFill>
                            <a:schemeClr val="tx1"/>
                          </a:solidFill>
                          <a:latin typeface="Times New Roman" panose="02020603050405020304" pitchFamily="18" charset="0"/>
                          <a:cs typeface="Times New Roman" panose="02020603050405020304" pitchFamily="18" charset="0"/>
                        </a:rPr>
                        <a:t>Các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kiểu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và</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các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phương</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tiện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nối</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các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vế</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5522827">
                <a:tc>
                  <a:txBody>
                    <a:bodyPr/>
                    <a:lstStyle/>
                    <a:p>
                      <a:pPr algn="just"/>
                      <a:r>
                        <a:rPr lang="en-US" sz="4400" b="1" dirty="0" err="1">
                          <a:latin typeface="Times New Roman" panose="02020603050405020304" pitchFamily="18" charset="0"/>
                          <a:cs typeface="Times New Roman" panose="02020603050405020304" pitchFamily="18" charset="0"/>
                        </a:rPr>
                        <a:t>Dựa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vào</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tiện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nối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vế</a:t>
                      </a: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algn="just"/>
                      <a:r>
                        <a:rPr lang="en-US" sz="4400" b="1" dirty="0" err="1">
                          <a:latin typeface="Times New Roman" panose="02020603050405020304" pitchFamily="18" charset="0"/>
                          <a:cs typeface="Times New Roman" panose="02020603050405020304" pitchFamily="18" charset="0"/>
                        </a:rPr>
                        <a:t>Câ</a:t>
                      </a:r>
                      <a:r>
                        <a:rPr lang="en-US" sz="4400" b="1" baseline="0" dirty="0" err="1">
                          <a:latin typeface="Times New Roman" panose="02020603050405020304" pitchFamily="18" charset="0"/>
                          <a:cs typeface="Times New Roman" panose="02020603050405020304" pitchFamily="18" charset="0"/>
                        </a:rPr>
                        <a:t>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ghép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từ</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ngữ</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liên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kết</a:t>
                      </a:r>
                      <a:endParaRPr lang="en-US" sz="4400" b="1"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nhưng</a:t>
                      </a:r>
                      <a:r>
                        <a:rPr lang="en-US" sz="4400" baseline="0" dirty="0">
                          <a:latin typeface="Times New Roman" panose="02020603050405020304" pitchFamily="18" charset="0"/>
                          <a:cs typeface="Times New Roman" panose="02020603050405020304" pitchFamily="18" charset="0"/>
                        </a:rPr>
                        <a:t>, hay…)</a:t>
                      </a:r>
                    </a:p>
                    <a:p>
                      <a:pPr marL="0" indent="0" algn="just">
                        <a:buFontTx/>
                        <a:buNone/>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nhiêu</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bấy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nhiêu</a:t>
                      </a:r>
                      <a:r>
                        <a:rPr lang="en-US" sz="4400" baseline="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nếu</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thì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tuy</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nhưng</a:t>
                      </a:r>
                      <a:r>
                        <a:rPr lang="en-US" sz="4400" baseline="0" dirty="0">
                          <a:latin typeface="Times New Roman" panose="02020603050405020304" pitchFamily="18" charset="0"/>
                          <a:cs typeface="Times New Roman" panose="02020603050405020304" pitchFamily="18" charset="0"/>
                        </a:rPr>
                        <a:t>…)</a:t>
                      </a:r>
                    </a:p>
                  </a:txBody>
                  <a:tcPr marL="182880" marR="182880" marT="91440" marB="91440"/>
                </a:tc>
                <a:tc>
                  <a:txBody>
                    <a:bodyPr/>
                    <a:lstStyle/>
                    <a:p>
                      <a:pPr algn="just"/>
                      <a:r>
                        <a:rPr lang="en-US" sz="4400" b="1" dirty="0" err="1">
                          <a:solidFill>
                            <a:schemeClr val="tx1"/>
                          </a:solidFill>
                          <a:latin typeface="Times New Roman" panose="02020603050405020304" pitchFamily="18" charset="0"/>
                          <a:cs typeface="Times New Roman" panose="02020603050405020304" pitchFamily="18" charset="0"/>
                        </a:rPr>
                        <a:t>Câ</a:t>
                      </a:r>
                      <a:r>
                        <a:rPr lang="en-US" sz="4400" b="1" baseline="0" dirty="0" err="1">
                          <a:solidFill>
                            <a:schemeClr val="tx1"/>
                          </a:solidFill>
                          <a:latin typeface="Times New Roman" panose="02020603050405020304" pitchFamily="18" charset="0"/>
                          <a:cs typeface="Times New Roman" panose="02020603050405020304" pitchFamily="18" charset="0"/>
                        </a:rPr>
                        <a:t>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không</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có</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từ</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ngữ</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liên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kết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0" baseline="0" dirty="0">
                          <a:solidFill>
                            <a:schemeClr val="tx1"/>
                          </a:solidFill>
                          <a:latin typeface="Times New Roman" panose="02020603050405020304" pitchFamily="18" charset="0"/>
                          <a:cs typeface="Times New Roman" panose="02020603050405020304" pitchFamily="18" charset="0"/>
                        </a:rPr>
                        <a:t>(</a:t>
                      </a:r>
                      <a:r>
                        <a:rPr lang="en-US" sz="4400" b="0" baseline="0" dirty="0" err="1">
                          <a:solidFill>
                            <a:schemeClr val="tx1"/>
                          </a:solidFill>
                          <a:latin typeface="Times New Roman" panose="02020603050405020304" pitchFamily="18" charset="0"/>
                          <a:cs typeface="Times New Roman" panose="02020603050405020304" pitchFamily="18" charset="0"/>
                        </a:rPr>
                        <a:t>chỉ</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dùng</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dấu</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phẩy</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dấu</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chấm</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phẩy</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dấu</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hai</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chấm</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để</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ngăn</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cách</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các</a:t>
                      </a:r>
                      <a:r>
                        <a:rPr lang="en-US" sz="4400" b="0" baseline="0" dirty="0">
                          <a:solidFill>
                            <a:schemeClr val="tx1"/>
                          </a:solidFill>
                          <a:latin typeface="Times New Roman" panose="02020603050405020304" pitchFamily="18" charset="0"/>
                          <a:cs typeface="Times New Roman" panose="02020603050405020304" pitchFamily="18" charset="0"/>
                        </a:rPr>
                        <a:t> </a:t>
                      </a:r>
                      <a:r>
                        <a:rPr lang="en-US" sz="4400" b="0" baseline="0" dirty="0" err="1">
                          <a:solidFill>
                            <a:schemeClr val="tx1"/>
                          </a:solidFill>
                          <a:latin typeface="Times New Roman" panose="02020603050405020304" pitchFamily="18" charset="0"/>
                          <a:cs typeface="Times New Roman" panose="02020603050405020304" pitchFamily="18" charset="0"/>
                        </a:rPr>
                        <a:t>vế</a:t>
                      </a:r>
                      <a:r>
                        <a:rPr lang="en-US" sz="4400" b="0" baseline="0" dirty="0">
                          <a:solidFill>
                            <a:schemeClr val="tx1"/>
                          </a:solidFill>
                          <a:latin typeface="Times New Roman" panose="02020603050405020304" pitchFamily="18" charset="0"/>
                          <a:cs typeface="Times New Roman" panose="02020603050405020304" pitchFamily="18" charset="0"/>
                        </a:rPr>
                        <a:t>)</a:t>
                      </a:r>
                      <a:endParaRPr lang="en-US" sz="4400" b="1" baseline="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3256396278"/>
                  </a:ext>
                </a:extLst>
              </a:tr>
              <a:tr h="320163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Dựa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vào</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hệ</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giữa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vế</a:t>
                      </a: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Đẳng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đẳng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ngang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hàng</a:t>
                      </a:r>
                      <a:r>
                        <a:rPr lang="en-US" sz="4400" b="1"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nhau</a:t>
                      </a:r>
                      <a:endParaRPr lang="en-US" sz="4400" dirty="0">
                        <a:latin typeface="Times New Roman" panose="02020603050405020304" pitchFamily="18" charset="0"/>
                        <a:cs typeface="Times New Roman" panose="02020603050405020304" pitchFamily="18" charset="0"/>
                      </a:endParaRPr>
                    </a:p>
                  </a:txBody>
                  <a:tcPr marL="182880" marR="182880" marT="91440" marB="9144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Chính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phụ</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vế</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câu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quan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hệ</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phụ</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thuộc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với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nhau</a:t>
                      </a:r>
                      <a:r>
                        <a:rPr lang="en-US" sz="4400" baseline="0" dirty="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865905010"/>
                  </a:ext>
                </a:extLst>
              </a:tr>
            </a:tbl>
          </a:graphicData>
        </a:graphic>
      </p:graphicFrame>
    </p:spTree>
    <p:extLst>
      <p:ext uri="{BB962C8B-B14F-4D97-AF65-F5344CB8AC3E}">
        <p14:creationId xmlns:p14="http://schemas.microsoft.com/office/powerpoint/2010/main" val="118413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7701233"/>
              </p:ext>
            </p:extLst>
          </p:nvPr>
        </p:nvGraphicFramePr>
        <p:xfrm>
          <a:off x="218209" y="175260"/>
          <a:ext cx="17764991" cy="9921240"/>
        </p:xfrm>
        <a:graphic>
          <a:graphicData uri="http://schemas.openxmlformats.org/drawingml/2006/table">
            <a:tbl>
              <a:tblPr firstRow="1" bandRow="1">
                <a:tableStyleId>{5940675A-B579-460E-94D1-54222C63F5DA}</a:tableStyleId>
              </a:tblPr>
              <a:tblGrid>
                <a:gridCol w="3729054">
                  <a:extLst>
                    <a:ext uri="{9D8B030D-6E8A-4147-A177-3AD203B41FA5}">
                      <a16:colId xmlns:a16="http://schemas.microsoft.com/office/drawing/2014/main" val="3834448578"/>
                    </a:ext>
                  </a:extLst>
                </a:gridCol>
                <a:gridCol w="6965984">
                  <a:extLst>
                    <a:ext uri="{9D8B030D-6E8A-4147-A177-3AD203B41FA5}">
                      <a16:colId xmlns:a16="http://schemas.microsoft.com/office/drawing/2014/main" val="1301741695"/>
                    </a:ext>
                  </a:extLst>
                </a:gridCol>
                <a:gridCol w="7069953">
                  <a:extLst>
                    <a:ext uri="{9D8B030D-6E8A-4147-A177-3AD203B41FA5}">
                      <a16:colId xmlns:a16="http://schemas.microsoft.com/office/drawing/2014/main" val="2925907718"/>
                    </a:ext>
                  </a:extLst>
                </a:gridCol>
              </a:tblGrid>
              <a:tr h="1117886">
                <a:tc gridSpan="3">
                  <a:txBody>
                    <a:bodyPr/>
                    <a:lstStyle/>
                    <a:p>
                      <a:pPr algn="ctr"/>
                      <a:r>
                        <a:rPr lang="en-US" sz="4400" b="1" baseline="0" dirty="0" err="1">
                          <a:solidFill>
                            <a:schemeClr val="tx1"/>
                          </a:solidFill>
                          <a:latin typeface="Times New Roman" panose="02020603050405020304" pitchFamily="18" charset="0"/>
                          <a:cs typeface="Times New Roman" panose="02020603050405020304" pitchFamily="18" charset="0"/>
                        </a:rPr>
                        <a:t>Nhận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biết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các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kiểu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endParaRPr lang="en-US" sz="4400" b="1" dirty="0">
                        <a:solidFill>
                          <a:schemeClr val="tx1"/>
                        </a:solidFill>
                        <a:latin typeface="Times New Roman" panose="02020603050405020304" pitchFamily="18" charset="0"/>
                        <a:cs typeface="Times New Roman" panose="02020603050405020304" pitchFamily="18" charset="0"/>
                      </a:endParaRPr>
                    </a:p>
                  </a:txBody>
                  <a:tcPr marL="182880" marR="182880" marT="91440" marB="91440">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1297546">
                <a:tc>
                  <a:txBody>
                    <a:bodyPr/>
                    <a:lstStyle/>
                    <a:p>
                      <a:pPr algn="ct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algn="ctr"/>
                      <a:r>
                        <a:rPr lang="en-US" sz="4400" b="1" baseline="0" dirty="0" err="1">
                          <a:latin typeface="Times New Roman" panose="02020603050405020304" pitchFamily="18" charset="0"/>
                          <a:cs typeface="Times New Roman" panose="02020603050405020304" pitchFamily="18" charset="0"/>
                        </a:rPr>
                        <a:t>Câu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ghép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đẳng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lập</a:t>
                      </a:r>
                      <a:endParaRPr lang="en-US" sz="4400" b="1" baseline="0" dirty="0">
                        <a:latin typeface="Times New Roman" panose="02020603050405020304" pitchFamily="18" charset="0"/>
                        <a:cs typeface="Times New Roman" panose="02020603050405020304" pitchFamily="18" charset="0"/>
                      </a:endParaRPr>
                    </a:p>
                  </a:txBody>
                  <a:tcPr marL="182880" marR="182880" marT="91440" marB="91440"/>
                </a:tc>
                <a:tc>
                  <a:txBody>
                    <a:bodyPr/>
                    <a:lstStyle/>
                    <a:p>
                      <a:pPr algn="ctr"/>
                      <a:r>
                        <a:rPr lang="en-US" sz="4400" b="1" baseline="0" dirty="0" err="1">
                          <a:solidFill>
                            <a:schemeClr val="tx1"/>
                          </a:solidFill>
                          <a:latin typeface="Times New Roman" panose="02020603050405020304" pitchFamily="18" charset="0"/>
                          <a:cs typeface="Times New Roman" panose="02020603050405020304" pitchFamily="18" charset="0"/>
                        </a:rPr>
                        <a:t>Câu</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ghép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chính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phụ</a:t>
                      </a:r>
                      <a:endParaRPr lang="en-US" sz="4400" b="1" baseline="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3256396278"/>
                  </a:ext>
                </a:extLst>
              </a:tr>
              <a:tr h="37529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hệ</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endParaRPr lang="en-US" sz="4400" b="1" dirty="0">
                        <a:latin typeface="Times New Roman" panose="02020603050405020304" pitchFamily="18" charset="0"/>
                        <a:cs typeface="Times New Roman" panose="02020603050405020304" pitchFamily="18" charset="0"/>
                      </a:endParaRPr>
                    </a:p>
                    <a:p>
                      <a:pPr algn="just"/>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lựa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chọn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cấp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bổ</a:t>
                      </a:r>
                      <a:r>
                        <a:rPr lang="en-US" sz="4400" baseline="0" dirty="0">
                          <a:latin typeface="Times New Roman" panose="02020603050405020304" pitchFamily="18" charset="0"/>
                          <a:cs typeface="Times New Roman" panose="02020603050405020304" pitchFamily="18" charset="0"/>
                        </a:rPr>
                        <a:t> sung…</a:t>
                      </a:r>
                    </a:p>
                  </a:txBody>
                  <a:tcPr marL="182880" marR="182880" marT="91440" marB="91440"/>
                </a:tc>
                <a:tc>
                  <a:txBody>
                    <a:bodyPr/>
                    <a:lstStyle/>
                    <a:p>
                      <a:pPr algn="just"/>
                      <a:r>
                        <a:rPr lang="en-US" sz="4400" baseline="0" dirty="0" err="1">
                          <a:solidFill>
                            <a:schemeClr val="tx1"/>
                          </a:solidFill>
                          <a:latin typeface="Times New Roman" panose="02020603050405020304" pitchFamily="18" charset="0"/>
                          <a:cs typeface="Times New Roman" panose="02020603050405020304" pitchFamily="18" charset="0"/>
                        </a:rPr>
                        <a:t>Nguyên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điều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kiện</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giả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thiết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nhượng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bộ</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tiến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sự</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kiện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mục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đích</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b="1" baseline="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584307038"/>
                  </a:ext>
                </a:extLst>
              </a:tr>
              <a:tr h="3752904">
                <a:tc>
                  <a:txBody>
                    <a:bodyPr/>
                    <a:lstStyle/>
                    <a:p>
                      <a:pPr algn="just"/>
                      <a:r>
                        <a:rPr lang="en-US" sz="4400" b="1" baseline="0" dirty="0" err="1">
                          <a:latin typeface="Times New Roman" panose="02020603050405020304" pitchFamily="18" charset="0"/>
                          <a:cs typeface="Times New Roman" panose="02020603050405020304" pitchFamily="18" charset="0"/>
                        </a:rPr>
                        <a:t>Phương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tiện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nối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vế</a:t>
                      </a:r>
                      <a:endParaRPr lang="en-US" sz="4400" b="1" dirty="0">
                        <a:latin typeface="Times New Roman" panose="02020603050405020304" pitchFamily="18" charset="0"/>
                        <a:cs typeface="Times New Roman" panose="02020603050405020304" pitchFamily="18" charset="0"/>
                      </a:endParaRPr>
                    </a:p>
                  </a:txBody>
                  <a:tcPr marL="182880" marR="182880" marT="91440" marB="91440">
                    <a:solidFill>
                      <a:schemeClr val="accent1">
                        <a:lumMod val="20000"/>
                        <a:lumOff val="80000"/>
                      </a:schemeClr>
                    </a:solidFill>
                  </a:tcPr>
                </a:tc>
                <a:tc>
                  <a:txBody>
                    <a:bodyPr/>
                    <a:lstStyle/>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a:t>
                      </a:r>
                    </a:p>
                    <a:p>
                      <a:pPr marL="0" indent="0" algn="just">
                        <a:buFontTx/>
                        <a:buNone/>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càng</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càng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nhiêu</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bấy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nhiêu</a:t>
                      </a:r>
                      <a:r>
                        <a:rPr lang="en-US" sz="4400" baseline="0" dirty="0">
                          <a:latin typeface="Times New Roman" panose="02020603050405020304" pitchFamily="18" charset="0"/>
                          <a:cs typeface="Times New Roman" panose="02020603050405020304" pitchFamily="18" charset="0"/>
                        </a:rPr>
                        <a:t>…)</a:t>
                      </a:r>
                    </a:p>
                  </a:txBody>
                  <a:tcPr marL="182880" marR="182880" marT="91440" marB="9144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nếu</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thì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tuy</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nhưng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1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vế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phụ</a:t>
                      </a:r>
                      <a:r>
                        <a:rPr lang="en-US" sz="4400" baseline="0" dirty="0">
                          <a:latin typeface="Times New Roman" panose="02020603050405020304" pitchFamily="18" charset="0"/>
                          <a:cs typeface="Times New Roman" panose="02020603050405020304" pitchFamily="18" charset="0"/>
                        </a:rPr>
                        <a:t> hay </a:t>
                      </a:r>
                      <a:r>
                        <a:rPr lang="en-US" sz="4400" baseline="0" dirty="0" err="1">
                          <a:latin typeface="Times New Roman" panose="02020603050405020304" pitchFamily="18" charset="0"/>
                          <a:cs typeface="Times New Roman" panose="02020603050405020304" pitchFamily="18" charset="0"/>
                        </a:rPr>
                        <a:t>vế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a:t>
                      </a:r>
                    </a:p>
                  </a:txBody>
                  <a:tcPr marL="182880" marR="182880" marT="91440" marB="91440"/>
                </a:tc>
                <a:extLst>
                  <a:ext uri="{0D108BD9-81ED-4DB2-BD59-A6C34878D82A}">
                    <a16:rowId xmlns:a16="http://schemas.microsoft.com/office/drawing/2014/main" val="1865905010"/>
                  </a:ext>
                </a:extLst>
              </a:tr>
            </a:tbl>
          </a:graphicData>
        </a:graphic>
      </p:graphicFrame>
    </p:spTree>
    <p:extLst>
      <p:ext uri="{BB962C8B-B14F-4D97-AF65-F5344CB8AC3E}">
        <p14:creationId xmlns:p14="http://schemas.microsoft.com/office/powerpoint/2010/main" val="17268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34CA30E-A6C8-2C33-0296-5FFA732E4A32}"/>
              </a:ext>
            </a:extLst>
          </p:cNvPr>
          <p:cNvSpPr/>
          <p:nvPr/>
        </p:nvSpPr>
        <p:spPr>
          <a:xfrm>
            <a:off x="843698" y="404385"/>
            <a:ext cx="16903976" cy="8977302"/>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lang="en-US"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Rectangle 8"/>
          <p:cNvSpPr/>
          <p:nvPr/>
        </p:nvSpPr>
        <p:spPr>
          <a:xfrm>
            <a:off x="1828086" y="723900"/>
            <a:ext cx="14935200" cy="1785104"/>
          </a:xfrm>
          <a:prstGeom prst="rect">
            <a:avLst/>
          </a:prstGeom>
        </p:spPr>
        <p:txBody>
          <a:bodyPr wrap="square">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p:cNvCxnSpPr/>
          <p:nvPr/>
        </p:nvCxnSpPr>
        <p:spPr>
          <a:xfrm flipV="1">
            <a:off x="4191000" y="2240685"/>
            <a:ext cx="19812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68335" y="2240685"/>
            <a:ext cx="765465"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513567" y="2240685"/>
            <a:ext cx="279301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79947" y="2240685"/>
            <a:ext cx="1978453"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872164" y="2240686"/>
            <a:ext cx="1734564" cy="769441"/>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CN1</a:t>
            </a:r>
            <a:endParaRPr kumimoji="0" lang="vi-VN"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22"/>
          <p:cNvSpPr/>
          <p:nvPr/>
        </p:nvSpPr>
        <p:spPr>
          <a:xfrm>
            <a:off x="4089042" y="2309060"/>
            <a:ext cx="2154376"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VN1</a:t>
            </a:r>
          </a:p>
        </p:txBody>
      </p:sp>
      <p:sp>
        <p:nvSpPr>
          <p:cNvPr id="24" name="Rectangle 23"/>
          <p:cNvSpPr/>
          <p:nvPr/>
        </p:nvSpPr>
        <p:spPr>
          <a:xfrm>
            <a:off x="8329839" y="2268625"/>
            <a:ext cx="1766454"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CN2</a:t>
            </a:r>
          </a:p>
        </p:txBody>
      </p:sp>
      <p:sp>
        <p:nvSpPr>
          <p:cNvPr id="25" name="Rectangle 24"/>
          <p:cNvSpPr/>
          <p:nvPr/>
        </p:nvSpPr>
        <p:spPr>
          <a:xfrm>
            <a:off x="10871387" y="2309060"/>
            <a:ext cx="1598178"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VN2</a:t>
            </a:r>
          </a:p>
        </p:txBody>
      </p:sp>
      <p:sp>
        <p:nvSpPr>
          <p:cNvPr id="26" name="Rectangle 25"/>
          <p:cNvSpPr/>
          <p:nvPr/>
        </p:nvSpPr>
        <p:spPr>
          <a:xfrm>
            <a:off x="2544938" y="4094164"/>
            <a:ext cx="10691436" cy="2800767"/>
          </a:xfrm>
          <a:prstGeom prst="rect">
            <a:avLst/>
          </a:prstGeom>
        </p:spPr>
        <p:txBody>
          <a:bodyPr wrap="square">
            <a:spAutoFit/>
          </a:bodyPr>
          <a:lstStyle/>
          <a:p>
            <a:pPr marL="0" lvl="1"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2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C-V</a:t>
            </a:r>
          </a:p>
          <a:p>
            <a:pPr marL="0" lvl="1"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2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1"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cs typeface="Times New Roman" panose="02020603050405020304" pitchFamily="18" charset="0"/>
                <a:sym typeface="Wingdings" panose="05000000000000000000" pitchFamily="2" charset="2"/>
              </a:rPr>
              <a:t>phản</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nối</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b="1"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b="1"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a:t>
            </a:r>
            <a:r>
              <a:rPr lang="en-US" sz="4400" kern="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kern="0" dirty="0">
                <a:latin typeface="Times New Roman" panose="02020603050405020304" pitchFamily="18" charset="0"/>
                <a:cs typeface="Times New Roman" panose="02020603050405020304" pitchFamily="18" charset="0"/>
                <a:sym typeface="Wingdings" panose="05000000000000000000" pitchFamily="2" charset="2"/>
              </a:rPr>
              <a:t>”</a:t>
            </a:r>
          </a:p>
          <a:p>
            <a:pPr marL="0" lvl="1" algn="just" defTabSz="1828800">
              <a:buClr>
                <a:srgbClr val="000000"/>
              </a:buClr>
              <a:defRPr/>
            </a:pPr>
            <a:r>
              <a:rPr lang="en-US" sz="4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4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4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endParaRPr lang="vi-VN" sz="44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Oval 6"/>
          <p:cNvSpPr/>
          <p:nvPr/>
        </p:nvSpPr>
        <p:spPr>
          <a:xfrm>
            <a:off x="6355114" y="1412454"/>
            <a:ext cx="1602947" cy="9936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B1F8F66-791A-7BB6-61A4-104C8D630179}"/>
              </a:ext>
            </a:extLst>
          </p:cNvPr>
          <p:cNvSpPr/>
          <p:nvPr/>
        </p:nvSpPr>
        <p:spPr>
          <a:xfrm>
            <a:off x="12469565" y="4762500"/>
            <a:ext cx="4829083" cy="4509156"/>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986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barn(inVertical)">
                                      <p:cBhvr>
                                        <p:cTn id="40" dur="500"/>
                                        <p:tgtEl>
                                          <p:spTgt spid="2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xEl>
                                              <p:pRg st="1" end="1"/>
                                            </p:txEl>
                                          </p:spTgt>
                                        </p:tgtEl>
                                        <p:attrNameLst>
                                          <p:attrName>style.visibility</p:attrName>
                                        </p:attrNameLst>
                                      </p:cBhvr>
                                      <p:to>
                                        <p:strVal val="visible"/>
                                      </p:to>
                                    </p:set>
                                    <p:animEffect transition="in" filter="barn(inVertical)">
                                      <p:cBhvr>
                                        <p:cTn id="50" dur="500"/>
                                        <p:tgtEl>
                                          <p:spTgt spid="2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6">
                                            <p:txEl>
                                              <p:pRg st="2" end="2"/>
                                            </p:txEl>
                                          </p:spTgt>
                                        </p:tgtEl>
                                        <p:attrNameLst>
                                          <p:attrName>style.visibility</p:attrName>
                                        </p:attrNameLst>
                                      </p:cBhvr>
                                      <p:to>
                                        <p:strVal val="visible"/>
                                      </p:to>
                                    </p:set>
                                    <p:animEffect transition="in" filter="barn(inVertical)">
                                      <p:cBhvr>
                                        <p:cTn id="5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P spid="25"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34CA30E-A6C8-2C33-0296-5FFA732E4A32}"/>
              </a:ext>
            </a:extLst>
          </p:cNvPr>
          <p:cNvSpPr/>
          <p:nvPr/>
        </p:nvSpPr>
        <p:spPr>
          <a:xfrm>
            <a:off x="843698" y="404385"/>
            <a:ext cx="16903976" cy="8977302"/>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lang="en-US"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Rectangle 8"/>
          <p:cNvSpPr/>
          <p:nvPr/>
        </p:nvSpPr>
        <p:spPr>
          <a:xfrm>
            <a:off x="1828086" y="723900"/>
            <a:ext cx="14935200" cy="3477875"/>
          </a:xfrm>
          <a:prstGeom prst="rect">
            <a:avLst/>
          </a:prstGeom>
        </p:spPr>
        <p:txBody>
          <a:bodyPr wrap="square">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p:cNvCxnSpPr/>
          <p:nvPr/>
        </p:nvCxnSpPr>
        <p:spPr>
          <a:xfrm flipV="1">
            <a:off x="5707055" y="2233699"/>
            <a:ext cx="840951" cy="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68335" y="2240685"/>
            <a:ext cx="1222665"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513567" y="2233697"/>
            <a:ext cx="6014314" cy="6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01429" y="2233697"/>
            <a:ext cx="1978453"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32326" y="2268624"/>
            <a:ext cx="1734564" cy="769441"/>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CN1</a:t>
            </a:r>
            <a:endParaRPr kumimoji="0" lang="vi-VN"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22"/>
          <p:cNvSpPr/>
          <p:nvPr/>
        </p:nvSpPr>
        <p:spPr>
          <a:xfrm>
            <a:off x="4867455" y="2284189"/>
            <a:ext cx="2154376"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VN1</a:t>
            </a:r>
          </a:p>
        </p:txBody>
      </p:sp>
      <p:sp>
        <p:nvSpPr>
          <p:cNvPr id="24" name="Rectangle 23"/>
          <p:cNvSpPr/>
          <p:nvPr/>
        </p:nvSpPr>
        <p:spPr>
          <a:xfrm>
            <a:off x="6901429" y="2233697"/>
            <a:ext cx="1766454"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CN2</a:t>
            </a:r>
          </a:p>
        </p:txBody>
      </p:sp>
      <p:sp>
        <p:nvSpPr>
          <p:cNvPr id="25" name="Rectangle 24"/>
          <p:cNvSpPr/>
          <p:nvPr/>
        </p:nvSpPr>
        <p:spPr>
          <a:xfrm>
            <a:off x="12542842" y="2366392"/>
            <a:ext cx="1598178"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VN2</a:t>
            </a:r>
          </a:p>
        </p:txBody>
      </p:sp>
      <p:sp>
        <p:nvSpPr>
          <p:cNvPr id="26" name="Rectangle 25"/>
          <p:cNvSpPr/>
          <p:nvPr/>
        </p:nvSpPr>
        <p:spPr>
          <a:xfrm>
            <a:off x="2209800" y="4604049"/>
            <a:ext cx="10023814" cy="3477875"/>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cụm</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C-V</a:t>
            </a: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Giữa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vế</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hệ</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tăn</a:t>
            </a:r>
            <a:r>
              <a:rPr lang="en-US" sz="44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 </a:t>
            </a:r>
            <a:r>
              <a:rPr lang="en-US" sz="4400" b="1"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cấp</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bằng</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cặp</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hô</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ứng</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4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càng</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4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càng</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ghép</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đẳng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lập</a:t>
            </a:r>
            <a:endPar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Oval 6"/>
          <p:cNvSpPr/>
          <p:nvPr/>
        </p:nvSpPr>
        <p:spPr>
          <a:xfrm>
            <a:off x="4444013" y="1562100"/>
            <a:ext cx="1194787"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p:cNvCxnSpPr/>
          <p:nvPr/>
        </p:nvCxnSpPr>
        <p:spPr>
          <a:xfrm>
            <a:off x="1852902" y="3890008"/>
            <a:ext cx="1978453"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879882" y="1540112"/>
            <a:ext cx="1194787"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1892190-02E4-EEB8-DCEA-901630C33B25}"/>
              </a:ext>
            </a:extLst>
          </p:cNvPr>
          <p:cNvSpPr/>
          <p:nvPr/>
        </p:nvSpPr>
        <p:spPr>
          <a:xfrm>
            <a:off x="13341931" y="3156999"/>
            <a:ext cx="3548390" cy="6238927"/>
          </a:xfrm>
          <a:custGeom>
            <a:avLst/>
            <a:gdLst/>
            <a:ahLst/>
            <a:cxnLst/>
            <a:rect l="l" t="t" r="r" b="b"/>
            <a:pathLst>
              <a:path w="4680585" h="8229600">
                <a:moveTo>
                  <a:pt x="0" y="0"/>
                </a:moveTo>
                <a:lnTo>
                  <a:pt x="4680585" y="0"/>
                </a:lnTo>
                <a:lnTo>
                  <a:pt x="4680585"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5889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barn(inVertical)">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6">
                                            <p:txEl>
                                              <p:pRg st="1" end="1"/>
                                            </p:txEl>
                                          </p:spTgt>
                                        </p:tgtEl>
                                        <p:attrNameLst>
                                          <p:attrName>style.visibility</p:attrName>
                                        </p:attrNameLst>
                                      </p:cBhvr>
                                      <p:to>
                                        <p:strVal val="visible"/>
                                      </p:to>
                                    </p:set>
                                    <p:animEffect transition="in" filter="barn(inVertical)">
                                      <p:cBhvr>
                                        <p:cTn id="56" dur="500"/>
                                        <p:tgtEl>
                                          <p:spTgt spid="2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6">
                                            <p:txEl>
                                              <p:pRg st="2" end="2"/>
                                            </p:txEl>
                                          </p:spTgt>
                                        </p:tgtEl>
                                        <p:attrNameLst>
                                          <p:attrName>style.visibility</p:attrName>
                                        </p:attrNameLst>
                                      </p:cBhvr>
                                      <p:to>
                                        <p:strVal val="visible"/>
                                      </p:to>
                                    </p:set>
                                    <p:animEffect transition="in" filter="barn(inVertical)">
                                      <p:cBhvr>
                                        <p:cTn id="61"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P spid="25" grpId="0"/>
      <p:bldP spid="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34CA30E-A6C8-2C33-0296-5FFA732E4A32}"/>
              </a:ext>
            </a:extLst>
          </p:cNvPr>
          <p:cNvSpPr/>
          <p:nvPr/>
        </p:nvSpPr>
        <p:spPr>
          <a:xfrm>
            <a:off x="843698" y="404385"/>
            <a:ext cx="16903976" cy="8977302"/>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lang="en-US"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Rectangle 8"/>
          <p:cNvSpPr/>
          <p:nvPr/>
        </p:nvSpPr>
        <p:spPr>
          <a:xfrm>
            <a:off x="1828086" y="723900"/>
            <a:ext cx="13488114" cy="3477875"/>
          </a:xfrm>
          <a:prstGeom prst="rect">
            <a:avLst/>
          </a:prstGeom>
        </p:spPr>
        <p:txBody>
          <a:bodyPr wrap="square">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(3) </a:t>
            </a:r>
            <a:r>
              <a:rPr lang="en-US" sz="4400" dirty="0" err="1">
                <a:solidFill>
                  <a:prstClr val="black"/>
                </a:solidFill>
                <a:latin typeface="Times New Roman" panose="02020603050405020304" pitchFamily="18" charset="0"/>
                <a:cs typeface="Times New Roman" panose="02020603050405020304" pitchFamily="18" charset="0"/>
              </a:rPr>
              <a:t>Bởi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uống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chừng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lắm</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p:cNvCxnSpPr/>
          <p:nvPr/>
        </p:nvCxnSpPr>
        <p:spPr>
          <a:xfrm>
            <a:off x="4495800" y="2240686"/>
            <a:ext cx="10668000" cy="13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735174" y="2240684"/>
            <a:ext cx="44751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19400" y="3958544"/>
            <a:ext cx="732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60794" y="3958544"/>
            <a:ext cx="3048000" cy="2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97509" y="2406224"/>
            <a:ext cx="1734564" cy="769441"/>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CN1</a:t>
            </a:r>
            <a:endParaRPr kumimoji="0" lang="vi-VN"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22"/>
          <p:cNvSpPr/>
          <p:nvPr/>
        </p:nvSpPr>
        <p:spPr>
          <a:xfrm>
            <a:off x="9261249" y="2462837"/>
            <a:ext cx="2154376"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sym typeface="Arial"/>
              </a:rPr>
              <a:t>VN1</a:t>
            </a:r>
          </a:p>
        </p:txBody>
      </p:sp>
      <p:sp>
        <p:nvSpPr>
          <p:cNvPr id="24" name="Rectangle 23"/>
          <p:cNvSpPr/>
          <p:nvPr/>
        </p:nvSpPr>
        <p:spPr>
          <a:xfrm>
            <a:off x="2302349" y="4123595"/>
            <a:ext cx="1766454"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CN2</a:t>
            </a:r>
          </a:p>
        </p:txBody>
      </p:sp>
      <p:sp>
        <p:nvSpPr>
          <p:cNvPr id="25" name="Rectangle 24"/>
          <p:cNvSpPr/>
          <p:nvPr/>
        </p:nvSpPr>
        <p:spPr>
          <a:xfrm>
            <a:off x="4432984" y="4123595"/>
            <a:ext cx="1598178" cy="769441"/>
          </a:xfrm>
          <a:prstGeom prst="rect">
            <a:avLst/>
          </a:prstGeom>
        </p:spPr>
        <p:txBody>
          <a:bodyPr wrap="square">
            <a:spAutoFit/>
          </a:bodyPr>
          <a:lstStyle/>
          <a:p>
            <a:pPr marL="0" marR="0" lvl="1"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VN2</a:t>
            </a:r>
          </a:p>
        </p:txBody>
      </p:sp>
      <p:sp>
        <p:nvSpPr>
          <p:cNvPr id="27" name="Rectangle 26"/>
          <p:cNvSpPr/>
          <p:nvPr/>
        </p:nvSpPr>
        <p:spPr>
          <a:xfrm>
            <a:off x="1796887" y="5192008"/>
            <a:ext cx="10023814" cy="3477875"/>
          </a:xfrm>
          <a:prstGeom prst="rect">
            <a:avLst/>
          </a:prstGeom>
        </p:spPr>
        <p:txBody>
          <a:bodyPr wrap="square">
            <a:spAutoFit/>
          </a:bodyPr>
          <a:lstStyle/>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cụm</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C-V</a:t>
            </a: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Giữa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vế</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hệ</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nguyên</a:t>
            </a:r>
            <a:r>
              <a:rPr kumimoji="0" lang="en-US" sz="44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sz="44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kết</a:t>
            </a:r>
            <a:r>
              <a:rPr kumimoji="0" lang="en-US" sz="44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nhau</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bằng</a:t>
            </a:r>
            <a:r>
              <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cặp</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kết</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1"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4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bởi</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4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nên</a:t>
            </a:r>
            <a:r>
              <a:rPr kumimoji="0" lang="en-US" sz="44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1"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ghép</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chính</a:t>
            </a:r>
            <a:r>
              <a:rPr kumimoji="0" lang="en-US" sz="44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a:t>
            </a:r>
            <a:endPar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Oval 27"/>
          <p:cNvSpPr/>
          <p:nvPr/>
        </p:nvSpPr>
        <p:spPr>
          <a:xfrm>
            <a:off x="2590800" y="1562100"/>
            <a:ext cx="1194787"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676400" y="3230715"/>
            <a:ext cx="1194787" cy="693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4">
            <a:extLst>
              <a:ext uri="{FF2B5EF4-FFF2-40B4-BE49-F238E27FC236}">
                <a16:creationId xmlns:a16="http://schemas.microsoft.com/office/drawing/2014/main" id="{D6D0DC09-622A-3D85-D6B9-AFC0F9D4F74B}"/>
              </a:ext>
            </a:extLst>
          </p:cNvPr>
          <p:cNvSpPr/>
          <p:nvPr/>
        </p:nvSpPr>
        <p:spPr>
          <a:xfrm>
            <a:off x="12444512" y="2684764"/>
            <a:ext cx="5049308" cy="6622043"/>
          </a:xfrm>
          <a:custGeom>
            <a:avLst/>
            <a:gdLst/>
            <a:ahLst/>
            <a:cxnLst/>
            <a:rect l="l" t="t" r="r" b="b"/>
            <a:pathLst>
              <a:path w="6275070" h="8229600">
                <a:moveTo>
                  <a:pt x="0" y="0"/>
                </a:moveTo>
                <a:lnTo>
                  <a:pt x="6275070" y="0"/>
                </a:lnTo>
                <a:lnTo>
                  <a:pt x="627507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8241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barn(inVertical)">
                                      <p:cBhvr>
                                        <p:cTn id="40" dur="500"/>
                                        <p:tgtEl>
                                          <p:spTgt spid="2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7">
                                            <p:txEl>
                                              <p:pRg st="1" end="1"/>
                                            </p:txEl>
                                          </p:spTgt>
                                        </p:tgtEl>
                                        <p:attrNameLst>
                                          <p:attrName>style.visibility</p:attrName>
                                        </p:attrNameLst>
                                      </p:cBhvr>
                                      <p:to>
                                        <p:strVal val="visible"/>
                                      </p:to>
                                    </p:set>
                                    <p:animEffect transition="in" filter="barn(inVertical)">
                                      <p:cBhvr>
                                        <p:cTn id="53" dur="500"/>
                                        <p:tgtEl>
                                          <p:spTgt spid="2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7">
                                            <p:txEl>
                                              <p:pRg st="2" end="2"/>
                                            </p:txEl>
                                          </p:spTgt>
                                        </p:tgtEl>
                                        <p:attrNameLst>
                                          <p:attrName>style.visibility</p:attrName>
                                        </p:attrNameLst>
                                      </p:cBhvr>
                                      <p:to>
                                        <p:strVal val="visible"/>
                                      </p:to>
                                    </p:set>
                                    <p:animEffect transition="in" filter="barn(inVertical)">
                                      <p:cBhvr>
                                        <p:cTn id="58"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P spid="25" grpId="0"/>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7163</TotalTime>
  <Words>1883</Words>
  <Application>Microsoft Office PowerPoint</Application>
  <PresentationFormat>Custom</PresentationFormat>
  <Paragraphs>162</Paragraphs>
  <Slides>26</Slides>
  <Notes>21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Calibri Light</vt:lpstr>
      <vt:lpstr>Times New Roman</vt:lpstr>
      <vt:lpstr>#9Slide03 Montserrat Black</vt:lpstr>
      <vt:lpstr>Arial</vt:lpstr>
      <vt:lpstr>#9Slide02 Noi dung dai</vt:lpstr>
      <vt:lpstr>#9Slide07 Crocante</vt:lpstr>
      <vt:lpstr>#9Slide07 SVNGuerrilla</vt:lpstr>
      <vt:lpstr>Calibri</vt:lpstr>
      <vt:lpstr>#9Slide07 SVNBango</vt:lpstr>
      <vt:lpstr>Showcard Gothic</vt:lpstr>
      <vt:lpstr>Office Theme</vt:lpstr>
      <vt:lpstr>1_Office Theme</vt:lpstr>
      <vt:lpstr>2_Office Theme</vt:lpstr>
      <vt:lpstr>Custom Design</vt:lpstr>
      <vt:lpstr>2_Custom Design</vt:lpstr>
      <vt:lpstr>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Orange Simple Aesthetic Time Management Presentation</dc:title>
  <cp:lastModifiedBy>Dao Hoai Nam</cp:lastModifiedBy>
  <cp:revision>169</cp:revision>
  <dcterms:created xsi:type="dcterms:W3CDTF">2006-08-16T00:00:00Z</dcterms:created>
  <dcterms:modified xsi:type="dcterms:W3CDTF">2025-02-05T22:41:11Z</dcterms:modified>
  <dc:identifier>DAF_GkGXQus</dc:identifier>
</cp:coreProperties>
</file>