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84" r:id="rId1"/>
    <p:sldMasterId id="2147483696" r:id="rId2"/>
  </p:sldMasterIdLst>
  <p:notesMasterIdLst>
    <p:notesMasterId r:id="rId50"/>
  </p:notesMasterIdLst>
  <p:sldIdLst>
    <p:sldId id="590" r:id="rId3"/>
    <p:sldId id="591" r:id="rId4"/>
    <p:sldId id="592" r:id="rId5"/>
    <p:sldId id="593" r:id="rId6"/>
    <p:sldId id="594" r:id="rId7"/>
    <p:sldId id="595" r:id="rId8"/>
    <p:sldId id="596" r:id="rId9"/>
    <p:sldId id="420" r:id="rId10"/>
    <p:sldId id="383" r:id="rId11"/>
    <p:sldId id="423" r:id="rId12"/>
    <p:sldId id="436" r:id="rId13"/>
    <p:sldId id="445" r:id="rId14"/>
    <p:sldId id="446" r:id="rId15"/>
    <p:sldId id="447" r:id="rId16"/>
    <p:sldId id="448" r:id="rId17"/>
    <p:sldId id="449" r:id="rId18"/>
    <p:sldId id="450" r:id="rId19"/>
    <p:sldId id="437" r:id="rId20"/>
    <p:sldId id="451" r:id="rId21"/>
    <p:sldId id="454" r:id="rId22"/>
    <p:sldId id="600" r:id="rId23"/>
    <p:sldId id="455" r:id="rId24"/>
    <p:sldId id="456" r:id="rId25"/>
    <p:sldId id="581" r:id="rId26"/>
    <p:sldId id="577" r:id="rId27"/>
    <p:sldId id="578" r:id="rId28"/>
    <p:sldId id="582" r:id="rId29"/>
    <p:sldId id="580" r:id="rId30"/>
    <p:sldId id="599" r:id="rId31"/>
    <p:sldId id="583" r:id="rId32"/>
    <p:sldId id="440" r:id="rId33"/>
    <p:sldId id="584" r:id="rId34"/>
    <p:sldId id="585" r:id="rId35"/>
    <p:sldId id="586" r:id="rId36"/>
    <p:sldId id="588" r:id="rId37"/>
    <p:sldId id="443" r:id="rId38"/>
    <p:sldId id="589" r:id="rId39"/>
    <p:sldId id="587" r:id="rId40"/>
    <p:sldId id="597" r:id="rId41"/>
    <p:sldId id="601" r:id="rId42"/>
    <p:sldId id="602" r:id="rId43"/>
    <p:sldId id="603" r:id="rId44"/>
    <p:sldId id="604" r:id="rId45"/>
    <p:sldId id="605" r:id="rId46"/>
    <p:sldId id="606" r:id="rId47"/>
    <p:sldId id="607" r:id="rId48"/>
    <p:sldId id="608" r:id="rId49"/>
  </p:sldIdLst>
  <p:sldSz cx="18288000" cy="10287000"/>
  <p:notesSz cx="6858000" cy="9144000"/>
  <p:embeddedFontLst>
    <p:embeddedFont>
      <p:font typeface="#9Slide05 Dancing Script" panose="03080800040507000D00"/>
      <p:bold r:id="rId51"/>
    </p:embeddedFont>
    <p:embeddedFont>
      <p:font typeface="#9Slide05 Harman Script Inline" panose="02000507020000020003"/>
      <p:regular r:id="rId52"/>
    </p:embeddedFont>
    <p:embeddedFont>
      <p:font typeface="#9Slide05 Hummingbird" panose="02000505000000020002"/>
      <p:regular r:id="rId53"/>
    </p:embeddedFont>
    <p:embeddedFont>
      <p:font typeface="#9Slide05 SVNCookie" panose="020B0606040200020203"/>
      <p:regular r:id="rId54"/>
    </p:embeddedFont>
    <p:embeddedFont>
      <p:font typeface="#9Slide07 SVNGuerrilla" panose="00000500000000000000"/>
      <p:regular r:id="rId5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7E5D5"/>
    <a:srgbClr val="C5DAFC"/>
    <a:srgbClr val="EF3220"/>
    <a:srgbClr val="F8E505"/>
    <a:srgbClr val="51B59F"/>
    <a:srgbClr val="397D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4A8FC11-AF2F-424F-9B5C-3C0126C4B97E}" v="2" dt="2024-11-13T14:52:07.31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3455" autoAdjust="0"/>
  </p:normalViewPr>
  <p:slideViewPr>
    <p:cSldViewPr>
      <p:cViewPr varScale="1">
        <p:scale>
          <a:sx n="52" d="100"/>
          <a:sy n="52" d="100"/>
        </p:scale>
        <p:origin x="850" y="4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55" Type="http://schemas.openxmlformats.org/officeDocument/2006/relationships/font" Target="fonts/font5.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3.fntdata"/><Relationship Id="rId58" Type="http://schemas.openxmlformats.org/officeDocument/2006/relationships/theme" Target="theme/theme1.xml"/><Relationship Id="rId5" Type="http://schemas.openxmlformats.org/officeDocument/2006/relationships/slide" Target="slides/slide3.xml"/><Relationship Id="rId61" Type="http://schemas.microsoft.com/office/2015/10/relationships/revisionInfo" Target="revisionInfo.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font" Target="fonts/font1.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2.fntdata"/><Relationship Id="rId60"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o Hoai Nam" userId="20af324c59971043" providerId="LiveId" clId="{94A8FC11-AF2F-424F-9B5C-3C0126C4B97E}"/>
    <pc:docChg chg="modSld">
      <pc:chgData name="Dao Hoai Nam" userId="20af324c59971043" providerId="LiveId" clId="{94A8FC11-AF2F-424F-9B5C-3C0126C4B97E}" dt="2024-11-13T14:52:07.317" v="108" actId="20577"/>
      <pc:docMkLst>
        <pc:docMk/>
      </pc:docMkLst>
      <pc:sldChg chg="modNotesTx">
        <pc:chgData name="Dao Hoai Nam" userId="20af324c59971043" providerId="LiveId" clId="{94A8FC11-AF2F-424F-9B5C-3C0126C4B97E}" dt="2024-11-13T14:50:20.809" v="2" actId="20577"/>
        <pc:sldMkLst>
          <pc:docMk/>
          <pc:sldMk cId="1812142339" sldId="383"/>
        </pc:sldMkLst>
      </pc:sldChg>
      <pc:sldChg chg="modNotesTx">
        <pc:chgData name="Dao Hoai Nam" userId="20af324c59971043" providerId="LiveId" clId="{94A8FC11-AF2F-424F-9B5C-3C0126C4B97E}" dt="2024-11-13T14:50:43.190" v="3" actId="20577"/>
        <pc:sldMkLst>
          <pc:docMk/>
          <pc:sldMk cId="1051586674" sldId="455"/>
        </pc:sldMkLst>
      </pc:sldChg>
      <pc:sldChg chg="modNotesTx">
        <pc:chgData name="Dao Hoai Nam" userId="20af324c59971043" providerId="LiveId" clId="{94A8FC11-AF2F-424F-9B5C-3C0126C4B97E}" dt="2024-11-13T14:50:59.111" v="4" actId="20577"/>
        <pc:sldMkLst>
          <pc:docMk/>
          <pc:sldMk cId="2031466460" sldId="456"/>
        </pc:sldMkLst>
      </pc:sldChg>
      <pc:sldChg chg="modNotesTx">
        <pc:chgData name="Dao Hoai Nam" userId="20af324c59971043" providerId="LiveId" clId="{94A8FC11-AF2F-424F-9B5C-3C0126C4B97E}" dt="2024-11-13T14:51:14.428" v="38" actId="20577"/>
        <pc:sldMkLst>
          <pc:docMk/>
          <pc:sldMk cId="3694649971" sldId="583"/>
        </pc:sldMkLst>
      </pc:sldChg>
      <pc:sldChg chg="modNotesTx">
        <pc:chgData name="Dao Hoai Nam" userId="20af324c59971043" providerId="LiveId" clId="{94A8FC11-AF2F-424F-9B5C-3C0126C4B97E}" dt="2024-11-13T14:51:46.896" v="106" actId="20577"/>
        <pc:sldMkLst>
          <pc:docMk/>
          <pc:sldMk cId="3886864354" sldId="587"/>
        </pc:sldMkLst>
      </pc:sldChg>
      <pc:sldChg chg="modNotesTx">
        <pc:chgData name="Dao Hoai Nam" userId="20af324c59971043" providerId="LiveId" clId="{94A8FC11-AF2F-424F-9B5C-3C0126C4B97E}" dt="2024-11-13T14:51:41.858" v="72" actId="20577"/>
        <pc:sldMkLst>
          <pc:docMk/>
          <pc:sldMk cId="4041460739" sldId="589"/>
        </pc:sldMkLst>
      </pc:sldChg>
      <pc:sldChg chg="modSp mod modNotesTx">
        <pc:chgData name="Dao Hoai Nam" userId="20af324c59971043" providerId="LiveId" clId="{94A8FC11-AF2F-424F-9B5C-3C0126C4B97E}" dt="2024-11-13T14:50:08.943" v="1" actId="1036"/>
        <pc:sldMkLst>
          <pc:docMk/>
          <pc:sldMk cId="1360362177" sldId="590"/>
        </pc:sldMkLst>
        <pc:picChg chg="mod">
          <ac:chgData name="Dao Hoai Nam" userId="20af324c59971043" providerId="LiveId" clId="{94A8FC11-AF2F-424F-9B5C-3C0126C4B97E}" dt="2024-11-13T14:50:08.943" v="1" actId="1036"/>
          <ac:picMkLst>
            <pc:docMk/>
            <pc:sldMk cId="1360362177" sldId="590"/>
            <ac:picMk id="3" creationId="{7FB4AA9E-BA66-3653-D7CC-568B56808A4A}"/>
          </ac:picMkLst>
        </pc:picChg>
      </pc:sldChg>
      <pc:sldChg chg="modSp">
        <pc:chgData name="Dao Hoai Nam" userId="20af324c59971043" providerId="LiveId" clId="{94A8FC11-AF2F-424F-9B5C-3C0126C4B97E}" dt="2024-11-13T14:52:07.317" v="108" actId="20577"/>
        <pc:sldMkLst>
          <pc:docMk/>
          <pc:sldMk cId="179824010" sldId="608"/>
        </pc:sldMkLst>
        <pc:spChg chg="mod">
          <ac:chgData name="Dao Hoai Nam" userId="20af324c59971043" providerId="LiveId" clId="{94A8FC11-AF2F-424F-9B5C-3C0126C4B97E}" dt="2024-11-13T14:52:07.317" v="108" actId="20577"/>
          <ac:spMkLst>
            <pc:docMk/>
            <pc:sldMk cId="179824010" sldId="608"/>
            <ac:spMk id="7"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64B9FF-5432-473C-807B-3194EF2CDBCC}" type="datetimeFigureOut">
              <a:rPr lang="en-US" smtClean="0"/>
              <a:t>11/13/2024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6DB898-5747-4776-B813-931C786069D0}" type="slidenum">
              <a:rPr lang="en-US" smtClean="0"/>
              <a:t>‹#›</a:t>
            </a:fld>
            <a:endParaRPr lang="en-US"/>
          </a:p>
        </p:txBody>
      </p:sp>
    </p:spTree>
    <p:extLst>
      <p:ext uri="{BB962C8B-B14F-4D97-AF65-F5344CB8AC3E}">
        <p14:creationId xmlns:p14="http://schemas.microsoft.com/office/powerpoint/2010/main" val="8077337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1</a:t>
            </a:fld>
            <a:endParaRPr lang="en-US"/>
          </a:p>
        </p:txBody>
      </p:sp>
    </p:spTree>
    <p:extLst>
      <p:ext uri="{BB962C8B-B14F-4D97-AF65-F5344CB8AC3E}">
        <p14:creationId xmlns:p14="http://schemas.microsoft.com/office/powerpoint/2010/main" val="15055845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Theo </a:t>
            </a:r>
            <a:r>
              <a:rPr lang="en-US" dirty="0" err="1"/>
              <a:t>dõi</a:t>
            </a:r>
            <a:r>
              <a:rPr lang="en-US" dirty="0"/>
              <a:t> (</a:t>
            </a:r>
            <a:r>
              <a:rPr lang="en-US" dirty="0" err="1"/>
              <a:t>các</a:t>
            </a:r>
            <a:r>
              <a:rPr lang="en-US" dirty="0"/>
              <a:t> </a:t>
            </a:r>
            <a:r>
              <a:rPr lang="en-US" dirty="0" err="1"/>
              <a:t>từ</a:t>
            </a:r>
            <a:r>
              <a:rPr lang="en-US" dirty="0"/>
              <a:t> </a:t>
            </a:r>
            <a:r>
              <a:rPr lang="en-US" dirty="0" err="1"/>
              <a:t>ngữ</a:t>
            </a:r>
            <a:r>
              <a:rPr lang="en-US" dirty="0"/>
              <a:t>, chi </a:t>
            </a:r>
            <a:r>
              <a:rPr lang="en-US" dirty="0" err="1"/>
              <a:t>tiết</a:t>
            </a:r>
            <a:r>
              <a:rPr lang="en-US" dirty="0"/>
              <a:t> </a:t>
            </a:r>
            <a:r>
              <a:rPr lang="en-US" dirty="0" err="1"/>
              <a:t>miêu</a:t>
            </a:r>
            <a:r>
              <a:rPr lang="en-US" dirty="0"/>
              <a:t> </a:t>
            </a:r>
            <a:r>
              <a:rPr lang="en-US" dirty="0" err="1"/>
              <a:t>tả</a:t>
            </a:r>
            <a:r>
              <a:rPr lang="en-US" dirty="0"/>
              <a:t>); </a:t>
            </a:r>
            <a:r>
              <a:rPr lang="en-US" dirty="0" err="1"/>
              <a:t>hình</a:t>
            </a:r>
            <a:r>
              <a:rPr lang="en-US" dirty="0"/>
              <a:t> dung (</a:t>
            </a:r>
            <a:r>
              <a:rPr lang="en-US" dirty="0" err="1"/>
              <a:t>hình</a:t>
            </a:r>
            <a:r>
              <a:rPr lang="en-US" dirty="0"/>
              <a:t> </a:t>
            </a:r>
            <a:r>
              <a:rPr lang="en-US" dirty="0" err="1"/>
              <a:t>ảnh</a:t>
            </a:r>
            <a:r>
              <a:rPr lang="en-US" dirty="0"/>
              <a:t> </a:t>
            </a:r>
            <a:r>
              <a:rPr lang="en-US" dirty="0" err="1"/>
              <a:t>thiên</a:t>
            </a:r>
            <a:r>
              <a:rPr lang="en-US" dirty="0"/>
              <a:t> </a:t>
            </a:r>
            <a:r>
              <a:rPr lang="en-US" dirty="0" err="1"/>
              <a:t>nhiên</a:t>
            </a:r>
            <a:r>
              <a:rPr lang="en-US" dirty="0"/>
              <a:t>, con </a:t>
            </a:r>
            <a:r>
              <a:rPr lang="en-US" dirty="0" err="1"/>
              <a:t>người</a:t>
            </a:r>
            <a:r>
              <a:rPr lang="en-US" dirty="0"/>
              <a:t>), </a:t>
            </a:r>
            <a:r>
              <a:rPr lang="en-US" dirty="0" err="1"/>
              <a:t>suy</a:t>
            </a:r>
            <a:r>
              <a:rPr lang="en-US" dirty="0"/>
              <a:t> </a:t>
            </a:r>
            <a:r>
              <a:rPr lang="en-US" dirty="0" err="1"/>
              <a:t>luận</a:t>
            </a:r>
            <a:r>
              <a:rPr lang="en-US" dirty="0"/>
              <a:t> (</a:t>
            </a:r>
            <a:r>
              <a:rPr lang="en-US" dirty="0" err="1"/>
              <a:t>tâm</a:t>
            </a:r>
            <a:r>
              <a:rPr lang="en-US" dirty="0"/>
              <a:t> </a:t>
            </a:r>
            <a:r>
              <a:rPr lang="en-US" dirty="0" err="1"/>
              <a:t>trạng</a:t>
            </a:r>
            <a:r>
              <a:rPr lang="en-US" dirty="0"/>
              <a:t> </a:t>
            </a:r>
            <a:r>
              <a:rPr lang="en-US" dirty="0" err="1"/>
              <a:t>của</a:t>
            </a:r>
            <a:r>
              <a:rPr lang="en-US" dirty="0"/>
              <a:t> </a:t>
            </a:r>
            <a:r>
              <a:rPr lang="en-US" dirty="0" err="1"/>
              <a:t>nhân</a:t>
            </a:r>
            <a:r>
              <a:rPr lang="en-US" dirty="0"/>
              <a:t> </a:t>
            </a:r>
            <a:r>
              <a:rPr lang="en-US" dirty="0" err="1"/>
              <a:t>vật</a:t>
            </a:r>
            <a:r>
              <a:rPr lang="en-US" dirty="0"/>
              <a:t> </a:t>
            </a:r>
            <a:r>
              <a:rPr lang="en-US" dirty="0" err="1"/>
              <a:t>trữ</a:t>
            </a:r>
            <a:r>
              <a:rPr lang="en-US" dirty="0"/>
              <a:t> </a:t>
            </a:r>
            <a:r>
              <a:rPr lang="en-US" dirty="0" err="1"/>
              <a:t>tình</a:t>
            </a:r>
            <a:r>
              <a:rPr lang="en-US" dirty="0"/>
              <a:t>, </a:t>
            </a:r>
            <a:r>
              <a:rPr lang="en-US" dirty="0" err="1"/>
              <a:t>chủ</a:t>
            </a:r>
            <a:r>
              <a:rPr lang="en-US" dirty="0"/>
              <a:t> </a:t>
            </a:r>
            <a:r>
              <a:rPr lang="en-US" dirty="0" err="1"/>
              <a:t>đề</a:t>
            </a:r>
            <a:r>
              <a:rPr lang="en-US" dirty="0"/>
              <a:t>, </a:t>
            </a:r>
            <a:r>
              <a:rPr lang="en-US" dirty="0" err="1"/>
              <a:t>thông</a:t>
            </a:r>
            <a:r>
              <a:rPr lang="en-US" dirty="0"/>
              <a:t> điệp </a:t>
            </a:r>
            <a:r>
              <a:rPr lang="en-US" dirty="0" err="1"/>
              <a:t>của</a:t>
            </a:r>
            <a:r>
              <a:rPr lang="en-US" dirty="0"/>
              <a:t> </a:t>
            </a:r>
            <a:r>
              <a:rPr lang="en-US" dirty="0" err="1"/>
              <a:t>tác</a:t>
            </a:r>
            <a:r>
              <a:rPr lang="en-US" dirty="0"/>
              <a:t> </a:t>
            </a:r>
            <a:r>
              <a:rPr lang="en-US" dirty="0" err="1"/>
              <a:t>phẩm</a:t>
            </a:r>
            <a:r>
              <a:rPr lang="en-US" dirty="0"/>
              <a:t>.</a:t>
            </a:r>
          </a:p>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10</a:t>
            </a:fld>
            <a:endParaRPr lang="en-US"/>
          </a:p>
        </p:txBody>
      </p:sp>
    </p:spTree>
    <p:extLst>
      <p:ext uri="{BB962C8B-B14F-4D97-AF65-F5344CB8AC3E}">
        <p14:creationId xmlns:p14="http://schemas.microsoft.com/office/powerpoint/2010/main" val="22896756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11</a:t>
            </a:fld>
            <a:endParaRPr lang="en-US"/>
          </a:p>
        </p:txBody>
      </p:sp>
    </p:spTree>
    <p:extLst>
      <p:ext uri="{BB962C8B-B14F-4D97-AF65-F5344CB8AC3E}">
        <p14:creationId xmlns:p14="http://schemas.microsoft.com/office/powerpoint/2010/main" val="17106977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12</a:t>
            </a:fld>
            <a:endParaRPr lang="en-US"/>
          </a:p>
        </p:txBody>
      </p:sp>
    </p:spTree>
    <p:extLst>
      <p:ext uri="{BB962C8B-B14F-4D97-AF65-F5344CB8AC3E}">
        <p14:creationId xmlns:p14="http://schemas.microsoft.com/office/powerpoint/2010/main" val="9973514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13</a:t>
            </a:fld>
            <a:endParaRPr lang="en-US"/>
          </a:p>
        </p:txBody>
      </p:sp>
    </p:spTree>
    <p:extLst>
      <p:ext uri="{BB962C8B-B14F-4D97-AF65-F5344CB8AC3E}">
        <p14:creationId xmlns:p14="http://schemas.microsoft.com/office/powerpoint/2010/main" val="27048931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14</a:t>
            </a:fld>
            <a:endParaRPr lang="en-US"/>
          </a:p>
        </p:txBody>
      </p:sp>
    </p:spTree>
    <p:extLst>
      <p:ext uri="{BB962C8B-B14F-4D97-AF65-F5344CB8AC3E}">
        <p14:creationId xmlns:p14="http://schemas.microsoft.com/office/powerpoint/2010/main" val="11689097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15</a:t>
            </a:fld>
            <a:endParaRPr lang="en-US"/>
          </a:p>
        </p:txBody>
      </p:sp>
    </p:spTree>
    <p:extLst>
      <p:ext uri="{BB962C8B-B14F-4D97-AF65-F5344CB8AC3E}">
        <p14:creationId xmlns:p14="http://schemas.microsoft.com/office/powerpoint/2010/main" val="38320678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16</a:t>
            </a:fld>
            <a:endParaRPr lang="en-US"/>
          </a:p>
        </p:txBody>
      </p:sp>
    </p:spTree>
    <p:extLst>
      <p:ext uri="{BB962C8B-B14F-4D97-AF65-F5344CB8AC3E}">
        <p14:creationId xmlns:p14="http://schemas.microsoft.com/office/powerpoint/2010/main" val="26623175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Xem</a:t>
            </a:r>
            <a:r>
              <a:rPr lang="en-US" dirty="0"/>
              <a:t> video </a:t>
            </a:r>
            <a:r>
              <a:rPr lang="en-US" dirty="0" err="1"/>
              <a:t>kết</a:t>
            </a:r>
            <a:r>
              <a:rPr lang="en-US" dirty="0"/>
              <a:t> </a:t>
            </a:r>
            <a:r>
              <a:rPr lang="en-US" dirty="0" err="1"/>
              <a:t>hợp</a:t>
            </a:r>
            <a:r>
              <a:rPr lang="en-US" dirty="0"/>
              <a:t> </a:t>
            </a:r>
            <a:r>
              <a:rPr lang="en-US" dirty="0" err="1"/>
              <a:t>với</a:t>
            </a:r>
            <a:r>
              <a:rPr lang="en-US" dirty="0"/>
              <a:t> </a:t>
            </a:r>
            <a:r>
              <a:rPr lang="en-US" dirty="0" err="1"/>
              <a:t>những</a:t>
            </a:r>
            <a:r>
              <a:rPr lang="en-US" dirty="0"/>
              <a:t> </a:t>
            </a:r>
            <a:r>
              <a:rPr lang="en-US" dirty="0" err="1"/>
              <a:t>thông</a:t>
            </a:r>
            <a:r>
              <a:rPr lang="en-US" dirty="0"/>
              <a:t> tin </a:t>
            </a:r>
            <a:r>
              <a:rPr lang="en-US" dirty="0" err="1"/>
              <a:t>trong</a:t>
            </a:r>
            <a:r>
              <a:rPr lang="en-US" dirty="0"/>
              <a:t> SGK, </a:t>
            </a:r>
            <a:r>
              <a:rPr lang="en-US" dirty="0" err="1"/>
              <a:t>nêu</a:t>
            </a:r>
            <a:r>
              <a:rPr lang="en-US" dirty="0"/>
              <a:t> </a:t>
            </a:r>
            <a:r>
              <a:rPr lang="en-US" dirty="0" err="1"/>
              <a:t>những</a:t>
            </a:r>
            <a:r>
              <a:rPr lang="en-US" dirty="0"/>
              <a:t> </a:t>
            </a:r>
            <a:r>
              <a:rPr lang="en-US" dirty="0" err="1"/>
              <a:t>hiểu</a:t>
            </a:r>
            <a:r>
              <a:rPr lang="en-US" dirty="0"/>
              <a:t> </a:t>
            </a:r>
            <a:r>
              <a:rPr lang="en-US" dirty="0" err="1"/>
              <a:t>biết</a:t>
            </a:r>
            <a:r>
              <a:rPr lang="en-US" dirty="0"/>
              <a:t> </a:t>
            </a:r>
            <a:r>
              <a:rPr lang="en-US" dirty="0" err="1"/>
              <a:t>của</a:t>
            </a:r>
            <a:r>
              <a:rPr lang="en-US" dirty="0"/>
              <a:t> </a:t>
            </a:r>
            <a:r>
              <a:rPr lang="en-US" dirty="0" err="1"/>
              <a:t>em</a:t>
            </a:r>
            <a:r>
              <a:rPr lang="en-US" dirty="0"/>
              <a:t> </a:t>
            </a:r>
            <a:r>
              <a:rPr lang="en-US" dirty="0" err="1"/>
              <a:t>về</a:t>
            </a:r>
            <a:r>
              <a:rPr lang="en-US" dirty="0"/>
              <a:t> </a:t>
            </a:r>
            <a:r>
              <a:rPr lang="en-US" dirty="0" err="1"/>
              <a:t>nữ</a:t>
            </a:r>
            <a:r>
              <a:rPr lang="en-US" dirty="0"/>
              <a:t> </a:t>
            </a:r>
            <a:r>
              <a:rPr lang="en-US" dirty="0" err="1"/>
              <a:t>sĩ</a:t>
            </a:r>
            <a:r>
              <a:rPr lang="en-US" dirty="0"/>
              <a:t> </a:t>
            </a:r>
            <a:r>
              <a:rPr lang="en-US" dirty="0" err="1"/>
              <a:t>Hồ</a:t>
            </a:r>
            <a:r>
              <a:rPr lang="en-US" dirty="0"/>
              <a:t> Xuân </a:t>
            </a:r>
            <a:r>
              <a:rPr lang="en-US" dirty="0" err="1"/>
              <a:t>Hương</a:t>
            </a:r>
            <a:endParaRPr lang="en-US" dirty="0"/>
          </a:p>
        </p:txBody>
      </p:sp>
      <p:sp>
        <p:nvSpPr>
          <p:cNvPr id="4" name="Slide Number Placeholder 3"/>
          <p:cNvSpPr>
            <a:spLocks noGrp="1"/>
          </p:cNvSpPr>
          <p:nvPr>
            <p:ph type="sldNum" sz="quarter" idx="5"/>
          </p:nvPr>
        </p:nvSpPr>
        <p:spPr/>
        <p:txBody>
          <a:bodyPr/>
          <a:lstStyle/>
          <a:p>
            <a:fld id="{6F6DB898-5747-4776-B813-931C786069D0}" type="slidenum">
              <a:rPr lang="en-US" smtClean="0"/>
              <a:t>17</a:t>
            </a:fld>
            <a:endParaRPr lang="en-US"/>
          </a:p>
        </p:txBody>
      </p:sp>
    </p:spTree>
    <p:extLst>
      <p:ext uri="{BB962C8B-B14F-4D97-AF65-F5344CB8AC3E}">
        <p14:creationId xmlns:p14="http://schemas.microsoft.com/office/powerpoint/2010/main" val="3167490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18</a:t>
            </a:fld>
            <a:endParaRPr lang="en-US"/>
          </a:p>
        </p:txBody>
      </p:sp>
    </p:spTree>
    <p:extLst>
      <p:ext uri="{BB962C8B-B14F-4D97-AF65-F5344CB8AC3E}">
        <p14:creationId xmlns:p14="http://schemas.microsoft.com/office/powerpoint/2010/main" val="32164021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Đó</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là</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thái</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độ</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phản</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kháng</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nam</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quyền</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và</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định</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kiện</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xã</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hội</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về</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nữ</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giới</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cảm</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thông</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với</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thân</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phận</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người</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phụ</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nữ</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tôn</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vinh</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vẻ</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đẹp</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hình</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thể</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phẩm</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chất</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và</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bản</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lĩnh</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của</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họ</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Đó</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còn</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là</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tinh</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thần</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đề</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cao</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tình</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yêu</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sự</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sống</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tự</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nhiên</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tán</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đồng</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và</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cổ</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vũ</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những</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khát</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vọng</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táo</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bạo</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chính</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đáng</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của</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con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người</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p>
          <a:p>
            <a:endParaRPr lang="en-US" dirty="0"/>
          </a:p>
        </p:txBody>
      </p:sp>
      <p:sp>
        <p:nvSpPr>
          <p:cNvPr id="4" name="Slide Number Placeholder 3"/>
          <p:cNvSpPr>
            <a:spLocks noGrp="1"/>
          </p:cNvSpPr>
          <p:nvPr>
            <p:ph type="sldNum" sz="quarter" idx="5"/>
          </p:nvPr>
        </p:nvSpPr>
        <p:spPr/>
        <p:txBody>
          <a:bodyPr/>
          <a:lstStyle/>
          <a:p>
            <a:fld id="{6F6DB898-5747-4776-B813-931C786069D0}" type="slidenum">
              <a:rPr lang="en-US" smtClean="0"/>
              <a:t>19</a:t>
            </a:fld>
            <a:endParaRPr lang="en-US"/>
          </a:p>
        </p:txBody>
      </p:sp>
    </p:spTree>
    <p:extLst>
      <p:ext uri="{BB962C8B-B14F-4D97-AF65-F5344CB8AC3E}">
        <p14:creationId xmlns:p14="http://schemas.microsoft.com/office/powerpoint/2010/main" val="415411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Bậc</a:t>
            </a:r>
            <a:r>
              <a:rPr lang="en-US" dirty="0"/>
              <a:t> </a:t>
            </a:r>
            <a:r>
              <a:rPr lang="en-US" dirty="0" err="1"/>
              <a:t>liệt</a:t>
            </a:r>
            <a:r>
              <a:rPr lang="en-US" dirty="0"/>
              <a:t> </a:t>
            </a:r>
            <a:r>
              <a:rPr lang="en-US" dirty="0" err="1"/>
              <a:t>nữ</a:t>
            </a:r>
            <a:r>
              <a:rPr lang="en-US" dirty="0"/>
              <a:t> </a:t>
            </a:r>
            <a:r>
              <a:rPr lang="en-US" dirty="0" err="1"/>
              <a:t>đầu</a:t>
            </a:r>
            <a:r>
              <a:rPr lang="en-US" dirty="0"/>
              <a:t> </a:t>
            </a:r>
            <a:r>
              <a:rPr lang="en-US" dirty="0" err="1"/>
              <a:t>tiên</a:t>
            </a:r>
            <a:r>
              <a:rPr lang="en-US" dirty="0"/>
              <a:t> </a:t>
            </a:r>
            <a:r>
              <a:rPr lang="en-US" dirty="0" err="1"/>
              <a:t>trong</a:t>
            </a:r>
            <a:r>
              <a:rPr lang="en-US" dirty="0"/>
              <a:t> </a:t>
            </a:r>
            <a:r>
              <a:rPr lang="en-US" dirty="0" err="1"/>
              <a:t>lịch</a:t>
            </a:r>
            <a:r>
              <a:rPr lang="en-US" dirty="0"/>
              <a:t> </a:t>
            </a:r>
            <a:r>
              <a:rPr lang="en-US" dirty="0" err="1"/>
              <a:t>sử</a:t>
            </a:r>
            <a:r>
              <a:rPr lang="en-US" dirty="0"/>
              <a:t> </a:t>
            </a:r>
            <a:r>
              <a:rPr lang="en-US" dirty="0" err="1"/>
              <a:t>nước</a:t>
            </a:r>
            <a:r>
              <a:rPr lang="en-US" dirty="0"/>
              <a:t> </a:t>
            </a:r>
            <a:r>
              <a:rPr lang="en-US" dirty="0" err="1"/>
              <a:t>nhà</a:t>
            </a:r>
            <a:endParaRPr lang="en-US" dirty="0"/>
          </a:p>
        </p:txBody>
      </p:sp>
      <p:sp>
        <p:nvSpPr>
          <p:cNvPr id="4" name="Slide Number Placeholder 3"/>
          <p:cNvSpPr>
            <a:spLocks noGrp="1"/>
          </p:cNvSpPr>
          <p:nvPr>
            <p:ph type="sldNum" sz="quarter" idx="5"/>
          </p:nvPr>
        </p:nvSpPr>
        <p:spPr/>
        <p:txBody>
          <a:bodyPr/>
          <a:lstStyle/>
          <a:p>
            <a:fld id="{6F6DB898-5747-4776-B813-931C786069D0}" type="slidenum">
              <a:rPr lang="en-US" smtClean="0"/>
              <a:t>2</a:t>
            </a:fld>
            <a:endParaRPr lang="en-US"/>
          </a:p>
        </p:txBody>
      </p:sp>
    </p:spTree>
    <p:extLst>
      <p:ext uri="{BB962C8B-B14F-4D97-AF65-F5344CB8AC3E}">
        <p14:creationId xmlns:p14="http://schemas.microsoft.com/office/powerpoint/2010/main" val="7490362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Chùm</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thơ</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Tự</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tình</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gồm</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ba</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bài</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kết</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tinh</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nhiều</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nét</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đặc</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sắc</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về</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tư</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tưởng</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và</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nghệ</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thuật</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của</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thơ</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Nôm</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Hồ</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Xuân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Hương</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Theo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nhiều</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tài</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liệu</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bài</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thơ</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trên</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đây</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được</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xem</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là</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bài</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số</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2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trong</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chùm</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thơ</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đó</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p>
          <a:p>
            <a:pPr algn="just"/>
            <a:r>
              <a:rPr lang="vi-VN" b="0" i="0" dirty="0">
                <a:solidFill>
                  <a:srgbClr val="212529"/>
                </a:solidFill>
                <a:effectLst/>
                <a:latin typeface="Muli"/>
              </a:rPr>
              <a:t>Chùm thơ </a:t>
            </a:r>
            <a:r>
              <a:rPr lang="vi-VN" b="0" i="1" dirty="0">
                <a:solidFill>
                  <a:srgbClr val="212529"/>
                </a:solidFill>
                <a:effectLst/>
                <a:latin typeface="Muli"/>
              </a:rPr>
              <a:t>Tự tình </a:t>
            </a:r>
            <a:r>
              <a:rPr lang="vi-VN" b="0" i="0" dirty="0">
                <a:solidFill>
                  <a:srgbClr val="212529"/>
                </a:solidFill>
                <a:effectLst/>
                <a:latin typeface="Muli"/>
              </a:rPr>
              <a:t>khắc họa cảnh ngộ éo le ngang trái cùng những nỗi niềm buồn tủi cay đắng của nữ sĩ về thân phận mình, về kiếp người nhỏ bé của người phụ nữ thời trung đại, đồng thời cũng khẳng định tiếng nói tự ý thức cùng cá tính độc đáo, đầy bản lĩnh của bà. Đó là thái độ phản kháng chế độ nam quyền và định kiến xã hội về nữ giới, cảm thông với thân phận người phụ nữ, tôn vinh vẻ đẹp hình thể, phẩm chất và bản lĩnh của họ. Không những vậy, tiếng nói ấy còn khẳng định, tán đồng và cổ vũ những khát vọng táo bạo, chính đáng của con người. </a:t>
            </a:r>
          </a:p>
          <a:p>
            <a:br>
              <a:rPr lang="vi-VN" dirty="0"/>
            </a:br>
            <a:endParaRPr lang="en-US" dirty="0"/>
          </a:p>
        </p:txBody>
      </p:sp>
      <p:sp>
        <p:nvSpPr>
          <p:cNvPr id="4" name="Slide Number Placeholder 3"/>
          <p:cNvSpPr>
            <a:spLocks noGrp="1"/>
          </p:cNvSpPr>
          <p:nvPr>
            <p:ph type="sldNum" sz="quarter" idx="5"/>
          </p:nvPr>
        </p:nvSpPr>
        <p:spPr/>
        <p:txBody>
          <a:bodyPr/>
          <a:lstStyle/>
          <a:p>
            <a:fld id="{6F6DB898-5747-4776-B813-931C786069D0}" type="slidenum">
              <a:rPr lang="en-US" smtClean="0"/>
              <a:t>20</a:t>
            </a:fld>
            <a:endParaRPr lang="en-US"/>
          </a:p>
        </p:txBody>
      </p:sp>
    </p:spTree>
    <p:extLst>
      <p:ext uri="{BB962C8B-B14F-4D97-AF65-F5344CB8AC3E}">
        <p14:creationId xmlns:p14="http://schemas.microsoft.com/office/powerpoint/2010/main" val="40158284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6DB898-5747-4776-B813-931C786069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20774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22</a:t>
            </a:fld>
            <a:endParaRPr lang="en-US"/>
          </a:p>
        </p:txBody>
      </p:sp>
    </p:spTree>
    <p:extLst>
      <p:ext uri="{BB962C8B-B14F-4D97-AF65-F5344CB8AC3E}">
        <p14:creationId xmlns:p14="http://schemas.microsoft.com/office/powerpoint/2010/main" val="28953575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23</a:t>
            </a:fld>
            <a:endParaRPr lang="en-US"/>
          </a:p>
        </p:txBody>
      </p:sp>
    </p:spTree>
    <p:extLst>
      <p:ext uri="{BB962C8B-B14F-4D97-AF65-F5344CB8AC3E}">
        <p14:creationId xmlns:p14="http://schemas.microsoft.com/office/powerpoint/2010/main" val="34636838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24</a:t>
            </a:fld>
            <a:endParaRPr lang="en-US"/>
          </a:p>
        </p:txBody>
      </p:sp>
    </p:spTree>
    <p:extLst>
      <p:ext uri="{BB962C8B-B14F-4D97-AF65-F5344CB8AC3E}">
        <p14:creationId xmlns:p14="http://schemas.microsoft.com/office/powerpoint/2010/main" val="38387602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Luật</a:t>
            </a:r>
            <a:r>
              <a:rPr lang="en-US" baseline="0" dirty="0"/>
              <a:t> </a:t>
            </a:r>
            <a:r>
              <a:rPr lang="en-US" baseline="0" dirty="0" err="1"/>
              <a:t>bằng</a:t>
            </a:r>
            <a:r>
              <a:rPr lang="en-US" baseline="0" dirty="0"/>
              <a:t> </a:t>
            </a:r>
            <a:r>
              <a:rPr lang="en-US" baseline="0" dirty="0" err="1"/>
              <a:t>trắc</a:t>
            </a:r>
            <a:r>
              <a:rPr lang="en-US" baseline="0" dirty="0"/>
              <a:t>:</a:t>
            </a:r>
          </a:p>
          <a:p>
            <a:r>
              <a:rPr lang="en-US" baseline="0" dirty="0"/>
              <a:t>- </a:t>
            </a:r>
            <a:r>
              <a:rPr lang="en-US" baseline="0" dirty="0" err="1"/>
              <a:t>Luật</a:t>
            </a:r>
            <a:r>
              <a:rPr lang="en-US" baseline="0" dirty="0"/>
              <a:t> </a:t>
            </a:r>
            <a:r>
              <a:rPr lang="en-US" baseline="0" dirty="0" err="1"/>
              <a:t>bằng</a:t>
            </a:r>
            <a:r>
              <a:rPr lang="en-US" baseline="0" dirty="0"/>
              <a:t> </a:t>
            </a:r>
          </a:p>
          <a:p>
            <a:r>
              <a:rPr lang="en-US" dirty="0"/>
              <a:t>- </a:t>
            </a:r>
            <a:r>
              <a:rPr lang="en-US" dirty="0" err="1"/>
              <a:t>Các</a:t>
            </a:r>
            <a:r>
              <a:rPr lang="en-US" baseline="0" dirty="0"/>
              <a:t> </a:t>
            </a:r>
            <a:r>
              <a:rPr lang="en-US" baseline="0" dirty="0" err="1"/>
              <a:t>thanh</a:t>
            </a:r>
            <a:r>
              <a:rPr lang="en-US" baseline="0" dirty="0"/>
              <a:t> </a:t>
            </a:r>
            <a:r>
              <a:rPr lang="en-US" baseline="0" dirty="0" err="1"/>
              <a:t>bằng</a:t>
            </a:r>
            <a:r>
              <a:rPr lang="en-US" baseline="0" dirty="0"/>
              <a:t> </a:t>
            </a:r>
            <a:r>
              <a:rPr lang="en-US" baseline="0" dirty="0" err="1"/>
              <a:t>trắc</a:t>
            </a:r>
            <a:r>
              <a:rPr lang="en-US" baseline="0" dirty="0"/>
              <a:t> </a:t>
            </a:r>
            <a:r>
              <a:rPr lang="en-US" baseline="0" dirty="0" err="1"/>
              <a:t>đan</a:t>
            </a:r>
            <a:r>
              <a:rPr lang="en-US" baseline="0" dirty="0"/>
              <a:t> </a:t>
            </a:r>
            <a:r>
              <a:rPr lang="en-US" baseline="0" dirty="0" err="1"/>
              <a:t>xen</a:t>
            </a:r>
            <a:r>
              <a:rPr lang="en-US" baseline="0" dirty="0"/>
              <a:t> </a:t>
            </a:r>
            <a:r>
              <a:rPr lang="en-US" baseline="0" dirty="0" err="1"/>
              <a:t>nhau</a:t>
            </a:r>
            <a:r>
              <a:rPr lang="en-US" baseline="0" dirty="0"/>
              <a:t> (2,4,6)</a:t>
            </a:r>
            <a:endParaRPr lang="en-US" dirty="0"/>
          </a:p>
        </p:txBody>
      </p:sp>
      <p:sp>
        <p:nvSpPr>
          <p:cNvPr id="4" name="Slide Number Placeholder 3"/>
          <p:cNvSpPr>
            <a:spLocks noGrp="1"/>
          </p:cNvSpPr>
          <p:nvPr>
            <p:ph type="sldNum" sz="quarter" idx="10"/>
          </p:nvPr>
        </p:nvSpPr>
        <p:spPr/>
        <p:txBody>
          <a:bodyPr/>
          <a:lstStyle/>
          <a:p>
            <a:fld id="{F210B20A-7B10-4135-953B-420F8F0D2EC6}" type="slidenum">
              <a:rPr lang="zh-CN" altLang="en-US" smtClean="0"/>
              <a:t>25</a:t>
            </a:fld>
            <a:endParaRPr lang="zh-CN" altLang="en-US"/>
          </a:p>
        </p:txBody>
      </p:sp>
    </p:spTree>
    <p:extLst>
      <p:ext uri="{BB962C8B-B14F-4D97-AF65-F5344CB8AC3E}">
        <p14:creationId xmlns:p14="http://schemas.microsoft.com/office/powerpoint/2010/main" val="15132811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Liên</a:t>
            </a:r>
            <a:r>
              <a:rPr lang="en-US" baseline="0" dirty="0"/>
              <a:t> (</a:t>
            </a:r>
            <a:r>
              <a:rPr lang="en-US" baseline="0" dirty="0" err="1"/>
              <a:t>trong</a:t>
            </a:r>
            <a:r>
              <a:rPr lang="en-US" baseline="0" dirty="0"/>
              <a:t> </a:t>
            </a:r>
            <a:r>
              <a:rPr lang="en-US" baseline="0" dirty="0" err="1"/>
              <a:t>mỗi</a:t>
            </a:r>
            <a:r>
              <a:rPr lang="en-US" baseline="0" dirty="0"/>
              <a:t> </a:t>
            </a:r>
            <a:r>
              <a:rPr lang="en-US" baseline="0" dirty="0" err="1"/>
              <a:t>cặp</a:t>
            </a:r>
            <a:r>
              <a:rPr lang="en-US" baseline="0" dirty="0"/>
              <a:t> </a:t>
            </a:r>
            <a:r>
              <a:rPr lang="en-US" baseline="0" dirty="0" err="1"/>
              <a:t>câu</a:t>
            </a:r>
            <a:r>
              <a:rPr lang="en-US" baseline="0" dirty="0"/>
              <a:t>) </a:t>
            </a:r>
            <a:r>
              <a:rPr lang="en-US" baseline="0" dirty="0" err="1"/>
              <a:t>các</a:t>
            </a:r>
            <a:r>
              <a:rPr lang="en-US" baseline="0" dirty="0"/>
              <a:t> </a:t>
            </a:r>
            <a:r>
              <a:rPr lang="en-US" baseline="0" dirty="0" err="1"/>
              <a:t>thanh</a:t>
            </a:r>
            <a:r>
              <a:rPr lang="en-US" baseline="0" dirty="0"/>
              <a:t> </a:t>
            </a:r>
            <a:r>
              <a:rPr lang="en-US" baseline="0" dirty="0" err="1"/>
              <a:t>bằng</a:t>
            </a:r>
            <a:r>
              <a:rPr lang="en-US" baseline="0" dirty="0"/>
              <a:t>, </a:t>
            </a:r>
            <a:r>
              <a:rPr lang="en-US" baseline="0" dirty="0" err="1"/>
              <a:t>trắc</a:t>
            </a:r>
            <a:r>
              <a:rPr lang="en-US" baseline="0" dirty="0"/>
              <a:t> </a:t>
            </a:r>
            <a:r>
              <a:rPr lang="en-US" baseline="0" dirty="0" err="1"/>
              <a:t>ngược</a:t>
            </a:r>
            <a:r>
              <a:rPr lang="en-US" baseline="0" dirty="0"/>
              <a:t> </a:t>
            </a:r>
            <a:r>
              <a:rPr lang="en-US" baseline="0" dirty="0" err="1"/>
              <a:t>nhau</a:t>
            </a:r>
            <a:endParaRPr lang="en-US" dirty="0"/>
          </a:p>
        </p:txBody>
      </p:sp>
      <p:sp>
        <p:nvSpPr>
          <p:cNvPr id="4" name="Slide Number Placeholder 3"/>
          <p:cNvSpPr>
            <a:spLocks noGrp="1"/>
          </p:cNvSpPr>
          <p:nvPr>
            <p:ph type="sldNum" sz="quarter" idx="10"/>
          </p:nvPr>
        </p:nvSpPr>
        <p:spPr/>
        <p:txBody>
          <a:bodyPr/>
          <a:lstStyle/>
          <a:p>
            <a:fld id="{F210B20A-7B10-4135-953B-420F8F0D2EC6}" type="slidenum">
              <a:rPr lang="zh-CN" altLang="en-US" smtClean="0"/>
              <a:t>26</a:t>
            </a:fld>
            <a:endParaRPr lang="zh-CN" altLang="en-US"/>
          </a:p>
        </p:txBody>
      </p:sp>
    </p:spTree>
    <p:extLst>
      <p:ext uri="{BB962C8B-B14F-4D97-AF65-F5344CB8AC3E}">
        <p14:creationId xmlns:p14="http://schemas.microsoft.com/office/powerpoint/2010/main" val="7581836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Niêm</a:t>
            </a:r>
            <a:r>
              <a:rPr lang="en-US" baseline="0" dirty="0"/>
              <a:t> (</a:t>
            </a:r>
            <a:r>
              <a:rPr lang="en-US" baseline="0" dirty="0" err="1"/>
              <a:t>cùng</a:t>
            </a:r>
            <a:r>
              <a:rPr lang="en-US" baseline="0" dirty="0"/>
              <a:t> </a:t>
            </a:r>
            <a:r>
              <a:rPr lang="en-US" baseline="0" dirty="0" err="1"/>
              <a:t>thanh</a:t>
            </a:r>
            <a:r>
              <a:rPr lang="en-US" baseline="0" dirty="0"/>
              <a:t>)</a:t>
            </a:r>
            <a:endParaRPr lang="en-US" dirty="0"/>
          </a:p>
        </p:txBody>
      </p:sp>
      <p:sp>
        <p:nvSpPr>
          <p:cNvPr id="4" name="Slide Number Placeholder 3"/>
          <p:cNvSpPr>
            <a:spLocks noGrp="1"/>
          </p:cNvSpPr>
          <p:nvPr>
            <p:ph type="sldNum" sz="quarter" idx="10"/>
          </p:nvPr>
        </p:nvSpPr>
        <p:spPr/>
        <p:txBody>
          <a:bodyPr/>
          <a:lstStyle/>
          <a:p>
            <a:fld id="{F210B20A-7B10-4135-953B-420F8F0D2EC6}" type="slidenum">
              <a:rPr lang="zh-CN" altLang="en-US" smtClean="0"/>
              <a:t>27</a:t>
            </a:fld>
            <a:endParaRPr lang="zh-CN" altLang="en-US"/>
          </a:p>
        </p:txBody>
      </p:sp>
    </p:spTree>
    <p:extLst>
      <p:ext uri="{BB962C8B-B14F-4D97-AF65-F5344CB8AC3E}">
        <p14:creationId xmlns:p14="http://schemas.microsoft.com/office/powerpoint/2010/main" val="19889670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Vần</a:t>
            </a:r>
            <a:r>
              <a:rPr lang="en-US" dirty="0"/>
              <a:t>, </a:t>
            </a:r>
            <a:r>
              <a:rPr lang="en-US" dirty="0" err="1"/>
              <a:t>nhịp</a:t>
            </a:r>
            <a:r>
              <a:rPr lang="en-US" dirty="0"/>
              <a:t>, </a:t>
            </a:r>
            <a:r>
              <a:rPr lang="en-US" dirty="0" err="1"/>
              <a:t>bố</a:t>
            </a:r>
            <a:r>
              <a:rPr lang="en-US" baseline="0" dirty="0"/>
              <a:t> </a:t>
            </a:r>
            <a:r>
              <a:rPr lang="en-US" baseline="0" dirty="0" err="1"/>
              <a:t>cục</a:t>
            </a:r>
            <a:r>
              <a:rPr lang="en-US" baseline="0" dirty="0"/>
              <a:t>, </a:t>
            </a:r>
            <a:r>
              <a:rPr lang="en-US" baseline="0" dirty="0" err="1"/>
              <a:t>đối</a:t>
            </a:r>
            <a:r>
              <a:rPr lang="en-US" baseline="0" dirty="0"/>
              <a:t> (ở </a:t>
            </a:r>
            <a:r>
              <a:rPr lang="en-US" baseline="0" dirty="0" err="1"/>
              <a:t>hai</a:t>
            </a:r>
            <a:r>
              <a:rPr lang="en-US" baseline="0" dirty="0"/>
              <a:t> </a:t>
            </a:r>
            <a:r>
              <a:rPr lang="en-US" baseline="0" dirty="0" err="1"/>
              <a:t>câu</a:t>
            </a:r>
            <a:r>
              <a:rPr lang="en-US" baseline="0" dirty="0"/>
              <a:t> </a:t>
            </a:r>
            <a:r>
              <a:rPr lang="en-US" baseline="0" dirty="0" err="1"/>
              <a:t>thực</a:t>
            </a:r>
            <a:r>
              <a:rPr lang="en-US" baseline="0" dirty="0"/>
              <a:t> </a:t>
            </a:r>
            <a:r>
              <a:rPr lang="en-US" baseline="0" dirty="0" err="1"/>
              <a:t>và</a:t>
            </a:r>
            <a:r>
              <a:rPr lang="en-US" baseline="0" dirty="0"/>
              <a:t> </a:t>
            </a:r>
            <a:r>
              <a:rPr lang="en-US" baseline="0" dirty="0" err="1"/>
              <a:t>hai</a:t>
            </a:r>
            <a:r>
              <a:rPr lang="en-US" baseline="0" dirty="0"/>
              <a:t> </a:t>
            </a:r>
            <a:r>
              <a:rPr lang="en-US" baseline="0" dirty="0" err="1"/>
              <a:t>câu</a:t>
            </a:r>
            <a:r>
              <a:rPr lang="en-US" baseline="0" dirty="0"/>
              <a:t> </a:t>
            </a:r>
            <a:r>
              <a:rPr lang="en-US" baseline="0" dirty="0" err="1"/>
              <a:t>luận</a:t>
            </a:r>
            <a:r>
              <a:rPr lang="en-US" baseline="0" dirty="0"/>
              <a:t>)</a:t>
            </a:r>
          </a:p>
          <a:p>
            <a:r>
              <a:rPr lang="en-US" baseline="0" dirty="0" err="1"/>
              <a:t>Bài</a:t>
            </a:r>
            <a:r>
              <a:rPr lang="en-US" baseline="0" dirty="0"/>
              <a:t> </a:t>
            </a:r>
            <a:r>
              <a:rPr lang="en-US" baseline="0" dirty="0" err="1"/>
              <a:t>thơ</a:t>
            </a:r>
            <a:r>
              <a:rPr lang="en-US" baseline="0" dirty="0"/>
              <a:t> </a:t>
            </a:r>
            <a:r>
              <a:rPr lang="en-US" baseline="0" dirty="0" err="1"/>
              <a:t>gieo</a:t>
            </a:r>
            <a:r>
              <a:rPr lang="en-US" baseline="0" dirty="0"/>
              <a:t> </a:t>
            </a:r>
            <a:r>
              <a:rPr lang="en-US" baseline="0" dirty="0" err="1"/>
              <a:t>vần</a:t>
            </a:r>
            <a:r>
              <a:rPr lang="en-US" baseline="0" dirty="0"/>
              <a:t> “om” ở </a:t>
            </a:r>
            <a:r>
              <a:rPr lang="en-US" baseline="0" dirty="0" err="1"/>
              <a:t>các</a:t>
            </a:r>
            <a:r>
              <a:rPr lang="en-US" baseline="0" dirty="0"/>
              <a:t> </a:t>
            </a:r>
            <a:r>
              <a:rPr lang="en-US" baseline="0" dirty="0" err="1"/>
              <a:t>chữ</a:t>
            </a:r>
            <a:r>
              <a:rPr lang="en-US" baseline="0" dirty="0"/>
              <a:t> </a:t>
            </a:r>
            <a:r>
              <a:rPr lang="en-US" baseline="0" dirty="0" err="1"/>
              <a:t>cuối</a:t>
            </a:r>
            <a:r>
              <a:rPr lang="en-US" baseline="0" dirty="0"/>
              <a:t> </a:t>
            </a:r>
            <a:r>
              <a:rPr lang="en-US" baseline="0" dirty="0" err="1"/>
              <a:t>của</a:t>
            </a:r>
            <a:r>
              <a:rPr lang="en-US" baseline="0" dirty="0"/>
              <a:t> </a:t>
            </a:r>
            <a:r>
              <a:rPr lang="en-US" baseline="0" dirty="0" err="1"/>
              <a:t>ác</a:t>
            </a:r>
            <a:r>
              <a:rPr lang="en-US" baseline="0" dirty="0"/>
              <a:t> </a:t>
            </a:r>
            <a:r>
              <a:rPr lang="en-US" baseline="0" dirty="0" err="1"/>
              <a:t>câu</a:t>
            </a:r>
            <a:r>
              <a:rPr lang="en-US" baseline="0" dirty="0"/>
              <a:t> 1,2,4,6,8 – </a:t>
            </a:r>
            <a:r>
              <a:rPr lang="en-US" baseline="0" dirty="0" err="1"/>
              <a:t>thanh</a:t>
            </a:r>
            <a:r>
              <a:rPr lang="en-US" baseline="0" dirty="0"/>
              <a:t> </a:t>
            </a:r>
            <a:r>
              <a:rPr lang="en-US" baseline="0" dirty="0" err="1"/>
              <a:t>bằng</a:t>
            </a:r>
            <a:r>
              <a:rPr lang="en-US" baseline="0" dirty="0"/>
              <a:t>, </a:t>
            </a:r>
            <a:r>
              <a:rPr lang="en-US" baseline="0" dirty="0" err="1"/>
              <a:t>chủ</a:t>
            </a:r>
            <a:r>
              <a:rPr lang="en-US" baseline="0" dirty="0"/>
              <a:t> </a:t>
            </a:r>
            <a:r>
              <a:rPr lang="en-US" baseline="0" dirty="0" err="1"/>
              <a:t>yếu</a:t>
            </a:r>
            <a:r>
              <a:rPr lang="en-US" baseline="0" dirty="0"/>
              <a:t> </a:t>
            </a:r>
            <a:r>
              <a:rPr lang="en-US" baseline="0" dirty="0" err="1"/>
              <a:t>ngắt</a:t>
            </a:r>
            <a:r>
              <a:rPr lang="en-US" baseline="0" dirty="0"/>
              <a:t> </a:t>
            </a:r>
            <a:r>
              <a:rPr lang="en-US" baseline="0" dirty="0" err="1"/>
              <a:t>nhịp</a:t>
            </a:r>
            <a:r>
              <a:rPr lang="en-US" baseline="0" dirty="0"/>
              <a:t> 4/3</a:t>
            </a:r>
            <a:endParaRPr lang="en-US" dirty="0"/>
          </a:p>
        </p:txBody>
      </p:sp>
      <p:sp>
        <p:nvSpPr>
          <p:cNvPr id="4" name="Slide Number Placeholder 3"/>
          <p:cNvSpPr>
            <a:spLocks noGrp="1"/>
          </p:cNvSpPr>
          <p:nvPr>
            <p:ph type="sldNum" sz="quarter" idx="10"/>
          </p:nvPr>
        </p:nvSpPr>
        <p:spPr/>
        <p:txBody>
          <a:bodyPr/>
          <a:lstStyle/>
          <a:p>
            <a:fld id="{F210B20A-7B10-4135-953B-420F8F0D2EC6}" type="slidenum">
              <a:rPr lang="zh-CN" altLang="en-US" smtClean="0"/>
              <a:t>28</a:t>
            </a:fld>
            <a:endParaRPr lang="zh-CN" altLang="en-US"/>
          </a:p>
        </p:txBody>
      </p:sp>
    </p:spTree>
    <p:extLst>
      <p:ext uri="{BB962C8B-B14F-4D97-AF65-F5344CB8AC3E}">
        <p14:creationId xmlns:p14="http://schemas.microsoft.com/office/powerpoint/2010/main" val="5006219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29</a:t>
            </a:fld>
            <a:endParaRPr lang="en-US"/>
          </a:p>
        </p:txBody>
      </p:sp>
    </p:spTree>
    <p:extLst>
      <p:ext uri="{BB962C8B-B14F-4D97-AF65-F5344CB8AC3E}">
        <p14:creationId xmlns:p14="http://schemas.microsoft.com/office/powerpoint/2010/main" val="28533822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Vâng</a:t>
            </a:r>
            <a:r>
              <a:rPr lang="en-US" dirty="0"/>
              <a:t> </a:t>
            </a:r>
            <a:r>
              <a:rPr lang="en-US" dirty="0" err="1"/>
              <a:t>mệnh</a:t>
            </a:r>
            <a:r>
              <a:rPr lang="en-US" dirty="0"/>
              <a:t> </a:t>
            </a:r>
            <a:r>
              <a:rPr lang="en-US" dirty="0" err="1"/>
              <a:t>vương</a:t>
            </a:r>
            <a:r>
              <a:rPr lang="en-US" dirty="0"/>
              <a:t>, </a:t>
            </a:r>
            <a:r>
              <a:rPr lang="en-US" dirty="0" err="1"/>
              <a:t>dẹp</a:t>
            </a:r>
            <a:r>
              <a:rPr lang="en-US" dirty="0"/>
              <a:t> </a:t>
            </a:r>
            <a:r>
              <a:rPr lang="en-US" dirty="0" err="1"/>
              <a:t>xâm</a:t>
            </a:r>
            <a:r>
              <a:rPr lang="en-US" dirty="0"/>
              <a:t> </a:t>
            </a:r>
            <a:r>
              <a:rPr lang="en-US" dirty="0" err="1"/>
              <a:t>lăng</a:t>
            </a:r>
            <a:r>
              <a:rPr lang="en-US" dirty="0"/>
              <a:t>, </a:t>
            </a:r>
            <a:r>
              <a:rPr lang="en-US" dirty="0" err="1"/>
              <a:t>lừng</a:t>
            </a:r>
            <a:r>
              <a:rPr lang="en-US" dirty="0"/>
              <a:t> </a:t>
            </a:r>
            <a:r>
              <a:rPr lang="en-US" dirty="0" err="1"/>
              <a:t>danh</a:t>
            </a:r>
            <a:r>
              <a:rPr lang="en-US" dirty="0"/>
              <a:t> </a:t>
            </a:r>
            <a:r>
              <a:rPr lang="en-US" dirty="0" err="1"/>
              <a:t>nữ</a:t>
            </a:r>
            <a:r>
              <a:rPr lang="en-US" dirty="0"/>
              <a:t> </a:t>
            </a:r>
            <a:r>
              <a:rPr lang="en-US" dirty="0" err="1"/>
              <a:t>tướng</a:t>
            </a:r>
            <a:endParaRPr lang="en-US" dirty="0"/>
          </a:p>
        </p:txBody>
      </p:sp>
      <p:sp>
        <p:nvSpPr>
          <p:cNvPr id="4" name="Slide Number Placeholder 3"/>
          <p:cNvSpPr>
            <a:spLocks noGrp="1"/>
          </p:cNvSpPr>
          <p:nvPr>
            <p:ph type="sldNum" sz="quarter" idx="5"/>
          </p:nvPr>
        </p:nvSpPr>
        <p:spPr/>
        <p:txBody>
          <a:bodyPr/>
          <a:lstStyle/>
          <a:p>
            <a:fld id="{6F6DB898-5747-4776-B813-931C786069D0}" type="slidenum">
              <a:rPr lang="en-US" smtClean="0"/>
              <a:t>3</a:t>
            </a:fld>
            <a:endParaRPr lang="en-US"/>
          </a:p>
        </p:txBody>
      </p:sp>
    </p:spTree>
    <p:extLst>
      <p:ext uri="{BB962C8B-B14F-4D97-AF65-F5344CB8AC3E}">
        <p14:creationId xmlns:p14="http://schemas.microsoft.com/office/powerpoint/2010/main" val="22496183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30</a:t>
            </a:fld>
            <a:endParaRPr lang="en-US"/>
          </a:p>
        </p:txBody>
      </p:sp>
    </p:spTree>
    <p:extLst>
      <p:ext uri="{BB962C8B-B14F-4D97-AF65-F5344CB8AC3E}">
        <p14:creationId xmlns:p14="http://schemas.microsoft.com/office/powerpoint/2010/main" val="21477838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2. Hai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câu</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đề</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miêu</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tả</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thời</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gian</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không</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gian</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nào</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và</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gợi</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tâm</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trạng</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gì</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p>
          <a:p>
            <a:endParaRPr lang="en-US" dirty="0"/>
          </a:p>
        </p:txBody>
      </p:sp>
      <p:sp>
        <p:nvSpPr>
          <p:cNvPr id="4" name="Slide Number Placeholder 3"/>
          <p:cNvSpPr>
            <a:spLocks noGrp="1"/>
          </p:cNvSpPr>
          <p:nvPr>
            <p:ph type="sldNum" sz="quarter" idx="5"/>
          </p:nvPr>
        </p:nvSpPr>
        <p:spPr/>
        <p:txBody>
          <a:bodyPr/>
          <a:lstStyle/>
          <a:p>
            <a:fld id="{6F6DB898-5747-4776-B813-931C786069D0}" type="slidenum">
              <a:rPr lang="en-US" smtClean="0"/>
              <a:t>31</a:t>
            </a:fld>
            <a:endParaRPr lang="en-US"/>
          </a:p>
        </p:txBody>
      </p:sp>
    </p:spTree>
    <p:extLst>
      <p:ext uri="{BB962C8B-B14F-4D97-AF65-F5344CB8AC3E}">
        <p14:creationId xmlns:p14="http://schemas.microsoft.com/office/powerpoint/2010/main" val="12561529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3. Hai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câu</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thực</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và</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hai</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câu</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luận</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thể</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hiện</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những</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trạng</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thái</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cảm</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xúc</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nào</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p>
          <a:p>
            <a:endParaRPr lang="en-US" dirty="0"/>
          </a:p>
        </p:txBody>
      </p:sp>
      <p:sp>
        <p:nvSpPr>
          <p:cNvPr id="4" name="Slide Number Placeholder 3"/>
          <p:cNvSpPr>
            <a:spLocks noGrp="1"/>
          </p:cNvSpPr>
          <p:nvPr>
            <p:ph type="sldNum" sz="quarter" idx="5"/>
          </p:nvPr>
        </p:nvSpPr>
        <p:spPr/>
        <p:txBody>
          <a:bodyPr/>
          <a:lstStyle/>
          <a:p>
            <a:fld id="{6F6DB898-5747-4776-B813-931C786069D0}" type="slidenum">
              <a:rPr lang="en-US" smtClean="0"/>
              <a:t>32</a:t>
            </a:fld>
            <a:endParaRPr lang="en-US"/>
          </a:p>
        </p:txBody>
      </p:sp>
    </p:spTree>
    <p:extLst>
      <p:ext uri="{BB962C8B-B14F-4D97-AF65-F5344CB8AC3E}">
        <p14:creationId xmlns:p14="http://schemas.microsoft.com/office/powerpoint/2010/main" val="8594581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3. Hai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câu</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thực</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và</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hai</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câu</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luận</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thể</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hiện</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những</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trạng</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thái</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cảm</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xúc</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nào</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p>
          <a:p>
            <a:endParaRPr lang="en-US" dirty="0"/>
          </a:p>
        </p:txBody>
      </p:sp>
      <p:sp>
        <p:nvSpPr>
          <p:cNvPr id="4" name="Slide Number Placeholder 3"/>
          <p:cNvSpPr>
            <a:spLocks noGrp="1"/>
          </p:cNvSpPr>
          <p:nvPr>
            <p:ph type="sldNum" sz="quarter" idx="5"/>
          </p:nvPr>
        </p:nvSpPr>
        <p:spPr/>
        <p:txBody>
          <a:bodyPr/>
          <a:lstStyle/>
          <a:p>
            <a:fld id="{6F6DB898-5747-4776-B813-931C786069D0}" type="slidenum">
              <a:rPr lang="en-US" smtClean="0"/>
              <a:t>33</a:t>
            </a:fld>
            <a:endParaRPr lang="en-US"/>
          </a:p>
        </p:txBody>
      </p:sp>
    </p:spTree>
    <p:extLst>
      <p:ext uri="{BB962C8B-B14F-4D97-AF65-F5344CB8AC3E}">
        <p14:creationId xmlns:p14="http://schemas.microsoft.com/office/powerpoint/2010/main" val="15875700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4.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Chỉ</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ra</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sự</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chuyển</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mạch</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cảm</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xúc</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của</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bài</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thơ</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trong</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hai</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câu</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thơ</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kết</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p>
          <a:p>
            <a:r>
              <a:rPr lang="en-US" dirty="0"/>
              <a:t>(</a:t>
            </a:r>
            <a:r>
              <a:rPr lang="en-US" dirty="0" err="1"/>
              <a:t>Đối</a:t>
            </a:r>
            <a:r>
              <a:rPr lang="en-US" dirty="0"/>
              <a:t> </a:t>
            </a:r>
            <a:r>
              <a:rPr lang="en-US" dirty="0" err="1"/>
              <a:t>tượng</a:t>
            </a:r>
            <a:r>
              <a:rPr lang="en-US" dirty="0"/>
              <a:t> </a:t>
            </a:r>
            <a:r>
              <a:rPr lang="en-US" dirty="0" err="1"/>
              <a:t>mà</a:t>
            </a:r>
            <a:r>
              <a:rPr lang="en-US" dirty="0"/>
              <a:t> </a:t>
            </a:r>
            <a:r>
              <a:rPr lang="en-US" dirty="0" err="1"/>
              <a:t>nhân</a:t>
            </a:r>
            <a:r>
              <a:rPr lang="en-US" dirty="0"/>
              <a:t> </a:t>
            </a:r>
            <a:r>
              <a:rPr lang="en-US" dirty="0" err="1"/>
              <a:t>vật</a:t>
            </a:r>
            <a:r>
              <a:rPr lang="en-US" dirty="0"/>
              <a:t> </a:t>
            </a:r>
            <a:r>
              <a:rPr lang="en-US" dirty="0" err="1"/>
              <a:t>trữ</a:t>
            </a:r>
            <a:r>
              <a:rPr lang="en-US" dirty="0"/>
              <a:t> </a:t>
            </a:r>
            <a:r>
              <a:rPr lang="en-US" dirty="0" err="1"/>
              <a:t>tình</a:t>
            </a:r>
            <a:r>
              <a:rPr lang="en-US" dirty="0"/>
              <a:t> </a:t>
            </a:r>
            <a:r>
              <a:rPr lang="en-US" dirty="0" err="1"/>
              <a:t>hướng</a:t>
            </a:r>
            <a:r>
              <a:rPr lang="en-US" dirty="0"/>
              <a:t> </a:t>
            </a:r>
            <a:r>
              <a:rPr lang="en-US" dirty="0" err="1"/>
              <a:t>tới</a:t>
            </a:r>
            <a:r>
              <a:rPr lang="en-US" dirty="0"/>
              <a:t> ở </a:t>
            </a:r>
            <a:r>
              <a:rPr lang="en-US" dirty="0" err="1"/>
              <a:t>đây</a:t>
            </a:r>
            <a:r>
              <a:rPr lang="en-US" dirty="0"/>
              <a:t> </a:t>
            </a:r>
            <a:r>
              <a:rPr lang="en-US" dirty="0" err="1"/>
              <a:t>là</a:t>
            </a:r>
            <a:r>
              <a:rPr lang="en-US" dirty="0"/>
              <a:t> “</a:t>
            </a:r>
            <a:r>
              <a:rPr lang="en-US" dirty="0" err="1"/>
              <a:t>tài</a:t>
            </a:r>
            <a:r>
              <a:rPr lang="en-US" dirty="0"/>
              <a:t> </a:t>
            </a:r>
            <a:r>
              <a:rPr lang="en-US" dirty="0" err="1"/>
              <a:t>tử</a:t>
            </a:r>
            <a:r>
              <a:rPr lang="en-US" dirty="0"/>
              <a:t> </a:t>
            </a:r>
            <a:r>
              <a:rPr lang="en-US" dirty="0" err="1"/>
              <a:t>văn</a:t>
            </a:r>
            <a:r>
              <a:rPr lang="en-US" dirty="0"/>
              <a:t> </a:t>
            </a:r>
            <a:r>
              <a:rPr lang="en-US" dirty="0" err="1"/>
              <a:t>nhân</a:t>
            </a:r>
            <a:r>
              <a:rPr lang="en-US" dirty="0"/>
              <a:t>”. Em </a:t>
            </a:r>
            <a:r>
              <a:rPr lang="en-US" dirty="0" err="1"/>
              <a:t>hình</a:t>
            </a:r>
            <a:r>
              <a:rPr lang="en-US" dirty="0"/>
              <a:t> dung </a:t>
            </a:r>
            <a:r>
              <a:rPr lang="en-US" dirty="0" err="1"/>
              <a:t>họ</a:t>
            </a:r>
            <a:r>
              <a:rPr lang="en-US" dirty="0"/>
              <a:t> </a:t>
            </a:r>
            <a:r>
              <a:rPr lang="en-US" dirty="0" err="1"/>
              <a:t>là</a:t>
            </a:r>
            <a:r>
              <a:rPr lang="en-US" dirty="0"/>
              <a:t> </a:t>
            </a:r>
            <a:r>
              <a:rPr lang="en-US" dirty="0" err="1"/>
              <a:t>những</a:t>
            </a:r>
            <a:r>
              <a:rPr lang="en-US" dirty="0"/>
              <a:t> con </a:t>
            </a:r>
            <a:r>
              <a:rPr lang="en-US" dirty="0" err="1"/>
              <a:t>người</a:t>
            </a:r>
            <a:r>
              <a:rPr lang="en-US" dirty="0"/>
              <a:t> </a:t>
            </a:r>
            <a:r>
              <a:rPr lang="en-US" dirty="0" err="1"/>
              <a:t>như</a:t>
            </a:r>
            <a:r>
              <a:rPr lang="en-US" dirty="0"/>
              <a:t> </a:t>
            </a:r>
            <a:r>
              <a:rPr lang="en-US" dirty="0" err="1"/>
              <a:t>thế</a:t>
            </a:r>
            <a:r>
              <a:rPr lang="en-US" dirty="0"/>
              <a:t> </a:t>
            </a:r>
            <a:r>
              <a:rPr lang="en-US" dirty="0" err="1"/>
              <a:t>nào</a:t>
            </a:r>
            <a:r>
              <a:rPr lang="en-US" dirty="0"/>
              <a:t>?</a:t>
            </a:r>
            <a:r>
              <a:rPr lang="vi-VN" dirty="0"/>
              <a:t> Giọng điệu ở hai câu kết có giống với sáu câu đầu không? Lời khẳng định ở câu thơ cuối gợi tư thế và tâm trạng gì ở nhân vật trữ tình?</a:t>
            </a:r>
            <a:endParaRPr lang="en-US" dirty="0"/>
          </a:p>
        </p:txBody>
      </p:sp>
      <p:sp>
        <p:nvSpPr>
          <p:cNvPr id="4" name="Slide Number Placeholder 3"/>
          <p:cNvSpPr>
            <a:spLocks noGrp="1"/>
          </p:cNvSpPr>
          <p:nvPr>
            <p:ph type="sldNum" sz="quarter" idx="5"/>
          </p:nvPr>
        </p:nvSpPr>
        <p:spPr/>
        <p:txBody>
          <a:bodyPr/>
          <a:lstStyle/>
          <a:p>
            <a:fld id="{6F6DB898-5747-4776-B813-931C786069D0}" type="slidenum">
              <a:rPr lang="en-US" smtClean="0"/>
              <a:t>34</a:t>
            </a:fld>
            <a:endParaRPr lang="en-US"/>
          </a:p>
        </p:txBody>
      </p:sp>
    </p:spTree>
    <p:extLst>
      <p:ext uri="{BB962C8B-B14F-4D97-AF65-F5344CB8AC3E}">
        <p14:creationId xmlns:p14="http://schemas.microsoft.com/office/powerpoint/2010/main" val="31367862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35</a:t>
            </a:fld>
            <a:endParaRPr lang="en-US"/>
          </a:p>
        </p:txBody>
      </p:sp>
    </p:spTree>
    <p:extLst>
      <p:ext uri="{BB962C8B-B14F-4D97-AF65-F5344CB8AC3E}">
        <p14:creationId xmlns:p14="http://schemas.microsoft.com/office/powerpoint/2010/main" val="36456720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5.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Nêu</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chủ</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đề</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của</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bài</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thơ</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Chủ</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đề</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đó</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giúp</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em</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hiểu</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thêm</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điều</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gì</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về</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tư</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tưởng</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tình</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cảm</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của</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tác</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giả</a:t>
            </a:r>
            <a:r>
              <a:rPr lang="en-US" sz="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p>
          <a:p>
            <a:endParaRPr lang="en-US" dirty="0"/>
          </a:p>
        </p:txBody>
      </p:sp>
      <p:sp>
        <p:nvSpPr>
          <p:cNvPr id="4" name="Slide Number Placeholder 3"/>
          <p:cNvSpPr>
            <a:spLocks noGrp="1"/>
          </p:cNvSpPr>
          <p:nvPr>
            <p:ph type="sldNum" sz="quarter" idx="5"/>
          </p:nvPr>
        </p:nvSpPr>
        <p:spPr/>
        <p:txBody>
          <a:bodyPr/>
          <a:lstStyle/>
          <a:p>
            <a:fld id="{6F6DB898-5747-4776-B813-931C786069D0}" type="slidenum">
              <a:rPr lang="en-US" smtClean="0"/>
              <a:t>36</a:t>
            </a:fld>
            <a:endParaRPr lang="en-US"/>
          </a:p>
        </p:txBody>
      </p:sp>
    </p:spTree>
    <p:extLst>
      <p:ext uri="{BB962C8B-B14F-4D97-AF65-F5344CB8AC3E}">
        <p14:creationId xmlns:p14="http://schemas.microsoft.com/office/powerpoint/2010/main" val="3552469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37</a:t>
            </a:fld>
            <a:endParaRPr lang="en-US"/>
          </a:p>
        </p:txBody>
      </p:sp>
    </p:spTree>
    <p:extLst>
      <p:ext uri="{BB962C8B-B14F-4D97-AF65-F5344CB8AC3E}">
        <p14:creationId xmlns:p14="http://schemas.microsoft.com/office/powerpoint/2010/main" val="25377700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38</a:t>
            </a:fld>
            <a:endParaRPr lang="en-US"/>
          </a:p>
        </p:txBody>
      </p:sp>
    </p:spTree>
    <p:extLst>
      <p:ext uri="{BB962C8B-B14F-4D97-AF65-F5344CB8AC3E}">
        <p14:creationId xmlns:p14="http://schemas.microsoft.com/office/powerpoint/2010/main" val="7376388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Gợi</a:t>
            </a:r>
            <a:r>
              <a:rPr lang="en-US" dirty="0"/>
              <a:t> ý </a:t>
            </a:r>
            <a:r>
              <a:rPr lang="en-US" dirty="0" err="1"/>
              <a:t>trình</a:t>
            </a:r>
            <a:r>
              <a:rPr lang="en-US" dirty="0"/>
              <a:t> </a:t>
            </a:r>
            <a:r>
              <a:rPr lang="en-US" dirty="0" err="1"/>
              <a:t>bày</a:t>
            </a:r>
            <a:r>
              <a:rPr lang="en-US" dirty="0"/>
              <a:t> </a:t>
            </a:r>
            <a:r>
              <a:rPr lang="en-US" dirty="0" err="1"/>
              <a:t>về</a:t>
            </a:r>
            <a:r>
              <a:rPr lang="en-US" dirty="0"/>
              <a:t> </a:t>
            </a:r>
            <a:r>
              <a:rPr lang="en-US" dirty="0" err="1"/>
              <a:t>hoàn</a:t>
            </a:r>
            <a:r>
              <a:rPr lang="en-US" dirty="0"/>
              <a:t> </a:t>
            </a:r>
            <a:r>
              <a:rPr lang="en-US" dirty="0" err="1"/>
              <a:t>cảnh</a:t>
            </a:r>
            <a:r>
              <a:rPr lang="en-US" dirty="0"/>
              <a:t> </a:t>
            </a:r>
            <a:r>
              <a:rPr lang="en-US" dirty="0" err="1"/>
              <a:t>sống</a:t>
            </a:r>
            <a:r>
              <a:rPr lang="en-US" dirty="0"/>
              <a:t>, </a:t>
            </a:r>
            <a:r>
              <a:rPr lang="en-US" dirty="0" err="1"/>
              <a:t>quyền</a:t>
            </a:r>
            <a:r>
              <a:rPr lang="en-US" dirty="0"/>
              <a:t> </a:t>
            </a:r>
            <a:r>
              <a:rPr lang="en-US" dirty="0" err="1"/>
              <a:t>lợi</a:t>
            </a:r>
            <a:r>
              <a:rPr lang="en-US" dirty="0"/>
              <a:t>, </a:t>
            </a:r>
            <a:r>
              <a:rPr lang="en-US" dirty="0" err="1"/>
              <a:t>trách</a:t>
            </a:r>
            <a:r>
              <a:rPr lang="en-US" dirty="0"/>
              <a:t> </a:t>
            </a:r>
            <a:r>
              <a:rPr lang="en-US" dirty="0" err="1"/>
              <a:t>nhiệm</a:t>
            </a:r>
            <a:r>
              <a:rPr lang="en-US" dirty="0"/>
              <a:t> </a:t>
            </a:r>
            <a:r>
              <a:rPr lang="en-US" dirty="0" err="1"/>
              <a:t>và</a:t>
            </a:r>
            <a:r>
              <a:rPr lang="en-US" dirty="0"/>
              <a:t> </a:t>
            </a:r>
            <a:r>
              <a:rPr lang="en-US" dirty="0" err="1"/>
              <a:t>khát</a:t>
            </a:r>
            <a:r>
              <a:rPr lang="en-US" dirty="0"/>
              <a:t> </a:t>
            </a:r>
            <a:r>
              <a:rPr lang="en-US" dirty="0" err="1"/>
              <a:t>vọng</a:t>
            </a:r>
            <a:r>
              <a:rPr lang="en-US" dirty="0"/>
              <a:t> … </a:t>
            </a:r>
            <a:r>
              <a:rPr lang="en-US" dirty="0" err="1"/>
              <a:t>của</a:t>
            </a:r>
            <a:r>
              <a:rPr lang="en-US" dirty="0"/>
              <a:t> </a:t>
            </a:r>
            <a:r>
              <a:rPr lang="en-US" dirty="0" err="1"/>
              <a:t>phụ</a:t>
            </a:r>
            <a:r>
              <a:rPr lang="en-US" dirty="0"/>
              <a:t> </a:t>
            </a:r>
            <a:r>
              <a:rPr lang="en-US" dirty="0" err="1"/>
              <a:t>nữ</a:t>
            </a:r>
            <a:r>
              <a:rPr lang="en-US" dirty="0"/>
              <a:t> </a:t>
            </a:r>
            <a:r>
              <a:rPr lang="en-US" dirty="0" err="1"/>
              <a:t>trong</a:t>
            </a:r>
            <a:r>
              <a:rPr lang="en-US" dirty="0"/>
              <a:t> </a:t>
            </a:r>
            <a:r>
              <a:rPr lang="en-US" dirty="0" err="1"/>
              <a:t>xã</a:t>
            </a:r>
            <a:r>
              <a:rPr lang="en-US" dirty="0"/>
              <a:t> </a:t>
            </a:r>
            <a:r>
              <a:rPr lang="en-US" dirty="0" err="1"/>
              <a:t>hội</a:t>
            </a:r>
            <a:r>
              <a:rPr lang="en-US" dirty="0"/>
              <a:t> </a:t>
            </a:r>
            <a:r>
              <a:rPr lang="en-US" dirty="0" err="1"/>
              <a:t>phong</a:t>
            </a:r>
            <a:r>
              <a:rPr lang="en-US" dirty="0"/>
              <a:t> </a:t>
            </a:r>
            <a:r>
              <a:rPr lang="en-US" dirty="0" err="1"/>
              <a:t>kiến</a:t>
            </a:r>
            <a:r>
              <a:rPr lang="en-US" dirty="0"/>
              <a:t> </a:t>
            </a:r>
            <a:r>
              <a:rPr lang="en-US" dirty="0" err="1"/>
              <a:t>và</a:t>
            </a:r>
            <a:r>
              <a:rPr lang="en-US" dirty="0"/>
              <a:t> </a:t>
            </a:r>
            <a:r>
              <a:rPr lang="en-US" dirty="0" err="1"/>
              <a:t>hiện</a:t>
            </a:r>
            <a:r>
              <a:rPr lang="en-US" dirty="0"/>
              <a:t> </a:t>
            </a:r>
            <a:r>
              <a:rPr lang="en-US" dirty="0" err="1"/>
              <a:t>đại</a:t>
            </a:r>
            <a:endParaRPr lang="en-US" dirty="0"/>
          </a:p>
        </p:txBody>
      </p:sp>
      <p:sp>
        <p:nvSpPr>
          <p:cNvPr id="4" name="Slide Number Placeholder 3"/>
          <p:cNvSpPr>
            <a:spLocks noGrp="1"/>
          </p:cNvSpPr>
          <p:nvPr>
            <p:ph type="sldNum" sz="quarter" idx="5"/>
          </p:nvPr>
        </p:nvSpPr>
        <p:spPr/>
        <p:txBody>
          <a:bodyPr/>
          <a:lstStyle/>
          <a:p>
            <a:fld id="{6F6DB898-5747-4776-B813-931C786069D0}" type="slidenum">
              <a:rPr lang="en-US" smtClean="0"/>
              <a:t>39</a:t>
            </a:fld>
            <a:endParaRPr lang="en-US"/>
          </a:p>
        </p:txBody>
      </p:sp>
    </p:spTree>
    <p:extLst>
      <p:ext uri="{BB962C8B-B14F-4D97-AF65-F5344CB8AC3E}">
        <p14:creationId xmlns:p14="http://schemas.microsoft.com/office/powerpoint/2010/main" val="2496007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Người</a:t>
            </a:r>
            <a:r>
              <a:rPr lang="en-US" dirty="0"/>
              <a:t> </a:t>
            </a:r>
            <a:r>
              <a:rPr lang="en-US" dirty="0" err="1"/>
              <a:t>muốn</a:t>
            </a:r>
            <a:r>
              <a:rPr lang="en-US" dirty="0"/>
              <a:t> </a:t>
            </a:r>
            <a:r>
              <a:rPr lang="en-US" dirty="0" err="1"/>
              <a:t>cưỡi</a:t>
            </a:r>
            <a:r>
              <a:rPr lang="en-US" dirty="0"/>
              <a:t> </a:t>
            </a:r>
            <a:r>
              <a:rPr lang="en-US" dirty="0" err="1"/>
              <a:t>sóng</a:t>
            </a:r>
            <a:r>
              <a:rPr lang="en-US" dirty="0"/>
              <a:t> </a:t>
            </a:r>
            <a:r>
              <a:rPr lang="en-US" dirty="0" err="1"/>
              <a:t>đạp</a:t>
            </a:r>
            <a:r>
              <a:rPr lang="en-US" dirty="0"/>
              <a:t> </a:t>
            </a:r>
            <a:r>
              <a:rPr lang="en-US" dirty="0" err="1"/>
              <a:t>gió</a:t>
            </a:r>
            <a:r>
              <a:rPr lang="en-US" dirty="0"/>
              <a:t>, </a:t>
            </a:r>
            <a:r>
              <a:rPr lang="en-US" dirty="0" err="1"/>
              <a:t>chém</a:t>
            </a:r>
            <a:r>
              <a:rPr lang="en-US" dirty="0"/>
              <a:t> </a:t>
            </a:r>
            <a:r>
              <a:rPr lang="en-US" dirty="0" err="1"/>
              <a:t>cá</a:t>
            </a:r>
            <a:r>
              <a:rPr lang="en-US" dirty="0"/>
              <a:t> </a:t>
            </a:r>
            <a:r>
              <a:rPr lang="en-US" dirty="0" err="1"/>
              <a:t>kình</a:t>
            </a:r>
            <a:r>
              <a:rPr lang="en-US" dirty="0"/>
              <a:t> </a:t>
            </a:r>
            <a:r>
              <a:rPr lang="en-US" dirty="0" err="1"/>
              <a:t>biển</a:t>
            </a:r>
            <a:r>
              <a:rPr lang="en-US" dirty="0"/>
              <a:t> </a:t>
            </a:r>
            <a:r>
              <a:rPr lang="en-US" dirty="0" err="1"/>
              <a:t>Đông</a:t>
            </a:r>
            <a:endParaRPr lang="en-US" dirty="0"/>
          </a:p>
        </p:txBody>
      </p:sp>
      <p:sp>
        <p:nvSpPr>
          <p:cNvPr id="4" name="Slide Number Placeholder 3"/>
          <p:cNvSpPr>
            <a:spLocks noGrp="1"/>
          </p:cNvSpPr>
          <p:nvPr>
            <p:ph type="sldNum" sz="quarter" idx="5"/>
          </p:nvPr>
        </p:nvSpPr>
        <p:spPr/>
        <p:txBody>
          <a:bodyPr/>
          <a:lstStyle/>
          <a:p>
            <a:fld id="{6F6DB898-5747-4776-B813-931C786069D0}" type="slidenum">
              <a:rPr lang="en-US" smtClean="0"/>
              <a:t>4</a:t>
            </a:fld>
            <a:endParaRPr lang="en-US"/>
          </a:p>
        </p:txBody>
      </p:sp>
    </p:spTree>
    <p:extLst>
      <p:ext uri="{BB962C8B-B14F-4D97-AF65-F5344CB8AC3E}">
        <p14:creationId xmlns:p14="http://schemas.microsoft.com/office/powerpoint/2010/main" val="28998642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Nữ</a:t>
            </a:r>
            <a:r>
              <a:rPr lang="en-US" dirty="0"/>
              <a:t> </a:t>
            </a:r>
            <a:r>
              <a:rPr lang="en-US" dirty="0" err="1"/>
              <a:t>sĩ</a:t>
            </a:r>
            <a:r>
              <a:rPr lang="en-US" dirty="0"/>
              <a:t> </a:t>
            </a:r>
            <a:r>
              <a:rPr lang="en-US" dirty="0" err="1"/>
              <a:t>tài</a:t>
            </a:r>
            <a:r>
              <a:rPr lang="en-US" dirty="0"/>
              <a:t> </a:t>
            </a:r>
            <a:r>
              <a:rPr lang="en-US" dirty="0" err="1"/>
              <a:t>đức</a:t>
            </a:r>
            <a:r>
              <a:rPr lang="en-US" dirty="0"/>
              <a:t> </a:t>
            </a:r>
            <a:r>
              <a:rPr lang="en-US" dirty="0" err="1"/>
              <a:t>vẹn</a:t>
            </a:r>
            <a:r>
              <a:rPr lang="en-US" dirty="0"/>
              <a:t> </a:t>
            </a:r>
            <a:r>
              <a:rPr lang="en-US" dirty="0" err="1"/>
              <a:t>toàn</a:t>
            </a:r>
            <a:endParaRPr lang="en-US" dirty="0"/>
          </a:p>
        </p:txBody>
      </p:sp>
      <p:sp>
        <p:nvSpPr>
          <p:cNvPr id="4" name="Slide Number Placeholder 3"/>
          <p:cNvSpPr>
            <a:spLocks noGrp="1"/>
          </p:cNvSpPr>
          <p:nvPr>
            <p:ph type="sldNum" sz="quarter" idx="5"/>
          </p:nvPr>
        </p:nvSpPr>
        <p:spPr/>
        <p:txBody>
          <a:bodyPr/>
          <a:lstStyle/>
          <a:p>
            <a:fld id="{6F6DB898-5747-4776-B813-931C786069D0}" type="slidenum">
              <a:rPr lang="en-US" smtClean="0"/>
              <a:t>5</a:t>
            </a:fld>
            <a:endParaRPr lang="en-US"/>
          </a:p>
        </p:txBody>
      </p:sp>
    </p:spTree>
    <p:extLst>
      <p:ext uri="{BB962C8B-B14F-4D97-AF65-F5344CB8AC3E}">
        <p14:creationId xmlns:p14="http://schemas.microsoft.com/office/powerpoint/2010/main" val="12267717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Khí</a:t>
            </a:r>
            <a:r>
              <a:rPr lang="en-US" dirty="0"/>
              <a:t> </a:t>
            </a:r>
            <a:r>
              <a:rPr lang="en-US" dirty="0" err="1"/>
              <a:t>phách</a:t>
            </a:r>
            <a:r>
              <a:rPr lang="en-US" dirty="0"/>
              <a:t> </a:t>
            </a:r>
            <a:r>
              <a:rPr lang="en-US" dirty="0" err="1"/>
              <a:t>của</a:t>
            </a:r>
            <a:r>
              <a:rPr lang="en-US" dirty="0"/>
              <a:t> </a:t>
            </a:r>
            <a:r>
              <a:rPr lang="en-US" dirty="0" err="1"/>
              <a:t>nữ</a:t>
            </a:r>
            <a:r>
              <a:rPr lang="en-US" dirty="0"/>
              <a:t> </a:t>
            </a:r>
            <a:r>
              <a:rPr lang="en-US" dirty="0" err="1"/>
              <a:t>tướng</a:t>
            </a:r>
            <a:r>
              <a:rPr lang="en-US" dirty="0"/>
              <a:t> </a:t>
            </a:r>
            <a:r>
              <a:rPr lang="en-US" dirty="0" err="1"/>
              <a:t>Tây</a:t>
            </a:r>
            <a:r>
              <a:rPr lang="en-US" dirty="0"/>
              <a:t> </a:t>
            </a:r>
            <a:r>
              <a:rPr lang="en-US" dirty="0" err="1"/>
              <a:t>Sơn</a:t>
            </a:r>
            <a:endParaRPr lang="en-US" dirty="0"/>
          </a:p>
        </p:txBody>
      </p:sp>
      <p:sp>
        <p:nvSpPr>
          <p:cNvPr id="4" name="Slide Number Placeholder 3"/>
          <p:cNvSpPr>
            <a:spLocks noGrp="1"/>
          </p:cNvSpPr>
          <p:nvPr>
            <p:ph type="sldNum" sz="quarter" idx="5"/>
          </p:nvPr>
        </p:nvSpPr>
        <p:spPr/>
        <p:txBody>
          <a:bodyPr/>
          <a:lstStyle/>
          <a:p>
            <a:fld id="{6F6DB898-5747-4776-B813-931C786069D0}" type="slidenum">
              <a:rPr lang="en-US" smtClean="0"/>
              <a:t>6</a:t>
            </a:fld>
            <a:endParaRPr lang="en-US"/>
          </a:p>
        </p:txBody>
      </p:sp>
    </p:spTree>
    <p:extLst>
      <p:ext uri="{BB962C8B-B14F-4D97-AF65-F5344CB8AC3E}">
        <p14:creationId xmlns:p14="http://schemas.microsoft.com/office/powerpoint/2010/main" val="7484137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Nữ</a:t>
            </a:r>
            <a:r>
              <a:rPr lang="en-US" dirty="0"/>
              <a:t> </a:t>
            </a:r>
            <a:r>
              <a:rPr lang="en-US" dirty="0" err="1"/>
              <a:t>sĩ</a:t>
            </a:r>
            <a:r>
              <a:rPr lang="en-US" dirty="0"/>
              <a:t> </a:t>
            </a:r>
            <a:r>
              <a:rPr lang="en-US" dirty="0" err="1"/>
              <a:t>tài</a:t>
            </a:r>
            <a:r>
              <a:rPr lang="en-US" dirty="0"/>
              <a:t> </a:t>
            </a:r>
            <a:r>
              <a:rPr lang="en-US" dirty="0" err="1"/>
              <a:t>hoa</a:t>
            </a:r>
            <a:r>
              <a:rPr lang="en-US" dirty="0"/>
              <a:t> </a:t>
            </a:r>
            <a:r>
              <a:rPr lang="en-US" dirty="0" err="1"/>
              <a:t>bậc</a:t>
            </a:r>
            <a:r>
              <a:rPr lang="en-US" dirty="0"/>
              <a:t> </a:t>
            </a:r>
            <a:r>
              <a:rPr lang="en-US" dirty="0" err="1"/>
              <a:t>nhất</a:t>
            </a:r>
            <a:r>
              <a:rPr lang="en-US" dirty="0"/>
              <a:t> </a:t>
            </a:r>
            <a:r>
              <a:rPr lang="en-US" dirty="0" err="1"/>
              <a:t>trong</a:t>
            </a:r>
            <a:r>
              <a:rPr lang="en-US" dirty="0"/>
              <a:t> </a:t>
            </a:r>
            <a:r>
              <a:rPr lang="en-US" dirty="0" err="1"/>
              <a:t>thơ</a:t>
            </a:r>
            <a:r>
              <a:rPr lang="en-US" dirty="0"/>
              <a:t> </a:t>
            </a:r>
            <a:r>
              <a:rPr lang="en-US" dirty="0" err="1"/>
              <a:t>Nôm</a:t>
            </a:r>
            <a:endParaRPr lang="en-US" dirty="0"/>
          </a:p>
        </p:txBody>
      </p:sp>
      <p:sp>
        <p:nvSpPr>
          <p:cNvPr id="4" name="Slide Number Placeholder 3"/>
          <p:cNvSpPr>
            <a:spLocks noGrp="1"/>
          </p:cNvSpPr>
          <p:nvPr>
            <p:ph type="sldNum" sz="quarter" idx="5"/>
          </p:nvPr>
        </p:nvSpPr>
        <p:spPr/>
        <p:txBody>
          <a:bodyPr/>
          <a:lstStyle/>
          <a:p>
            <a:fld id="{6F6DB898-5747-4776-B813-931C786069D0}" type="slidenum">
              <a:rPr lang="en-US" smtClean="0"/>
              <a:t>7</a:t>
            </a:fld>
            <a:endParaRPr lang="en-US"/>
          </a:p>
        </p:txBody>
      </p:sp>
    </p:spTree>
    <p:extLst>
      <p:ext uri="{BB962C8B-B14F-4D97-AF65-F5344CB8AC3E}">
        <p14:creationId xmlns:p14="http://schemas.microsoft.com/office/powerpoint/2010/main" val="34915984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8</a:t>
            </a:fld>
            <a:endParaRPr lang="en-US"/>
          </a:p>
        </p:txBody>
      </p:sp>
    </p:spTree>
    <p:extLst>
      <p:ext uri="{BB962C8B-B14F-4D97-AF65-F5344CB8AC3E}">
        <p14:creationId xmlns:p14="http://schemas.microsoft.com/office/powerpoint/2010/main" val="42711508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9</a:t>
            </a:fld>
            <a:endParaRPr lang="en-US"/>
          </a:p>
        </p:txBody>
      </p:sp>
    </p:spTree>
    <p:extLst>
      <p:ext uri="{BB962C8B-B14F-4D97-AF65-F5344CB8AC3E}">
        <p14:creationId xmlns:p14="http://schemas.microsoft.com/office/powerpoint/2010/main" val="7891196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80991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039140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340835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828800"/>
            <a:fld id="{67CAB675-0451-46BA-B838-2996E7357EA3}" type="datetimeFigureOut">
              <a:rPr lang="en-US" smtClean="0">
                <a:solidFill>
                  <a:prstClr val="black">
                    <a:tint val="75000"/>
                  </a:prstClr>
                </a:solidFill>
              </a:rPr>
              <a:pPr defTabSz="1828800"/>
              <a:t>11/13/2024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800"/>
            <a:fld id="{2A664AD2-069D-416A-AF7A-E600FA375D8A}"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9096206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828800"/>
            <a:fld id="{67CAB675-0451-46BA-B838-2996E7357EA3}" type="datetimeFigureOut">
              <a:rPr lang="en-US" smtClean="0">
                <a:solidFill>
                  <a:prstClr val="black">
                    <a:tint val="75000"/>
                  </a:prstClr>
                </a:solidFill>
              </a:rPr>
              <a:pPr defTabSz="1828800"/>
              <a:t>11/13/2024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800"/>
            <a:fld id="{2A664AD2-069D-416A-AF7A-E600FA375D8A}"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9923106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2"/>
            <a:ext cx="15544800" cy="2043112"/>
          </a:xfrm>
        </p:spPr>
        <p:txBody>
          <a:bodyPr anchor="t"/>
          <a:lstStyle>
            <a:lvl1pPr algn="l">
              <a:defRPr sz="800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0"/>
          </a:xfrm>
        </p:spPr>
        <p:txBody>
          <a:bodyPr anchor="b"/>
          <a:lstStyle>
            <a:lvl1pPr marL="0" indent="0">
              <a:buNone/>
              <a:defRPr sz="4000">
                <a:solidFill>
                  <a:schemeClr val="tx1">
                    <a:tint val="75000"/>
                  </a:schemeClr>
                </a:solidFill>
              </a:defRPr>
            </a:lvl1pPr>
            <a:lvl2pPr marL="914400" indent="0">
              <a:buNone/>
              <a:defRPr sz="3600">
                <a:solidFill>
                  <a:schemeClr val="tx1">
                    <a:tint val="75000"/>
                  </a:schemeClr>
                </a:solidFill>
              </a:defRPr>
            </a:lvl2pPr>
            <a:lvl3pPr marL="1828800" indent="0">
              <a:buNone/>
              <a:defRPr sz="3200">
                <a:solidFill>
                  <a:schemeClr val="tx1">
                    <a:tint val="75000"/>
                  </a:schemeClr>
                </a:solidFill>
              </a:defRPr>
            </a:lvl3pPr>
            <a:lvl4pPr marL="2743200" indent="0">
              <a:buNone/>
              <a:defRPr sz="2800">
                <a:solidFill>
                  <a:schemeClr val="tx1">
                    <a:tint val="75000"/>
                  </a:schemeClr>
                </a:solidFill>
              </a:defRPr>
            </a:lvl4pPr>
            <a:lvl5pPr marL="3657600" indent="0">
              <a:buNone/>
              <a:defRPr sz="2800">
                <a:solidFill>
                  <a:schemeClr val="tx1">
                    <a:tint val="75000"/>
                  </a:schemeClr>
                </a:solidFill>
              </a:defRPr>
            </a:lvl5pPr>
            <a:lvl6pPr marL="4572000" indent="0">
              <a:buNone/>
              <a:defRPr sz="2800">
                <a:solidFill>
                  <a:schemeClr val="tx1">
                    <a:tint val="75000"/>
                  </a:schemeClr>
                </a:solidFill>
              </a:defRPr>
            </a:lvl6pPr>
            <a:lvl7pPr marL="5486400" indent="0">
              <a:buNone/>
              <a:defRPr sz="2800">
                <a:solidFill>
                  <a:schemeClr val="tx1">
                    <a:tint val="75000"/>
                  </a:schemeClr>
                </a:solidFill>
              </a:defRPr>
            </a:lvl7pPr>
            <a:lvl8pPr marL="6400800" indent="0">
              <a:buNone/>
              <a:defRPr sz="2800">
                <a:solidFill>
                  <a:schemeClr val="tx1">
                    <a:tint val="75000"/>
                  </a:schemeClr>
                </a:solidFill>
              </a:defRPr>
            </a:lvl8pPr>
            <a:lvl9pPr marL="7315200" indent="0">
              <a:buNone/>
              <a:defRPr sz="2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828800"/>
            <a:fld id="{67CAB675-0451-46BA-B838-2996E7357EA3}" type="datetimeFigureOut">
              <a:rPr lang="en-US" smtClean="0">
                <a:solidFill>
                  <a:prstClr val="black">
                    <a:tint val="75000"/>
                  </a:prstClr>
                </a:solidFill>
              </a:rPr>
              <a:pPr defTabSz="1828800"/>
              <a:t>11/13/2024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800"/>
            <a:fld id="{2A664AD2-069D-416A-AF7A-E600FA375D8A}"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12594900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800226"/>
            <a:ext cx="8077200" cy="5091112"/>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1800226"/>
            <a:ext cx="8077200" cy="5091112"/>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828800"/>
            <a:fld id="{67CAB675-0451-46BA-B838-2996E7357EA3}" type="datetimeFigureOut">
              <a:rPr lang="en-US" smtClean="0">
                <a:solidFill>
                  <a:prstClr val="black">
                    <a:tint val="75000"/>
                  </a:prstClr>
                </a:solidFill>
              </a:rPr>
              <a:pPr defTabSz="1828800"/>
              <a:t>11/13/2024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828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828800"/>
            <a:fld id="{2A664AD2-069D-416A-AF7A-E600FA375D8A}"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5534688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411958"/>
            <a:ext cx="16459200" cy="17145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2302670"/>
            <a:ext cx="8080376" cy="95964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p:cNvSpPr>
            <a:spLocks noGrp="1"/>
          </p:cNvSpPr>
          <p:nvPr>
            <p:ph sz="half" idx="2"/>
          </p:nvPr>
        </p:nvSpPr>
        <p:spPr>
          <a:xfrm>
            <a:off x="914400" y="3262312"/>
            <a:ext cx="8080376" cy="5926932"/>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3" y="2302670"/>
            <a:ext cx="8083550" cy="95964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p:cNvSpPr>
            <a:spLocks noGrp="1"/>
          </p:cNvSpPr>
          <p:nvPr>
            <p:ph sz="quarter" idx="4"/>
          </p:nvPr>
        </p:nvSpPr>
        <p:spPr>
          <a:xfrm>
            <a:off x="9290053" y="3262312"/>
            <a:ext cx="8083550" cy="5926932"/>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828800"/>
            <a:fld id="{67CAB675-0451-46BA-B838-2996E7357EA3}" type="datetimeFigureOut">
              <a:rPr lang="en-US" smtClean="0">
                <a:solidFill>
                  <a:prstClr val="black">
                    <a:tint val="75000"/>
                  </a:prstClr>
                </a:solidFill>
              </a:rPr>
              <a:pPr defTabSz="1828800"/>
              <a:t>11/13/2024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8288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828800"/>
            <a:fld id="{2A664AD2-069D-416A-AF7A-E600FA375D8A}"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32762754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828800"/>
            <a:fld id="{67CAB675-0451-46BA-B838-2996E7357EA3}" type="datetimeFigureOut">
              <a:rPr lang="en-US" smtClean="0">
                <a:solidFill>
                  <a:prstClr val="black">
                    <a:tint val="75000"/>
                  </a:prstClr>
                </a:solidFill>
              </a:rPr>
              <a:pPr defTabSz="1828800"/>
              <a:t>11/13/2024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8288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828800"/>
            <a:fld id="{2A664AD2-069D-416A-AF7A-E600FA375D8A}"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35226112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828800"/>
            <a:fld id="{67CAB675-0451-46BA-B838-2996E7357EA3}" type="datetimeFigureOut">
              <a:rPr lang="en-US" smtClean="0">
                <a:solidFill>
                  <a:prstClr val="black">
                    <a:tint val="75000"/>
                  </a:prstClr>
                </a:solidFill>
              </a:rPr>
              <a:pPr defTabSz="1828800"/>
              <a:t>11/13/2024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8288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828800"/>
            <a:fld id="{2A664AD2-069D-416A-AF7A-E600FA375D8A}"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8889871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3" y="409574"/>
            <a:ext cx="6016626" cy="1743076"/>
          </a:xfrm>
        </p:spPr>
        <p:txBody>
          <a:bodyPr anchor="b"/>
          <a:lstStyle>
            <a:lvl1pPr algn="l">
              <a:defRPr sz="4000" b="1"/>
            </a:lvl1pPr>
          </a:lstStyle>
          <a:p>
            <a:r>
              <a:rPr lang="en-US"/>
              <a:t>Click to edit Master title style</a:t>
            </a:r>
          </a:p>
        </p:txBody>
      </p:sp>
      <p:sp>
        <p:nvSpPr>
          <p:cNvPr id="3" name="Content Placeholder 2"/>
          <p:cNvSpPr>
            <a:spLocks noGrp="1"/>
          </p:cNvSpPr>
          <p:nvPr>
            <p:ph idx="1"/>
          </p:nvPr>
        </p:nvSpPr>
        <p:spPr>
          <a:xfrm>
            <a:off x="7150100" y="409577"/>
            <a:ext cx="10223500" cy="877967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3" y="2152653"/>
            <a:ext cx="6016626" cy="7036594"/>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828800"/>
            <a:fld id="{67CAB675-0451-46BA-B838-2996E7357EA3}" type="datetimeFigureOut">
              <a:rPr lang="en-US" smtClean="0">
                <a:solidFill>
                  <a:prstClr val="black">
                    <a:tint val="75000"/>
                  </a:prstClr>
                </a:solidFill>
              </a:rPr>
              <a:pPr defTabSz="1828800"/>
              <a:t>11/13/2024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828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828800"/>
            <a:fld id="{2A664AD2-069D-416A-AF7A-E600FA375D8A}"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15133077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566880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8"/>
          </a:xfrm>
        </p:spPr>
        <p:txBody>
          <a:bodyPr anchor="b"/>
          <a:lstStyle>
            <a:lvl1pPr algn="l">
              <a:defRPr sz="4000" b="1"/>
            </a:lvl1pPr>
          </a:lstStyle>
          <a:p>
            <a:r>
              <a:rPr lang="en-US"/>
              <a:t>Click to edit Master title style</a:t>
            </a:r>
          </a:p>
        </p:txBody>
      </p:sp>
      <p:sp>
        <p:nvSpPr>
          <p:cNvPr id="3" name="Picture Placeholder 2"/>
          <p:cNvSpPr>
            <a:spLocks noGrp="1"/>
          </p:cNvSpPr>
          <p:nvPr>
            <p:ph type="pic" idx="1"/>
          </p:nvPr>
        </p:nvSpPr>
        <p:spPr>
          <a:xfrm>
            <a:off x="3584576" y="919162"/>
            <a:ext cx="10972800" cy="617220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a:p>
        </p:txBody>
      </p:sp>
      <p:sp>
        <p:nvSpPr>
          <p:cNvPr id="4" name="Text Placeholder 3"/>
          <p:cNvSpPr>
            <a:spLocks noGrp="1"/>
          </p:cNvSpPr>
          <p:nvPr>
            <p:ph type="body" sz="half" idx="2"/>
          </p:nvPr>
        </p:nvSpPr>
        <p:spPr>
          <a:xfrm>
            <a:off x="3584576" y="8051007"/>
            <a:ext cx="10972800" cy="1207294"/>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828800"/>
            <a:fld id="{67CAB675-0451-46BA-B838-2996E7357EA3}" type="datetimeFigureOut">
              <a:rPr lang="en-US" smtClean="0">
                <a:solidFill>
                  <a:prstClr val="black">
                    <a:tint val="75000"/>
                  </a:prstClr>
                </a:solidFill>
              </a:rPr>
              <a:pPr defTabSz="1828800"/>
              <a:t>11/13/2024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828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828800"/>
            <a:fld id="{2A664AD2-069D-416A-AF7A-E600FA375D8A}"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29209415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828800"/>
            <a:fld id="{67CAB675-0451-46BA-B838-2996E7357EA3}" type="datetimeFigureOut">
              <a:rPr lang="en-US" smtClean="0">
                <a:solidFill>
                  <a:prstClr val="black">
                    <a:tint val="75000"/>
                  </a:prstClr>
                </a:solidFill>
              </a:rPr>
              <a:pPr defTabSz="1828800"/>
              <a:t>11/13/2024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800"/>
            <a:fld id="{2A664AD2-069D-416A-AF7A-E600FA375D8A}"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12237926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309562"/>
            <a:ext cx="4114800" cy="658177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309562"/>
            <a:ext cx="12039600" cy="65817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828800"/>
            <a:fld id="{67CAB675-0451-46BA-B838-2996E7357EA3}" type="datetimeFigureOut">
              <a:rPr lang="en-US" smtClean="0">
                <a:solidFill>
                  <a:prstClr val="black">
                    <a:tint val="75000"/>
                  </a:prstClr>
                </a:solidFill>
              </a:rPr>
              <a:pPr defTabSz="1828800"/>
              <a:t>11/13/2024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828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828800"/>
            <a:fld id="{2A664AD2-069D-416A-AF7A-E600FA375D8A}"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215265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465670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2899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41216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114396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85837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408698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150607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2000"/>
            <a:lum/>
            <a:extLst>
              <a:ext uri="{96DAC541-7B7A-43D3-8B79-37D633B846F1}">
                <asvg:svgBlip xmlns:asvg="http://schemas.microsoft.com/office/drawing/2016/SVG/main" r:embed="rId14"/>
              </a:ext>
            </a:extLst>
          </a:blip>
          <a:srcRect/>
          <a:stretch>
            <a:fillRect t="-37000" b="-3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8116439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8"/>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2"/>
            <a:ext cx="16459200" cy="678894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6"/>
            <a:ext cx="4267200" cy="547688"/>
          </a:xfrm>
          <a:prstGeom prst="rect">
            <a:avLst/>
          </a:prstGeom>
        </p:spPr>
        <p:txBody>
          <a:bodyPr vert="horz" lIns="91440" tIns="45720" rIns="91440" bIns="45720" rtlCol="0" anchor="ctr"/>
          <a:lstStyle>
            <a:lvl1pPr algn="l">
              <a:defRPr sz="2400">
                <a:solidFill>
                  <a:schemeClr val="tx1">
                    <a:tint val="75000"/>
                  </a:schemeClr>
                </a:solidFill>
              </a:defRPr>
            </a:lvl1pPr>
          </a:lstStyle>
          <a:p>
            <a:pPr defTabSz="1828800"/>
            <a:fld id="{67CAB675-0451-46BA-B838-2996E7357EA3}" type="datetimeFigureOut">
              <a:rPr lang="en-US" smtClean="0">
                <a:solidFill>
                  <a:prstClr val="black">
                    <a:tint val="75000"/>
                  </a:prstClr>
                </a:solidFill>
              </a:rPr>
              <a:pPr defTabSz="1828800"/>
              <a:t>11/13/2024</a:t>
            </a:fld>
            <a:endParaRPr lang="en-US">
              <a:solidFill>
                <a:prstClr val="black">
                  <a:tint val="75000"/>
                </a:prstClr>
              </a:solidFill>
            </a:endParaRPr>
          </a:p>
        </p:txBody>
      </p:sp>
      <p:sp>
        <p:nvSpPr>
          <p:cNvPr id="5" name="Footer Placeholder 4"/>
          <p:cNvSpPr>
            <a:spLocks noGrp="1"/>
          </p:cNvSpPr>
          <p:nvPr>
            <p:ph type="ftr" sz="quarter" idx="3"/>
          </p:nvPr>
        </p:nvSpPr>
        <p:spPr>
          <a:xfrm>
            <a:off x="6248400" y="9534526"/>
            <a:ext cx="5791200" cy="547688"/>
          </a:xfrm>
          <a:prstGeom prst="rect">
            <a:avLst/>
          </a:prstGeom>
        </p:spPr>
        <p:txBody>
          <a:bodyPr vert="horz" lIns="91440" tIns="45720" rIns="91440" bIns="45720" rtlCol="0" anchor="ctr"/>
          <a:lstStyle>
            <a:lvl1pPr algn="ctr">
              <a:defRPr sz="2400">
                <a:solidFill>
                  <a:schemeClr val="tx1">
                    <a:tint val="75000"/>
                  </a:schemeClr>
                </a:solidFill>
              </a:defRPr>
            </a:lvl1pPr>
          </a:lstStyle>
          <a:p>
            <a:pPr defTabSz="1828800"/>
            <a:endParaRPr lang="en-US">
              <a:solidFill>
                <a:prstClr val="black">
                  <a:tint val="75000"/>
                </a:prstClr>
              </a:solidFill>
            </a:endParaRPr>
          </a:p>
        </p:txBody>
      </p:sp>
      <p:sp>
        <p:nvSpPr>
          <p:cNvPr id="6" name="Slide Number Placeholder 5"/>
          <p:cNvSpPr>
            <a:spLocks noGrp="1"/>
          </p:cNvSpPr>
          <p:nvPr>
            <p:ph type="sldNum" sz="quarter" idx="4"/>
          </p:nvPr>
        </p:nvSpPr>
        <p:spPr>
          <a:xfrm>
            <a:off x="13106400" y="9534526"/>
            <a:ext cx="4267200" cy="547688"/>
          </a:xfrm>
          <a:prstGeom prst="rect">
            <a:avLst/>
          </a:prstGeom>
        </p:spPr>
        <p:txBody>
          <a:bodyPr vert="horz" lIns="91440" tIns="45720" rIns="91440" bIns="45720" rtlCol="0" anchor="ctr"/>
          <a:lstStyle>
            <a:lvl1pPr algn="r">
              <a:defRPr sz="2400">
                <a:solidFill>
                  <a:schemeClr val="tx1">
                    <a:tint val="75000"/>
                  </a:schemeClr>
                </a:solidFill>
              </a:defRPr>
            </a:lvl1pPr>
          </a:lstStyle>
          <a:p>
            <a:pPr defTabSz="1828800"/>
            <a:fld id="{2A664AD2-069D-416A-AF7A-E600FA375D8A}"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286298162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1828800" rtl="0" eaLnBrk="1" latinLnBrk="0" hangingPunct="1">
        <a:spcBef>
          <a:spcPct val="0"/>
        </a:spcBef>
        <a:buNone/>
        <a:defRPr sz="8800" kern="1200">
          <a:solidFill>
            <a:schemeClr val="tx1"/>
          </a:solidFill>
          <a:latin typeface="+mj-lt"/>
          <a:ea typeface="+mj-ea"/>
          <a:cs typeface="+mj-cs"/>
        </a:defRPr>
      </a:lvl1pPr>
    </p:titleStyle>
    <p:bodyStyle>
      <a:lvl1pPr marL="685800" indent="-685800" algn="l" defTabSz="1828800" rtl="0" eaLnBrk="1" latinLnBrk="0" hangingPunct="1">
        <a:spcBef>
          <a:spcPct val="20000"/>
        </a:spcBef>
        <a:buFont typeface="Arial" panose="020B0604020202020204" pitchFamily="34" charset="0"/>
        <a:buChar char="•"/>
        <a:defRPr sz="6400" kern="1200">
          <a:solidFill>
            <a:schemeClr val="tx1"/>
          </a:solidFill>
          <a:latin typeface="+mn-lt"/>
          <a:ea typeface="+mn-ea"/>
          <a:cs typeface="+mn-cs"/>
        </a:defRPr>
      </a:lvl1pPr>
      <a:lvl2pPr marL="1485900" indent="-571500" algn="l" defTabSz="1828800"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2pPr>
      <a:lvl3pPr marL="2286000" indent="-457200" algn="l" defTabSz="1828800"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3pPr>
      <a:lvl4pPr marL="32004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4pPr>
      <a:lvl5pPr marL="41148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5pPr>
      <a:lvl6pPr marL="50292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6pPr>
      <a:lvl7pPr marL="59436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7pPr>
      <a:lvl8pPr marL="68580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8pPr>
      <a:lvl9pPr marL="77724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sv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sv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sv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27.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31.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36.sv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31.png"/><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38.svg"/></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36.svg"/></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41.svg"/></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31.png"/><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7" Type="http://schemas.microsoft.com/office/2007/relationships/hdphoto" Target="../media/hdphoto4.wdp"/><Relationship Id="rId2" Type="http://schemas.openxmlformats.org/officeDocument/2006/relationships/image" Target="../media/image45.jpeg"/><Relationship Id="rId1" Type="http://schemas.openxmlformats.org/officeDocument/2006/relationships/slideLayout" Target="../slideLayouts/slideLayout12.xml"/><Relationship Id="rId6" Type="http://schemas.openxmlformats.org/officeDocument/2006/relationships/image" Target="../media/image47.png"/><Relationship Id="rId5" Type="http://schemas.openxmlformats.org/officeDocument/2006/relationships/slide" Target="slide41.xml"/><Relationship Id="rId4" Type="http://schemas.microsoft.com/office/2007/relationships/hdphoto" Target="../media/hdphoto3.wdp"/></Relationships>
</file>

<file path=ppt/slides/_rels/slide41.xml.rels><?xml version="1.0" encoding="UTF-8" standalone="yes"?>
<Relationships xmlns="http://schemas.openxmlformats.org/package/2006/relationships"><Relationship Id="rId13" Type="http://schemas.microsoft.com/office/2007/relationships/hdphoto" Target="../media/hdphoto10.wdp"/><Relationship Id="rId18" Type="http://schemas.openxmlformats.org/officeDocument/2006/relationships/image" Target="../media/image56.png"/><Relationship Id="rId26" Type="http://schemas.microsoft.com/office/2007/relationships/hdphoto" Target="../media/hdphoto16.wdp"/><Relationship Id="rId39" Type="http://schemas.microsoft.com/office/2007/relationships/hdphoto" Target="../media/hdphoto22.wdp"/><Relationship Id="rId21" Type="http://schemas.microsoft.com/office/2007/relationships/hdphoto" Target="../media/hdphoto14.wdp"/><Relationship Id="rId34" Type="http://schemas.microsoft.com/office/2007/relationships/hdphoto" Target="../media/hdphoto20.wdp"/><Relationship Id="rId42" Type="http://schemas.microsoft.com/office/2007/relationships/hdphoto" Target="../media/hdphoto23.wdp"/><Relationship Id="rId47" Type="http://schemas.openxmlformats.org/officeDocument/2006/relationships/image" Target="../media/image70.png"/><Relationship Id="rId50" Type="http://schemas.openxmlformats.org/officeDocument/2006/relationships/image" Target="../media/image71.png"/><Relationship Id="rId55" Type="http://schemas.openxmlformats.org/officeDocument/2006/relationships/slide" Target="slide46.xml"/><Relationship Id="rId7" Type="http://schemas.microsoft.com/office/2007/relationships/hdphoto" Target="../media/hdphoto7.wdp"/><Relationship Id="rId2" Type="http://schemas.openxmlformats.org/officeDocument/2006/relationships/image" Target="../media/image48.png"/><Relationship Id="rId16" Type="http://schemas.openxmlformats.org/officeDocument/2006/relationships/image" Target="../media/image55.png"/><Relationship Id="rId29" Type="http://schemas.openxmlformats.org/officeDocument/2006/relationships/image" Target="../media/image62.png"/><Relationship Id="rId11" Type="http://schemas.microsoft.com/office/2007/relationships/hdphoto" Target="../media/hdphoto9.wdp"/><Relationship Id="rId24" Type="http://schemas.openxmlformats.org/officeDocument/2006/relationships/image" Target="../media/image59.png"/><Relationship Id="rId32" Type="http://schemas.microsoft.com/office/2007/relationships/hdphoto" Target="../media/hdphoto19.wdp"/><Relationship Id="rId37" Type="http://schemas.microsoft.com/office/2007/relationships/hdphoto" Target="../media/hdphoto21.wdp"/><Relationship Id="rId40" Type="http://schemas.openxmlformats.org/officeDocument/2006/relationships/slide" Target="slide47.xml"/><Relationship Id="rId45" Type="http://schemas.microsoft.com/office/2007/relationships/hdphoto" Target="../media/hdphoto24.wdp"/><Relationship Id="rId53" Type="http://schemas.openxmlformats.org/officeDocument/2006/relationships/image" Target="../media/image72.png"/><Relationship Id="rId5" Type="http://schemas.microsoft.com/office/2007/relationships/hdphoto" Target="../media/hdphoto6.wdp"/><Relationship Id="rId19" Type="http://schemas.microsoft.com/office/2007/relationships/hdphoto" Target="../media/hdphoto13.wdp"/><Relationship Id="rId4" Type="http://schemas.openxmlformats.org/officeDocument/2006/relationships/image" Target="../media/image49.png"/><Relationship Id="rId9" Type="http://schemas.microsoft.com/office/2007/relationships/hdphoto" Target="../media/hdphoto8.wdp"/><Relationship Id="rId14" Type="http://schemas.openxmlformats.org/officeDocument/2006/relationships/image" Target="../media/image54.png"/><Relationship Id="rId22" Type="http://schemas.openxmlformats.org/officeDocument/2006/relationships/image" Target="../media/image58.png"/><Relationship Id="rId27" Type="http://schemas.openxmlformats.org/officeDocument/2006/relationships/image" Target="../media/image61.png"/><Relationship Id="rId30" Type="http://schemas.microsoft.com/office/2007/relationships/hdphoto" Target="../media/hdphoto18.wdp"/><Relationship Id="rId35" Type="http://schemas.openxmlformats.org/officeDocument/2006/relationships/image" Target="../media/image65.png"/><Relationship Id="rId43" Type="http://schemas.openxmlformats.org/officeDocument/2006/relationships/slide" Target="slide42.xml"/><Relationship Id="rId48" Type="http://schemas.microsoft.com/office/2007/relationships/hdphoto" Target="../media/hdphoto25.wdp"/><Relationship Id="rId56" Type="http://schemas.openxmlformats.org/officeDocument/2006/relationships/image" Target="../media/image73.png"/><Relationship Id="rId8" Type="http://schemas.openxmlformats.org/officeDocument/2006/relationships/image" Target="../media/image51.png"/><Relationship Id="rId51" Type="http://schemas.microsoft.com/office/2007/relationships/hdphoto" Target="../media/hdphoto26.wdp"/><Relationship Id="rId3" Type="http://schemas.microsoft.com/office/2007/relationships/hdphoto" Target="../media/hdphoto5.wdp"/><Relationship Id="rId12" Type="http://schemas.openxmlformats.org/officeDocument/2006/relationships/image" Target="../media/image53.png"/><Relationship Id="rId17" Type="http://schemas.microsoft.com/office/2007/relationships/hdphoto" Target="../media/hdphoto12.wdp"/><Relationship Id="rId25" Type="http://schemas.openxmlformats.org/officeDocument/2006/relationships/image" Target="../media/image60.png"/><Relationship Id="rId33" Type="http://schemas.openxmlformats.org/officeDocument/2006/relationships/image" Target="../media/image64.png"/><Relationship Id="rId38" Type="http://schemas.openxmlformats.org/officeDocument/2006/relationships/image" Target="../media/image67.png"/><Relationship Id="rId46" Type="http://schemas.openxmlformats.org/officeDocument/2006/relationships/slide" Target="slide43.xml"/><Relationship Id="rId20" Type="http://schemas.openxmlformats.org/officeDocument/2006/relationships/image" Target="../media/image57.png"/><Relationship Id="rId41" Type="http://schemas.openxmlformats.org/officeDocument/2006/relationships/image" Target="../media/image68.png"/><Relationship Id="rId54" Type="http://schemas.microsoft.com/office/2007/relationships/hdphoto" Target="../media/hdphoto27.wdp"/><Relationship Id="rId1" Type="http://schemas.openxmlformats.org/officeDocument/2006/relationships/slideLayout" Target="../slideLayouts/slideLayout12.xml"/><Relationship Id="rId6" Type="http://schemas.openxmlformats.org/officeDocument/2006/relationships/image" Target="../media/image50.png"/><Relationship Id="rId15" Type="http://schemas.microsoft.com/office/2007/relationships/hdphoto" Target="../media/hdphoto11.wdp"/><Relationship Id="rId23" Type="http://schemas.microsoft.com/office/2007/relationships/hdphoto" Target="../media/hdphoto15.wdp"/><Relationship Id="rId28" Type="http://schemas.microsoft.com/office/2007/relationships/hdphoto" Target="../media/hdphoto17.wdp"/><Relationship Id="rId36" Type="http://schemas.openxmlformats.org/officeDocument/2006/relationships/image" Target="../media/image66.png"/><Relationship Id="rId49" Type="http://schemas.openxmlformats.org/officeDocument/2006/relationships/slide" Target="slide44.xml"/><Relationship Id="rId57" Type="http://schemas.microsoft.com/office/2007/relationships/hdphoto" Target="../media/hdphoto28.wdp"/><Relationship Id="rId10" Type="http://schemas.openxmlformats.org/officeDocument/2006/relationships/image" Target="../media/image52.png"/><Relationship Id="rId31" Type="http://schemas.openxmlformats.org/officeDocument/2006/relationships/image" Target="../media/image63.png"/><Relationship Id="rId44" Type="http://schemas.openxmlformats.org/officeDocument/2006/relationships/image" Target="../media/image69.png"/><Relationship Id="rId52" Type="http://schemas.openxmlformats.org/officeDocument/2006/relationships/slide" Target="slide45.xml"/></Relationships>
</file>

<file path=ppt/slides/_rels/slide4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12.xml"/><Relationship Id="rId6" Type="http://schemas.microsoft.com/office/2007/relationships/hdphoto" Target="../media/hdphoto29.wdp"/><Relationship Id="rId5" Type="http://schemas.openxmlformats.org/officeDocument/2006/relationships/image" Target="../media/image76.png"/><Relationship Id="rId4" Type="http://schemas.openxmlformats.org/officeDocument/2006/relationships/slide" Target="slide41.xml"/></Relationships>
</file>

<file path=ppt/slides/_rels/slide4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12.xml"/><Relationship Id="rId6" Type="http://schemas.microsoft.com/office/2007/relationships/hdphoto" Target="../media/hdphoto29.wdp"/><Relationship Id="rId5" Type="http://schemas.openxmlformats.org/officeDocument/2006/relationships/image" Target="../media/image76.png"/><Relationship Id="rId4" Type="http://schemas.openxmlformats.org/officeDocument/2006/relationships/slide" Target="slide41.xml"/></Relationships>
</file>

<file path=ppt/slides/_rels/slide4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12.xml"/><Relationship Id="rId6" Type="http://schemas.microsoft.com/office/2007/relationships/hdphoto" Target="../media/hdphoto29.wdp"/><Relationship Id="rId5" Type="http://schemas.openxmlformats.org/officeDocument/2006/relationships/image" Target="../media/image76.png"/><Relationship Id="rId4" Type="http://schemas.openxmlformats.org/officeDocument/2006/relationships/slide" Target="slide41.xml"/></Relationships>
</file>

<file path=ppt/slides/_rels/slide4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12.xml"/><Relationship Id="rId6" Type="http://schemas.microsoft.com/office/2007/relationships/hdphoto" Target="../media/hdphoto29.wdp"/><Relationship Id="rId5" Type="http://schemas.openxmlformats.org/officeDocument/2006/relationships/image" Target="../media/image76.png"/><Relationship Id="rId4" Type="http://schemas.openxmlformats.org/officeDocument/2006/relationships/slide" Target="slide41.xml"/></Relationships>
</file>

<file path=ppt/slides/_rels/slide4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12.xml"/><Relationship Id="rId6" Type="http://schemas.microsoft.com/office/2007/relationships/hdphoto" Target="../media/hdphoto29.wdp"/><Relationship Id="rId5" Type="http://schemas.openxmlformats.org/officeDocument/2006/relationships/image" Target="../media/image76.png"/><Relationship Id="rId4" Type="http://schemas.openxmlformats.org/officeDocument/2006/relationships/slide" Target="slide41.xml"/></Relationships>
</file>

<file path=ppt/slides/_rels/slide4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12.xml"/><Relationship Id="rId6" Type="http://schemas.microsoft.com/office/2007/relationships/hdphoto" Target="../media/hdphoto29.wdp"/><Relationship Id="rId5" Type="http://schemas.openxmlformats.org/officeDocument/2006/relationships/image" Target="../media/image76.png"/><Relationship Id="rId4" Type="http://schemas.openxmlformats.org/officeDocument/2006/relationships/slide" Target="slide41.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C5F0E9A-ABCB-550C-369E-7BF0E9C4188A}"/>
              </a:ext>
            </a:extLst>
          </p:cNvPr>
          <p:cNvGrpSpPr/>
          <p:nvPr/>
        </p:nvGrpSpPr>
        <p:grpSpPr>
          <a:xfrm>
            <a:off x="0" y="2596621"/>
            <a:ext cx="18288000" cy="7928485"/>
            <a:chOff x="0" y="-148585"/>
            <a:chExt cx="18288000" cy="7928485"/>
          </a:xfrm>
        </p:grpSpPr>
        <p:pic>
          <p:nvPicPr>
            <p:cNvPr id="3" name="Picture 2">
              <a:extLst>
                <a:ext uri="{FF2B5EF4-FFF2-40B4-BE49-F238E27FC236}">
                  <a16:creationId xmlns:a16="http://schemas.microsoft.com/office/drawing/2014/main" id="{7FB4AA9E-BA66-3653-D7CC-568B56808A4A}"/>
                </a:ext>
              </a:extLst>
            </p:cNvPr>
            <p:cNvPicPr>
              <a:picLocks noChangeAspect="1"/>
            </p:cNvPicPr>
            <p:nvPr/>
          </p:nvPicPr>
          <p:blipFill>
            <a:blip r:embed="rId3">
              <a:duotone>
                <a:schemeClr val="accent6">
                  <a:shade val="45000"/>
                  <a:satMod val="135000"/>
                </a:schemeClr>
                <a:prstClr val="white"/>
              </a:duotone>
            </a:blip>
            <a:stretch>
              <a:fillRect/>
            </a:stretch>
          </p:blipFill>
          <p:spPr>
            <a:xfrm>
              <a:off x="0" y="-148585"/>
              <a:ext cx="18288000" cy="7804679"/>
            </a:xfrm>
            <a:prstGeom prst="rect">
              <a:avLst/>
            </a:prstGeom>
          </p:spPr>
        </p:pic>
        <p:sp>
          <p:nvSpPr>
            <p:cNvPr id="2" name="TextBox 1">
              <a:extLst>
                <a:ext uri="{FF2B5EF4-FFF2-40B4-BE49-F238E27FC236}">
                  <a16:creationId xmlns:a16="http://schemas.microsoft.com/office/drawing/2014/main" id="{6B4322D1-A980-0D4B-8626-6741A13B6137}"/>
                </a:ext>
              </a:extLst>
            </p:cNvPr>
            <p:cNvSpPr txBox="1"/>
            <p:nvPr/>
          </p:nvSpPr>
          <p:spPr>
            <a:xfrm>
              <a:off x="1181100" y="2314594"/>
              <a:ext cx="15925800" cy="1504258"/>
            </a:xfrm>
            <a:prstGeom prst="rect">
              <a:avLst/>
            </a:prstGeom>
          </p:spPr>
          <p:txBody>
            <a:bodyPr wrap="square" lIns="0" tIns="0" rIns="0" bIns="0" rtlCol="0" anchor="t">
              <a:spAutoFit/>
            </a:bodyPr>
            <a:lstStyle/>
            <a:p>
              <a:pPr algn="ctr">
                <a:lnSpc>
                  <a:spcPct val="80000"/>
                </a:lnSpc>
              </a:pPr>
              <a:r>
                <a:rPr lang="en-US" sz="11500" b="1" dirty="0">
                  <a:latin typeface="#9Slide05 Harman Script Inline" panose="02000507020000020003" pitchFamily="2" charset="0"/>
                  <a:cs typeface="Times New Roman" pitchFamily="18" charset="0"/>
                </a:rPr>
                <a:t>Danh </a:t>
              </a:r>
              <a:r>
                <a:rPr lang="en-US" sz="11500" b="1" dirty="0" err="1">
                  <a:latin typeface="#9Slide05 Harman Script Inline" panose="02000507020000020003" pitchFamily="2" charset="0"/>
                  <a:cs typeface="Times New Roman" pitchFamily="18" charset="0"/>
                </a:rPr>
                <a:t>nhân</a:t>
              </a:r>
              <a:r>
                <a:rPr lang="en-US" sz="11500" b="1" dirty="0">
                  <a:latin typeface="#9Slide05 Harman Script Inline" panose="02000507020000020003" pitchFamily="2" charset="0"/>
                  <a:cs typeface="Times New Roman" pitchFamily="18" charset="0"/>
                </a:rPr>
                <a:t> </a:t>
              </a:r>
              <a:r>
                <a:rPr lang="en-US" sz="11500" b="1" dirty="0" err="1">
                  <a:latin typeface="#9Slide05 Harman Script Inline" panose="02000507020000020003" pitchFamily="2" charset="0"/>
                  <a:cs typeface="Times New Roman" pitchFamily="18" charset="0"/>
                </a:rPr>
                <a:t>đất</a:t>
              </a:r>
              <a:r>
                <a:rPr lang="en-US" sz="11500" b="1" dirty="0">
                  <a:latin typeface="#9Slide05 Harman Script Inline" panose="02000507020000020003" pitchFamily="2" charset="0"/>
                  <a:cs typeface="Times New Roman" pitchFamily="18" charset="0"/>
                </a:rPr>
                <a:t> </a:t>
              </a:r>
              <a:r>
                <a:rPr lang="en-US" sz="11500" b="1" dirty="0" err="1">
                  <a:latin typeface="#9Slide05 Harman Script Inline" panose="02000507020000020003" pitchFamily="2" charset="0"/>
                  <a:cs typeface="Times New Roman" pitchFamily="18" charset="0"/>
                </a:rPr>
                <a:t>Việt</a:t>
              </a:r>
              <a:endParaRPr lang="nl-NL" sz="11500" b="1" dirty="0">
                <a:latin typeface="#9Slide05 Harman Script Inline" panose="02000507020000020003" pitchFamily="2" charset="0"/>
                <a:cs typeface="Times New Roman" pitchFamily="18" charset="0"/>
              </a:endParaRPr>
            </a:p>
          </p:txBody>
        </p:sp>
        <p:sp>
          <p:nvSpPr>
            <p:cNvPr id="4" name="Freeform 2">
              <a:extLst>
                <a:ext uri="{FF2B5EF4-FFF2-40B4-BE49-F238E27FC236}">
                  <a16:creationId xmlns:a16="http://schemas.microsoft.com/office/drawing/2014/main" id="{EB370E1F-A4FC-D2A6-1EF2-42EA03A81F45}"/>
                </a:ext>
              </a:extLst>
            </p:cNvPr>
            <p:cNvSpPr/>
            <p:nvPr/>
          </p:nvSpPr>
          <p:spPr>
            <a:xfrm>
              <a:off x="4648200" y="3789485"/>
              <a:ext cx="9753600" cy="3990415"/>
            </a:xfrm>
            <a:custGeom>
              <a:avLst/>
              <a:gdLst/>
              <a:ahLst/>
              <a:cxnLst/>
              <a:rect l="l" t="t" r="r" b="b"/>
              <a:pathLst>
                <a:path w="12843326" h="5254491">
                  <a:moveTo>
                    <a:pt x="0" y="0"/>
                  </a:moveTo>
                  <a:lnTo>
                    <a:pt x="12843326" y="0"/>
                  </a:lnTo>
                  <a:lnTo>
                    <a:pt x="12843326" y="5254492"/>
                  </a:lnTo>
                  <a:lnTo>
                    <a:pt x="0" y="5254492"/>
                  </a:lnTo>
                  <a:lnTo>
                    <a:pt x="0" y="0"/>
                  </a:lnTo>
                  <a:close/>
                </a:path>
              </a:pathLst>
            </a:custGeom>
            <a:blipFill>
              <a:blip r:embed="rId4"/>
              <a:stretch>
                <a:fillRect/>
              </a:stretch>
            </a:blipFill>
          </p:spPr>
          <p:txBody>
            <a:bodyPr/>
            <a:lstStyle/>
            <a:p>
              <a:endParaRPr lang="en-US"/>
            </a:p>
          </p:txBody>
        </p:sp>
      </p:grpSp>
      <p:sp>
        <p:nvSpPr>
          <p:cNvPr id="6" name="TextBox 5">
            <a:extLst>
              <a:ext uri="{FF2B5EF4-FFF2-40B4-BE49-F238E27FC236}">
                <a16:creationId xmlns:a16="http://schemas.microsoft.com/office/drawing/2014/main" id="{9CDC341B-4580-9AD1-AAA7-4E4864F03D78}"/>
              </a:ext>
            </a:extLst>
          </p:cNvPr>
          <p:cNvSpPr txBox="1"/>
          <p:nvPr/>
        </p:nvSpPr>
        <p:spPr>
          <a:xfrm>
            <a:off x="1371600" y="1045741"/>
            <a:ext cx="15316200" cy="738664"/>
          </a:xfrm>
          <a:prstGeom prst="rect">
            <a:avLst/>
          </a:prstGeom>
        </p:spPr>
        <p:txBody>
          <a:bodyPr wrap="square" lIns="0" tIns="0" rIns="0" bIns="0" rtlCol="0" anchor="t">
            <a:spAutoFit/>
          </a:bodyPr>
          <a:lstStyle/>
          <a:p>
            <a:pPr algn="ctr"/>
            <a:r>
              <a:rPr lang="nl-NL" sz="4800" b="1" dirty="0">
                <a:latin typeface="Times New Roman" pitchFamily="18" charset="0"/>
                <a:cs typeface="Times New Roman" pitchFamily="18" charset="0"/>
              </a:rPr>
              <a:t>Hãy kể tên các vị nữ danh nhân Việt Nam.</a:t>
            </a:r>
            <a:endParaRPr lang="en-US" sz="4800" b="1" dirty="0">
              <a:latin typeface="Times New Roman" pitchFamily="18" charset="0"/>
              <a:cs typeface="Times New Roman" pitchFamily="18" charset="0"/>
            </a:endParaRPr>
          </a:p>
        </p:txBody>
      </p:sp>
    </p:spTree>
    <p:extLst>
      <p:ext uri="{BB962C8B-B14F-4D97-AF65-F5344CB8AC3E}">
        <p14:creationId xmlns:p14="http://schemas.microsoft.com/office/powerpoint/2010/main" val="1360362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a:extLst>
              <a:ext uri="{FF2B5EF4-FFF2-40B4-BE49-F238E27FC236}">
                <a16:creationId xmlns:a16="http://schemas.microsoft.com/office/drawing/2014/main" id="{13D570F5-0A65-5CD0-7DD1-EC4B9D551902}"/>
              </a:ext>
            </a:extLst>
          </p:cNvPr>
          <p:cNvSpPr txBox="1"/>
          <p:nvPr/>
        </p:nvSpPr>
        <p:spPr>
          <a:xfrm>
            <a:off x="914400" y="415703"/>
            <a:ext cx="4057650" cy="507383"/>
          </a:xfrm>
          <a:prstGeom prst="rect">
            <a:avLst/>
          </a:prstGeom>
        </p:spPr>
        <p:txBody>
          <a:bodyPr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1. </a:t>
            </a:r>
            <a:r>
              <a:rPr lang="en-US" sz="4400" b="1" dirty="0" err="1">
                <a:solidFill>
                  <a:srgbClr val="000000"/>
                </a:solidFill>
                <a:latin typeface="Times New Roman" panose="02020603050405020304" pitchFamily="18" charset="0"/>
                <a:cs typeface="Times New Roman" panose="02020603050405020304" pitchFamily="18" charset="0"/>
              </a:rPr>
              <a:t>Đọc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chú</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thích</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43A9E3A1-A692-C1A4-311D-96B7496264E8}"/>
              </a:ext>
            </a:extLst>
          </p:cNvPr>
          <p:cNvSpPr txBox="1"/>
          <p:nvPr/>
        </p:nvSpPr>
        <p:spPr>
          <a:xfrm>
            <a:off x="1371600" y="1045741"/>
            <a:ext cx="12080514" cy="677108"/>
          </a:xfrm>
          <a:prstGeom prst="rect">
            <a:avLst/>
          </a:prstGeom>
        </p:spPr>
        <p:txBody>
          <a:bodyPr wrap="square" lIns="0" tIns="0" rIns="0" bIns="0" rtlCol="0" anchor="t">
            <a:spAutoFit/>
          </a:bodyPr>
          <a:lstStyle/>
          <a:p>
            <a:r>
              <a:rPr lang="nl-NL" sz="4400" dirty="0">
                <a:latin typeface="Times New Roman" pitchFamily="18" charset="0"/>
                <a:cs typeface="Times New Roman" pitchFamily="18" charset="0"/>
              </a:rPr>
              <a:t>a. Đọc</a:t>
            </a:r>
            <a:endParaRPr lang="en-US" sz="4400" dirty="0">
              <a:latin typeface="Times New Roman" pitchFamily="18" charset="0"/>
              <a:cs typeface="Times New Roman" pitchFamily="18" charset="0"/>
            </a:endParaRPr>
          </a:p>
        </p:txBody>
      </p:sp>
      <p:sp>
        <p:nvSpPr>
          <p:cNvPr id="3" name="Rectangle 2">
            <a:extLst>
              <a:ext uri="{FF2B5EF4-FFF2-40B4-BE49-F238E27FC236}">
                <a16:creationId xmlns:a16="http://schemas.microsoft.com/office/drawing/2014/main" id="{D0F42A70-40E6-3CE9-AD76-DC905807CC4F}"/>
              </a:ext>
            </a:extLst>
          </p:cNvPr>
          <p:cNvSpPr/>
          <p:nvPr/>
        </p:nvSpPr>
        <p:spPr>
          <a:xfrm>
            <a:off x="5181600" y="2705100"/>
            <a:ext cx="11506200" cy="7376378"/>
          </a:xfrm>
          <a:prstGeom prst="rect">
            <a:avLst/>
          </a:prstGeom>
        </p:spPr>
        <p:txBody>
          <a:bodyPr wrap="square">
            <a:spAutoFit/>
          </a:bodyPr>
          <a:lstStyle/>
          <a:p>
            <a:pPr lvl="0" algn="just" defTabSz="1371600">
              <a:spcAft>
                <a:spcPts val="1125"/>
              </a:spcAft>
              <a:defRPr/>
            </a:pP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Tiếng</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gà</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văng</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vẳng</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gáy</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trên</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bom</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p>
          <a:p>
            <a:pPr lvl="0" algn="just" defTabSz="1371600">
              <a:spcAft>
                <a:spcPts val="1125"/>
              </a:spcAft>
              <a:defRPr/>
            </a:pP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Oán</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hận</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trông</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ra</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khắp</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mọi</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chòm</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p>
          <a:p>
            <a:pPr lvl="0" algn="just" defTabSz="1371600">
              <a:spcAft>
                <a:spcPts val="1125"/>
              </a:spcAft>
              <a:defRPr/>
            </a:pP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Mõ</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thảm</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không</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khua</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mà</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cũng</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cốc</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p>
          <a:p>
            <a:pPr lvl="0" algn="just" defTabSz="1371600">
              <a:spcAft>
                <a:spcPts val="1125"/>
              </a:spcAft>
              <a:defRPr/>
            </a:pP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Chuông</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sầu</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chẳng</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đánh</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cớ</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sao</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om?</a:t>
            </a:r>
          </a:p>
          <a:p>
            <a:pPr lvl="0" algn="just" defTabSz="1371600">
              <a:spcAft>
                <a:spcPts val="1125"/>
              </a:spcAft>
              <a:defRPr/>
            </a:pP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Trước</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nghe</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những</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tiếng</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thêm</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rầu</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rĩ</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p>
          <a:p>
            <a:pPr lvl="0" algn="just" defTabSz="1371600">
              <a:spcAft>
                <a:spcPts val="1125"/>
              </a:spcAft>
              <a:defRPr/>
            </a:pP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Sau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giận</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vì</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duyên</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để</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mõm</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mòm</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p>
          <a:p>
            <a:pPr lvl="0" algn="just" defTabSz="1371600">
              <a:spcAft>
                <a:spcPts val="1125"/>
              </a:spcAft>
              <a:defRPr/>
            </a:pP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Tài</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tử</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văn</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nhân</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ai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đó</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tá</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p>
          <a:p>
            <a:pPr lvl="0" algn="just" defTabSz="1371600">
              <a:spcAft>
                <a:spcPts val="1125"/>
              </a:spcAft>
              <a:defRPr/>
            </a:pP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Thân</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này</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đâu</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đã</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chịu</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già</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tom!</a:t>
            </a:r>
          </a:p>
          <a:p>
            <a:pPr lvl="0" algn="r" defTabSz="1371600">
              <a:spcAft>
                <a:spcPts val="1125"/>
              </a:spcAft>
              <a:defRPr/>
            </a:pP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Hồ</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Xuân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Hương</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Thơ</a:t>
            </a:r>
            <a:r>
              <a:rPr lang="en-US" sz="40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và</a:t>
            </a:r>
            <a:r>
              <a:rPr lang="en-US" sz="40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đời</a:t>
            </a:r>
            <a:r>
              <a:rPr lang="en-US" sz="40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Lữ</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Huy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Nguyên</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tuyển</a:t>
            </a:r>
            <a:r>
              <a:rPr lang="en-US" sz="40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soạn</a:t>
            </a:r>
            <a:r>
              <a:rPr lang="en-US" sz="40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giới</a:t>
            </a:r>
            <a:r>
              <a:rPr lang="en-US" sz="40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thiệu</a:t>
            </a:r>
            <a:r>
              <a:rPr lang="en-US" sz="40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NXB Văn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học</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Hà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Nội</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1998, tr.38)</a:t>
            </a:r>
          </a:p>
        </p:txBody>
      </p:sp>
      <p:sp>
        <p:nvSpPr>
          <p:cNvPr id="5" name="TextBox 4">
            <a:extLst>
              <a:ext uri="{FF2B5EF4-FFF2-40B4-BE49-F238E27FC236}">
                <a16:creationId xmlns:a16="http://schemas.microsoft.com/office/drawing/2014/main" id="{F0BA7633-3BDB-A46F-827E-8A903192AAE6}"/>
              </a:ext>
            </a:extLst>
          </p:cNvPr>
          <p:cNvSpPr txBox="1"/>
          <p:nvPr/>
        </p:nvSpPr>
        <p:spPr>
          <a:xfrm>
            <a:off x="2943225" y="1562100"/>
            <a:ext cx="12651117" cy="1504258"/>
          </a:xfrm>
          <a:prstGeom prst="rect">
            <a:avLst/>
          </a:prstGeom>
        </p:spPr>
        <p:txBody>
          <a:bodyPr wrap="square" lIns="0" tIns="0" rIns="0" bIns="0" rtlCol="0" anchor="t">
            <a:spAutoFit/>
          </a:bodyPr>
          <a:lstStyle/>
          <a:p>
            <a:pPr algn="ctr">
              <a:lnSpc>
                <a:spcPct val="80000"/>
              </a:lnSpc>
            </a:pPr>
            <a:r>
              <a:rPr lang="nl-NL" sz="11500" b="1" dirty="0">
                <a:solidFill>
                  <a:srgbClr val="FF0000"/>
                </a:solidFill>
                <a:latin typeface="#9Slide05 Hummingbird" panose="02000505000000020002" pitchFamily="2" charset="0"/>
                <a:cs typeface="Times New Roman" pitchFamily="18" charset="0"/>
              </a:rPr>
              <a:t>Tự tình </a:t>
            </a:r>
            <a:r>
              <a:rPr lang="en-US" sz="8000" b="1" dirty="0">
                <a:solidFill>
                  <a:srgbClr val="FF0000"/>
                </a:solidFill>
                <a:latin typeface="#9Slide05 Hummingbird" panose="02000505000000020002" pitchFamily="2" charset="0"/>
                <a:cs typeface="Times New Roman" pitchFamily="18" charset="0"/>
              </a:rPr>
              <a:t>(</a:t>
            </a:r>
            <a:r>
              <a:rPr lang="en-US" sz="8000" b="1" dirty="0" err="1">
                <a:solidFill>
                  <a:srgbClr val="FF0000"/>
                </a:solidFill>
                <a:latin typeface="#9Slide05 Hummingbird" panose="02000505000000020002" pitchFamily="2" charset="0"/>
                <a:cs typeface="Times New Roman" pitchFamily="18" charset="0"/>
              </a:rPr>
              <a:t>Bài</a:t>
            </a:r>
            <a:r>
              <a:rPr lang="en-US" sz="8000" b="1" dirty="0">
                <a:solidFill>
                  <a:srgbClr val="FF0000"/>
                </a:solidFill>
                <a:latin typeface="#9Slide05 Hummingbird" panose="02000505000000020002" pitchFamily="2" charset="0"/>
                <a:cs typeface="Times New Roman" pitchFamily="18" charset="0"/>
              </a:rPr>
              <a:t> 2) – </a:t>
            </a:r>
            <a:r>
              <a:rPr lang="en-US" sz="8000" b="1" dirty="0" err="1">
                <a:solidFill>
                  <a:srgbClr val="FF0000"/>
                </a:solidFill>
                <a:latin typeface="#9Slide05 Hummingbird" panose="02000505000000020002" pitchFamily="2" charset="0"/>
                <a:cs typeface="Times New Roman" pitchFamily="18" charset="0"/>
              </a:rPr>
              <a:t>Hồ</a:t>
            </a:r>
            <a:r>
              <a:rPr lang="en-US" sz="8000" b="1" dirty="0">
                <a:solidFill>
                  <a:srgbClr val="FF0000"/>
                </a:solidFill>
                <a:latin typeface="#9Slide05 Hummingbird" panose="02000505000000020002" pitchFamily="2" charset="0"/>
                <a:cs typeface="Times New Roman" pitchFamily="18" charset="0"/>
              </a:rPr>
              <a:t> Xuân </a:t>
            </a:r>
            <a:r>
              <a:rPr lang="en-US" sz="8000" b="1" dirty="0" err="1">
                <a:solidFill>
                  <a:srgbClr val="FF0000"/>
                </a:solidFill>
                <a:latin typeface="#9Slide05 Hummingbird" panose="02000505000000020002" pitchFamily="2" charset="0"/>
                <a:cs typeface="Times New Roman" pitchFamily="18" charset="0"/>
              </a:rPr>
              <a:t>Hương</a:t>
            </a:r>
            <a:endParaRPr lang="nl-NL" sz="11500" b="1" dirty="0">
              <a:solidFill>
                <a:srgbClr val="FF0000"/>
              </a:solidFill>
              <a:latin typeface="#9Slide05 Hummingbird" panose="02000505000000020002" pitchFamily="2" charset="0"/>
              <a:cs typeface="Times New Roman" pitchFamily="18" charset="0"/>
            </a:endParaRPr>
          </a:p>
        </p:txBody>
      </p:sp>
      <p:sp>
        <p:nvSpPr>
          <p:cNvPr id="7" name="Freeform 6">
            <a:extLst>
              <a:ext uri="{FF2B5EF4-FFF2-40B4-BE49-F238E27FC236}">
                <a16:creationId xmlns:a16="http://schemas.microsoft.com/office/drawing/2014/main" id="{FD9F3199-A852-BBFF-9D3B-FB9D29F0A122}"/>
              </a:ext>
            </a:extLst>
          </p:cNvPr>
          <p:cNvSpPr/>
          <p:nvPr/>
        </p:nvSpPr>
        <p:spPr>
          <a:xfrm>
            <a:off x="-4085467" y="3314700"/>
            <a:ext cx="8916948" cy="8229600"/>
          </a:xfrm>
          <a:custGeom>
            <a:avLst/>
            <a:gdLst/>
            <a:ahLst/>
            <a:cxnLst/>
            <a:rect l="l" t="t" r="r" b="b"/>
            <a:pathLst>
              <a:path w="8916948" h="8229600">
                <a:moveTo>
                  <a:pt x="0" y="0"/>
                </a:moveTo>
                <a:lnTo>
                  <a:pt x="8916948" y="0"/>
                </a:lnTo>
                <a:lnTo>
                  <a:pt x="8916948" y="8229600"/>
                </a:lnTo>
                <a:lnTo>
                  <a:pt x="0" y="8229600"/>
                </a:lnTo>
                <a:lnTo>
                  <a:pt x="0" y="0"/>
                </a:lnTo>
                <a:close/>
              </a:path>
            </a:pathLst>
          </a:custGeom>
          <a:blipFill>
            <a:blip r:embed="rId3"/>
            <a:stretch>
              <a:fillRect/>
            </a:stretch>
          </a:blipFill>
        </p:spPr>
        <p:txBody>
          <a:bodyPr/>
          <a:lstStyle/>
          <a:p>
            <a:endParaRPr lang="en-US"/>
          </a:p>
        </p:txBody>
      </p:sp>
      <p:sp>
        <p:nvSpPr>
          <p:cNvPr id="8" name="Freeform 7">
            <a:extLst>
              <a:ext uri="{FF2B5EF4-FFF2-40B4-BE49-F238E27FC236}">
                <a16:creationId xmlns:a16="http://schemas.microsoft.com/office/drawing/2014/main" id="{8F509488-ED0D-A865-3673-CDF87EEA975F}"/>
              </a:ext>
            </a:extLst>
          </p:cNvPr>
          <p:cNvSpPr/>
          <p:nvPr/>
        </p:nvSpPr>
        <p:spPr>
          <a:xfrm>
            <a:off x="12725400" y="-342900"/>
            <a:ext cx="5554579" cy="5791200"/>
          </a:xfrm>
          <a:custGeom>
            <a:avLst/>
            <a:gdLst/>
            <a:ahLst/>
            <a:cxnLst/>
            <a:rect l="l" t="t" r="r" b="b"/>
            <a:pathLst>
              <a:path w="2429510" h="3435960">
                <a:moveTo>
                  <a:pt x="0" y="0"/>
                </a:moveTo>
                <a:lnTo>
                  <a:pt x="2429510" y="0"/>
                </a:lnTo>
                <a:lnTo>
                  <a:pt x="2429510" y="3435960"/>
                </a:lnTo>
                <a:lnTo>
                  <a:pt x="0" y="3435960"/>
                </a:lnTo>
                <a:lnTo>
                  <a:pt x="0" y="0"/>
                </a:lnTo>
                <a:close/>
              </a:path>
            </a:pathLst>
          </a:custGeom>
          <a:blipFill>
            <a:blip r:embed="rId4"/>
            <a:stretch>
              <a:fillRect l="-143126" b="-211795"/>
            </a:stretch>
          </a:blipFill>
        </p:spPr>
        <p:txBody>
          <a:bodyPr/>
          <a:lstStyle/>
          <a:p>
            <a:endParaRPr lang="en-US"/>
          </a:p>
        </p:txBody>
      </p:sp>
    </p:spTree>
    <p:extLst>
      <p:ext uri="{BB962C8B-B14F-4D97-AF65-F5344CB8AC3E}">
        <p14:creationId xmlns:p14="http://schemas.microsoft.com/office/powerpoint/2010/main" val="2040183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3"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29AD83E-0475-A513-B22B-F8FCB8868103}"/>
              </a:ext>
            </a:extLst>
          </p:cNvPr>
          <p:cNvPicPr>
            <a:picLocks noChangeAspect="1"/>
          </p:cNvPicPr>
          <p:nvPr/>
        </p:nvPicPr>
        <p:blipFill>
          <a:blip r:embed="rId3"/>
          <a:stretch>
            <a:fillRect/>
          </a:stretch>
        </p:blipFill>
        <p:spPr>
          <a:xfrm>
            <a:off x="942474" y="4000500"/>
            <a:ext cx="15850974" cy="5596613"/>
          </a:xfrm>
          <a:prstGeom prst="rect">
            <a:avLst/>
          </a:prstGeom>
        </p:spPr>
      </p:pic>
      <p:sp>
        <p:nvSpPr>
          <p:cNvPr id="3" name="Rectangle 2">
            <a:extLst>
              <a:ext uri="{FF2B5EF4-FFF2-40B4-BE49-F238E27FC236}">
                <a16:creationId xmlns:a16="http://schemas.microsoft.com/office/drawing/2014/main" id="{CD1E8CC1-6223-9147-871E-DB47F2C1FE0B}"/>
              </a:ext>
            </a:extLst>
          </p:cNvPr>
          <p:cNvSpPr/>
          <p:nvPr/>
        </p:nvSpPr>
        <p:spPr>
          <a:xfrm>
            <a:off x="1600200" y="4301138"/>
            <a:ext cx="15849600" cy="769441"/>
          </a:xfrm>
          <a:prstGeom prst="rect">
            <a:avLst/>
          </a:prstGeom>
        </p:spPr>
        <p:txBody>
          <a:bodyPr wrap="square">
            <a:spAutoFit/>
          </a:bodyPr>
          <a:lstStyle/>
          <a:p>
            <a:pPr lvl="0" algn="just" defTabSz="1371600">
              <a:spcAft>
                <a:spcPts val="1125"/>
              </a:spcAft>
              <a:defRPr/>
            </a:pPr>
            <a:r>
              <a:rPr lang="en-US" sz="4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Câu</a:t>
            </a:r>
            <a:r>
              <a:rPr lang="en-US" sz="4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1: </a:t>
            </a:r>
            <a:r>
              <a:rPr lang="pt-BR" sz="4400" b="1" dirty="0">
                <a:solidFill>
                  <a:schemeClr val="bg1"/>
                </a:solidFill>
                <a:latin typeface="Times New Roman" panose="02020603050405020304" pitchFamily="18" charset="0"/>
                <a:cs typeface="Times New Roman" panose="02020603050405020304" pitchFamily="18" charset="0"/>
              </a:rPr>
              <a:t>Từ “bom” trong bài thơ có nghĩa là gì?</a:t>
            </a:r>
            <a:endParaRPr lang="en-US" sz="4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endParaRPr>
          </a:p>
        </p:txBody>
      </p:sp>
      <p:sp>
        <p:nvSpPr>
          <p:cNvPr id="4" name="TextBox 4">
            <a:extLst>
              <a:ext uri="{FF2B5EF4-FFF2-40B4-BE49-F238E27FC236}">
                <a16:creationId xmlns:a16="http://schemas.microsoft.com/office/drawing/2014/main" id="{F5F379AC-0FE0-2696-BD37-92F3F694C4A0}"/>
              </a:ext>
            </a:extLst>
          </p:cNvPr>
          <p:cNvSpPr txBox="1"/>
          <p:nvPr/>
        </p:nvSpPr>
        <p:spPr>
          <a:xfrm>
            <a:off x="914400" y="415703"/>
            <a:ext cx="4057650" cy="507383"/>
          </a:xfrm>
          <a:prstGeom prst="rect">
            <a:avLst/>
          </a:prstGeom>
        </p:spPr>
        <p:txBody>
          <a:bodyPr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1. </a:t>
            </a:r>
            <a:r>
              <a:rPr lang="en-US" sz="4400" b="1" dirty="0" err="1">
                <a:solidFill>
                  <a:srgbClr val="000000"/>
                </a:solidFill>
                <a:latin typeface="Times New Roman" panose="02020603050405020304" pitchFamily="18" charset="0"/>
                <a:cs typeface="Times New Roman" panose="02020603050405020304" pitchFamily="18" charset="0"/>
              </a:rPr>
              <a:t>Đọc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chú</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thích</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FC03D1C4-77D7-A8C2-A980-977EC987426D}"/>
              </a:ext>
            </a:extLst>
          </p:cNvPr>
          <p:cNvSpPr txBox="1"/>
          <p:nvPr/>
        </p:nvSpPr>
        <p:spPr>
          <a:xfrm>
            <a:off x="1371600" y="1257300"/>
            <a:ext cx="12080514" cy="677108"/>
          </a:xfrm>
          <a:prstGeom prst="rect">
            <a:avLst/>
          </a:prstGeom>
        </p:spPr>
        <p:txBody>
          <a:bodyPr wrap="square" lIns="0" tIns="0" rIns="0" bIns="0" rtlCol="0" anchor="t">
            <a:spAutoFit/>
          </a:bodyPr>
          <a:lstStyle/>
          <a:p>
            <a:r>
              <a:rPr lang="nl-NL" sz="4400" dirty="0">
                <a:latin typeface="Times New Roman" pitchFamily="18" charset="0"/>
                <a:cs typeface="Times New Roman" pitchFamily="18" charset="0"/>
              </a:rPr>
              <a:t>b. Chú thích</a:t>
            </a:r>
            <a:endParaRPr lang="en-US" sz="4400" dirty="0">
              <a:latin typeface="Times New Roman" pitchFamily="18" charset="0"/>
              <a:cs typeface="Times New Roman" pitchFamily="18" charset="0"/>
            </a:endParaRPr>
          </a:p>
        </p:txBody>
      </p:sp>
      <p:sp>
        <p:nvSpPr>
          <p:cNvPr id="9" name="TextBox 8">
            <a:extLst>
              <a:ext uri="{FF2B5EF4-FFF2-40B4-BE49-F238E27FC236}">
                <a16:creationId xmlns:a16="http://schemas.microsoft.com/office/drawing/2014/main" id="{E46B5B44-2863-3EDE-0A2B-15E9F5F207A0}"/>
              </a:ext>
            </a:extLst>
          </p:cNvPr>
          <p:cNvSpPr txBox="1"/>
          <p:nvPr/>
        </p:nvSpPr>
        <p:spPr>
          <a:xfrm>
            <a:off x="3124200" y="5750121"/>
            <a:ext cx="12039600" cy="3477875"/>
          </a:xfrm>
          <a:prstGeom prst="rect">
            <a:avLst/>
          </a:prstGeom>
          <a:noFill/>
        </p:spPr>
        <p:txBody>
          <a:bodyPr wrap="square">
            <a:spAutoFit/>
          </a:bodyPr>
          <a:lstStyle/>
          <a:p>
            <a:pPr marL="742950" indent="-742950">
              <a:buAutoNum type="alphaUcPeriod"/>
            </a:pPr>
            <a:r>
              <a:rPr lang="vi-VN" sz="4400" dirty="0">
                <a:solidFill>
                  <a:schemeClr val="bg1"/>
                </a:solidFill>
                <a:latin typeface="+mj-lt"/>
              </a:rPr>
              <a:t>Một loại trái cây.</a:t>
            </a:r>
            <a:endParaRPr lang="en-US" sz="4400" dirty="0">
              <a:solidFill>
                <a:schemeClr val="bg1"/>
              </a:solidFill>
              <a:latin typeface="+mj-lt"/>
            </a:endParaRPr>
          </a:p>
          <a:p>
            <a:pPr marL="742950" indent="-742950">
              <a:buAutoNum type="alphaUcPeriod"/>
            </a:pPr>
            <a:r>
              <a:rPr lang="vi-VN" sz="4400" dirty="0">
                <a:solidFill>
                  <a:schemeClr val="bg1"/>
                </a:solidFill>
                <a:latin typeface="+mj-lt"/>
              </a:rPr>
              <a:t>Giàn cao, nơi gà đậu hoặc nơi đặt bu gà trên thuyền. </a:t>
            </a:r>
            <a:endParaRPr lang="en-US" sz="4400" dirty="0">
              <a:solidFill>
                <a:schemeClr val="bg1"/>
              </a:solidFill>
              <a:latin typeface="+mj-lt"/>
            </a:endParaRPr>
          </a:p>
          <a:p>
            <a:pPr marL="742950" indent="-742950">
              <a:buAutoNum type="alphaUcPeriod"/>
            </a:pPr>
            <a:r>
              <a:rPr lang="vi-VN" sz="4400" dirty="0">
                <a:solidFill>
                  <a:schemeClr val="bg1"/>
                </a:solidFill>
                <a:latin typeface="+mj-lt"/>
              </a:rPr>
              <a:t>Một loại nhạc cụ.</a:t>
            </a:r>
            <a:endParaRPr lang="en-US" sz="4400" dirty="0">
              <a:solidFill>
                <a:schemeClr val="bg1"/>
              </a:solidFill>
              <a:latin typeface="+mj-lt"/>
            </a:endParaRPr>
          </a:p>
          <a:p>
            <a:pPr marL="742950" indent="-742950">
              <a:buAutoNum type="alphaUcPeriod"/>
            </a:pPr>
            <a:r>
              <a:rPr lang="vi-VN" sz="4400" dirty="0">
                <a:solidFill>
                  <a:schemeClr val="bg1"/>
                </a:solidFill>
                <a:latin typeface="+mj-lt"/>
              </a:rPr>
              <a:t>Một loại trang phục.</a:t>
            </a:r>
            <a:endParaRPr lang="en-US" sz="4400" dirty="0">
              <a:solidFill>
                <a:schemeClr val="bg1"/>
              </a:solidFill>
              <a:latin typeface="+mj-lt"/>
            </a:endParaRPr>
          </a:p>
        </p:txBody>
      </p:sp>
      <p:pic>
        <p:nvPicPr>
          <p:cNvPr id="11" name="Picture 10" descr="A blue spiral notebook with a yellow pencil&#10;&#10;Description automatically generated">
            <a:extLst>
              <a:ext uri="{FF2B5EF4-FFF2-40B4-BE49-F238E27FC236}">
                <a16:creationId xmlns:a16="http://schemas.microsoft.com/office/drawing/2014/main" id="{85E9BE68-EBA0-6116-EDEC-0D6362D020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73200" y="1243263"/>
            <a:ext cx="3657607" cy="3657607"/>
          </a:xfrm>
          <a:prstGeom prst="rect">
            <a:avLst/>
          </a:prstGeom>
        </p:spPr>
      </p:pic>
      <p:pic>
        <p:nvPicPr>
          <p:cNvPr id="13" name="Picture 12" descr="A green check mark on a black background&#10;&#10;Description automatically generated">
            <a:extLst>
              <a:ext uri="{FF2B5EF4-FFF2-40B4-BE49-F238E27FC236}">
                <a16:creationId xmlns:a16="http://schemas.microsoft.com/office/drawing/2014/main" id="{B109C82B-E7E7-0A20-8328-5C55764C95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58800" y="6507757"/>
            <a:ext cx="1249195" cy="1249195"/>
          </a:xfrm>
          <a:prstGeom prst="rect">
            <a:avLst/>
          </a:prstGeom>
        </p:spPr>
      </p:pic>
      <p:sp>
        <p:nvSpPr>
          <p:cNvPr id="17" name="TextBox 16">
            <a:extLst>
              <a:ext uri="{FF2B5EF4-FFF2-40B4-BE49-F238E27FC236}">
                <a16:creationId xmlns:a16="http://schemas.microsoft.com/office/drawing/2014/main" id="{C261C359-36F7-9B23-B57E-08E08B2B7FCE}"/>
              </a:ext>
            </a:extLst>
          </p:cNvPr>
          <p:cNvSpPr txBox="1"/>
          <p:nvPr/>
        </p:nvSpPr>
        <p:spPr>
          <a:xfrm>
            <a:off x="2818441" y="2273190"/>
            <a:ext cx="12651117" cy="1504258"/>
          </a:xfrm>
          <a:prstGeom prst="rect">
            <a:avLst/>
          </a:prstGeom>
        </p:spPr>
        <p:txBody>
          <a:bodyPr wrap="square" lIns="0" tIns="0" rIns="0" bIns="0" rtlCol="0" anchor="t">
            <a:spAutoFit/>
          </a:bodyPr>
          <a:lstStyle/>
          <a:p>
            <a:pPr algn="ctr">
              <a:lnSpc>
                <a:spcPct val="80000"/>
              </a:lnSpc>
            </a:pPr>
            <a:r>
              <a:rPr lang="en-US" sz="11500" b="1" dirty="0" err="1">
                <a:solidFill>
                  <a:srgbClr val="FF0000"/>
                </a:solidFill>
                <a:latin typeface="#9Slide05 Dancing Script" panose="03080800040507000D00" pitchFamily="66" charset="0"/>
                <a:cs typeface="Times New Roman" pitchFamily="18" charset="0"/>
              </a:rPr>
              <a:t>Triệu</a:t>
            </a:r>
            <a:r>
              <a:rPr lang="en-US" sz="11500" b="1" dirty="0">
                <a:solidFill>
                  <a:srgbClr val="FF0000"/>
                </a:solidFill>
                <a:latin typeface="#9Slide05 Dancing Script" panose="03080800040507000D00" pitchFamily="66" charset="0"/>
                <a:cs typeface="Times New Roman" pitchFamily="18" charset="0"/>
              </a:rPr>
              <a:t> </a:t>
            </a:r>
            <a:r>
              <a:rPr lang="en-US" sz="11500" b="1" dirty="0" err="1">
                <a:solidFill>
                  <a:srgbClr val="FF0000"/>
                </a:solidFill>
                <a:latin typeface="#9Slide05 Dancing Script" panose="03080800040507000D00" pitchFamily="66" charset="0"/>
                <a:cs typeface="Times New Roman" pitchFamily="18" charset="0"/>
              </a:rPr>
              <a:t>phú</a:t>
            </a:r>
            <a:r>
              <a:rPr lang="en-US" sz="11500" b="1" dirty="0">
                <a:solidFill>
                  <a:srgbClr val="FF0000"/>
                </a:solidFill>
                <a:latin typeface="#9Slide05 Dancing Script" panose="03080800040507000D00" pitchFamily="66" charset="0"/>
                <a:cs typeface="Times New Roman" pitchFamily="18" charset="0"/>
              </a:rPr>
              <a:t> </a:t>
            </a:r>
            <a:r>
              <a:rPr lang="en-US" sz="11500" b="1" dirty="0" err="1">
                <a:solidFill>
                  <a:srgbClr val="FF0000"/>
                </a:solidFill>
                <a:latin typeface="#9Slide05 Dancing Script" panose="03080800040507000D00" pitchFamily="66" charset="0"/>
                <a:cs typeface="Times New Roman" pitchFamily="18" charset="0"/>
              </a:rPr>
              <a:t>từ</a:t>
            </a:r>
            <a:r>
              <a:rPr lang="en-US" sz="11500" b="1" dirty="0">
                <a:solidFill>
                  <a:srgbClr val="FF0000"/>
                </a:solidFill>
                <a:latin typeface="#9Slide05 Dancing Script" panose="03080800040507000D00" pitchFamily="66" charset="0"/>
                <a:cs typeface="Times New Roman" pitchFamily="18" charset="0"/>
              </a:rPr>
              <a:t> </a:t>
            </a:r>
            <a:r>
              <a:rPr lang="en-US" sz="11500" b="1" dirty="0" err="1">
                <a:solidFill>
                  <a:srgbClr val="FF0000"/>
                </a:solidFill>
                <a:latin typeface="#9Slide05 Dancing Script" panose="03080800040507000D00" pitchFamily="66" charset="0"/>
                <a:cs typeface="Times New Roman" pitchFamily="18" charset="0"/>
              </a:rPr>
              <a:t>vựng</a:t>
            </a:r>
            <a:endParaRPr lang="nl-NL" sz="11500" b="1" dirty="0">
              <a:solidFill>
                <a:srgbClr val="FF0000"/>
              </a:solidFill>
              <a:latin typeface="#9Slide05 Dancing Script" panose="03080800040507000D00" pitchFamily="66" charset="0"/>
              <a:cs typeface="Times New Roman" pitchFamily="18" charset="0"/>
            </a:endParaRPr>
          </a:p>
        </p:txBody>
      </p:sp>
      <p:sp>
        <p:nvSpPr>
          <p:cNvPr id="19" name="Freeform 5">
            <a:extLst>
              <a:ext uri="{FF2B5EF4-FFF2-40B4-BE49-F238E27FC236}">
                <a16:creationId xmlns:a16="http://schemas.microsoft.com/office/drawing/2014/main" id="{28FFEFAC-1AA1-CAD9-2A3D-41B80AAE7EC5}"/>
              </a:ext>
            </a:extLst>
          </p:cNvPr>
          <p:cNvSpPr/>
          <p:nvPr/>
        </p:nvSpPr>
        <p:spPr>
          <a:xfrm>
            <a:off x="-725805" y="6172200"/>
            <a:ext cx="3669030" cy="4114800"/>
          </a:xfrm>
          <a:custGeom>
            <a:avLst/>
            <a:gdLst/>
            <a:ahLst/>
            <a:cxnLst/>
            <a:rect l="l" t="t" r="r" b="b"/>
            <a:pathLst>
              <a:path w="3669030" h="4114800">
                <a:moveTo>
                  <a:pt x="0" y="0"/>
                </a:moveTo>
                <a:lnTo>
                  <a:pt x="3669030" y="0"/>
                </a:lnTo>
                <a:lnTo>
                  <a:pt x="366903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3495886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2000"/>
                                        <p:tgtEl>
                                          <p:spTgt spid="11"/>
                                        </p:tgtEl>
                                      </p:cBhvr>
                                    </p:animEffect>
                                    <p:anim calcmode="lin" valueType="num">
                                      <p:cBhvr>
                                        <p:cTn id="13" dur="2000" fill="hold"/>
                                        <p:tgtEl>
                                          <p:spTgt spid="11"/>
                                        </p:tgtEl>
                                        <p:attrNameLst>
                                          <p:attrName>ppt_w</p:attrName>
                                        </p:attrNameLst>
                                      </p:cBhvr>
                                      <p:tavLst>
                                        <p:tav tm="0" fmla="#ppt_w*sin(2.5*pi*$)">
                                          <p:val>
                                            <p:fltVal val="0"/>
                                          </p:val>
                                        </p:tav>
                                        <p:tav tm="100000">
                                          <p:val>
                                            <p:fltVal val="1"/>
                                          </p:val>
                                        </p:tav>
                                      </p:tavLst>
                                    </p:anim>
                                    <p:anim calcmode="lin" valueType="num">
                                      <p:cBhvr>
                                        <p:cTn id="14" dur="2000" fill="hold"/>
                                        <p:tgtEl>
                                          <p:spTgt spid="11"/>
                                        </p:tgtEl>
                                        <p:attrNameLst>
                                          <p:attrName>ppt_h</p:attrName>
                                        </p:attrNameLst>
                                      </p:cBhvr>
                                      <p:tavLst>
                                        <p:tav tm="0">
                                          <p:val>
                                            <p:strVal val="#ppt_h"/>
                                          </p:val>
                                        </p:tav>
                                        <p:tav tm="100000">
                                          <p:val>
                                            <p:strVal val="#ppt_h"/>
                                          </p:val>
                                        </p:tav>
                                      </p:tavLst>
                                    </p:anim>
                                  </p:childTnLst>
                                </p:cTn>
                              </p:par>
                              <p:par>
                                <p:cTn id="15" presetID="45"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2000"/>
                                        <p:tgtEl>
                                          <p:spTgt spid="17"/>
                                        </p:tgtEl>
                                      </p:cBhvr>
                                    </p:animEffect>
                                    <p:anim calcmode="lin" valueType="num">
                                      <p:cBhvr>
                                        <p:cTn id="18" dur="2000" fill="hold"/>
                                        <p:tgtEl>
                                          <p:spTgt spid="17"/>
                                        </p:tgtEl>
                                        <p:attrNameLst>
                                          <p:attrName>ppt_w</p:attrName>
                                        </p:attrNameLst>
                                      </p:cBhvr>
                                      <p:tavLst>
                                        <p:tav tm="0" fmla="#ppt_w*sin(2.5*pi*$)">
                                          <p:val>
                                            <p:fltVal val="0"/>
                                          </p:val>
                                        </p:tav>
                                        <p:tav tm="100000">
                                          <p:val>
                                            <p:fltVal val="1"/>
                                          </p:val>
                                        </p:tav>
                                      </p:tavLst>
                                    </p:anim>
                                    <p:anim calcmode="lin" valueType="num">
                                      <p:cBhvr>
                                        <p:cTn id="19" dur="2000" fill="hold"/>
                                        <p:tgtEl>
                                          <p:spTgt spid="17"/>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1000"/>
                                        <p:tgtEl>
                                          <p:spTgt spid="3"/>
                                        </p:tgtEl>
                                      </p:cBhvr>
                                    </p:animEffect>
                                    <p:anim calcmode="lin" valueType="num">
                                      <p:cBhvr>
                                        <p:cTn id="30" dur="1000" fill="hold"/>
                                        <p:tgtEl>
                                          <p:spTgt spid="3"/>
                                        </p:tgtEl>
                                        <p:attrNameLst>
                                          <p:attrName>ppt_x</p:attrName>
                                        </p:attrNameLst>
                                      </p:cBhvr>
                                      <p:tavLst>
                                        <p:tav tm="0">
                                          <p:val>
                                            <p:strVal val="#ppt_x"/>
                                          </p:val>
                                        </p:tav>
                                        <p:tav tm="100000">
                                          <p:val>
                                            <p:strVal val="#ppt_x"/>
                                          </p:val>
                                        </p:tav>
                                      </p:tavLst>
                                    </p:anim>
                                    <p:anim calcmode="lin" valueType="num">
                                      <p:cBhvr>
                                        <p:cTn id="31" dur="1000" fill="hold"/>
                                        <p:tgtEl>
                                          <p:spTgt spid="3"/>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1000"/>
                                        <p:tgtEl>
                                          <p:spTgt spid="16"/>
                                        </p:tgtEl>
                                      </p:cBhvr>
                                    </p:animEffect>
                                    <p:anim calcmode="lin" valueType="num">
                                      <p:cBhvr>
                                        <p:cTn id="35" dur="1000" fill="hold"/>
                                        <p:tgtEl>
                                          <p:spTgt spid="16"/>
                                        </p:tgtEl>
                                        <p:attrNameLst>
                                          <p:attrName>ppt_x</p:attrName>
                                        </p:attrNameLst>
                                      </p:cBhvr>
                                      <p:tavLst>
                                        <p:tav tm="0">
                                          <p:val>
                                            <p:strVal val="#ppt_x"/>
                                          </p:val>
                                        </p:tav>
                                        <p:tav tm="100000">
                                          <p:val>
                                            <p:strVal val="#ppt_x"/>
                                          </p:val>
                                        </p:tav>
                                      </p:tavLst>
                                    </p:anim>
                                    <p:anim calcmode="lin" valueType="num">
                                      <p:cBhvr>
                                        <p:cTn id="3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6" presetClass="entr" presetSubtype="0"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down)">
                                      <p:cBhvr>
                                        <p:cTn id="41" dur="580">
                                          <p:stCondLst>
                                            <p:cond delay="0"/>
                                          </p:stCondLst>
                                        </p:cTn>
                                        <p:tgtEl>
                                          <p:spTgt spid="13"/>
                                        </p:tgtEl>
                                      </p:cBhvr>
                                    </p:animEffect>
                                    <p:anim calcmode="lin" valueType="num">
                                      <p:cBhvr>
                                        <p:cTn id="42"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47" dur="26">
                                          <p:stCondLst>
                                            <p:cond delay="650"/>
                                          </p:stCondLst>
                                        </p:cTn>
                                        <p:tgtEl>
                                          <p:spTgt spid="13"/>
                                        </p:tgtEl>
                                      </p:cBhvr>
                                      <p:to x="100000" y="60000"/>
                                    </p:animScale>
                                    <p:animScale>
                                      <p:cBhvr>
                                        <p:cTn id="48" dur="166" decel="50000">
                                          <p:stCondLst>
                                            <p:cond delay="676"/>
                                          </p:stCondLst>
                                        </p:cTn>
                                        <p:tgtEl>
                                          <p:spTgt spid="13"/>
                                        </p:tgtEl>
                                      </p:cBhvr>
                                      <p:to x="100000" y="100000"/>
                                    </p:animScale>
                                    <p:animScale>
                                      <p:cBhvr>
                                        <p:cTn id="49" dur="26">
                                          <p:stCondLst>
                                            <p:cond delay="1312"/>
                                          </p:stCondLst>
                                        </p:cTn>
                                        <p:tgtEl>
                                          <p:spTgt spid="13"/>
                                        </p:tgtEl>
                                      </p:cBhvr>
                                      <p:to x="100000" y="80000"/>
                                    </p:animScale>
                                    <p:animScale>
                                      <p:cBhvr>
                                        <p:cTn id="50" dur="166" decel="50000">
                                          <p:stCondLst>
                                            <p:cond delay="1338"/>
                                          </p:stCondLst>
                                        </p:cTn>
                                        <p:tgtEl>
                                          <p:spTgt spid="13"/>
                                        </p:tgtEl>
                                      </p:cBhvr>
                                      <p:to x="100000" y="100000"/>
                                    </p:animScale>
                                    <p:animScale>
                                      <p:cBhvr>
                                        <p:cTn id="51" dur="26">
                                          <p:stCondLst>
                                            <p:cond delay="1642"/>
                                          </p:stCondLst>
                                        </p:cTn>
                                        <p:tgtEl>
                                          <p:spTgt spid="13"/>
                                        </p:tgtEl>
                                      </p:cBhvr>
                                      <p:to x="100000" y="90000"/>
                                    </p:animScale>
                                    <p:animScale>
                                      <p:cBhvr>
                                        <p:cTn id="52" dur="166" decel="50000">
                                          <p:stCondLst>
                                            <p:cond delay="1668"/>
                                          </p:stCondLst>
                                        </p:cTn>
                                        <p:tgtEl>
                                          <p:spTgt spid="13"/>
                                        </p:tgtEl>
                                      </p:cBhvr>
                                      <p:to x="100000" y="100000"/>
                                    </p:animScale>
                                    <p:animScale>
                                      <p:cBhvr>
                                        <p:cTn id="53" dur="26">
                                          <p:stCondLst>
                                            <p:cond delay="1808"/>
                                          </p:stCondLst>
                                        </p:cTn>
                                        <p:tgtEl>
                                          <p:spTgt spid="13"/>
                                        </p:tgtEl>
                                      </p:cBhvr>
                                      <p:to x="100000" y="95000"/>
                                    </p:animScale>
                                    <p:animScale>
                                      <p:cBhvr>
                                        <p:cTn id="54"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9"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078052-56F4-8ADC-4E5E-B451DCA5FAF7}"/>
              </a:ext>
            </a:extLst>
          </p:cNvPr>
          <p:cNvPicPr>
            <a:picLocks noChangeAspect="1"/>
          </p:cNvPicPr>
          <p:nvPr/>
        </p:nvPicPr>
        <p:blipFill>
          <a:blip r:embed="rId3"/>
          <a:stretch>
            <a:fillRect/>
          </a:stretch>
        </p:blipFill>
        <p:spPr>
          <a:xfrm>
            <a:off x="942474" y="4000500"/>
            <a:ext cx="15850974" cy="5596613"/>
          </a:xfrm>
          <a:prstGeom prst="rect">
            <a:avLst/>
          </a:prstGeom>
        </p:spPr>
      </p:pic>
      <p:sp>
        <p:nvSpPr>
          <p:cNvPr id="3" name="Rectangle 2">
            <a:extLst>
              <a:ext uri="{FF2B5EF4-FFF2-40B4-BE49-F238E27FC236}">
                <a16:creationId xmlns:a16="http://schemas.microsoft.com/office/drawing/2014/main" id="{CD1E8CC1-6223-9147-871E-DB47F2C1FE0B}"/>
              </a:ext>
            </a:extLst>
          </p:cNvPr>
          <p:cNvSpPr/>
          <p:nvPr/>
        </p:nvSpPr>
        <p:spPr>
          <a:xfrm>
            <a:off x="1589281" y="4595132"/>
            <a:ext cx="15849600" cy="769441"/>
          </a:xfrm>
          <a:prstGeom prst="rect">
            <a:avLst/>
          </a:prstGeom>
        </p:spPr>
        <p:txBody>
          <a:bodyPr wrap="square">
            <a:spAutoFit/>
          </a:bodyPr>
          <a:lstStyle/>
          <a:p>
            <a:pPr lvl="0" algn="just" defTabSz="1371600">
              <a:spcAft>
                <a:spcPts val="1125"/>
              </a:spcAft>
              <a:defRPr/>
            </a:pPr>
            <a:r>
              <a:rPr lang="en-US" sz="4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Câu</a:t>
            </a:r>
            <a:r>
              <a:rPr lang="en-US" sz="4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2: </a:t>
            </a:r>
            <a:r>
              <a:rPr lang="pt-BR" sz="4400" b="1" dirty="0">
                <a:solidFill>
                  <a:schemeClr val="bg1"/>
                </a:solidFill>
                <a:latin typeface="Times New Roman" panose="02020603050405020304" pitchFamily="18" charset="0"/>
                <a:cs typeface="Times New Roman" panose="02020603050405020304" pitchFamily="18" charset="0"/>
              </a:rPr>
              <a:t>Từ “cốc”  trong bài thơ có nghĩa là gì?</a:t>
            </a:r>
            <a:endParaRPr lang="en-US" sz="4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endParaRPr>
          </a:p>
        </p:txBody>
      </p:sp>
      <p:sp>
        <p:nvSpPr>
          <p:cNvPr id="4" name="TextBox 4">
            <a:extLst>
              <a:ext uri="{FF2B5EF4-FFF2-40B4-BE49-F238E27FC236}">
                <a16:creationId xmlns:a16="http://schemas.microsoft.com/office/drawing/2014/main" id="{F5F379AC-0FE0-2696-BD37-92F3F694C4A0}"/>
              </a:ext>
            </a:extLst>
          </p:cNvPr>
          <p:cNvSpPr txBox="1"/>
          <p:nvPr/>
        </p:nvSpPr>
        <p:spPr>
          <a:xfrm>
            <a:off x="914400" y="415703"/>
            <a:ext cx="4057650" cy="507383"/>
          </a:xfrm>
          <a:prstGeom prst="rect">
            <a:avLst/>
          </a:prstGeom>
        </p:spPr>
        <p:txBody>
          <a:bodyPr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1. </a:t>
            </a:r>
            <a:r>
              <a:rPr lang="en-US" sz="4400" b="1" dirty="0" err="1">
                <a:solidFill>
                  <a:srgbClr val="000000"/>
                </a:solidFill>
                <a:latin typeface="Times New Roman" panose="02020603050405020304" pitchFamily="18" charset="0"/>
                <a:cs typeface="Times New Roman" panose="02020603050405020304" pitchFamily="18" charset="0"/>
              </a:rPr>
              <a:t>Đọc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chú</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thích</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FC03D1C4-77D7-A8C2-A980-977EC987426D}"/>
              </a:ext>
            </a:extLst>
          </p:cNvPr>
          <p:cNvSpPr txBox="1"/>
          <p:nvPr/>
        </p:nvSpPr>
        <p:spPr>
          <a:xfrm>
            <a:off x="1371600" y="1257300"/>
            <a:ext cx="12080514" cy="677108"/>
          </a:xfrm>
          <a:prstGeom prst="rect">
            <a:avLst/>
          </a:prstGeom>
        </p:spPr>
        <p:txBody>
          <a:bodyPr wrap="square" lIns="0" tIns="0" rIns="0" bIns="0" rtlCol="0" anchor="t">
            <a:spAutoFit/>
          </a:bodyPr>
          <a:lstStyle/>
          <a:p>
            <a:r>
              <a:rPr lang="nl-NL" sz="4400" dirty="0">
                <a:latin typeface="Times New Roman" pitchFamily="18" charset="0"/>
                <a:cs typeface="Times New Roman" pitchFamily="18" charset="0"/>
              </a:rPr>
              <a:t>b. Chú thích</a:t>
            </a:r>
            <a:endParaRPr lang="en-US" sz="4400" dirty="0">
              <a:latin typeface="Times New Roman" pitchFamily="18" charset="0"/>
              <a:cs typeface="Times New Roman" pitchFamily="18" charset="0"/>
            </a:endParaRPr>
          </a:p>
        </p:txBody>
      </p:sp>
      <p:sp>
        <p:nvSpPr>
          <p:cNvPr id="9" name="TextBox 8">
            <a:extLst>
              <a:ext uri="{FF2B5EF4-FFF2-40B4-BE49-F238E27FC236}">
                <a16:creationId xmlns:a16="http://schemas.microsoft.com/office/drawing/2014/main" id="{E46B5B44-2863-3EDE-0A2B-15E9F5F207A0}"/>
              </a:ext>
            </a:extLst>
          </p:cNvPr>
          <p:cNvSpPr txBox="1"/>
          <p:nvPr/>
        </p:nvSpPr>
        <p:spPr>
          <a:xfrm>
            <a:off x="3113281" y="6044115"/>
            <a:ext cx="12039600" cy="2800767"/>
          </a:xfrm>
          <a:prstGeom prst="rect">
            <a:avLst/>
          </a:prstGeom>
          <a:noFill/>
        </p:spPr>
        <p:txBody>
          <a:bodyPr wrap="square">
            <a:spAutoFit/>
          </a:bodyPr>
          <a:lstStyle/>
          <a:p>
            <a:pPr marL="742950" indent="-742950">
              <a:buAutoNum type="alphaUcPeriod"/>
            </a:pPr>
            <a:r>
              <a:rPr lang="vi-VN" sz="4400" dirty="0">
                <a:solidFill>
                  <a:schemeClr val="bg1"/>
                </a:solidFill>
                <a:latin typeface="Times New Roman" panose="02020603050405020304" pitchFamily="18" charset="0"/>
                <a:cs typeface="Times New Roman" panose="02020603050405020304" pitchFamily="18" charset="0"/>
              </a:rPr>
              <a:t>Một </a:t>
            </a:r>
            <a:r>
              <a:rPr lang="en-US" sz="4400" dirty="0" err="1">
                <a:solidFill>
                  <a:schemeClr val="bg1"/>
                </a:solidFill>
                <a:latin typeface="Times New Roman" panose="02020603050405020304" pitchFamily="18" charset="0"/>
                <a:cs typeface="Times New Roman" panose="02020603050405020304" pitchFamily="18" charset="0"/>
              </a:rPr>
              <a:t>vật</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chứa</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chất</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lỏng</a:t>
            </a:r>
            <a:endParaRPr lang="en-US" sz="4400" dirty="0">
              <a:solidFill>
                <a:schemeClr val="bg1"/>
              </a:solidFill>
              <a:latin typeface="Times New Roman" panose="02020603050405020304" pitchFamily="18" charset="0"/>
              <a:cs typeface="Times New Roman" panose="02020603050405020304" pitchFamily="18" charset="0"/>
            </a:endParaRPr>
          </a:p>
          <a:p>
            <a:pPr marL="742950" indent="-742950">
              <a:buAutoNum type="alphaUcPeriod"/>
            </a:pPr>
            <a:r>
              <a:rPr lang="en-US" sz="4400" dirty="0" err="1">
                <a:solidFill>
                  <a:schemeClr val="bg1"/>
                </a:solidFill>
                <a:latin typeface="Times New Roman" panose="02020603050405020304" pitchFamily="18" charset="0"/>
                <a:cs typeface="Times New Roman" panose="02020603050405020304" pitchFamily="18" charset="0"/>
              </a:rPr>
              <a:t>Tiếng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chim</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hót</a:t>
            </a:r>
            <a:endParaRPr lang="en-US" sz="4400" dirty="0">
              <a:solidFill>
                <a:schemeClr val="bg1"/>
              </a:solidFill>
              <a:latin typeface="Times New Roman" panose="02020603050405020304" pitchFamily="18" charset="0"/>
              <a:cs typeface="Times New Roman" panose="02020603050405020304" pitchFamily="18" charset="0"/>
            </a:endParaRPr>
          </a:p>
          <a:p>
            <a:pPr marL="742950" indent="-742950">
              <a:buFontTx/>
              <a:buAutoNum type="alphaUcPeriod"/>
            </a:pP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Từ</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mô</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phỏng</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âm</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thanh</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của</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tiếng</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mõ</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endParaRPr lang="en-US" sz="4400" dirty="0">
              <a:solidFill>
                <a:schemeClr val="bg1"/>
              </a:solidFill>
              <a:latin typeface="Times New Roman" panose="02020603050405020304" pitchFamily="18" charset="0"/>
              <a:cs typeface="Times New Roman" panose="02020603050405020304" pitchFamily="18" charset="0"/>
            </a:endParaRPr>
          </a:p>
          <a:p>
            <a:pPr marL="742950" indent="-742950">
              <a:buAutoNum type="alphaUcPeriod"/>
            </a:pPr>
            <a:r>
              <a:rPr lang="vi-VN" sz="4400" dirty="0">
                <a:solidFill>
                  <a:schemeClr val="bg1"/>
                </a:solidFill>
                <a:latin typeface="Times New Roman" panose="02020603050405020304" pitchFamily="18" charset="0"/>
                <a:cs typeface="Times New Roman" panose="02020603050405020304" pitchFamily="18" charset="0"/>
              </a:rPr>
              <a:t>Một </a:t>
            </a:r>
            <a:r>
              <a:rPr lang="en-US" sz="4400" dirty="0" err="1">
                <a:solidFill>
                  <a:schemeClr val="bg1"/>
                </a:solidFill>
                <a:latin typeface="Times New Roman" panose="02020603050405020304" pitchFamily="18" charset="0"/>
                <a:cs typeface="Times New Roman" panose="02020603050405020304" pitchFamily="18" charset="0"/>
              </a:rPr>
              <a:t>đơn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vị</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đo</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lường</a:t>
            </a:r>
            <a:endParaRPr lang="en-US" sz="4400" dirty="0">
              <a:solidFill>
                <a:schemeClr val="bg1"/>
              </a:solidFill>
              <a:latin typeface="Times New Roman" panose="02020603050405020304" pitchFamily="18" charset="0"/>
              <a:cs typeface="Times New Roman" panose="02020603050405020304" pitchFamily="18" charset="0"/>
            </a:endParaRPr>
          </a:p>
        </p:txBody>
      </p:sp>
      <p:pic>
        <p:nvPicPr>
          <p:cNvPr id="11" name="Picture 10" descr="A blue spiral notebook with a yellow pencil&#10;&#10;Description automatically generated">
            <a:extLst>
              <a:ext uri="{FF2B5EF4-FFF2-40B4-BE49-F238E27FC236}">
                <a16:creationId xmlns:a16="http://schemas.microsoft.com/office/drawing/2014/main" id="{85E9BE68-EBA0-6116-EDEC-0D6362D020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62281" y="1537257"/>
            <a:ext cx="3657607" cy="3657607"/>
          </a:xfrm>
          <a:prstGeom prst="rect">
            <a:avLst/>
          </a:prstGeom>
        </p:spPr>
      </p:pic>
      <p:pic>
        <p:nvPicPr>
          <p:cNvPr id="13" name="Picture 12" descr="A green check mark on a black background&#10;&#10;Description automatically generated">
            <a:extLst>
              <a:ext uri="{FF2B5EF4-FFF2-40B4-BE49-F238E27FC236}">
                <a16:creationId xmlns:a16="http://schemas.microsoft.com/office/drawing/2014/main" id="{B109C82B-E7E7-0A20-8328-5C55764C95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268200" y="6819900"/>
            <a:ext cx="1249195" cy="1249195"/>
          </a:xfrm>
          <a:prstGeom prst="rect">
            <a:avLst/>
          </a:prstGeom>
        </p:spPr>
      </p:pic>
      <p:sp>
        <p:nvSpPr>
          <p:cNvPr id="7" name="TextBox 6">
            <a:extLst>
              <a:ext uri="{FF2B5EF4-FFF2-40B4-BE49-F238E27FC236}">
                <a16:creationId xmlns:a16="http://schemas.microsoft.com/office/drawing/2014/main" id="{DAB2BC6B-2AC0-2ED1-9B4D-AAD952D72266}"/>
              </a:ext>
            </a:extLst>
          </p:cNvPr>
          <p:cNvSpPr txBox="1"/>
          <p:nvPr/>
        </p:nvSpPr>
        <p:spPr>
          <a:xfrm>
            <a:off x="2818441" y="2273190"/>
            <a:ext cx="12651117" cy="1504258"/>
          </a:xfrm>
          <a:prstGeom prst="rect">
            <a:avLst/>
          </a:prstGeom>
        </p:spPr>
        <p:txBody>
          <a:bodyPr wrap="square" lIns="0" tIns="0" rIns="0" bIns="0" rtlCol="0" anchor="t">
            <a:spAutoFit/>
          </a:bodyPr>
          <a:lstStyle/>
          <a:p>
            <a:pPr algn="ctr">
              <a:lnSpc>
                <a:spcPct val="80000"/>
              </a:lnSpc>
            </a:pPr>
            <a:r>
              <a:rPr lang="en-US" sz="11500" b="1" dirty="0" err="1">
                <a:solidFill>
                  <a:srgbClr val="FF0000"/>
                </a:solidFill>
                <a:latin typeface="#9Slide05 Dancing Script" panose="03080800040507000D00" pitchFamily="66" charset="0"/>
                <a:cs typeface="Times New Roman" pitchFamily="18" charset="0"/>
              </a:rPr>
              <a:t>Triệu</a:t>
            </a:r>
            <a:r>
              <a:rPr lang="en-US" sz="11500" b="1" dirty="0">
                <a:solidFill>
                  <a:srgbClr val="FF0000"/>
                </a:solidFill>
                <a:latin typeface="#9Slide05 Dancing Script" panose="03080800040507000D00" pitchFamily="66" charset="0"/>
                <a:cs typeface="Times New Roman" pitchFamily="18" charset="0"/>
              </a:rPr>
              <a:t> </a:t>
            </a:r>
            <a:r>
              <a:rPr lang="en-US" sz="11500" b="1" dirty="0" err="1">
                <a:solidFill>
                  <a:srgbClr val="FF0000"/>
                </a:solidFill>
                <a:latin typeface="#9Slide05 Dancing Script" panose="03080800040507000D00" pitchFamily="66" charset="0"/>
                <a:cs typeface="Times New Roman" pitchFamily="18" charset="0"/>
              </a:rPr>
              <a:t>phú</a:t>
            </a:r>
            <a:r>
              <a:rPr lang="en-US" sz="11500" b="1" dirty="0">
                <a:solidFill>
                  <a:srgbClr val="FF0000"/>
                </a:solidFill>
                <a:latin typeface="#9Slide05 Dancing Script" panose="03080800040507000D00" pitchFamily="66" charset="0"/>
                <a:cs typeface="Times New Roman" pitchFamily="18" charset="0"/>
              </a:rPr>
              <a:t> </a:t>
            </a:r>
            <a:r>
              <a:rPr lang="en-US" sz="11500" b="1" dirty="0" err="1">
                <a:solidFill>
                  <a:srgbClr val="FF0000"/>
                </a:solidFill>
                <a:latin typeface="#9Slide05 Dancing Script" panose="03080800040507000D00" pitchFamily="66" charset="0"/>
                <a:cs typeface="Times New Roman" pitchFamily="18" charset="0"/>
              </a:rPr>
              <a:t>từ</a:t>
            </a:r>
            <a:r>
              <a:rPr lang="en-US" sz="11500" b="1" dirty="0">
                <a:solidFill>
                  <a:srgbClr val="FF0000"/>
                </a:solidFill>
                <a:latin typeface="#9Slide05 Dancing Script" panose="03080800040507000D00" pitchFamily="66" charset="0"/>
                <a:cs typeface="Times New Roman" pitchFamily="18" charset="0"/>
              </a:rPr>
              <a:t> </a:t>
            </a:r>
            <a:r>
              <a:rPr lang="en-US" sz="11500" b="1" dirty="0" err="1">
                <a:solidFill>
                  <a:srgbClr val="FF0000"/>
                </a:solidFill>
                <a:latin typeface="#9Slide05 Dancing Script" panose="03080800040507000D00" pitchFamily="66" charset="0"/>
                <a:cs typeface="Times New Roman" pitchFamily="18" charset="0"/>
              </a:rPr>
              <a:t>vựng</a:t>
            </a:r>
            <a:endParaRPr lang="nl-NL" sz="11500" b="1" dirty="0">
              <a:solidFill>
                <a:srgbClr val="FF0000"/>
              </a:solidFill>
              <a:latin typeface="#9Slide05 Dancing Script" panose="03080800040507000D00" pitchFamily="66" charset="0"/>
              <a:cs typeface="Times New Roman" pitchFamily="18" charset="0"/>
            </a:endParaRPr>
          </a:p>
        </p:txBody>
      </p:sp>
      <p:sp>
        <p:nvSpPr>
          <p:cNvPr id="8" name="Freeform 5">
            <a:extLst>
              <a:ext uri="{FF2B5EF4-FFF2-40B4-BE49-F238E27FC236}">
                <a16:creationId xmlns:a16="http://schemas.microsoft.com/office/drawing/2014/main" id="{ABFD34E0-432D-B38F-6A24-EEB24F840949}"/>
              </a:ext>
            </a:extLst>
          </p:cNvPr>
          <p:cNvSpPr/>
          <p:nvPr/>
        </p:nvSpPr>
        <p:spPr>
          <a:xfrm>
            <a:off x="-725805" y="6172200"/>
            <a:ext cx="3669030" cy="4114800"/>
          </a:xfrm>
          <a:custGeom>
            <a:avLst/>
            <a:gdLst/>
            <a:ahLst/>
            <a:cxnLst/>
            <a:rect l="l" t="t" r="r" b="b"/>
            <a:pathLst>
              <a:path w="3669030" h="4114800">
                <a:moveTo>
                  <a:pt x="0" y="0"/>
                </a:moveTo>
                <a:lnTo>
                  <a:pt x="3669030" y="0"/>
                </a:lnTo>
                <a:lnTo>
                  <a:pt x="366903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259317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80">
                                          <p:stCondLst>
                                            <p:cond delay="0"/>
                                          </p:stCondLst>
                                        </p:cTn>
                                        <p:tgtEl>
                                          <p:spTgt spid="13"/>
                                        </p:tgtEl>
                                      </p:cBhvr>
                                    </p:animEffect>
                                    <p:anim calcmode="lin" valueType="num">
                                      <p:cBhvr>
                                        <p:cTn id="25"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30" dur="26">
                                          <p:stCondLst>
                                            <p:cond delay="650"/>
                                          </p:stCondLst>
                                        </p:cTn>
                                        <p:tgtEl>
                                          <p:spTgt spid="13"/>
                                        </p:tgtEl>
                                      </p:cBhvr>
                                      <p:to x="100000" y="60000"/>
                                    </p:animScale>
                                    <p:animScale>
                                      <p:cBhvr>
                                        <p:cTn id="31" dur="166" decel="50000">
                                          <p:stCondLst>
                                            <p:cond delay="676"/>
                                          </p:stCondLst>
                                        </p:cTn>
                                        <p:tgtEl>
                                          <p:spTgt spid="13"/>
                                        </p:tgtEl>
                                      </p:cBhvr>
                                      <p:to x="100000" y="100000"/>
                                    </p:animScale>
                                    <p:animScale>
                                      <p:cBhvr>
                                        <p:cTn id="32" dur="26">
                                          <p:stCondLst>
                                            <p:cond delay="1312"/>
                                          </p:stCondLst>
                                        </p:cTn>
                                        <p:tgtEl>
                                          <p:spTgt spid="13"/>
                                        </p:tgtEl>
                                      </p:cBhvr>
                                      <p:to x="100000" y="80000"/>
                                    </p:animScale>
                                    <p:animScale>
                                      <p:cBhvr>
                                        <p:cTn id="33" dur="166" decel="50000">
                                          <p:stCondLst>
                                            <p:cond delay="1338"/>
                                          </p:stCondLst>
                                        </p:cTn>
                                        <p:tgtEl>
                                          <p:spTgt spid="13"/>
                                        </p:tgtEl>
                                      </p:cBhvr>
                                      <p:to x="100000" y="100000"/>
                                    </p:animScale>
                                    <p:animScale>
                                      <p:cBhvr>
                                        <p:cTn id="34" dur="26">
                                          <p:stCondLst>
                                            <p:cond delay="1642"/>
                                          </p:stCondLst>
                                        </p:cTn>
                                        <p:tgtEl>
                                          <p:spTgt spid="13"/>
                                        </p:tgtEl>
                                      </p:cBhvr>
                                      <p:to x="100000" y="90000"/>
                                    </p:animScale>
                                    <p:animScale>
                                      <p:cBhvr>
                                        <p:cTn id="35" dur="166" decel="50000">
                                          <p:stCondLst>
                                            <p:cond delay="1668"/>
                                          </p:stCondLst>
                                        </p:cTn>
                                        <p:tgtEl>
                                          <p:spTgt spid="13"/>
                                        </p:tgtEl>
                                      </p:cBhvr>
                                      <p:to x="100000" y="100000"/>
                                    </p:animScale>
                                    <p:animScale>
                                      <p:cBhvr>
                                        <p:cTn id="36" dur="26">
                                          <p:stCondLst>
                                            <p:cond delay="1808"/>
                                          </p:stCondLst>
                                        </p:cTn>
                                        <p:tgtEl>
                                          <p:spTgt spid="13"/>
                                        </p:tgtEl>
                                      </p:cBhvr>
                                      <p:to x="100000" y="95000"/>
                                    </p:animScale>
                                    <p:animScale>
                                      <p:cBhvr>
                                        <p:cTn id="37"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AA1229-F00C-3114-CDF9-53D3D0362B37}"/>
              </a:ext>
            </a:extLst>
          </p:cNvPr>
          <p:cNvPicPr>
            <a:picLocks noChangeAspect="1"/>
          </p:cNvPicPr>
          <p:nvPr/>
        </p:nvPicPr>
        <p:blipFill>
          <a:blip r:embed="rId3"/>
          <a:stretch>
            <a:fillRect/>
          </a:stretch>
        </p:blipFill>
        <p:spPr>
          <a:xfrm>
            <a:off x="942474" y="4000500"/>
            <a:ext cx="15850974" cy="5596613"/>
          </a:xfrm>
          <a:prstGeom prst="rect">
            <a:avLst/>
          </a:prstGeom>
        </p:spPr>
      </p:pic>
      <p:sp>
        <p:nvSpPr>
          <p:cNvPr id="3" name="Rectangle 2">
            <a:extLst>
              <a:ext uri="{FF2B5EF4-FFF2-40B4-BE49-F238E27FC236}">
                <a16:creationId xmlns:a16="http://schemas.microsoft.com/office/drawing/2014/main" id="{CD1E8CC1-6223-9147-871E-DB47F2C1FE0B}"/>
              </a:ext>
            </a:extLst>
          </p:cNvPr>
          <p:cNvSpPr/>
          <p:nvPr/>
        </p:nvSpPr>
        <p:spPr>
          <a:xfrm>
            <a:off x="1589281" y="4595132"/>
            <a:ext cx="15849600" cy="769441"/>
          </a:xfrm>
          <a:prstGeom prst="rect">
            <a:avLst/>
          </a:prstGeom>
        </p:spPr>
        <p:txBody>
          <a:bodyPr wrap="square">
            <a:spAutoFit/>
          </a:bodyPr>
          <a:lstStyle/>
          <a:p>
            <a:pPr lvl="0" algn="just" defTabSz="1371600">
              <a:spcAft>
                <a:spcPts val="1125"/>
              </a:spcAft>
              <a:defRPr/>
            </a:pPr>
            <a:r>
              <a:rPr lang="en-US" sz="4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Câu</a:t>
            </a:r>
            <a:r>
              <a:rPr lang="en-US" sz="4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3: </a:t>
            </a:r>
            <a:r>
              <a:rPr lang="pt-BR" sz="4400" b="1" dirty="0">
                <a:solidFill>
                  <a:schemeClr val="bg1"/>
                </a:solidFill>
                <a:latin typeface="Times New Roman" panose="02020603050405020304" pitchFamily="18" charset="0"/>
                <a:cs typeface="Times New Roman" panose="02020603050405020304" pitchFamily="18" charset="0"/>
              </a:rPr>
              <a:t>Từ “om"  trong bài thơ được hiểu theo nghĩa nào?</a:t>
            </a:r>
            <a:endParaRPr lang="en-US" sz="4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endParaRPr>
          </a:p>
        </p:txBody>
      </p:sp>
      <p:sp>
        <p:nvSpPr>
          <p:cNvPr id="4" name="TextBox 4">
            <a:extLst>
              <a:ext uri="{FF2B5EF4-FFF2-40B4-BE49-F238E27FC236}">
                <a16:creationId xmlns:a16="http://schemas.microsoft.com/office/drawing/2014/main" id="{F5F379AC-0FE0-2696-BD37-92F3F694C4A0}"/>
              </a:ext>
            </a:extLst>
          </p:cNvPr>
          <p:cNvSpPr txBox="1"/>
          <p:nvPr/>
        </p:nvSpPr>
        <p:spPr>
          <a:xfrm>
            <a:off x="914400" y="415703"/>
            <a:ext cx="4057650" cy="507383"/>
          </a:xfrm>
          <a:prstGeom prst="rect">
            <a:avLst/>
          </a:prstGeom>
        </p:spPr>
        <p:txBody>
          <a:bodyPr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1. </a:t>
            </a:r>
            <a:r>
              <a:rPr lang="en-US" sz="4400" b="1" dirty="0" err="1">
                <a:solidFill>
                  <a:srgbClr val="000000"/>
                </a:solidFill>
                <a:latin typeface="Times New Roman" panose="02020603050405020304" pitchFamily="18" charset="0"/>
                <a:cs typeface="Times New Roman" panose="02020603050405020304" pitchFamily="18" charset="0"/>
              </a:rPr>
              <a:t>Đọc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chú</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thích</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FC03D1C4-77D7-A8C2-A980-977EC987426D}"/>
              </a:ext>
            </a:extLst>
          </p:cNvPr>
          <p:cNvSpPr txBox="1"/>
          <p:nvPr/>
        </p:nvSpPr>
        <p:spPr>
          <a:xfrm>
            <a:off x="1371600" y="1257300"/>
            <a:ext cx="12080514" cy="677108"/>
          </a:xfrm>
          <a:prstGeom prst="rect">
            <a:avLst/>
          </a:prstGeom>
        </p:spPr>
        <p:txBody>
          <a:bodyPr wrap="square" lIns="0" tIns="0" rIns="0" bIns="0" rtlCol="0" anchor="t">
            <a:spAutoFit/>
          </a:bodyPr>
          <a:lstStyle/>
          <a:p>
            <a:r>
              <a:rPr lang="nl-NL" sz="4400" dirty="0">
                <a:latin typeface="Times New Roman" pitchFamily="18" charset="0"/>
                <a:cs typeface="Times New Roman" pitchFamily="18" charset="0"/>
              </a:rPr>
              <a:t>b. Chú thích</a:t>
            </a:r>
            <a:endParaRPr lang="en-US" sz="4400" dirty="0">
              <a:latin typeface="Times New Roman" pitchFamily="18" charset="0"/>
              <a:cs typeface="Times New Roman" pitchFamily="18" charset="0"/>
            </a:endParaRPr>
          </a:p>
        </p:txBody>
      </p:sp>
      <p:sp>
        <p:nvSpPr>
          <p:cNvPr id="9" name="TextBox 8">
            <a:extLst>
              <a:ext uri="{FF2B5EF4-FFF2-40B4-BE49-F238E27FC236}">
                <a16:creationId xmlns:a16="http://schemas.microsoft.com/office/drawing/2014/main" id="{E46B5B44-2863-3EDE-0A2B-15E9F5F207A0}"/>
              </a:ext>
            </a:extLst>
          </p:cNvPr>
          <p:cNvSpPr txBox="1"/>
          <p:nvPr/>
        </p:nvSpPr>
        <p:spPr>
          <a:xfrm>
            <a:off x="3113281" y="6044115"/>
            <a:ext cx="12039600" cy="2800767"/>
          </a:xfrm>
          <a:prstGeom prst="rect">
            <a:avLst/>
          </a:prstGeom>
          <a:noFill/>
        </p:spPr>
        <p:txBody>
          <a:bodyPr wrap="square">
            <a:spAutoFit/>
          </a:bodyPr>
          <a:lstStyle/>
          <a:p>
            <a:pPr marL="742950" indent="-742950">
              <a:buAutoNum type="alphaUcPeriod"/>
            </a:pPr>
            <a:r>
              <a:rPr lang="vi-VN" sz="4400" dirty="0">
                <a:solidFill>
                  <a:schemeClr val="bg1"/>
                </a:solidFill>
                <a:latin typeface="Times New Roman" panose="02020603050405020304" pitchFamily="18" charset="0"/>
                <a:cs typeface="Times New Roman" panose="02020603050405020304" pitchFamily="18" charset="0"/>
              </a:rPr>
              <a:t>Một </a:t>
            </a:r>
            <a:r>
              <a:rPr lang="en-US" sz="4400" dirty="0" err="1">
                <a:solidFill>
                  <a:schemeClr val="bg1"/>
                </a:solidFill>
                <a:latin typeface="Times New Roman" panose="02020603050405020304" pitchFamily="18" charset="0"/>
                <a:cs typeface="Times New Roman" panose="02020603050405020304" pitchFamily="18" charset="0"/>
              </a:rPr>
              <a:t>loại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cá</a:t>
            </a:r>
            <a:endParaRPr lang="en-US" sz="4400" dirty="0">
              <a:solidFill>
                <a:schemeClr val="bg1"/>
              </a:solidFill>
              <a:latin typeface="Times New Roman" panose="02020603050405020304" pitchFamily="18" charset="0"/>
              <a:cs typeface="Times New Roman" panose="02020603050405020304" pitchFamily="18" charset="0"/>
            </a:endParaRPr>
          </a:p>
          <a:p>
            <a:pPr marL="742950" indent="-742950">
              <a:buAutoNum type="alphaUcPeriod"/>
            </a:pPr>
            <a:r>
              <a:rPr lang="en-US" sz="4400" dirty="0">
                <a:solidFill>
                  <a:schemeClr val="bg1"/>
                </a:solidFill>
                <a:latin typeface="Times New Roman" panose="02020603050405020304" pitchFamily="18" charset="0"/>
                <a:cs typeface="Times New Roman" panose="02020603050405020304" pitchFamily="18" charset="0"/>
              </a:rPr>
              <a:t>Vang to, </a:t>
            </a:r>
            <a:r>
              <a:rPr lang="en-US" sz="4400" dirty="0" err="1">
                <a:solidFill>
                  <a:schemeClr val="bg1"/>
                </a:solidFill>
                <a:latin typeface="Times New Roman" panose="02020603050405020304" pitchFamily="18" charset="0"/>
                <a:cs typeface="Times New Roman" panose="02020603050405020304" pitchFamily="18" charset="0"/>
              </a:rPr>
              <a:t>ồn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ào</a:t>
            </a:r>
            <a:endParaRPr lang="en-US" sz="4400" dirty="0">
              <a:solidFill>
                <a:schemeClr val="bg1"/>
              </a:solidFill>
              <a:latin typeface="Times New Roman" panose="02020603050405020304" pitchFamily="18" charset="0"/>
              <a:cs typeface="Times New Roman" panose="02020603050405020304" pitchFamily="18" charset="0"/>
            </a:endParaRPr>
          </a:p>
          <a:p>
            <a:pPr marL="742950" indent="-742950">
              <a:buFontTx/>
              <a:buAutoNum type="alphaUcPeriod"/>
            </a:pP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Một</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món</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ăn</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endParaRPr lang="en-US" sz="4400" dirty="0">
              <a:solidFill>
                <a:schemeClr val="bg1"/>
              </a:solidFill>
              <a:latin typeface="Times New Roman" panose="02020603050405020304" pitchFamily="18" charset="0"/>
              <a:cs typeface="Times New Roman" panose="02020603050405020304" pitchFamily="18" charset="0"/>
            </a:endParaRPr>
          </a:p>
          <a:p>
            <a:pPr marL="742950" indent="-742950">
              <a:buAutoNum type="alphaUcPeriod"/>
            </a:pPr>
            <a:r>
              <a:rPr lang="vi-VN" sz="4400" dirty="0">
                <a:solidFill>
                  <a:schemeClr val="bg1"/>
                </a:solidFill>
                <a:latin typeface="Times New Roman" panose="02020603050405020304" pitchFamily="18" charset="0"/>
                <a:cs typeface="Times New Roman" panose="02020603050405020304" pitchFamily="18" charset="0"/>
              </a:rPr>
              <a:t>Một </a:t>
            </a:r>
            <a:r>
              <a:rPr lang="en-US" sz="4400" dirty="0" err="1">
                <a:solidFill>
                  <a:schemeClr val="bg1"/>
                </a:solidFill>
                <a:latin typeface="Times New Roman" panose="02020603050405020304" pitchFamily="18" charset="0"/>
                <a:cs typeface="Times New Roman" panose="02020603050405020304" pitchFamily="18" charset="0"/>
              </a:rPr>
              <a:t>cách</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nấu</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nướng</a:t>
            </a:r>
            <a:endParaRPr lang="en-US" sz="4400" dirty="0">
              <a:solidFill>
                <a:schemeClr val="bg1"/>
              </a:solidFill>
              <a:latin typeface="Times New Roman" panose="02020603050405020304" pitchFamily="18" charset="0"/>
              <a:cs typeface="Times New Roman" panose="02020603050405020304" pitchFamily="18" charset="0"/>
            </a:endParaRPr>
          </a:p>
        </p:txBody>
      </p:sp>
      <p:pic>
        <p:nvPicPr>
          <p:cNvPr id="11" name="Picture 10" descr="A blue spiral notebook with a yellow pencil&#10;&#10;Description automatically generated">
            <a:extLst>
              <a:ext uri="{FF2B5EF4-FFF2-40B4-BE49-F238E27FC236}">
                <a16:creationId xmlns:a16="http://schemas.microsoft.com/office/drawing/2014/main" id="{85E9BE68-EBA0-6116-EDEC-0D6362D020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630393" y="937525"/>
            <a:ext cx="3657607" cy="3657607"/>
          </a:xfrm>
          <a:prstGeom prst="rect">
            <a:avLst/>
          </a:prstGeom>
        </p:spPr>
      </p:pic>
      <p:pic>
        <p:nvPicPr>
          <p:cNvPr id="13" name="Picture 12" descr="A green check mark on a black background&#10;&#10;Description automatically generated">
            <a:extLst>
              <a:ext uri="{FF2B5EF4-FFF2-40B4-BE49-F238E27FC236}">
                <a16:creationId xmlns:a16="http://schemas.microsoft.com/office/drawing/2014/main" id="{B109C82B-E7E7-0A20-8328-5C55764C95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62800" y="6198700"/>
            <a:ext cx="1249195" cy="1249195"/>
          </a:xfrm>
          <a:prstGeom prst="rect">
            <a:avLst/>
          </a:prstGeom>
        </p:spPr>
      </p:pic>
      <p:sp>
        <p:nvSpPr>
          <p:cNvPr id="7" name="TextBox 6">
            <a:extLst>
              <a:ext uri="{FF2B5EF4-FFF2-40B4-BE49-F238E27FC236}">
                <a16:creationId xmlns:a16="http://schemas.microsoft.com/office/drawing/2014/main" id="{99EAD42E-67CF-27B3-0EC7-062875B73FF6}"/>
              </a:ext>
            </a:extLst>
          </p:cNvPr>
          <p:cNvSpPr txBox="1"/>
          <p:nvPr/>
        </p:nvSpPr>
        <p:spPr>
          <a:xfrm>
            <a:off x="2818441" y="2273190"/>
            <a:ext cx="12651117" cy="1504258"/>
          </a:xfrm>
          <a:prstGeom prst="rect">
            <a:avLst/>
          </a:prstGeom>
        </p:spPr>
        <p:txBody>
          <a:bodyPr wrap="square" lIns="0" tIns="0" rIns="0" bIns="0" rtlCol="0" anchor="t">
            <a:spAutoFit/>
          </a:bodyPr>
          <a:lstStyle/>
          <a:p>
            <a:pPr algn="ctr">
              <a:lnSpc>
                <a:spcPct val="80000"/>
              </a:lnSpc>
            </a:pPr>
            <a:r>
              <a:rPr lang="en-US" sz="11500" b="1" dirty="0" err="1">
                <a:solidFill>
                  <a:srgbClr val="FF0000"/>
                </a:solidFill>
                <a:latin typeface="#9Slide05 Dancing Script" panose="03080800040507000D00" pitchFamily="66" charset="0"/>
                <a:cs typeface="Times New Roman" pitchFamily="18" charset="0"/>
              </a:rPr>
              <a:t>Triệu</a:t>
            </a:r>
            <a:r>
              <a:rPr lang="en-US" sz="11500" b="1" dirty="0">
                <a:solidFill>
                  <a:srgbClr val="FF0000"/>
                </a:solidFill>
                <a:latin typeface="#9Slide05 Dancing Script" panose="03080800040507000D00" pitchFamily="66" charset="0"/>
                <a:cs typeface="Times New Roman" pitchFamily="18" charset="0"/>
              </a:rPr>
              <a:t> </a:t>
            </a:r>
            <a:r>
              <a:rPr lang="en-US" sz="11500" b="1" dirty="0" err="1">
                <a:solidFill>
                  <a:srgbClr val="FF0000"/>
                </a:solidFill>
                <a:latin typeface="#9Slide05 Dancing Script" panose="03080800040507000D00" pitchFamily="66" charset="0"/>
                <a:cs typeface="Times New Roman" pitchFamily="18" charset="0"/>
              </a:rPr>
              <a:t>phú</a:t>
            </a:r>
            <a:r>
              <a:rPr lang="en-US" sz="11500" b="1" dirty="0">
                <a:solidFill>
                  <a:srgbClr val="FF0000"/>
                </a:solidFill>
                <a:latin typeface="#9Slide05 Dancing Script" panose="03080800040507000D00" pitchFamily="66" charset="0"/>
                <a:cs typeface="Times New Roman" pitchFamily="18" charset="0"/>
              </a:rPr>
              <a:t> </a:t>
            </a:r>
            <a:r>
              <a:rPr lang="en-US" sz="11500" b="1" dirty="0" err="1">
                <a:solidFill>
                  <a:srgbClr val="FF0000"/>
                </a:solidFill>
                <a:latin typeface="#9Slide05 Dancing Script" panose="03080800040507000D00" pitchFamily="66" charset="0"/>
                <a:cs typeface="Times New Roman" pitchFamily="18" charset="0"/>
              </a:rPr>
              <a:t>từ</a:t>
            </a:r>
            <a:r>
              <a:rPr lang="en-US" sz="11500" b="1" dirty="0">
                <a:solidFill>
                  <a:srgbClr val="FF0000"/>
                </a:solidFill>
                <a:latin typeface="#9Slide05 Dancing Script" panose="03080800040507000D00" pitchFamily="66" charset="0"/>
                <a:cs typeface="Times New Roman" pitchFamily="18" charset="0"/>
              </a:rPr>
              <a:t> </a:t>
            </a:r>
            <a:r>
              <a:rPr lang="en-US" sz="11500" b="1" dirty="0" err="1">
                <a:solidFill>
                  <a:srgbClr val="FF0000"/>
                </a:solidFill>
                <a:latin typeface="#9Slide05 Dancing Script" panose="03080800040507000D00" pitchFamily="66" charset="0"/>
                <a:cs typeface="Times New Roman" pitchFamily="18" charset="0"/>
              </a:rPr>
              <a:t>vựng</a:t>
            </a:r>
            <a:endParaRPr lang="nl-NL" sz="11500" b="1" dirty="0">
              <a:solidFill>
                <a:srgbClr val="FF0000"/>
              </a:solidFill>
              <a:latin typeface="#9Slide05 Dancing Script" panose="03080800040507000D00" pitchFamily="66" charset="0"/>
              <a:cs typeface="Times New Roman" pitchFamily="18" charset="0"/>
            </a:endParaRPr>
          </a:p>
        </p:txBody>
      </p:sp>
      <p:sp>
        <p:nvSpPr>
          <p:cNvPr id="8" name="Freeform 5">
            <a:extLst>
              <a:ext uri="{FF2B5EF4-FFF2-40B4-BE49-F238E27FC236}">
                <a16:creationId xmlns:a16="http://schemas.microsoft.com/office/drawing/2014/main" id="{A42D9F1F-7C52-0FA2-FFB6-9DF4CE3C76E5}"/>
              </a:ext>
            </a:extLst>
          </p:cNvPr>
          <p:cNvSpPr/>
          <p:nvPr/>
        </p:nvSpPr>
        <p:spPr>
          <a:xfrm>
            <a:off x="-725805" y="6172200"/>
            <a:ext cx="3669030" cy="4114800"/>
          </a:xfrm>
          <a:custGeom>
            <a:avLst/>
            <a:gdLst/>
            <a:ahLst/>
            <a:cxnLst/>
            <a:rect l="l" t="t" r="r" b="b"/>
            <a:pathLst>
              <a:path w="3669030" h="4114800">
                <a:moveTo>
                  <a:pt x="0" y="0"/>
                </a:moveTo>
                <a:lnTo>
                  <a:pt x="3669030" y="0"/>
                </a:lnTo>
                <a:lnTo>
                  <a:pt x="366903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3757528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80">
                                          <p:stCondLst>
                                            <p:cond delay="0"/>
                                          </p:stCondLst>
                                        </p:cTn>
                                        <p:tgtEl>
                                          <p:spTgt spid="13"/>
                                        </p:tgtEl>
                                      </p:cBhvr>
                                    </p:animEffect>
                                    <p:anim calcmode="lin" valueType="num">
                                      <p:cBhvr>
                                        <p:cTn id="25"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30" dur="26">
                                          <p:stCondLst>
                                            <p:cond delay="650"/>
                                          </p:stCondLst>
                                        </p:cTn>
                                        <p:tgtEl>
                                          <p:spTgt spid="13"/>
                                        </p:tgtEl>
                                      </p:cBhvr>
                                      <p:to x="100000" y="60000"/>
                                    </p:animScale>
                                    <p:animScale>
                                      <p:cBhvr>
                                        <p:cTn id="31" dur="166" decel="50000">
                                          <p:stCondLst>
                                            <p:cond delay="676"/>
                                          </p:stCondLst>
                                        </p:cTn>
                                        <p:tgtEl>
                                          <p:spTgt spid="13"/>
                                        </p:tgtEl>
                                      </p:cBhvr>
                                      <p:to x="100000" y="100000"/>
                                    </p:animScale>
                                    <p:animScale>
                                      <p:cBhvr>
                                        <p:cTn id="32" dur="26">
                                          <p:stCondLst>
                                            <p:cond delay="1312"/>
                                          </p:stCondLst>
                                        </p:cTn>
                                        <p:tgtEl>
                                          <p:spTgt spid="13"/>
                                        </p:tgtEl>
                                      </p:cBhvr>
                                      <p:to x="100000" y="80000"/>
                                    </p:animScale>
                                    <p:animScale>
                                      <p:cBhvr>
                                        <p:cTn id="33" dur="166" decel="50000">
                                          <p:stCondLst>
                                            <p:cond delay="1338"/>
                                          </p:stCondLst>
                                        </p:cTn>
                                        <p:tgtEl>
                                          <p:spTgt spid="13"/>
                                        </p:tgtEl>
                                      </p:cBhvr>
                                      <p:to x="100000" y="100000"/>
                                    </p:animScale>
                                    <p:animScale>
                                      <p:cBhvr>
                                        <p:cTn id="34" dur="26">
                                          <p:stCondLst>
                                            <p:cond delay="1642"/>
                                          </p:stCondLst>
                                        </p:cTn>
                                        <p:tgtEl>
                                          <p:spTgt spid="13"/>
                                        </p:tgtEl>
                                      </p:cBhvr>
                                      <p:to x="100000" y="90000"/>
                                    </p:animScale>
                                    <p:animScale>
                                      <p:cBhvr>
                                        <p:cTn id="35" dur="166" decel="50000">
                                          <p:stCondLst>
                                            <p:cond delay="1668"/>
                                          </p:stCondLst>
                                        </p:cTn>
                                        <p:tgtEl>
                                          <p:spTgt spid="13"/>
                                        </p:tgtEl>
                                      </p:cBhvr>
                                      <p:to x="100000" y="100000"/>
                                    </p:animScale>
                                    <p:animScale>
                                      <p:cBhvr>
                                        <p:cTn id="36" dur="26">
                                          <p:stCondLst>
                                            <p:cond delay="1808"/>
                                          </p:stCondLst>
                                        </p:cTn>
                                        <p:tgtEl>
                                          <p:spTgt spid="13"/>
                                        </p:tgtEl>
                                      </p:cBhvr>
                                      <p:to x="100000" y="95000"/>
                                    </p:animScale>
                                    <p:animScale>
                                      <p:cBhvr>
                                        <p:cTn id="37"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B40F55-0E6B-AD5A-B2DC-3E67D781D214}"/>
              </a:ext>
            </a:extLst>
          </p:cNvPr>
          <p:cNvPicPr>
            <a:picLocks noChangeAspect="1"/>
          </p:cNvPicPr>
          <p:nvPr/>
        </p:nvPicPr>
        <p:blipFill>
          <a:blip r:embed="rId3"/>
          <a:stretch>
            <a:fillRect/>
          </a:stretch>
        </p:blipFill>
        <p:spPr>
          <a:xfrm>
            <a:off x="942474" y="4000500"/>
            <a:ext cx="15850974" cy="5596613"/>
          </a:xfrm>
          <a:prstGeom prst="rect">
            <a:avLst/>
          </a:prstGeom>
        </p:spPr>
      </p:pic>
      <p:sp>
        <p:nvSpPr>
          <p:cNvPr id="3" name="Rectangle 2">
            <a:extLst>
              <a:ext uri="{FF2B5EF4-FFF2-40B4-BE49-F238E27FC236}">
                <a16:creationId xmlns:a16="http://schemas.microsoft.com/office/drawing/2014/main" id="{CD1E8CC1-6223-9147-871E-DB47F2C1FE0B}"/>
              </a:ext>
            </a:extLst>
          </p:cNvPr>
          <p:cNvSpPr/>
          <p:nvPr/>
        </p:nvSpPr>
        <p:spPr>
          <a:xfrm>
            <a:off x="1589281" y="4595132"/>
            <a:ext cx="15849600" cy="769441"/>
          </a:xfrm>
          <a:prstGeom prst="rect">
            <a:avLst/>
          </a:prstGeom>
        </p:spPr>
        <p:txBody>
          <a:bodyPr wrap="square">
            <a:spAutoFit/>
          </a:bodyPr>
          <a:lstStyle/>
          <a:p>
            <a:pPr lvl="0" algn="just" defTabSz="1371600">
              <a:spcAft>
                <a:spcPts val="1125"/>
              </a:spcAft>
              <a:defRPr/>
            </a:pPr>
            <a:r>
              <a:rPr lang="en-US" sz="4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Câu</a:t>
            </a:r>
            <a:r>
              <a:rPr lang="en-US" sz="4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4: </a:t>
            </a:r>
            <a:r>
              <a:rPr lang="pt-BR" sz="4400" b="1" dirty="0">
                <a:solidFill>
                  <a:schemeClr val="bg1"/>
                </a:solidFill>
                <a:latin typeface="Times New Roman" panose="02020603050405020304" pitchFamily="18" charset="0"/>
                <a:cs typeface="Times New Roman" panose="02020603050405020304" pitchFamily="18" charset="0"/>
              </a:rPr>
              <a:t>Từ “mõm mòm"  trong bài thơ có nghĩa là gì?</a:t>
            </a:r>
            <a:endParaRPr lang="en-US" sz="4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endParaRPr>
          </a:p>
        </p:txBody>
      </p:sp>
      <p:sp>
        <p:nvSpPr>
          <p:cNvPr id="4" name="TextBox 4">
            <a:extLst>
              <a:ext uri="{FF2B5EF4-FFF2-40B4-BE49-F238E27FC236}">
                <a16:creationId xmlns:a16="http://schemas.microsoft.com/office/drawing/2014/main" id="{F5F379AC-0FE0-2696-BD37-92F3F694C4A0}"/>
              </a:ext>
            </a:extLst>
          </p:cNvPr>
          <p:cNvSpPr txBox="1"/>
          <p:nvPr/>
        </p:nvSpPr>
        <p:spPr>
          <a:xfrm>
            <a:off x="914400" y="415703"/>
            <a:ext cx="4057650" cy="507383"/>
          </a:xfrm>
          <a:prstGeom prst="rect">
            <a:avLst/>
          </a:prstGeom>
        </p:spPr>
        <p:txBody>
          <a:bodyPr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1. </a:t>
            </a:r>
            <a:r>
              <a:rPr lang="en-US" sz="4400" b="1" dirty="0" err="1">
                <a:solidFill>
                  <a:srgbClr val="000000"/>
                </a:solidFill>
                <a:latin typeface="Times New Roman" panose="02020603050405020304" pitchFamily="18" charset="0"/>
                <a:cs typeface="Times New Roman" panose="02020603050405020304" pitchFamily="18" charset="0"/>
              </a:rPr>
              <a:t>Đọc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chú</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thích</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FC03D1C4-77D7-A8C2-A980-977EC987426D}"/>
              </a:ext>
            </a:extLst>
          </p:cNvPr>
          <p:cNvSpPr txBox="1"/>
          <p:nvPr/>
        </p:nvSpPr>
        <p:spPr>
          <a:xfrm>
            <a:off x="1371600" y="1257300"/>
            <a:ext cx="12080514" cy="677108"/>
          </a:xfrm>
          <a:prstGeom prst="rect">
            <a:avLst/>
          </a:prstGeom>
        </p:spPr>
        <p:txBody>
          <a:bodyPr wrap="square" lIns="0" tIns="0" rIns="0" bIns="0" rtlCol="0" anchor="t">
            <a:spAutoFit/>
          </a:bodyPr>
          <a:lstStyle/>
          <a:p>
            <a:r>
              <a:rPr lang="nl-NL" sz="4400" dirty="0">
                <a:latin typeface="Times New Roman" pitchFamily="18" charset="0"/>
                <a:cs typeface="Times New Roman" pitchFamily="18" charset="0"/>
              </a:rPr>
              <a:t>b. Chú thích</a:t>
            </a:r>
            <a:endParaRPr lang="en-US" sz="4400" dirty="0">
              <a:latin typeface="Times New Roman" pitchFamily="18" charset="0"/>
              <a:cs typeface="Times New Roman" pitchFamily="18" charset="0"/>
            </a:endParaRPr>
          </a:p>
        </p:txBody>
      </p:sp>
      <p:sp>
        <p:nvSpPr>
          <p:cNvPr id="9" name="TextBox 8">
            <a:extLst>
              <a:ext uri="{FF2B5EF4-FFF2-40B4-BE49-F238E27FC236}">
                <a16:creationId xmlns:a16="http://schemas.microsoft.com/office/drawing/2014/main" id="{E46B5B44-2863-3EDE-0A2B-15E9F5F207A0}"/>
              </a:ext>
            </a:extLst>
          </p:cNvPr>
          <p:cNvSpPr txBox="1"/>
          <p:nvPr/>
        </p:nvSpPr>
        <p:spPr>
          <a:xfrm>
            <a:off x="3113281" y="6044115"/>
            <a:ext cx="12039600" cy="2800767"/>
          </a:xfrm>
          <a:prstGeom prst="rect">
            <a:avLst/>
          </a:prstGeom>
          <a:noFill/>
        </p:spPr>
        <p:txBody>
          <a:bodyPr wrap="square">
            <a:spAutoFit/>
          </a:bodyPr>
          <a:lstStyle/>
          <a:p>
            <a:pPr marL="742950" indent="-742950">
              <a:buFontTx/>
              <a:buAutoNum type="alphaUcPeriod"/>
            </a:pP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Quá</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độ</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chín</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ý </a:t>
            </a: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nói</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duyên</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phận</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lỡ</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làng</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endParaRPr lang="en-US" sz="4400" dirty="0">
              <a:solidFill>
                <a:schemeClr val="bg1"/>
              </a:solidFill>
              <a:latin typeface="Times New Roman" panose="02020603050405020304" pitchFamily="18" charset="0"/>
              <a:cs typeface="Times New Roman" panose="02020603050405020304" pitchFamily="18" charset="0"/>
            </a:endParaRPr>
          </a:p>
          <a:p>
            <a:pPr marL="742950" indent="-742950">
              <a:buAutoNum type="alphaUcPeriod"/>
            </a:pPr>
            <a:r>
              <a:rPr lang="en-US" sz="4400" dirty="0" err="1">
                <a:solidFill>
                  <a:schemeClr val="bg1"/>
                </a:solidFill>
                <a:latin typeface="Times New Roman" panose="02020603050405020304" pitchFamily="18" charset="0"/>
                <a:cs typeface="Times New Roman" panose="02020603050405020304" pitchFamily="18" charset="0"/>
              </a:rPr>
              <a:t>Một</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loại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trái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cây</a:t>
            </a:r>
            <a:endParaRPr lang="en-US" sz="4400" dirty="0">
              <a:solidFill>
                <a:schemeClr val="bg1"/>
              </a:solidFill>
              <a:latin typeface="Times New Roman" panose="02020603050405020304" pitchFamily="18" charset="0"/>
              <a:cs typeface="Times New Roman" panose="02020603050405020304" pitchFamily="18" charset="0"/>
            </a:endParaRPr>
          </a:p>
          <a:p>
            <a:pPr marL="742950" indent="-742950">
              <a:buFontTx/>
              <a:buAutoNum type="alphaUcPeriod"/>
            </a:pP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Một</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tình</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trạng</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sức</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khỏe</a:t>
            </a:r>
            <a:endParaRPr lang="en-US" sz="4400" dirty="0">
              <a:solidFill>
                <a:schemeClr val="bg1"/>
              </a:solidFill>
              <a:latin typeface="Times New Roman" panose="02020603050405020304" pitchFamily="18" charset="0"/>
              <a:cs typeface="Times New Roman" panose="02020603050405020304" pitchFamily="18" charset="0"/>
            </a:endParaRPr>
          </a:p>
          <a:p>
            <a:pPr marL="742950" indent="-742950">
              <a:buAutoNum type="alphaUcPeriod"/>
            </a:pPr>
            <a:r>
              <a:rPr lang="vi-VN" sz="4400" dirty="0">
                <a:solidFill>
                  <a:schemeClr val="bg1"/>
                </a:solidFill>
                <a:latin typeface="Times New Roman" panose="02020603050405020304" pitchFamily="18" charset="0"/>
                <a:cs typeface="Times New Roman" panose="02020603050405020304" pitchFamily="18" charset="0"/>
              </a:rPr>
              <a:t>Một </a:t>
            </a:r>
            <a:r>
              <a:rPr lang="en-US" sz="4400" dirty="0" err="1">
                <a:solidFill>
                  <a:schemeClr val="bg1"/>
                </a:solidFill>
                <a:latin typeface="Times New Roman" panose="02020603050405020304" pitchFamily="18" charset="0"/>
                <a:cs typeface="Times New Roman" panose="02020603050405020304" pitchFamily="18" charset="0"/>
              </a:rPr>
              <a:t>loài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vật</a:t>
            </a:r>
            <a:endParaRPr lang="en-US" sz="4400" dirty="0">
              <a:solidFill>
                <a:schemeClr val="bg1"/>
              </a:solidFill>
              <a:latin typeface="Times New Roman" panose="02020603050405020304" pitchFamily="18" charset="0"/>
              <a:cs typeface="Times New Roman" panose="02020603050405020304" pitchFamily="18" charset="0"/>
            </a:endParaRPr>
          </a:p>
        </p:txBody>
      </p:sp>
      <p:pic>
        <p:nvPicPr>
          <p:cNvPr id="11" name="Picture 10" descr="A blue spiral notebook with a yellow pencil&#10;&#10;Description automatically generated">
            <a:extLst>
              <a:ext uri="{FF2B5EF4-FFF2-40B4-BE49-F238E27FC236}">
                <a16:creationId xmlns:a16="http://schemas.microsoft.com/office/drawing/2014/main" id="{85E9BE68-EBA0-6116-EDEC-0D6362D020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630393" y="937525"/>
            <a:ext cx="3657607" cy="3657607"/>
          </a:xfrm>
          <a:prstGeom prst="rect">
            <a:avLst/>
          </a:prstGeom>
        </p:spPr>
      </p:pic>
      <p:pic>
        <p:nvPicPr>
          <p:cNvPr id="13" name="Picture 12" descr="A green check mark on a black background&#10;&#10;Description automatically generated">
            <a:extLst>
              <a:ext uri="{FF2B5EF4-FFF2-40B4-BE49-F238E27FC236}">
                <a16:creationId xmlns:a16="http://schemas.microsoft.com/office/drawing/2014/main" id="{B109C82B-E7E7-0A20-8328-5C55764C95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649200" y="5581989"/>
            <a:ext cx="1249195" cy="1249195"/>
          </a:xfrm>
          <a:prstGeom prst="rect">
            <a:avLst/>
          </a:prstGeom>
        </p:spPr>
      </p:pic>
      <p:sp>
        <p:nvSpPr>
          <p:cNvPr id="7" name="TextBox 6">
            <a:extLst>
              <a:ext uri="{FF2B5EF4-FFF2-40B4-BE49-F238E27FC236}">
                <a16:creationId xmlns:a16="http://schemas.microsoft.com/office/drawing/2014/main" id="{51D28B9A-8188-1047-420F-227DC7D24761}"/>
              </a:ext>
            </a:extLst>
          </p:cNvPr>
          <p:cNvSpPr txBox="1"/>
          <p:nvPr/>
        </p:nvSpPr>
        <p:spPr>
          <a:xfrm>
            <a:off x="2818441" y="2273190"/>
            <a:ext cx="12651117" cy="1504258"/>
          </a:xfrm>
          <a:prstGeom prst="rect">
            <a:avLst/>
          </a:prstGeom>
        </p:spPr>
        <p:txBody>
          <a:bodyPr wrap="square" lIns="0" tIns="0" rIns="0" bIns="0" rtlCol="0" anchor="t">
            <a:spAutoFit/>
          </a:bodyPr>
          <a:lstStyle/>
          <a:p>
            <a:pPr algn="ctr">
              <a:lnSpc>
                <a:spcPct val="80000"/>
              </a:lnSpc>
            </a:pPr>
            <a:r>
              <a:rPr lang="en-US" sz="11500" b="1" dirty="0" err="1">
                <a:solidFill>
                  <a:srgbClr val="FF0000"/>
                </a:solidFill>
                <a:latin typeface="#9Slide05 Dancing Script" panose="03080800040507000D00" pitchFamily="66" charset="0"/>
                <a:cs typeface="Times New Roman" pitchFamily="18" charset="0"/>
              </a:rPr>
              <a:t>Triệu</a:t>
            </a:r>
            <a:r>
              <a:rPr lang="en-US" sz="11500" b="1" dirty="0">
                <a:solidFill>
                  <a:srgbClr val="FF0000"/>
                </a:solidFill>
                <a:latin typeface="#9Slide05 Dancing Script" panose="03080800040507000D00" pitchFamily="66" charset="0"/>
                <a:cs typeface="Times New Roman" pitchFamily="18" charset="0"/>
              </a:rPr>
              <a:t> </a:t>
            </a:r>
            <a:r>
              <a:rPr lang="en-US" sz="11500" b="1" dirty="0" err="1">
                <a:solidFill>
                  <a:srgbClr val="FF0000"/>
                </a:solidFill>
                <a:latin typeface="#9Slide05 Dancing Script" panose="03080800040507000D00" pitchFamily="66" charset="0"/>
                <a:cs typeface="Times New Roman" pitchFamily="18" charset="0"/>
              </a:rPr>
              <a:t>phú</a:t>
            </a:r>
            <a:r>
              <a:rPr lang="en-US" sz="11500" b="1" dirty="0">
                <a:solidFill>
                  <a:srgbClr val="FF0000"/>
                </a:solidFill>
                <a:latin typeface="#9Slide05 Dancing Script" panose="03080800040507000D00" pitchFamily="66" charset="0"/>
                <a:cs typeface="Times New Roman" pitchFamily="18" charset="0"/>
              </a:rPr>
              <a:t> </a:t>
            </a:r>
            <a:r>
              <a:rPr lang="en-US" sz="11500" b="1" dirty="0" err="1">
                <a:solidFill>
                  <a:srgbClr val="FF0000"/>
                </a:solidFill>
                <a:latin typeface="#9Slide05 Dancing Script" panose="03080800040507000D00" pitchFamily="66" charset="0"/>
                <a:cs typeface="Times New Roman" pitchFamily="18" charset="0"/>
              </a:rPr>
              <a:t>từ</a:t>
            </a:r>
            <a:r>
              <a:rPr lang="en-US" sz="11500" b="1" dirty="0">
                <a:solidFill>
                  <a:srgbClr val="FF0000"/>
                </a:solidFill>
                <a:latin typeface="#9Slide05 Dancing Script" panose="03080800040507000D00" pitchFamily="66" charset="0"/>
                <a:cs typeface="Times New Roman" pitchFamily="18" charset="0"/>
              </a:rPr>
              <a:t> </a:t>
            </a:r>
            <a:r>
              <a:rPr lang="en-US" sz="11500" b="1" dirty="0" err="1">
                <a:solidFill>
                  <a:srgbClr val="FF0000"/>
                </a:solidFill>
                <a:latin typeface="#9Slide05 Dancing Script" panose="03080800040507000D00" pitchFamily="66" charset="0"/>
                <a:cs typeface="Times New Roman" pitchFamily="18" charset="0"/>
              </a:rPr>
              <a:t>vựng</a:t>
            </a:r>
            <a:endParaRPr lang="nl-NL" sz="11500" b="1" dirty="0">
              <a:solidFill>
                <a:srgbClr val="FF0000"/>
              </a:solidFill>
              <a:latin typeface="#9Slide05 Dancing Script" panose="03080800040507000D00" pitchFamily="66" charset="0"/>
              <a:cs typeface="Times New Roman" pitchFamily="18" charset="0"/>
            </a:endParaRPr>
          </a:p>
        </p:txBody>
      </p:sp>
      <p:sp>
        <p:nvSpPr>
          <p:cNvPr id="8" name="Freeform 5">
            <a:extLst>
              <a:ext uri="{FF2B5EF4-FFF2-40B4-BE49-F238E27FC236}">
                <a16:creationId xmlns:a16="http://schemas.microsoft.com/office/drawing/2014/main" id="{5A259F38-17B8-FA13-A91E-8D949B5AC400}"/>
              </a:ext>
            </a:extLst>
          </p:cNvPr>
          <p:cNvSpPr/>
          <p:nvPr/>
        </p:nvSpPr>
        <p:spPr>
          <a:xfrm>
            <a:off x="-725805" y="6172200"/>
            <a:ext cx="3669030" cy="4114800"/>
          </a:xfrm>
          <a:custGeom>
            <a:avLst/>
            <a:gdLst/>
            <a:ahLst/>
            <a:cxnLst/>
            <a:rect l="l" t="t" r="r" b="b"/>
            <a:pathLst>
              <a:path w="3669030" h="4114800">
                <a:moveTo>
                  <a:pt x="0" y="0"/>
                </a:moveTo>
                <a:lnTo>
                  <a:pt x="3669030" y="0"/>
                </a:lnTo>
                <a:lnTo>
                  <a:pt x="366903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4198269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80">
                                          <p:stCondLst>
                                            <p:cond delay="0"/>
                                          </p:stCondLst>
                                        </p:cTn>
                                        <p:tgtEl>
                                          <p:spTgt spid="13"/>
                                        </p:tgtEl>
                                      </p:cBhvr>
                                    </p:animEffect>
                                    <p:anim calcmode="lin" valueType="num">
                                      <p:cBhvr>
                                        <p:cTn id="25"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30" dur="26">
                                          <p:stCondLst>
                                            <p:cond delay="650"/>
                                          </p:stCondLst>
                                        </p:cTn>
                                        <p:tgtEl>
                                          <p:spTgt spid="13"/>
                                        </p:tgtEl>
                                      </p:cBhvr>
                                      <p:to x="100000" y="60000"/>
                                    </p:animScale>
                                    <p:animScale>
                                      <p:cBhvr>
                                        <p:cTn id="31" dur="166" decel="50000">
                                          <p:stCondLst>
                                            <p:cond delay="676"/>
                                          </p:stCondLst>
                                        </p:cTn>
                                        <p:tgtEl>
                                          <p:spTgt spid="13"/>
                                        </p:tgtEl>
                                      </p:cBhvr>
                                      <p:to x="100000" y="100000"/>
                                    </p:animScale>
                                    <p:animScale>
                                      <p:cBhvr>
                                        <p:cTn id="32" dur="26">
                                          <p:stCondLst>
                                            <p:cond delay="1312"/>
                                          </p:stCondLst>
                                        </p:cTn>
                                        <p:tgtEl>
                                          <p:spTgt spid="13"/>
                                        </p:tgtEl>
                                      </p:cBhvr>
                                      <p:to x="100000" y="80000"/>
                                    </p:animScale>
                                    <p:animScale>
                                      <p:cBhvr>
                                        <p:cTn id="33" dur="166" decel="50000">
                                          <p:stCondLst>
                                            <p:cond delay="1338"/>
                                          </p:stCondLst>
                                        </p:cTn>
                                        <p:tgtEl>
                                          <p:spTgt spid="13"/>
                                        </p:tgtEl>
                                      </p:cBhvr>
                                      <p:to x="100000" y="100000"/>
                                    </p:animScale>
                                    <p:animScale>
                                      <p:cBhvr>
                                        <p:cTn id="34" dur="26">
                                          <p:stCondLst>
                                            <p:cond delay="1642"/>
                                          </p:stCondLst>
                                        </p:cTn>
                                        <p:tgtEl>
                                          <p:spTgt spid="13"/>
                                        </p:tgtEl>
                                      </p:cBhvr>
                                      <p:to x="100000" y="90000"/>
                                    </p:animScale>
                                    <p:animScale>
                                      <p:cBhvr>
                                        <p:cTn id="35" dur="166" decel="50000">
                                          <p:stCondLst>
                                            <p:cond delay="1668"/>
                                          </p:stCondLst>
                                        </p:cTn>
                                        <p:tgtEl>
                                          <p:spTgt spid="13"/>
                                        </p:tgtEl>
                                      </p:cBhvr>
                                      <p:to x="100000" y="100000"/>
                                    </p:animScale>
                                    <p:animScale>
                                      <p:cBhvr>
                                        <p:cTn id="36" dur="26">
                                          <p:stCondLst>
                                            <p:cond delay="1808"/>
                                          </p:stCondLst>
                                        </p:cTn>
                                        <p:tgtEl>
                                          <p:spTgt spid="13"/>
                                        </p:tgtEl>
                                      </p:cBhvr>
                                      <p:to x="100000" y="95000"/>
                                    </p:animScale>
                                    <p:animScale>
                                      <p:cBhvr>
                                        <p:cTn id="37"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3A089C-283F-C4B9-7471-98BAE0909305}"/>
              </a:ext>
            </a:extLst>
          </p:cNvPr>
          <p:cNvPicPr>
            <a:picLocks noChangeAspect="1"/>
          </p:cNvPicPr>
          <p:nvPr/>
        </p:nvPicPr>
        <p:blipFill>
          <a:blip r:embed="rId3"/>
          <a:stretch>
            <a:fillRect/>
          </a:stretch>
        </p:blipFill>
        <p:spPr>
          <a:xfrm>
            <a:off x="942474" y="4000500"/>
            <a:ext cx="15850974" cy="5596613"/>
          </a:xfrm>
          <a:prstGeom prst="rect">
            <a:avLst/>
          </a:prstGeom>
        </p:spPr>
      </p:pic>
      <p:sp>
        <p:nvSpPr>
          <p:cNvPr id="3" name="Rectangle 2">
            <a:extLst>
              <a:ext uri="{FF2B5EF4-FFF2-40B4-BE49-F238E27FC236}">
                <a16:creationId xmlns:a16="http://schemas.microsoft.com/office/drawing/2014/main" id="{CD1E8CC1-6223-9147-871E-DB47F2C1FE0B}"/>
              </a:ext>
            </a:extLst>
          </p:cNvPr>
          <p:cNvSpPr/>
          <p:nvPr/>
        </p:nvSpPr>
        <p:spPr>
          <a:xfrm>
            <a:off x="1589281" y="4595132"/>
            <a:ext cx="14184119" cy="1446550"/>
          </a:xfrm>
          <a:prstGeom prst="rect">
            <a:avLst/>
          </a:prstGeom>
        </p:spPr>
        <p:txBody>
          <a:bodyPr wrap="square">
            <a:spAutoFit/>
          </a:bodyPr>
          <a:lstStyle/>
          <a:p>
            <a:pPr lvl="0" algn="just" defTabSz="1371600">
              <a:spcAft>
                <a:spcPts val="1125"/>
              </a:spcAft>
              <a:defRPr/>
            </a:pPr>
            <a:r>
              <a:rPr lang="en-US" sz="4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Câu</a:t>
            </a:r>
            <a:r>
              <a:rPr lang="en-US" sz="4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5: </a:t>
            </a:r>
            <a:r>
              <a:rPr lang="pt-BR" sz="4400" b="1" dirty="0">
                <a:solidFill>
                  <a:schemeClr val="bg1"/>
                </a:solidFill>
                <a:latin typeface="Times New Roman" panose="02020603050405020304" pitchFamily="18" charset="0"/>
                <a:cs typeface="Times New Roman" panose="02020603050405020304" pitchFamily="18" charset="0"/>
              </a:rPr>
              <a:t>Từ “tài tử văn nhân"  trong bài thơ được hiểu như thế nào?</a:t>
            </a:r>
            <a:endParaRPr lang="en-US" sz="4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endParaRPr>
          </a:p>
        </p:txBody>
      </p:sp>
      <p:sp>
        <p:nvSpPr>
          <p:cNvPr id="4" name="TextBox 4">
            <a:extLst>
              <a:ext uri="{FF2B5EF4-FFF2-40B4-BE49-F238E27FC236}">
                <a16:creationId xmlns:a16="http://schemas.microsoft.com/office/drawing/2014/main" id="{F5F379AC-0FE0-2696-BD37-92F3F694C4A0}"/>
              </a:ext>
            </a:extLst>
          </p:cNvPr>
          <p:cNvSpPr txBox="1"/>
          <p:nvPr/>
        </p:nvSpPr>
        <p:spPr>
          <a:xfrm>
            <a:off x="914400" y="415703"/>
            <a:ext cx="4057650" cy="507383"/>
          </a:xfrm>
          <a:prstGeom prst="rect">
            <a:avLst/>
          </a:prstGeom>
        </p:spPr>
        <p:txBody>
          <a:bodyPr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1. </a:t>
            </a:r>
            <a:r>
              <a:rPr lang="en-US" sz="4400" b="1" dirty="0" err="1">
                <a:solidFill>
                  <a:srgbClr val="000000"/>
                </a:solidFill>
                <a:latin typeface="Times New Roman" panose="02020603050405020304" pitchFamily="18" charset="0"/>
                <a:cs typeface="Times New Roman" panose="02020603050405020304" pitchFamily="18" charset="0"/>
              </a:rPr>
              <a:t>Đọc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chú</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thích</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FC03D1C4-77D7-A8C2-A980-977EC987426D}"/>
              </a:ext>
            </a:extLst>
          </p:cNvPr>
          <p:cNvSpPr txBox="1"/>
          <p:nvPr/>
        </p:nvSpPr>
        <p:spPr>
          <a:xfrm>
            <a:off x="1371600" y="1257300"/>
            <a:ext cx="12080514" cy="677108"/>
          </a:xfrm>
          <a:prstGeom prst="rect">
            <a:avLst/>
          </a:prstGeom>
        </p:spPr>
        <p:txBody>
          <a:bodyPr wrap="square" lIns="0" tIns="0" rIns="0" bIns="0" rtlCol="0" anchor="t">
            <a:spAutoFit/>
          </a:bodyPr>
          <a:lstStyle/>
          <a:p>
            <a:r>
              <a:rPr lang="nl-NL" sz="4400" dirty="0">
                <a:latin typeface="Times New Roman" pitchFamily="18" charset="0"/>
                <a:cs typeface="Times New Roman" pitchFamily="18" charset="0"/>
              </a:rPr>
              <a:t>b. Chú thích</a:t>
            </a:r>
            <a:endParaRPr lang="en-US" sz="4400" dirty="0">
              <a:latin typeface="Times New Roman" pitchFamily="18" charset="0"/>
              <a:cs typeface="Times New Roman" pitchFamily="18" charset="0"/>
            </a:endParaRPr>
          </a:p>
        </p:txBody>
      </p:sp>
      <p:sp>
        <p:nvSpPr>
          <p:cNvPr id="9" name="TextBox 8">
            <a:extLst>
              <a:ext uri="{FF2B5EF4-FFF2-40B4-BE49-F238E27FC236}">
                <a16:creationId xmlns:a16="http://schemas.microsoft.com/office/drawing/2014/main" id="{E46B5B44-2863-3EDE-0A2B-15E9F5F207A0}"/>
              </a:ext>
            </a:extLst>
          </p:cNvPr>
          <p:cNvSpPr txBox="1"/>
          <p:nvPr/>
        </p:nvSpPr>
        <p:spPr>
          <a:xfrm>
            <a:off x="3113281" y="6044115"/>
            <a:ext cx="12039600" cy="2800767"/>
          </a:xfrm>
          <a:prstGeom prst="rect">
            <a:avLst/>
          </a:prstGeom>
          <a:noFill/>
        </p:spPr>
        <p:txBody>
          <a:bodyPr wrap="square">
            <a:spAutoFit/>
          </a:bodyPr>
          <a:lstStyle/>
          <a:p>
            <a:pPr marL="742950" indent="-742950">
              <a:buFontTx/>
              <a:buAutoNum type="alphaUcPeriod"/>
            </a:pP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Chỉ</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người</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chơi</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nhạc</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cụ</a:t>
            </a:r>
            <a:endParaRPr lang="en-US" sz="4400" dirty="0">
              <a:solidFill>
                <a:schemeClr val="bg1"/>
              </a:solidFill>
              <a:latin typeface="Times New Roman" panose="02020603050405020304" pitchFamily="18" charset="0"/>
              <a:cs typeface="Times New Roman" panose="02020603050405020304" pitchFamily="18" charset="0"/>
            </a:endParaRPr>
          </a:p>
          <a:p>
            <a:pPr marL="742950" indent="-742950">
              <a:buAutoNum type="alphaUcPeriod"/>
            </a:pPr>
            <a:r>
              <a:rPr lang="en-US" sz="4400" dirty="0" err="1">
                <a:solidFill>
                  <a:schemeClr val="bg1"/>
                </a:solidFill>
                <a:latin typeface="Times New Roman" panose="02020603050405020304" pitchFamily="18" charset="0"/>
                <a:cs typeface="Times New Roman" panose="02020603050405020304" pitchFamily="18" charset="0"/>
              </a:rPr>
              <a:t>Chỉ</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người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làm</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nghề</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thủ</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công</a:t>
            </a:r>
            <a:endParaRPr lang="en-US" sz="4400" dirty="0">
              <a:solidFill>
                <a:schemeClr val="bg1"/>
              </a:solidFill>
              <a:latin typeface="Times New Roman" panose="02020603050405020304" pitchFamily="18" charset="0"/>
              <a:cs typeface="Times New Roman" panose="02020603050405020304" pitchFamily="18" charset="0"/>
            </a:endParaRPr>
          </a:p>
          <a:p>
            <a:pPr marL="742950" indent="-742950">
              <a:buFontTx/>
              <a:buAutoNum type="alphaUcPeriod"/>
            </a:pP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Chỉ</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người</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vô</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học</a:t>
            </a:r>
            <a:endParaRPr lang="en-US" sz="4400" dirty="0">
              <a:solidFill>
                <a:schemeClr val="bg1"/>
              </a:solidFill>
              <a:latin typeface="Times New Roman" panose="02020603050405020304" pitchFamily="18" charset="0"/>
              <a:cs typeface="Times New Roman" panose="02020603050405020304" pitchFamily="18" charset="0"/>
            </a:endParaRPr>
          </a:p>
          <a:p>
            <a:pPr marL="742950" indent="-742950">
              <a:buAutoNum type="alphaUcPeriod"/>
            </a:pPr>
            <a:r>
              <a:rPr lang="en-US" sz="4400" dirty="0" err="1">
                <a:solidFill>
                  <a:schemeClr val="bg1"/>
                </a:solidFill>
                <a:latin typeface="Times New Roman" panose="02020603050405020304" pitchFamily="18" charset="0"/>
                <a:cs typeface="Times New Roman" panose="02020603050405020304" pitchFamily="18" charset="0"/>
              </a:rPr>
              <a:t>Chỉ</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người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có</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học</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thức</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tài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hoa</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tao</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nhã</a:t>
            </a:r>
            <a:endParaRPr lang="en-US" sz="4400" dirty="0">
              <a:solidFill>
                <a:schemeClr val="bg1"/>
              </a:solidFill>
              <a:latin typeface="Times New Roman" panose="02020603050405020304" pitchFamily="18" charset="0"/>
              <a:cs typeface="Times New Roman" panose="02020603050405020304" pitchFamily="18" charset="0"/>
            </a:endParaRPr>
          </a:p>
        </p:txBody>
      </p:sp>
      <p:pic>
        <p:nvPicPr>
          <p:cNvPr id="11" name="Picture 10" descr="A blue spiral notebook with a yellow pencil&#10;&#10;Description automatically generated">
            <a:extLst>
              <a:ext uri="{FF2B5EF4-FFF2-40B4-BE49-F238E27FC236}">
                <a16:creationId xmlns:a16="http://schemas.microsoft.com/office/drawing/2014/main" id="{85E9BE68-EBA0-6116-EDEC-0D6362D020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630393" y="937525"/>
            <a:ext cx="3657607" cy="3657607"/>
          </a:xfrm>
          <a:prstGeom prst="rect">
            <a:avLst/>
          </a:prstGeom>
        </p:spPr>
      </p:pic>
      <p:pic>
        <p:nvPicPr>
          <p:cNvPr id="13" name="Picture 12" descr="A green check mark on a black background&#10;&#10;Description automatically generated">
            <a:extLst>
              <a:ext uri="{FF2B5EF4-FFF2-40B4-BE49-F238E27FC236}">
                <a16:creationId xmlns:a16="http://schemas.microsoft.com/office/drawing/2014/main" id="{B109C82B-E7E7-0A20-8328-5C55764C95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827516" y="7595687"/>
            <a:ext cx="1249195" cy="1249195"/>
          </a:xfrm>
          <a:prstGeom prst="rect">
            <a:avLst/>
          </a:prstGeom>
        </p:spPr>
      </p:pic>
      <p:sp>
        <p:nvSpPr>
          <p:cNvPr id="7" name="TextBox 6">
            <a:extLst>
              <a:ext uri="{FF2B5EF4-FFF2-40B4-BE49-F238E27FC236}">
                <a16:creationId xmlns:a16="http://schemas.microsoft.com/office/drawing/2014/main" id="{6B602C16-CCE6-ABB4-8C78-E7EC9A20743A}"/>
              </a:ext>
            </a:extLst>
          </p:cNvPr>
          <p:cNvSpPr txBox="1"/>
          <p:nvPr/>
        </p:nvSpPr>
        <p:spPr>
          <a:xfrm>
            <a:off x="2818441" y="2273190"/>
            <a:ext cx="12651117" cy="1504258"/>
          </a:xfrm>
          <a:prstGeom prst="rect">
            <a:avLst/>
          </a:prstGeom>
        </p:spPr>
        <p:txBody>
          <a:bodyPr wrap="square" lIns="0" tIns="0" rIns="0" bIns="0" rtlCol="0" anchor="t">
            <a:spAutoFit/>
          </a:bodyPr>
          <a:lstStyle/>
          <a:p>
            <a:pPr algn="ctr">
              <a:lnSpc>
                <a:spcPct val="80000"/>
              </a:lnSpc>
            </a:pPr>
            <a:r>
              <a:rPr lang="en-US" sz="11500" b="1" dirty="0" err="1">
                <a:solidFill>
                  <a:srgbClr val="FF0000"/>
                </a:solidFill>
                <a:latin typeface="#9Slide05 Dancing Script" panose="03080800040507000D00" pitchFamily="66" charset="0"/>
                <a:cs typeface="Times New Roman" pitchFamily="18" charset="0"/>
              </a:rPr>
              <a:t>Triệu</a:t>
            </a:r>
            <a:r>
              <a:rPr lang="en-US" sz="11500" b="1" dirty="0">
                <a:solidFill>
                  <a:srgbClr val="FF0000"/>
                </a:solidFill>
                <a:latin typeface="#9Slide05 Dancing Script" panose="03080800040507000D00" pitchFamily="66" charset="0"/>
                <a:cs typeface="Times New Roman" pitchFamily="18" charset="0"/>
              </a:rPr>
              <a:t> </a:t>
            </a:r>
            <a:r>
              <a:rPr lang="en-US" sz="11500" b="1" dirty="0" err="1">
                <a:solidFill>
                  <a:srgbClr val="FF0000"/>
                </a:solidFill>
                <a:latin typeface="#9Slide05 Dancing Script" panose="03080800040507000D00" pitchFamily="66" charset="0"/>
                <a:cs typeface="Times New Roman" pitchFamily="18" charset="0"/>
              </a:rPr>
              <a:t>phú</a:t>
            </a:r>
            <a:r>
              <a:rPr lang="en-US" sz="11500" b="1" dirty="0">
                <a:solidFill>
                  <a:srgbClr val="FF0000"/>
                </a:solidFill>
                <a:latin typeface="#9Slide05 Dancing Script" panose="03080800040507000D00" pitchFamily="66" charset="0"/>
                <a:cs typeface="Times New Roman" pitchFamily="18" charset="0"/>
              </a:rPr>
              <a:t> </a:t>
            </a:r>
            <a:r>
              <a:rPr lang="en-US" sz="11500" b="1" dirty="0" err="1">
                <a:solidFill>
                  <a:srgbClr val="FF0000"/>
                </a:solidFill>
                <a:latin typeface="#9Slide05 Dancing Script" panose="03080800040507000D00" pitchFamily="66" charset="0"/>
                <a:cs typeface="Times New Roman" pitchFamily="18" charset="0"/>
              </a:rPr>
              <a:t>từ</a:t>
            </a:r>
            <a:r>
              <a:rPr lang="en-US" sz="11500" b="1" dirty="0">
                <a:solidFill>
                  <a:srgbClr val="FF0000"/>
                </a:solidFill>
                <a:latin typeface="#9Slide05 Dancing Script" panose="03080800040507000D00" pitchFamily="66" charset="0"/>
                <a:cs typeface="Times New Roman" pitchFamily="18" charset="0"/>
              </a:rPr>
              <a:t> </a:t>
            </a:r>
            <a:r>
              <a:rPr lang="en-US" sz="11500" b="1" dirty="0" err="1">
                <a:solidFill>
                  <a:srgbClr val="FF0000"/>
                </a:solidFill>
                <a:latin typeface="#9Slide05 Dancing Script" panose="03080800040507000D00" pitchFamily="66" charset="0"/>
                <a:cs typeface="Times New Roman" pitchFamily="18" charset="0"/>
              </a:rPr>
              <a:t>vựng</a:t>
            </a:r>
            <a:endParaRPr lang="nl-NL" sz="11500" b="1" dirty="0">
              <a:solidFill>
                <a:srgbClr val="FF0000"/>
              </a:solidFill>
              <a:latin typeface="#9Slide05 Dancing Script" panose="03080800040507000D00" pitchFamily="66" charset="0"/>
              <a:cs typeface="Times New Roman" pitchFamily="18" charset="0"/>
            </a:endParaRPr>
          </a:p>
        </p:txBody>
      </p:sp>
      <p:sp>
        <p:nvSpPr>
          <p:cNvPr id="8" name="Freeform 5">
            <a:extLst>
              <a:ext uri="{FF2B5EF4-FFF2-40B4-BE49-F238E27FC236}">
                <a16:creationId xmlns:a16="http://schemas.microsoft.com/office/drawing/2014/main" id="{46B76771-43D3-7D09-ECC1-81A11CC19716}"/>
              </a:ext>
            </a:extLst>
          </p:cNvPr>
          <p:cNvSpPr/>
          <p:nvPr/>
        </p:nvSpPr>
        <p:spPr>
          <a:xfrm>
            <a:off x="-725805" y="6172200"/>
            <a:ext cx="3669030" cy="4114800"/>
          </a:xfrm>
          <a:custGeom>
            <a:avLst/>
            <a:gdLst/>
            <a:ahLst/>
            <a:cxnLst/>
            <a:rect l="l" t="t" r="r" b="b"/>
            <a:pathLst>
              <a:path w="3669030" h="4114800">
                <a:moveTo>
                  <a:pt x="0" y="0"/>
                </a:moveTo>
                <a:lnTo>
                  <a:pt x="3669030" y="0"/>
                </a:lnTo>
                <a:lnTo>
                  <a:pt x="366903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4039276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80">
                                          <p:stCondLst>
                                            <p:cond delay="0"/>
                                          </p:stCondLst>
                                        </p:cTn>
                                        <p:tgtEl>
                                          <p:spTgt spid="13"/>
                                        </p:tgtEl>
                                      </p:cBhvr>
                                    </p:animEffect>
                                    <p:anim calcmode="lin" valueType="num">
                                      <p:cBhvr>
                                        <p:cTn id="19"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24" dur="26">
                                          <p:stCondLst>
                                            <p:cond delay="650"/>
                                          </p:stCondLst>
                                        </p:cTn>
                                        <p:tgtEl>
                                          <p:spTgt spid="13"/>
                                        </p:tgtEl>
                                      </p:cBhvr>
                                      <p:to x="100000" y="60000"/>
                                    </p:animScale>
                                    <p:animScale>
                                      <p:cBhvr>
                                        <p:cTn id="25" dur="166" decel="50000">
                                          <p:stCondLst>
                                            <p:cond delay="676"/>
                                          </p:stCondLst>
                                        </p:cTn>
                                        <p:tgtEl>
                                          <p:spTgt spid="13"/>
                                        </p:tgtEl>
                                      </p:cBhvr>
                                      <p:to x="100000" y="100000"/>
                                    </p:animScale>
                                    <p:animScale>
                                      <p:cBhvr>
                                        <p:cTn id="26" dur="26">
                                          <p:stCondLst>
                                            <p:cond delay="1312"/>
                                          </p:stCondLst>
                                        </p:cTn>
                                        <p:tgtEl>
                                          <p:spTgt spid="13"/>
                                        </p:tgtEl>
                                      </p:cBhvr>
                                      <p:to x="100000" y="80000"/>
                                    </p:animScale>
                                    <p:animScale>
                                      <p:cBhvr>
                                        <p:cTn id="27" dur="166" decel="50000">
                                          <p:stCondLst>
                                            <p:cond delay="1338"/>
                                          </p:stCondLst>
                                        </p:cTn>
                                        <p:tgtEl>
                                          <p:spTgt spid="13"/>
                                        </p:tgtEl>
                                      </p:cBhvr>
                                      <p:to x="100000" y="100000"/>
                                    </p:animScale>
                                    <p:animScale>
                                      <p:cBhvr>
                                        <p:cTn id="28" dur="26">
                                          <p:stCondLst>
                                            <p:cond delay="1642"/>
                                          </p:stCondLst>
                                        </p:cTn>
                                        <p:tgtEl>
                                          <p:spTgt spid="13"/>
                                        </p:tgtEl>
                                      </p:cBhvr>
                                      <p:to x="100000" y="90000"/>
                                    </p:animScale>
                                    <p:animScale>
                                      <p:cBhvr>
                                        <p:cTn id="29" dur="166" decel="50000">
                                          <p:stCondLst>
                                            <p:cond delay="1668"/>
                                          </p:stCondLst>
                                        </p:cTn>
                                        <p:tgtEl>
                                          <p:spTgt spid="13"/>
                                        </p:tgtEl>
                                      </p:cBhvr>
                                      <p:to x="100000" y="100000"/>
                                    </p:animScale>
                                    <p:animScale>
                                      <p:cBhvr>
                                        <p:cTn id="30" dur="26">
                                          <p:stCondLst>
                                            <p:cond delay="1808"/>
                                          </p:stCondLst>
                                        </p:cTn>
                                        <p:tgtEl>
                                          <p:spTgt spid="13"/>
                                        </p:tgtEl>
                                      </p:cBhvr>
                                      <p:to x="100000" y="95000"/>
                                    </p:animScale>
                                    <p:animScale>
                                      <p:cBhvr>
                                        <p:cTn id="31"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E1132A-7EAB-1EF5-B1AF-D53CF71BBF9E}"/>
              </a:ext>
            </a:extLst>
          </p:cNvPr>
          <p:cNvPicPr>
            <a:picLocks noChangeAspect="1"/>
          </p:cNvPicPr>
          <p:nvPr/>
        </p:nvPicPr>
        <p:blipFill>
          <a:blip r:embed="rId3"/>
          <a:stretch>
            <a:fillRect/>
          </a:stretch>
        </p:blipFill>
        <p:spPr>
          <a:xfrm>
            <a:off x="942474" y="4000500"/>
            <a:ext cx="15850974" cy="5596613"/>
          </a:xfrm>
          <a:prstGeom prst="rect">
            <a:avLst/>
          </a:prstGeom>
        </p:spPr>
      </p:pic>
      <p:sp>
        <p:nvSpPr>
          <p:cNvPr id="3" name="Rectangle 2">
            <a:extLst>
              <a:ext uri="{FF2B5EF4-FFF2-40B4-BE49-F238E27FC236}">
                <a16:creationId xmlns:a16="http://schemas.microsoft.com/office/drawing/2014/main" id="{CD1E8CC1-6223-9147-871E-DB47F2C1FE0B}"/>
              </a:ext>
            </a:extLst>
          </p:cNvPr>
          <p:cNvSpPr/>
          <p:nvPr/>
        </p:nvSpPr>
        <p:spPr>
          <a:xfrm>
            <a:off x="1589281" y="4595132"/>
            <a:ext cx="15849600" cy="769441"/>
          </a:xfrm>
          <a:prstGeom prst="rect">
            <a:avLst/>
          </a:prstGeom>
        </p:spPr>
        <p:txBody>
          <a:bodyPr wrap="square">
            <a:spAutoFit/>
          </a:bodyPr>
          <a:lstStyle/>
          <a:p>
            <a:pPr lvl="0" algn="just" defTabSz="1371600">
              <a:spcAft>
                <a:spcPts val="1125"/>
              </a:spcAft>
              <a:defRPr/>
            </a:pPr>
            <a:r>
              <a:rPr lang="en-US" sz="4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Câu</a:t>
            </a:r>
            <a:r>
              <a:rPr lang="en-US" sz="4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6: </a:t>
            </a:r>
            <a:r>
              <a:rPr lang="pt-BR" sz="4400" b="1" dirty="0">
                <a:solidFill>
                  <a:schemeClr val="bg1"/>
                </a:solidFill>
                <a:latin typeface="Times New Roman" panose="02020603050405020304" pitchFamily="18" charset="0"/>
                <a:cs typeface="Times New Roman" panose="02020603050405020304" pitchFamily="18" charset="0"/>
              </a:rPr>
              <a:t>Từ “già tom"  trong bài thơ có nghĩa là gì?</a:t>
            </a:r>
            <a:endParaRPr lang="en-US" sz="4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endParaRPr>
          </a:p>
        </p:txBody>
      </p:sp>
      <p:sp>
        <p:nvSpPr>
          <p:cNvPr id="4" name="TextBox 4">
            <a:extLst>
              <a:ext uri="{FF2B5EF4-FFF2-40B4-BE49-F238E27FC236}">
                <a16:creationId xmlns:a16="http://schemas.microsoft.com/office/drawing/2014/main" id="{F5F379AC-0FE0-2696-BD37-92F3F694C4A0}"/>
              </a:ext>
            </a:extLst>
          </p:cNvPr>
          <p:cNvSpPr txBox="1"/>
          <p:nvPr/>
        </p:nvSpPr>
        <p:spPr>
          <a:xfrm>
            <a:off x="914400" y="415703"/>
            <a:ext cx="4057650" cy="507383"/>
          </a:xfrm>
          <a:prstGeom prst="rect">
            <a:avLst/>
          </a:prstGeom>
        </p:spPr>
        <p:txBody>
          <a:bodyPr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1. </a:t>
            </a:r>
            <a:r>
              <a:rPr lang="en-US" sz="4400" b="1" dirty="0" err="1">
                <a:solidFill>
                  <a:srgbClr val="000000"/>
                </a:solidFill>
                <a:latin typeface="Times New Roman" panose="02020603050405020304" pitchFamily="18" charset="0"/>
                <a:cs typeface="Times New Roman" panose="02020603050405020304" pitchFamily="18" charset="0"/>
              </a:rPr>
              <a:t>Đọc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chú</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thích</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FC03D1C4-77D7-A8C2-A980-977EC987426D}"/>
              </a:ext>
            </a:extLst>
          </p:cNvPr>
          <p:cNvSpPr txBox="1"/>
          <p:nvPr/>
        </p:nvSpPr>
        <p:spPr>
          <a:xfrm>
            <a:off x="1371600" y="1257300"/>
            <a:ext cx="12080514" cy="677108"/>
          </a:xfrm>
          <a:prstGeom prst="rect">
            <a:avLst/>
          </a:prstGeom>
        </p:spPr>
        <p:txBody>
          <a:bodyPr wrap="square" lIns="0" tIns="0" rIns="0" bIns="0" rtlCol="0" anchor="t">
            <a:spAutoFit/>
          </a:bodyPr>
          <a:lstStyle/>
          <a:p>
            <a:r>
              <a:rPr lang="nl-NL" sz="4400" dirty="0">
                <a:latin typeface="Times New Roman" pitchFamily="18" charset="0"/>
                <a:cs typeface="Times New Roman" pitchFamily="18" charset="0"/>
              </a:rPr>
              <a:t>b. Chú thích</a:t>
            </a:r>
            <a:endParaRPr lang="en-US" sz="4400" dirty="0">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4FFD06E7-39E5-EB1F-7FEF-E657417655F2}"/>
              </a:ext>
            </a:extLst>
          </p:cNvPr>
          <p:cNvSpPr txBox="1"/>
          <p:nvPr/>
        </p:nvSpPr>
        <p:spPr>
          <a:xfrm>
            <a:off x="2818441" y="2273190"/>
            <a:ext cx="12651117" cy="1504258"/>
          </a:xfrm>
          <a:prstGeom prst="rect">
            <a:avLst/>
          </a:prstGeom>
        </p:spPr>
        <p:txBody>
          <a:bodyPr wrap="square" lIns="0" tIns="0" rIns="0" bIns="0" rtlCol="0" anchor="t">
            <a:spAutoFit/>
          </a:bodyPr>
          <a:lstStyle/>
          <a:p>
            <a:pPr algn="ctr">
              <a:lnSpc>
                <a:spcPct val="80000"/>
              </a:lnSpc>
            </a:pPr>
            <a:r>
              <a:rPr lang="en-US" sz="11500" b="1" dirty="0" err="1">
                <a:solidFill>
                  <a:srgbClr val="FF0000"/>
                </a:solidFill>
                <a:latin typeface="#9Slide05 Dancing Script" panose="03080800040507000D00" pitchFamily="66" charset="0"/>
                <a:cs typeface="Times New Roman" pitchFamily="18" charset="0"/>
              </a:rPr>
              <a:t>Triệu</a:t>
            </a:r>
            <a:r>
              <a:rPr lang="en-US" sz="11500" b="1" dirty="0">
                <a:solidFill>
                  <a:srgbClr val="FF0000"/>
                </a:solidFill>
                <a:latin typeface="#9Slide05 Dancing Script" panose="03080800040507000D00" pitchFamily="66" charset="0"/>
                <a:cs typeface="Times New Roman" pitchFamily="18" charset="0"/>
              </a:rPr>
              <a:t> </a:t>
            </a:r>
            <a:r>
              <a:rPr lang="en-US" sz="11500" b="1" dirty="0" err="1">
                <a:solidFill>
                  <a:srgbClr val="FF0000"/>
                </a:solidFill>
                <a:latin typeface="#9Slide05 Dancing Script" panose="03080800040507000D00" pitchFamily="66" charset="0"/>
                <a:cs typeface="Times New Roman" pitchFamily="18" charset="0"/>
              </a:rPr>
              <a:t>phú</a:t>
            </a:r>
            <a:r>
              <a:rPr lang="en-US" sz="11500" b="1" dirty="0">
                <a:solidFill>
                  <a:srgbClr val="FF0000"/>
                </a:solidFill>
                <a:latin typeface="#9Slide05 Dancing Script" panose="03080800040507000D00" pitchFamily="66" charset="0"/>
                <a:cs typeface="Times New Roman" pitchFamily="18" charset="0"/>
              </a:rPr>
              <a:t> </a:t>
            </a:r>
            <a:r>
              <a:rPr lang="en-US" sz="11500" b="1" dirty="0" err="1">
                <a:solidFill>
                  <a:srgbClr val="FF0000"/>
                </a:solidFill>
                <a:latin typeface="#9Slide05 Dancing Script" panose="03080800040507000D00" pitchFamily="66" charset="0"/>
                <a:cs typeface="Times New Roman" pitchFamily="18" charset="0"/>
              </a:rPr>
              <a:t>từ</a:t>
            </a:r>
            <a:r>
              <a:rPr lang="en-US" sz="11500" b="1" dirty="0">
                <a:solidFill>
                  <a:srgbClr val="FF0000"/>
                </a:solidFill>
                <a:latin typeface="#9Slide05 Dancing Script" panose="03080800040507000D00" pitchFamily="66" charset="0"/>
                <a:cs typeface="Times New Roman" pitchFamily="18" charset="0"/>
              </a:rPr>
              <a:t> </a:t>
            </a:r>
            <a:r>
              <a:rPr lang="en-US" sz="11500" b="1" dirty="0" err="1">
                <a:solidFill>
                  <a:srgbClr val="FF0000"/>
                </a:solidFill>
                <a:latin typeface="#9Slide05 Dancing Script" panose="03080800040507000D00" pitchFamily="66" charset="0"/>
                <a:cs typeface="Times New Roman" pitchFamily="18" charset="0"/>
              </a:rPr>
              <a:t>vựng</a:t>
            </a:r>
            <a:endParaRPr lang="nl-NL" sz="11500" b="1" dirty="0">
              <a:solidFill>
                <a:srgbClr val="FF0000"/>
              </a:solidFill>
              <a:latin typeface="#9Slide05 Dancing Script" panose="03080800040507000D00" pitchFamily="66" charset="0"/>
              <a:cs typeface="Times New Roman" pitchFamily="18" charset="0"/>
            </a:endParaRPr>
          </a:p>
        </p:txBody>
      </p:sp>
      <p:sp>
        <p:nvSpPr>
          <p:cNvPr id="9" name="TextBox 8">
            <a:extLst>
              <a:ext uri="{FF2B5EF4-FFF2-40B4-BE49-F238E27FC236}">
                <a16:creationId xmlns:a16="http://schemas.microsoft.com/office/drawing/2014/main" id="{E46B5B44-2863-3EDE-0A2B-15E9F5F207A0}"/>
              </a:ext>
            </a:extLst>
          </p:cNvPr>
          <p:cNvSpPr txBox="1"/>
          <p:nvPr/>
        </p:nvSpPr>
        <p:spPr>
          <a:xfrm>
            <a:off x="3113281" y="6044115"/>
            <a:ext cx="12039600" cy="2800767"/>
          </a:xfrm>
          <a:prstGeom prst="rect">
            <a:avLst/>
          </a:prstGeom>
          <a:noFill/>
        </p:spPr>
        <p:txBody>
          <a:bodyPr wrap="square">
            <a:spAutoFit/>
          </a:bodyPr>
          <a:lstStyle/>
          <a:p>
            <a:pPr marL="742950" indent="-742950">
              <a:buFontTx/>
              <a:buAutoNum type="alphaUcPeriod"/>
            </a:pP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Trẻ</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trung</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xinh</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đẹp</a:t>
            </a:r>
            <a:endParaRPr lang="en-US" sz="4400" dirty="0">
              <a:solidFill>
                <a:schemeClr val="bg1"/>
              </a:solidFill>
              <a:latin typeface="Times New Roman" panose="02020603050405020304" pitchFamily="18" charset="0"/>
              <a:cs typeface="Times New Roman" panose="02020603050405020304" pitchFamily="18" charset="0"/>
            </a:endParaRPr>
          </a:p>
          <a:p>
            <a:pPr marL="742950" indent="-742950">
              <a:buAutoNum type="alphaUcPeriod"/>
            </a:pP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Già</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sọm</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đi</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héo</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hon, </a:t>
            </a: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hom</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hem </a:t>
            </a:r>
          </a:p>
          <a:p>
            <a:pPr marL="742950" indent="-742950">
              <a:buAutoNum type="alphaUcPeriod"/>
            </a:pP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Mạnh</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khỏe</a:t>
            </a:r>
            <a:endParaRPr lang="en-US" sz="4400" dirty="0">
              <a:solidFill>
                <a:schemeClr val="bg1"/>
              </a:solidFill>
              <a:latin typeface="Times New Roman" panose="02020603050405020304" pitchFamily="18" charset="0"/>
              <a:cs typeface="Times New Roman" panose="02020603050405020304" pitchFamily="18" charset="0"/>
            </a:endParaRPr>
          </a:p>
          <a:p>
            <a:pPr marL="742950" indent="-742950">
              <a:buAutoNum type="alphaUcPeriod"/>
            </a:pPr>
            <a:r>
              <a:rPr lang="en-US" sz="4400" dirty="0" err="1">
                <a:solidFill>
                  <a:schemeClr val="bg1"/>
                </a:solidFill>
                <a:latin typeface="Times New Roman" panose="02020603050405020304" pitchFamily="18" charset="0"/>
                <a:cs typeface="Times New Roman" panose="02020603050405020304" pitchFamily="18" charset="0"/>
              </a:rPr>
              <a:t>Có</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thể</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lực</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tốt</a:t>
            </a:r>
            <a:endParaRPr lang="en-US" sz="4400" dirty="0">
              <a:solidFill>
                <a:schemeClr val="bg1"/>
              </a:solidFill>
              <a:latin typeface="Times New Roman" panose="02020603050405020304" pitchFamily="18" charset="0"/>
              <a:cs typeface="Times New Roman" panose="02020603050405020304" pitchFamily="18" charset="0"/>
            </a:endParaRPr>
          </a:p>
        </p:txBody>
      </p:sp>
      <p:pic>
        <p:nvPicPr>
          <p:cNvPr id="11" name="Picture 10" descr="A blue spiral notebook with a yellow pencil&#10;&#10;Description automatically generated">
            <a:extLst>
              <a:ext uri="{FF2B5EF4-FFF2-40B4-BE49-F238E27FC236}">
                <a16:creationId xmlns:a16="http://schemas.microsoft.com/office/drawing/2014/main" id="{85E9BE68-EBA0-6116-EDEC-0D6362D020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630393" y="937525"/>
            <a:ext cx="3657607" cy="3657607"/>
          </a:xfrm>
          <a:prstGeom prst="rect">
            <a:avLst/>
          </a:prstGeom>
        </p:spPr>
      </p:pic>
      <p:pic>
        <p:nvPicPr>
          <p:cNvPr id="13" name="Picture 12" descr="A green check mark on a black background&#10;&#10;Description automatically generated">
            <a:extLst>
              <a:ext uri="{FF2B5EF4-FFF2-40B4-BE49-F238E27FC236}">
                <a16:creationId xmlns:a16="http://schemas.microsoft.com/office/drawing/2014/main" id="{B109C82B-E7E7-0A20-8328-5C55764C95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72800" y="6157203"/>
            <a:ext cx="1249195" cy="1249195"/>
          </a:xfrm>
          <a:prstGeom prst="rect">
            <a:avLst/>
          </a:prstGeom>
        </p:spPr>
      </p:pic>
      <p:sp>
        <p:nvSpPr>
          <p:cNvPr id="7" name="Freeform 5">
            <a:extLst>
              <a:ext uri="{FF2B5EF4-FFF2-40B4-BE49-F238E27FC236}">
                <a16:creationId xmlns:a16="http://schemas.microsoft.com/office/drawing/2014/main" id="{474A933E-11A0-10ED-EC8A-A255CEBDF0E8}"/>
              </a:ext>
            </a:extLst>
          </p:cNvPr>
          <p:cNvSpPr/>
          <p:nvPr/>
        </p:nvSpPr>
        <p:spPr>
          <a:xfrm>
            <a:off x="-725805" y="6172200"/>
            <a:ext cx="3669030" cy="4114800"/>
          </a:xfrm>
          <a:custGeom>
            <a:avLst/>
            <a:gdLst/>
            <a:ahLst/>
            <a:cxnLst/>
            <a:rect l="l" t="t" r="r" b="b"/>
            <a:pathLst>
              <a:path w="3669030" h="4114800">
                <a:moveTo>
                  <a:pt x="0" y="0"/>
                </a:moveTo>
                <a:lnTo>
                  <a:pt x="3669030" y="0"/>
                </a:lnTo>
                <a:lnTo>
                  <a:pt x="366903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1034199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80">
                                          <p:stCondLst>
                                            <p:cond delay="0"/>
                                          </p:stCondLst>
                                        </p:cTn>
                                        <p:tgtEl>
                                          <p:spTgt spid="13"/>
                                        </p:tgtEl>
                                      </p:cBhvr>
                                    </p:animEffect>
                                    <p:anim calcmode="lin" valueType="num">
                                      <p:cBhvr>
                                        <p:cTn id="19"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24" dur="26">
                                          <p:stCondLst>
                                            <p:cond delay="650"/>
                                          </p:stCondLst>
                                        </p:cTn>
                                        <p:tgtEl>
                                          <p:spTgt spid="13"/>
                                        </p:tgtEl>
                                      </p:cBhvr>
                                      <p:to x="100000" y="60000"/>
                                    </p:animScale>
                                    <p:animScale>
                                      <p:cBhvr>
                                        <p:cTn id="25" dur="166" decel="50000">
                                          <p:stCondLst>
                                            <p:cond delay="676"/>
                                          </p:stCondLst>
                                        </p:cTn>
                                        <p:tgtEl>
                                          <p:spTgt spid="13"/>
                                        </p:tgtEl>
                                      </p:cBhvr>
                                      <p:to x="100000" y="100000"/>
                                    </p:animScale>
                                    <p:animScale>
                                      <p:cBhvr>
                                        <p:cTn id="26" dur="26">
                                          <p:stCondLst>
                                            <p:cond delay="1312"/>
                                          </p:stCondLst>
                                        </p:cTn>
                                        <p:tgtEl>
                                          <p:spTgt spid="13"/>
                                        </p:tgtEl>
                                      </p:cBhvr>
                                      <p:to x="100000" y="80000"/>
                                    </p:animScale>
                                    <p:animScale>
                                      <p:cBhvr>
                                        <p:cTn id="27" dur="166" decel="50000">
                                          <p:stCondLst>
                                            <p:cond delay="1338"/>
                                          </p:stCondLst>
                                        </p:cTn>
                                        <p:tgtEl>
                                          <p:spTgt spid="13"/>
                                        </p:tgtEl>
                                      </p:cBhvr>
                                      <p:to x="100000" y="100000"/>
                                    </p:animScale>
                                    <p:animScale>
                                      <p:cBhvr>
                                        <p:cTn id="28" dur="26">
                                          <p:stCondLst>
                                            <p:cond delay="1642"/>
                                          </p:stCondLst>
                                        </p:cTn>
                                        <p:tgtEl>
                                          <p:spTgt spid="13"/>
                                        </p:tgtEl>
                                      </p:cBhvr>
                                      <p:to x="100000" y="90000"/>
                                    </p:animScale>
                                    <p:animScale>
                                      <p:cBhvr>
                                        <p:cTn id="29" dur="166" decel="50000">
                                          <p:stCondLst>
                                            <p:cond delay="1668"/>
                                          </p:stCondLst>
                                        </p:cTn>
                                        <p:tgtEl>
                                          <p:spTgt spid="13"/>
                                        </p:tgtEl>
                                      </p:cBhvr>
                                      <p:to x="100000" y="100000"/>
                                    </p:animScale>
                                    <p:animScale>
                                      <p:cBhvr>
                                        <p:cTn id="30" dur="26">
                                          <p:stCondLst>
                                            <p:cond delay="1808"/>
                                          </p:stCondLst>
                                        </p:cTn>
                                        <p:tgtEl>
                                          <p:spTgt spid="13"/>
                                        </p:tgtEl>
                                      </p:cBhvr>
                                      <p:to x="100000" y="95000"/>
                                    </p:animScale>
                                    <p:animScale>
                                      <p:cBhvr>
                                        <p:cTn id="31"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a:extLst>
              <a:ext uri="{FF2B5EF4-FFF2-40B4-BE49-F238E27FC236}">
                <a16:creationId xmlns:a16="http://schemas.microsoft.com/office/drawing/2014/main" id="{866BCACC-4CB3-094E-D3A5-F2C0E62F7BE7}"/>
              </a:ext>
            </a:extLst>
          </p:cNvPr>
          <p:cNvSpPr txBox="1"/>
          <p:nvPr/>
        </p:nvSpPr>
        <p:spPr>
          <a:xfrm>
            <a:off x="914400" y="415703"/>
            <a:ext cx="6629400" cy="507383"/>
          </a:xfrm>
          <a:prstGeom prst="rect">
            <a:avLst/>
          </a:prstGeom>
        </p:spPr>
        <p:txBody>
          <a:bodyPr wrap="square"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2. </a:t>
            </a:r>
            <a:r>
              <a:rPr lang="en-US" sz="4400" b="1" dirty="0" err="1">
                <a:solidFill>
                  <a:srgbClr val="000000"/>
                </a:solidFill>
                <a:latin typeface="Times New Roman" panose="02020603050405020304" pitchFamily="18" charset="0"/>
                <a:cs typeface="Times New Roman" panose="02020603050405020304" pitchFamily="18" charset="0"/>
              </a:rPr>
              <a:t>Tìm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hiểu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chung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EEDA83F3-F7DB-447F-5C9A-BEA34C6FC1A4}"/>
              </a:ext>
            </a:extLst>
          </p:cNvPr>
          <p:cNvSpPr txBox="1"/>
          <p:nvPr/>
        </p:nvSpPr>
        <p:spPr>
          <a:xfrm>
            <a:off x="1371600" y="1257300"/>
            <a:ext cx="12080514" cy="677108"/>
          </a:xfrm>
          <a:prstGeom prst="rect">
            <a:avLst/>
          </a:prstGeom>
        </p:spPr>
        <p:txBody>
          <a:bodyPr wrap="square" lIns="0" tIns="0" rIns="0" bIns="0" rtlCol="0" anchor="t">
            <a:spAutoFit/>
          </a:bodyPr>
          <a:lstStyle/>
          <a:p>
            <a:r>
              <a:rPr lang="nl-NL" sz="4400" b="1" dirty="0">
                <a:latin typeface="Times New Roman" pitchFamily="18" charset="0"/>
                <a:cs typeface="Times New Roman" pitchFamily="18" charset="0"/>
              </a:rPr>
              <a:t>a. Tác giả</a:t>
            </a:r>
            <a:endParaRPr lang="en-US" sz="4400" b="1" dirty="0">
              <a:latin typeface="Times New Roman" pitchFamily="18" charset="0"/>
              <a:cs typeface="Times New Roman" pitchFamily="18" charset="0"/>
            </a:endParaRPr>
          </a:p>
        </p:txBody>
      </p:sp>
      <p:pic>
        <p:nvPicPr>
          <p:cNvPr id="6" name="Hồ Xuân Hương - Một hiện tượng độc đáo của thơ ca Việt Nam">
            <a:hlinkClick r:id="" action="ppaction://media"/>
            <a:extLst>
              <a:ext uri="{FF2B5EF4-FFF2-40B4-BE49-F238E27FC236}">
                <a16:creationId xmlns:a16="http://schemas.microsoft.com/office/drawing/2014/main" id="{1CCF0D25-038F-98B6-9766-57547D1DFBA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14400" y="2268622"/>
            <a:ext cx="16687800" cy="7904078"/>
          </a:xfrm>
          <a:prstGeom prst="rect">
            <a:avLst/>
          </a:prstGeom>
        </p:spPr>
      </p:pic>
    </p:spTree>
    <p:extLst>
      <p:ext uri="{BB962C8B-B14F-4D97-AF65-F5344CB8AC3E}">
        <p14:creationId xmlns:p14="http://schemas.microsoft.com/office/powerpoint/2010/main" val="1306855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cTn>
                <p:tgtEl>
                  <p:spTgt spid="6"/>
                </p:tgtEl>
              </p:cMediaNode>
            </p:video>
          </p:childTnLst>
        </p:cTn>
      </p:par>
    </p:tnLst>
    <p:bldLst>
      <p:bldP spid="4"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D1E8CC1-6223-9147-871E-DB47F2C1FE0B}"/>
              </a:ext>
            </a:extLst>
          </p:cNvPr>
          <p:cNvSpPr/>
          <p:nvPr/>
        </p:nvSpPr>
        <p:spPr>
          <a:xfrm>
            <a:off x="6096000" y="2282102"/>
            <a:ext cx="11353800" cy="8245847"/>
          </a:xfrm>
          <a:prstGeom prst="rect">
            <a:avLst/>
          </a:prstGeom>
        </p:spPr>
        <p:txBody>
          <a:bodyPr wrap="square">
            <a:spAutoFit/>
          </a:bodyPr>
          <a:lstStyle/>
          <a:p>
            <a:pPr algn="just" defTabSz="1371600">
              <a:spcAft>
                <a:spcPts val="1125"/>
              </a:spcAft>
              <a:defRPr/>
            </a:pP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Hồ</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Xuân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Hương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(1772 – 1822)</a:t>
            </a:r>
          </a:p>
          <a:p>
            <a:pPr lvl="0" algn="just" defTabSz="1371600">
              <a:spcAft>
                <a:spcPts val="1125"/>
              </a:spcAft>
              <a:defRPr/>
            </a:pP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Quê</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huyện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Quỳnh</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Lưu</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trấn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Nghệ</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An, nay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là</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tỉnh</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Nghệ</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An.</a:t>
            </a:r>
          </a:p>
          <a:p>
            <a:pPr lvl="0" algn="just" defTabSz="1371600">
              <a:spcAft>
                <a:spcPts val="1125"/>
              </a:spcAft>
              <a:defRPr/>
            </a:pP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Sáng</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tác</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tiêu</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biểu</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Thiếu</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nữ</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ngủ</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ngày</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Vịnh</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cái</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giếng</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Vịnh</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quạt</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Vịnh</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hang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Thánh</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Hóa</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Mời</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trầu</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Bánh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trôi</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nước</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và</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tập</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Lưu</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hương</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kí</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p>
          <a:p>
            <a:pPr lvl="0" algn="just" defTabSz="1371600">
              <a:spcAft>
                <a:spcPts val="1125"/>
              </a:spcAft>
              <a:defRPr/>
            </a:pP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Được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mệnh</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danh</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là</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Bà</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chúa</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thơ</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Nôm</a:t>
            </a:r>
            <a:endPar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endParaRPr>
          </a:p>
          <a:p>
            <a:pPr lvl="0" algn="just" defTabSz="1371600">
              <a:spcAft>
                <a:spcPts val="1125"/>
              </a:spcAft>
              <a:defRPr/>
            </a:pP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Năm</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2021,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Hồ</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Xuân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Hương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được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UNESCO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ra</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nghị</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quyết</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vinh</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danh</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và</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kỉ</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niệm</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250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năm</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ngày</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sinh</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của</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bà</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p>
          <a:p>
            <a:pPr lvl="0" algn="just" defTabSz="1371600">
              <a:spcAft>
                <a:spcPts val="1125"/>
              </a:spcAft>
              <a:defRPr/>
            </a:pPr>
            <a:endPar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endParaRPr>
          </a:p>
        </p:txBody>
      </p:sp>
      <p:sp>
        <p:nvSpPr>
          <p:cNvPr id="4" name="TextBox 4">
            <a:extLst>
              <a:ext uri="{FF2B5EF4-FFF2-40B4-BE49-F238E27FC236}">
                <a16:creationId xmlns:a16="http://schemas.microsoft.com/office/drawing/2014/main" id="{866BCACC-4CB3-094E-D3A5-F2C0E62F7BE7}"/>
              </a:ext>
            </a:extLst>
          </p:cNvPr>
          <p:cNvSpPr txBox="1"/>
          <p:nvPr/>
        </p:nvSpPr>
        <p:spPr>
          <a:xfrm>
            <a:off x="914400" y="415703"/>
            <a:ext cx="6629400" cy="507383"/>
          </a:xfrm>
          <a:prstGeom prst="rect">
            <a:avLst/>
          </a:prstGeom>
        </p:spPr>
        <p:txBody>
          <a:bodyPr wrap="square"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2. </a:t>
            </a:r>
            <a:r>
              <a:rPr lang="en-US" sz="4400" b="1" dirty="0" err="1">
                <a:solidFill>
                  <a:srgbClr val="000000"/>
                </a:solidFill>
                <a:latin typeface="Times New Roman" panose="02020603050405020304" pitchFamily="18" charset="0"/>
                <a:cs typeface="Times New Roman" panose="02020603050405020304" pitchFamily="18" charset="0"/>
              </a:rPr>
              <a:t>Tìm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hiểu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chung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EEDA83F3-F7DB-447F-5C9A-BEA34C6FC1A4}"/>
              </a:ext>
            </a:extLst>
          </p:cNvPr>
          <p:cNvSpPr txBox="1"/>
          <p:nvPr/>
        </p:nvSpPr>
        <p:spPr>
          <a:xfrm>
            <a:off x="1371600" y="1257300"/>
            <a:ext cx="12080514" cy="677108"/>
          </a:xfrm>
          <a:prstGeom prst="rect">
            <a:avLst/>
          </a:prstGeom>
        </p:spPr>
        <p:txBody>
          <a:bodyPr wrap="square" lIns="0" tIns="0" rIns="0" bIns="0" rtlCol="0" anchor="t">
            <a:spAutoFit/>
          </a:bodyPr>
          <a:lstStyle/>
          <a:p>
            <a:r>
              <a:rPr lang="nl-NL" sz="4400" b="1" dirty="0">
                <a:latin typeface="Times New Roman" pitchFamily="18" charset="0"/>
                <a:cs typeface="Times New Roman" pitchFamily="18" charset="0"/>
              </a:rPr>
              <a:t>a. Tác giả</a:t>
            </a:r>
            <a:endParaRPr lang="en-US" sz="4400" b="1" dirty="0">
              <a:latin typeface="Times New Roman" pitchFamily="18" charset="0"/>
              <a:cs typeface="Times New Roman" pitchFamily="18" charset="0"/>
            </a:endParaRPr>
          </a:p>
        </p:txBody>
      </p:sp>
      <p:sp>
        <p:nvSpPr>
          <p:cNvPr id="9" name="Freeform 5">
            <a:extLst>
              <a:ext uri="{FF2B5EF4-FFF2-40B4-BE49-F238E27FC236}">
                <a16:creationId xmlns:a16="http://schemas.microsoft.com/office/drawing/2014/main" id="{F02FF54A-7AEC-070A-F023-BA5C5539D644}"/>
              </a:ext>
            </a:extLst>
          </p:cNvPr>
          <p:cNvSpPr/>
          <p:nvPr/>
        </p:nvSpPr>
        <p:spPr>
          <a:xfrm>
            <a:off x="-762000" y="2608604"/>
            <a:ext cx="7447523" cy="7678396"/>
          </a:xfrm>
          <a:custGeom>
            <a:avLst/>
            <a:gdLst/>
            <a:ahLst/>
            <a:cxnLst/>
            <a:rect l="l" t="t" r="r" b="b"/>
            <a:pathLst>
              <a:path w="7447523" h="7678396">
                <a:moveTo>
                  <a:pt x="0" y="0"/>
                </a:moveTo>
                <a:lnTo>
                  <a:pt x="7447523" y="0"/>
                </a:lnTo>
                <a:lnTo>
                  <a:pt x="7447523" y="7678396"/>
                </a:lnTo>
                <a:lnTo>
                  <a:pt x="0" y="7678396"/>
                </a:lnTo>
                <a:lnTo>
                  <a:pt x="0" y="0"/>
                </a:lnTo>
                <a:close/>
              </a:path>
            </a:pathLst>
          </a:custGeom>
          <a:blipFill>
            <a:blip r:embed="rId3"/>
            <a:stretch>
              <a:fillRect/>
            </a:stretch>
          </a:blipFill>
        </p:spPr>
        <p:txBody>
          <a:bodyPr/>
          <a:lstStyle/>
          <a:p>
            <a:endParaRPr lang="en-US" b="1" dirty="0"/>
          </a:p>
        </p:txBody>
      </p:sp>
    </p:spTree>
    <p:extLst>
      <p:ext uri="{BB962C8B-B14F-4D97-AF65-F5344CB8AC3E}">
        <p14:creationId xmlns:p14="http://schemas.microsoft.com/office/powerpoint/2010/main" val="2428215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wipe(down)">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circle(in)">
                                      <p:cBhvr>
                                        <p:cTn id="29" dur="20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arn(inVertical)">
                                      <p:cBhvr>
                                        <p:cTn id="3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172E9506-AD9D-08E1-1D7F-CFBDE0231510}"/>
              </a:ext>
            </a:extLst>
          </p:cNvPr>
          <p:cNvSpPr/>
          <p:nvPr/>
        </p:nvSpPr>
        <p:spPr>
          <a:xfrm>
            <a:off x="-1295400" y="3314700"/>
            <a:ext cx="9628271" cy="7124815"/>
          </a:xfrm>
          <a:custGeom>
            <a:avLst/>
            <a:gdLst/>
            <a:ahLst/>
            <a:cxnLst/>
            <a:rect l="l" t="t" r="r" b="b"/>
            <a:pathLst>
              <a:path w="9628271" h="7124815">
                <a:moveTo>
                  <a:pt x="0" y="0"/>
                </a:moveTo>
                <a:lnTo>
                  <a:pt x="9628271" y="0"/>
                </a:lnTo>
                <a:lnTo>
                  <a:pt x="9628271" y="7124815"/>
                </a:lnTo>
                <a:lnTo>
                  <a:pt x="0" y="7124815"/>
                </a:lnTo>
                <a:lnTo>
                  <a:pt x="0" y="0"/>
                </a:lnTo>
                <a:close/>
              </a:path>
            </a:pathLst>
          </a:custGeom>
          <a:blipFill>
            <a:blip r:embed="rId3"/>
            <a:stretch>
              <a:fillRect/>
            </a:stretch>
          </a:blipFill>
        </p:spPr>
        <p:txBody>
          <a:bodyPr/>
          <a:lstStyle/>
          <a:p>
            <a:endParaRPr lang="en-US"/>
          </a:p>
        </p:txBody>
      </p:sp>
      <p:sp>
        <p:nvSpPr>
          <p:cNvPr id="3" name="Rectangle 2">
            <a:extLst>
              <a:ext uri="{FF2B5EF4-FFF2-40B4-BE49-F238E27FC236}">
                <a16:creationId xmlns:a16="http://schemas.microsoft.com/office/drawing/2014/main" id="{7C2DE956-8AE8-971C-38F0-F024E9F05D3C}"/>
              </a:ext>
            </a:extLst>
          </p:cNvPr>
          <p:cNvSpPr/>
          <p:nvPr/>
        </p:nvSpPr>
        <p:spPr>
          <a:xfrm>
            <a:off x="3657600" y="2268622"/>
            <a:ext cx="14249400" cy="3477875"/>
          </a:xfrm>
          <a:prstGeom prst="rect">
            <a:avLst/>
          </a:prstGeom>
        </p:spPr>
        <p:txBody>
          <a:bodyPr wrap="square">
            <a:spAutoFit/>
          </a:bodyPr>
          <a:lstStyle/>
          <a:p>
            <a:pPr lvl="0" algn="just" defTabSz="1371600">
              <a:spcAft>
                <a:spcPts val="1125"/>
              </a:spcAft>
              <a:defRPr/>
            </a:pP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Phong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cách</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thơ</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Thơ</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Nôm</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Hồ</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Xuân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Hương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gần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gũi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với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ngôn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ngữ</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và</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tinh</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thần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thơ</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ca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dân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gian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trong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đó</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nổi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bật</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là</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tính</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đa</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nghĩa</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độc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đáo</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của</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ngôn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ngữ</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và</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hình</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tượng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thơ</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sự</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đan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cài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giữa</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tiếng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nói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trữ</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tình</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sâu</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lắng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và</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tiếng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cười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trào</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lộng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sảng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khoái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thường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thấy</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trong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ca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dao</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hài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hước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hoặc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truyện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tiếu</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lâm</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p>
        </p:txBody>
      </p:sp>
      <p:sp>
        <p:nvSpPr>
          <p:cNvPr id="4" name="TextBox 4">
            <a:extLst>
              <a:ext uri="{FF2B5EF4-FFF2-40B4-BE49-F238E27FC236}">
                <a16:creationId xmlns:a16="http://schemas.microsoft.com/office/drawing/2014/main" id="{4D5FDDF0-C4E0-541D-85D2-D96FDBF01166}"/>
              </a:ext>
            </a:extLst>
          </p:cNvPr>
          <p:cNvSpPr txBox="1"/>
          <p:nvPr/>
        </p:nvSpPr>
        <p:spPr>
          <a:xfrm>
            <a:off x="914400" y="415703"/>
            <a:ext cx="6629400" cy="507383"/>
          </a:xfrm>
          <a:prstGeom prst="rect">
            <a:avLst/>
          </a:prstGeom>
        </p:spPr>
        <p:txBody>
          <a:bodyPr wrap="square"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2. </a:t>
            </a:r>
            <a:r>
              <a:rPr lang="en-US" sz="4400" b="1" dirty="0" err="1">
                <a:solidFill>
                  <a:srgbClr val="000000"/>
                </a:solidFill>
                <a:latin typeface="Times New Roman" panose="02020603050405020304" pitchFamily="18" charset="0"/>
                <a:cs typeface="Times New Roman" panose="02020603050405020304" pitchFamily="18" charset="0"/>
              </a:rPr>
              <a:t>Tìm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hiểu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chung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D70F1DEC-2BBD-5F2E-607E-4D2C9839AC82}"/>
              </a:ext>
            </a:extLst>
          </p:cNvPr>
          <p:cNvSpPr txBox="1"/>
          <p:nvPr/>
        </p:nvSpPr>
        <p:spPr>
          <a:xfrm>
            <a:off x="1371600" y="1257300"/>
            <a:ext cx="12080514" cy="677108"/>
          </a:xfrm>
          <a:prstGeom prst="rect">
            <a:avLst/>
          </a:prstGeom>
        </p:spPr>
        <p:txBody>
          <a:bodyPr wrap="square" lIns="0" tIns="0" rIns="0" bIns="0" rtlCol="0" anchor="t">
            <a:spAutoFit/>
          </a:bodyPr>
          <a:lstStyle/>
          <a:p>
            <a:r>
              <a:rPr lang="nl-NL" sz="4400" b="1" dirty="0">
                <a:latin typeface="Times New Roman" pitchFamily="18" charset="0"/>
                <a:cs typeface="Times New Roman" pitchFamily="18" charset="0"/>
              </a:rPr>
              <a:t>a. Tác giả</a:t>
            </a:r>
            <a:endParaRPr lang="en-US" sz="4400" b="1" dirty="0">
              <a:latin typeface="Times New Roman" pitchFamily="18" charset="0"/>
              <a:cs typeface="Times New Roman" pitchFamily="18" charset="0"/>
            </a:endParaRPr>
          </a:p>
        </p:txBody>
      </p:sp>
      <p:sp>
        <p:nvSpPr>
          <p:cNvPr id="6" name="Rectangle 5">
            <a:extLst>
              <a:ext uri="{FF2B5EF4-FFF2-40B4-BE49-F238E27FC236}">
                <a16:creationId xmlns:a16="http://schemas.microsoft.com/office/drawing/2014/main" id="{7D196915-A8DF-3643-4975-28E25236D87B}"/>
              </a:ext>
            </a:extLst>
          </p:cNvPr>
          <p:cNvSpPr/>
          <p:nvPr/>
        </p:nvSpPr>
        <p:spPr>
          <a:xfrm>
            <a:off x="8077200" y="5905500"/>
            <a:ext cx="9753600" cy="2800767"/>
          </a:xfrm>
          <a:prstGeom prst="rect">
            <a:avLst/>
          </a:prstGeom>
        </p:spPr>
        <p:txBody>
          <a:bodyPr wrap="square">
            <a:spAutoFit/>
          </a:bodyPr>
          <a:lstStyle/>
          <a:p>
            <a:pPr lvl="0" algn="just" defTabSz="1371600">
              <a:spcAft>
                <a:spcPts val="1125"/>
              </a:spcAft>
              <a:defRPr/>
            </a:pP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Góp</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phần</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quan</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trọng</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vào</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việc</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hình</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thành</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khẳng</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định</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những</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giá</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trị</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nhân</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văn</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đặc</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sắc</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của</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văn</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học</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trung</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đại</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Việt</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Nam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thế</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kỉ</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XVIII – XIX. </a:t>
            </a:r>
          </a:p>
        </p:txBody>
      </p:sp>
    </p:spTree>
    <p:extLst>
      <p:ext uri="{BB962C8B-B14F-4D97-AF65-F5344CB8AC3E}">
        <p14:creationId xmlns:p14="http://schemas.microsoft.com/office/powerpoint/2010/main" val="1944422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ircle(in)">
                                      <p:cBhvr>
                                        <p:cTn id="1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1ED943-7701-A21B-5A90-3A5676EC741F}"/>
              </a:ext>
            </a:extLst>
          </p:cNvPr>
          <p:cNvPicPr>
            <a:picLocks noChangeAspect="1"/>
          </p:cNvPicPr>
          <p:nvPr/>
        </p:nvPicPr>
        <p:blipFill>
          <a:blip r:embed="rId3"/>
          <a:stretch>
            <a:fillRect/>
          </a:stretch>
        </p:blipFill>
        <p:spPr>
          <a:xfrm>
            <a:off x="0" y="0"/>
            <a:ext cx="18263938" cy="10356182"/>
          </a:xfrm>
          <a:prstGeom prst="rect">
            <a:avLst/>
          </a:prstGeom>
        </p:spPr>
      </p:pic>
      <p:sp>
        <p:nvSpPr>
          <p:cNvPr id="3" name="TextBox 2">
            <a:extLst>
              <a:ext uri="{FF2B5EF4-FFF2-40B4-BE49-F238E27FC236}">
                <a16:creationId xmlns:a16="http://schemas.microsoft.com/office/drawing/2014/main" id="{D67F9A71-B4B8-29C6-035B-87368D74BEFA}"/>
              </a:ext>
            </a:extLst>
          </p:cNvPr>
          <p:cNvSpPr txBox="1"/>
          <p:nvPr/>
        </p:nvSpPr>
        <p:spPr>
          <a:xfrm>
            <a:off x="0" y="7810500"/>
            <a:ext cx="18263938" cy="1015663"/>
          </a:xfrm>
          <a:prstGeom prst="rect">
            <a:avLst/>
          </a:prstGeom>
          <a:solidFill>
            <a:schemeClr val="bg1"/>
          </a:solidFill>
        </p:spPr>
        <p:txBody>
          <a:bodyPr wrap="square" lIns="0" tIns="0" rIns="0" bIns="0" rtlCol="0" anchor="t">
            <a:spAutoFit/>
          </a:bodyPr>
          <a:lstStyle/>
          <a:p>
            <a:pPr algn="ctr"/>
            <a:r>
              <a:rPr lang="nl-NL" sz="6600" b="1" dirty="0">
                <a:latin typeface="Times New Roman" pitchFamily="18" charset="0"/>
                <a:cs typeface="Times New Roman" pitchFamily="18" charset="0"/>
              </a:rPr>
              <a:t>HAI BÀ TRƯNG</a:t>
            </a:r>
            <a:endParaRPr lang="en-US" sz="6600" b="1" dirty="0">
              <a:latin typeface="Times New Roman" pitchFamily="18" charset="0"/>
              <a:cs typeface="Times New Roman" pitchFamily="18" charset="0"/>
            </a:endParaRPr>
          </a:p>
        </p:txBody>
      </p:sp>
    </p:spTree>
    <p:extLst>
      <p:ext uri="{BB962C8B-B14F-4D97-AF65-F5344CB8AC3E}">
        <p14:creationId xmlns:p14="http://schemas.microsoft.com/office/powerpoint/2010/main" val="1906571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C2DE956-8AE8-971C-38F0-F024E9F05D3C}"/>
              </a:ext>
            </a:extLst>
          </p:cNvPr>
          <p:cNvSpPr/>
          <p:nvPr/>
        </p:nvSpPr>
        <p:spPr>
          <a:xfrm>
            <a:off x="1676400" y="2268622"/>
            <a:ext cx="3505200" cy="769441"/>
          </a:xfrm>
          <a:prstGeom prst="rect">
            <a:avLst/>
          </a:prstGeom>
        </p:spPr>
        <p:txBody>
          <a:bodyPr wrap="square">
            <a:spAutoFit/>
          </a:bodyPr>
          <a:lstStyle/>
          <a:p>
            <a:pPr lvl="0" algn="just" defTabSz="1371600">
              <a:spcAft>
                <a:spcPts val="1125"/>
              </a:spcAft>
              <a:defRPr/>
            </a:pP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Xuất</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xứ</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p>
        </p:txBody>
      </p:sp>
      <p:sp>
        <p:nvSpPr>
          <p:cNvPr id="4" name="TextBox 4">
            <a:extLst>
              <a:ext uri="{FF2B5EF4-FFF2-40B4-BE49-F238E27FC236}">
                <a16:creationId xmlns:a16="http://schemas.microsoft.com/office/drawing/2014/main" id="{4D5FDDF0-C4E0-541D-85D2-D96FDBF01166}"/>
              </a:ext>
            </a:extLst>
          </p:cNvPr>
          <p:cNvSpPr txBox="1"/>
          <p:nvPr/>
        </p:nvSpPr>
        <p:spPr>
          <a:xfrm>
            <a:off x="914400" y="415703"/>
            <a:ext cx="6629400" cy="507383"/>
          </a:xfrm>
          <a:prstGeom prst="rect">
            <a:avLst/>
          </a:prstGeom>
        </p:spPr>
        <p:txBody>
          <a:bodyPr wrap="square"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2. </a:t>
            </a:r>
            <a:r>
              <a:rPr lang="en-US" sz="4400" b="1" dirty="0" err="1">
                <a:solidFill>
                  <a:srgbClr val="000000"/>
                </a:solidFill>
                <a:latin typeface="Times New Roman" panose="02020603050405020304" pitchFamily="18" charset="0"/>
                <a:cs typeface="Times New Roman" panose="02020603050405020304" pitchFamily="18" charset="0"/>
              </a:rPr>
              <a:t>Tìm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hiểu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chung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D70F1DEC-2BBD-5F2E-607E-4D2C9839AC82}"/>
              </a:ext>
            </a:extLst>
          </p:cNvPr>
          <p:cNvSpPr txBox="1"/>
          <p:nvPr/>
        </p:nvSpPr>
        <p:spPr>
          <a:xfrm>
            <a:off x="1371600" y="1257300"/>
            <a:ext cx="12080514" cy="677108"/>
          </a:xfrm>
          <a:prstGeom prst="rect">
            <a:avLst/>
          </a:prstGeom>
        </p:spPr>
        <p:txBody>
          <a:bodyPr wrap="square" lIns="0" tIns="0" rIns="0" bIns="0" rtlCol="0" anchor="t">
            <a:spAutoFit/>
          </a:bodyPr>
          <a:lstStyle/>
          <a:p>
            <a:r>
              <a:rPr lang="nl-NL" sz="4400" b="1" dirty="0">
                <a:latin typeface="Times New Roman" pitchFamily="18" charset="0"/>
                <a:cs typeface="Times New Roman" pitchFamily="18" charset="0"/>
              </a:rPr>
              <a:t>b. Tác phẩm</a:t>
            </a:r>
            <a:endParaRPr lang="en-US" sz="4400" b="1" dirty="0">
              <a:latin typeface="Times New Roman" pitchFamily="18" charset="0"/>
              <a:cs typeface="Times New Roman" pitchFamily="18" charset="0"/>
            </a:endParaRPr>
          </a:p>
        </p:txBody>
      </p:sp>
      <p:sp>
        <p:nvSpPr>
          <p:cNvPr id="6" name="Rectangle 5">
            <a:extLst>
              <a:ext uri="{FF2B5EF4-FFF2-40B4-BE49-F238E27FC236}">
                <a16:creationId xmlns:a16="http://schemas.microsoft.com/office/drawing/2014/main" id="{7D196915-A8DF-3643-4975-28E25236D87B}"/>
              </a:ext>
            </a:extLst>
          </p:cNvPr>
          <p:cNvSpPr/>
          <p:nvPr/>
        </p:nvSpPr>
        <p:spPr>
          <a:xfrm>
            <a:off x="4648200" y="2314788"/>
            <a:ext cx="12801600" cy="1446550"/>
          </a:xfrm>
          <a:prstGeom prst="rect">
            <a:avLst/>
          </a:prstGeom>
        </p:spPr>
        <p:txBody>
          <a:bodyPr wrap="square">
            <a:spAutoFit/>
          </a:bodyPr>
          <a:lstStyle/>
          <a:p>
            <a:pPr lvl="0" algn="just" defTabSz="1371600">
              <a:spcAft>
                <a:spcPts val="1125"/>
              </a:spcAft>
              <a:defRPr/>
            </a:pP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Hồ</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Xuân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Hương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Thơ</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và</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đời</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Lữ</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Huy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Nguyên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tuyển</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soạn</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giới</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thiệu</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NXB Văn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học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Hà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Nội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1998, tr.38</a:t>
            </a:r>
          </a:p>
        </p:txBody>
      </p:sp>
      <p:pic>
        <p:nvPicPr>
          <p:cNvPr id="7" name="Picture 6">
            <a:extLst>
              <a:ext uri="{FF2B5EF4-FFF2-40B4-BE49-F238E27FC236}">
                <a16:creationId xmlns:a16="http://schemas.microsoft.com/office/drawing/2014/main" id="{7303AFB9-F79C-190E-8DCB-67E02CB33E6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867" b="91800" l="10000" r="90000">
                        <a14:foregroundMark x1="27917" y1="7867" x2="34500" y2="7867"/>
                        <a14:foregroundMark x1="26333" y1="91800" x2="33500" y2="91800"/>
                      </a14:backgroundRemoval>
                    </a14:imgEffect>
                  </a14:imgLayer>
                </a14:imgProps>
              </a:ext>
            </a:extLst>
          </a:blip>
          <a:stretch>
            <a:fillRect/>
          </a:stretch>
        </p:blipFill>
        <p:spPr>
          <a:xfrm>
            <a:off x="152400" y="2933700"/>
            <a:ext cx="5725284" cy="7156605"/>
          </a:xfrm>
          <a:prstGeom prst="rect">
            <a:avLst/>
          </a:prstGeom>
        </p:spPr>
      </p:pic>
      <p:sp>
        <p:nvSpPr>
          <p:cNvPr id="8" name="Rectangle 7">
            <a:extLst>
              <a:ext uri="{FF2B5EF4-FFF2-40B4-BE49-F238E27FC236}">
                <a16:creationId xmlns:a16="http://schemas.microsoft.com/office/drawing/2014/main" id="{41DC5CCB-B66A-B8B8-81D7-11044475FB02}"/>
              </a:ext>
            </a:extLst>
          </p:cNvPr>
          <p:cNvSpPr/>
          <p:nvPr/>
        </p:nvSpPr>
        <p:spPr>
          <a:xfrm>
            <a:off x="5265821" y="4141718"/>
            <a:ext cx="12183979" cy="769441"/>
          </a:xfrm>
          <a:prstGeom prst="rect">
            <a:avLst/>
          </a:prstGeom>
        </p:spPr>
        <p:txBody>
          <a:bodyPr wrap="square">
            <a:spAutoFit/>
          </a:bodyPr>
          <a:lstStyle/>
          <a:p>
            <a:pPr lvl="0" algn="just" defTabSz="1371600">
              <a:spcAft>
                <a:spcPts val="1125"/>
              </a:spcAft>
              <a:defRPr/>
            </a:pP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Thuộc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chùm</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thơ</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Tự</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tình</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gồm</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3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bài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p>
        </p:txBody>
      </p:sp>
      <p:sp>
        <p:nvSpPr>
          <p:cNvPr id="9" name="Rectangle 8">
            <a:extLst>
              <a:ext uri="{FF2B5EF4-FFF2-40B4-BE49-F238E27FC236}">
                <a16:creationId xmlns:a16="http://schemas.microsoft.com/office/drawing/2014/main" id="{02E2E079-5D20-E776-EF4B-CA38F779D3F6}"/>
              </a:ext>
            </a:extLst>
          </p:cNvPr>
          <p:cNvSpPr/>
          <p:nvPr/>
        </p:nvSpPr>
        <p:spPr>
          <a:xfrm>
            <a:off x="5410200" y="5369744"/>
            <a:ext cx="12183979" cy="769441"/>
          </a:xfrm>
          <a:prstGeom prst="rect">
            <a:avLst/>
          </a:prstGeom>
        </p:spPr>
        <p:txBody>
          <a:bodyPr wrap="square">
            <a:spAutoFit/>
          </a:bodyPr>
          <a:lstStyle/>
          <a:p>
            <a:pPr lvl="0" algn="just" defTabSz="1371600">
              <a:spcAft>
                <a:spcPts val="1125"/>
              </a:spcAft>
              <a:defRPr/>
            </a:pP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Thể</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thơ</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p>
        </p:txBody>
      </p:sp>
      <p:sp>
        <p:nvSpPr>
          <p:cNvPr id="10" name="Rectangle 9">
            <a:extLst>
              <a:ext uri="{FF2B5EF4-FFF2-40B4-BE49-F238E27FC236}">
                <a16:creationId xmlns:a16="http://schemas.microsoft.com/office/drawing/2014/main" id="{952D8BF9-53B0-E05D-FB2D-C09A3D818F5A}"/>
              </a:ext>
            </a:extLst>
          </p:cNvPr>
          <p:cNvSpPr/>
          <p:nvPr/>
        </p:nvSpPr>
        <p:spPr>
          <a:xfrm>
            <a:off x="8458200" y="5369744"/>
            <a:ext cx="12183979" cy="769441"/>
          </a:xfrm>
          <a:prstGeom prst="rect">
            <a:avLst/>
          </a:prstGeom>
        </p:spPr>
        <p:txBody>
          <a:bodyPr wrap="square">
            <a:spAutoFit/>
          </a:bodyPr>
          <a:lstStyle/>
          <a:p>
            <a:pPr lvl="0" algn="just" defTabSz="1371600">
              <a:spcAft>
                <a:spcPts val="1125"/>
              </a:spcAft>
              <a:defRPr/>
            </a:pP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Thất</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ngôn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bát</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cú</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Đường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luật</a:t>
            </a:r>
            <a:endPar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endParaRPr>
          </a:p>
        </p:txBody>
      </p:sp>
      <p:pic>
        <p:nvPicPr>
          <p:cNvPr id="13" name="Picture 4">
            <a:extLst>
              <a:ext uri="{FF2B5EF4-FFF2-40B4-BE49-F238E27FC236}">
                <a16:creationId xmlns:a16="http://schemas.microsoft.com/office/drawing/2014/main" id="{52C2008C-D3CC-F723-4646-14BE76784972}"/>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3816914" y="5676900"/>
            <a:ext cx="5039448" cy="5378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241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arn(inVertical)">
                                      <p:cBhvr>
                                        <p:cTn id="34" dur="500"/>
                                        <p:tgtEl>
                                          <p:spTgt spid="9"/>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9"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C2DE956-8AE8-971C-38F0-F024E9F05D3C}"/>
              </a:ext>
            </a:extLst>
          </p:cNvPr>
          <p:cNvSpPr/>
          <p:nvPr/>
        </p:nvSpPr>
        <p:spPr>
          <a:xfrm>
            <a:off x="1676400" y="2268622"/>
            <a:ext cx="3505200" cy="769441"/>
          </a:xfrm>
          <a:prstGeom prst="rect">
            <a:avLst/>
          </a:prstGeom>
        </p:spPr>
        <p:txBody>
          <a:bodyPr wrap="square">
            <a:spAutoFit/>
          </a:bodyPr>
          <a:lstStyle/>
          <a:p>
            <a:pPr marL="0" marR="0" lvl="0" indent="0" algn="just" defTabSz="1371600" rtl="0" eaLnBrk="1" fontAlgn="auto" latinLnBrk="0" hangingPunct="1">
              <a:lnSpc>
                <a:spcPct val="100000"/>
              </a:lnSpc>
              <a:spcBef>
                <a:spcPts val="0"/>
              </a:spcBef>
              <a:spcAft>
                <a:spcPts val="1125"/>
              </a:spcAft>
              <a:buClrTx/>
              <a:buSzTx/>
              <a:buFontTx/>
              <a:buNone/>
              <a:tabLst/>
              <a:defRPr/>
            </a:pP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Đề</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tài</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p>
        </p:txBody>
      </p:sp>
      <p:sp>
        <p:nvSpPr>
          <p:cNvPr id="4" name="TextBox 4">
            <a:extLst>
              <a:ext uri="{FF2B5EF4-FFF2-40B4-BE49-F238E27FC236}">
                <a16:creationId xmlns:a16="http://schemas.microsoft.com/office/drawing/2014/main" id="{4D5FDDF0-C4E0-541D-85D2-D96FDBF01166}"/>
              </a:ext>
            </a:extLst>
          </p:cNvPr>
          <p:cNvSpPr txBox="1"/>
          <p:nvPr/>
        </p:nvSpPr>
        <p:spPr>
          <a:xfrm>
            <a:off x="914400" y="415703"/>
            <a:ext cx="6629400" cy="507383"/>
          </a:xfrm>
          <a:prstGeom prst="rect">
            <a:avLst/>
          </a:prstGeom>
        </p:spPr>
        <p:txBody>
          <a:bodyPr wrap="square" lIns="0" tIns="0" rIns="0" bIns="0" rtlCol="0" anchor="t">
            <a:spAutoFit/>
          </a:bodyPr>
          <a:lstStyle/>
          <a:p>
            <a:pPr marL="0" marR="0" lvl="0" indent="0" algn="l" defTabSz="914400" rtl="0" eaLnBrk="1" fontAlgn="auto" latinLnBrk="0" hangingPunct="1">
              <a:lnSpc>
                <a:spcPts val="3873"/>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Tìm</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hiểu</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chung</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D70F1DEC-2BBD-5F2E-607E-4D2C9839AC82}"/>
              </a:ext>
            </a:extLst>
          </p:cNvPr>
          <p:cNvSpPr txBox="1"/>
          <p:nvPr/>
        </p:nvSpPr>
        <p:spPr>
          <a:xfrm>
            <a:off x="1371600" y="1257300"/>
            <a:ext cx="12080514" cy="677108"/>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 Tác phẩm</a:t>
            </a:r>
            <a:endPar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6" name="Rectangle 5">
            <a:extLst>
              <a:ext uri="{FF2B5EF4-FFF2-40B4-BE49-F238E27FC236}">
                <a16:creationId xmlns:a16="http://schemas.microsoft.com/office/drawing/2014/main" id="{7D196915-A8DF-3643-4975-28E25236D87B}"/>
              </a:ext>
            </a:extLst>
          </p:cNvPr>
          <p:cNvSpPr/>
          <p:nvPr/>
        </p:nvSpPr>
        <p:spPr>
          <a:xfrm>
            <a:off x="2466109" y="3502925"/>
            <a:ext cx="12801600" cy="769441"/>
          </a:xfrm>
          <a:prstGeom prst="rect">
            <a:avLst/>
          </a:prstGeom>
        </p:spPr>
        <p:txBody>
          <a:bodyPr wrap="square">
            <a:spAutoFit/>
          </a:bodyPr>
          <a:lstStyle/>
          <a:p>
            <a:pPr marL="0" marR="0" lvl="0" indent="0" algn="just" defTabSz="1371600" rtl="0" eaLnBrk="1" fontAlgn="auto" latinLnBrk="0" hangingPunct="1">
              <a:lnSpc>
                <a:spcPct val="100000"/>
              </a:lnSpc>
              <a:spcBef>
                <a:spcPts val="0"/>
              </a:spcBef>
              <a:spcAft>
                <a:spcPts val="1125"/>
              </a:spcAft>
              <a:buClrTx/>
              <a:buSzTx/>
              <a:buFontTx/>
              <a:buNone/>
              <a:tabLst/>
              <a:defRPr/>
            </a:pP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Số</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phận</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người</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phụ</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nữ</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trong</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xã</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hội</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phong</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kiến</a:t>
            </a:r>
            <a:endPar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endParaRPr>
          </a:p>
        </p:txBody>
      </p:sp>
      <p:sp>
        <p:nvSpPr>
          <p:cNvPr id="9" name="Rectangle 8">
            <a:extLst>
              <a:ext uri="{FF2B5EF4-FFF2-40B4-BE49-F238E27FC236}">
                <a16:creationId xmlns:a16="http://schemas.microsoft.com/office/drawing/2014/main" id="{02E2E079-5D20-E776-EF4B-CA38F779D3F6}"/>
              </a:ext>
            </a:extLst>
          </p:cNvPr>
          <p:cNvSpPr/>
          <p:nvPr/>
        </p:nvSpPr>
        <p:spPr>
          <a:xfrm>
            <a:off x="1676400" y="4858454"/>
            <a:ext cx="12183979" cy="769441"/>
          </a:xfrm>
          <a:prstGeom prst="rect">
            <a:avLst/>
          </a:prstGeom>
        </p:spPr>
        <p:txBody>
          <a:bodyPr wrap="square">
            <a:spAutoFit/>
          </a:bodyPr>
          <a:lstStyle/>
          <a:p>
            <a:pPr marL="0" marR="0" lvl="0" indent="0" algn="just" defTabSz="1371600" rtl="0" eaLnBrk="1" fontAlgn="auto" latinLnBrk="0" hangingPunct="1">
              <a:lnSpc>
                <a:spcPct val="100000"/>
              </a:lnSpc>
              <a:spcBef>
                <a:spcPts val="0"/>
              </a:spcBef>
              <a:spcAft>
                <a:spcPts val="1125"/>
              </a:spcAft>
              <a:buClrTx/>
              <a:buSzTx/>
              <a:buFontTx/>
              <a:buNone/>
              <a:tabLst/>
              <a:defRPr/>
            </a:pP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Bố</a:t>
            </a:r>
            <a:r>
              <a:rPr kumimoji="0" lang="en-US" sz="4400" b="1"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cục</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4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phần</a:t>
            </a:r>
            <a:endPar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endParaRPr>
          </a:p>
        </p:txBody>
      </p:sp>
      <p:sp>
        <p:nvSpPr>
          <p:cNvPr id="10" name="Rectangle 9">
            <a:extLst>
              <a:ext uri="{FF2B5EF4-FFF2-40B4-BE49-F238E27FC236}">
                <a16:creationId xmlns:a16="http://schemas.microsoft.com/office/drawing/2014/main" id="{952D8BF9-53B0-E05D-FB2D-C09A3D818F5A}"/>
              </a:ext>
            </a:extLst>
          </p:cNvPr>
          <p:cNvSpPr/>
          <p:nvPr/>
        </p:nvSpPr>
        <p:spPr>
          <a:xfrm>
            <a:off x="2438400" y="6030631"/>
            <a:ext cx="12183979" cy="3477875"/>
          </a:xfrm>
          <a:prstGeom prst="rect">
            <a:avLst/>
          </a:prstGeom>
        </p:spPr>
        <p:txBody>
          <a:bodyPr wrap="square">
            <a:spAutoFit/>
          </a:bodyPr>
          <a:lstStyle/>
          <a:p>
            <a:r>
              <a:rPr lang="vi-VN" sz="4400" dirty="0">
                <a:latin typeface="+mj-lt"/>
              </a:rPr>
              <a:t>+ 2 câu đề: Nỗi cô đơn, buồn tủi của người phụ nữ.</a:t>
            </a:r>
          </a:p>
          <a:p>
            <a:r>
              <a:rPr lang="vi-VN" sz="4400" dirty="0">
                <a:latin typeface="+mj-lt"/>
              </a:rPr>
              <a:t>+ 2 câu thực: Nỗi niềm bẽ bàng, chua xót về thân phận.</a:t>
            </a:r>
          </a:p>
          <a:p>
            <a:r>
              <a:rPr lang="vi-VN" sz="4400" dirty="0">
                <a:latin typeface="+mj-lt"/>
              </a:rPr>
              <a:t>+ 2 câu luận: Nỗi phẫn uất, không cam chịu.</a:t>
            </a:r>
          </a:p>
          <a:p>
            <a:r>
              <a:rPr lang="vi-VN" sz="4400" dirty="0">
                <a:latin typeface="+mj-lt"/>
              </a:rPr>
              <a:t>+ 2 câu kết: Nỗi ngậm ngùi, xót xa</a:t>
            </a:r>
          </a:p>
        </p:txBody>
      </p:sp>
      <p:pic>
        <p:nvPicPr>
          <p:cNvPr id="13" name="Picture 4">
            <a:extLst>
              <a:ext uri="{FF2B5EF4-FFF2-40B4-BE49-F238E27FC236}">
                <a16:creationId xmlns:a16="http://schemas.microsoft.com/office/drawing/2014/main" id="{52C2008C-D3CC-F723-4646-14BE7678497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3816914" y="5676900"/>
            <a:ext cx="5039448" cy="5378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6507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circle(in)">
                                      <p:cBhvr>
                                        <p:cTn id="24"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9"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54F7E70-31BD-07EE-A037-194977156777}"/>
              </a:ext>
            </a:extLst>
          </p:cNvPr>
          <p:cNvSpPr/>
          <p:nvPr/>
        </p:nvSpPr>
        <p:spPr>
          <a:xfrm>
            <a:off x="533400" y="571500"/>
            <a:ext cx="16611600" cy="2264723"/>
          </a:xfrm>
          <a:prstGeom prst="rect">
            <a:avLst/>
          </a:prstGeom>
        </p:spPr>
        <p:txBody>
          <a:bodyPr wrap="square">
            <a:spAutoFit/>
          </a:bodyPr>
          <a:lstStyle/>
          <a:p>
            <a:pPr lvl="0" algn="ctr" defTabSz="1371600">
              <a:spcAft>
                <a:spcPts val="1125"/>
              </a:spcAft>
              <a:defRPr/>
            </a:pPr>
            <a:r>
              <a:rPr lang="en-US" sz="6600" dirty="0">
                <a:solidFill>
                  <a:srgbClr val="C00000"/>
                </a:solidFill>
                <a:latin typeface="#9Slide07 SVNGuerrilla" panose="00000500000000000000" pitchFamily="2" charset="0"/>
                <a:ea typeface="Times New Roman" panose="02020603050405020304" pitchFamily="18" charset="0"/>
                <a:cs typeface="Times New Roman" panose="02020603050405020304" pitchFamily="18" charset="0"/>
              </a:rPr>
              <a:t>II.</a:t>
            </a:r>
          </a:p>
          <a:p>
            <a:pPr lvl="0" algn="ctr" defTabSz="1371600">
              <a:spcAft>
                <a:spcPts val="1125"/>
              </a:spcAft>
              <a:defRPr/>
            </a:pPr>
            <a:r>
              <a:rPr lang="en-US" sz="6600" dirty="0" err="1">
                <a:solidFill>
                  <a:srgbClr val="C00000"/>
                </a:solidFill>
                <a:latin typeface="#9Slide07 SVNGuerrilla" panose="00000500000000000000" pitchFamily="2" charset="0"/>
                <a:ea typeface="Times New Roman" panose="02020603050405020304" pitchFamily="18" charset="0"/>
                <a:cs typeface="Times New Roman" panose="02020603050405020304" pitchFamily="18" charset="0"/>
              </a:rPr>
              <a:t>Khám</a:t>
            </a:r>
            <a:r>
              <a:rPr lang="en-US" sz="6600" dirty="0">
                <a:solidFill>
                  <a:srgbClr val="C00000"/>
                </a:solidFill>
                <a:latin typeface="#9Slide07 SVNGuerrilla" panose="00000500000000000000" pitchFamily="2" charset="0"/>
                <a:ea typeface="Times New Roman" panose="02020603050405020304" pitchFamily="18" charset="0"/>
                <a:cs typeface="Times New Roman" panose="02020603050405020304" pitchFamily="18" charset="0"/>
              </a:rPr>
              <a:t> </a:t>
            </a:r>
            <a:r>
              <a:rPr lang="en-US" sz="6600" dirty="0" err="1">
                <a:solidFill>
                  <a:srgbClr val="C00000"/>
                </a:solidFill>
                <a:latin typeface="#9Slide07 SVNGuerrilla" panose="00000500000000000000" pitchFamily="2" charset="0"/>
                <a:ea typeface="Times New Roman" panose="02020603050405020304" pitchFamily="18" charset="0"/>
                <a:cs typeface="Times New Roman" panose="02020603050405020304" pitchFamily="18" charset="0"/>
              </a:rPr>
              <a:t>phá</a:t>
            </a:r>
            <a:r>
              <a:rPr lang="en-US" sz="6600" dirty="0">
                <a:solidFill>
                  <a:srgbClr val="C00000"/>
                </a:solidFill>
                <a:latin typeface="#9Slide07 SVNGuerrilla" panose="00000500000000000000" pitchFamily="2" charset="0"/>
                <a:ea typeface="Times New Roman" panose="02020603050405020304" pitchFamily="18" charset="0"/>
                <a:cs typeface="Times New Roman" panose="02020603050405020304" pitchFamily="18" charset="0"/>
              </a:rPr>
              <a:t> </a:t>
            </a:r>
            <a:r>
              <a:rPr lang="en-US" sz="6600" dirty="0" err="1">
                <a:solidFill>
                  <a:srgbClr val="C00000"/>
                </a:solidFill>
                <a:latin typeface="#9Slide07 SVNGuerrilla" panose="00000500000000000000" pitchFamily="2" charset="0"/>
                <a:ea typeface="Times New Roman" panose="02020603050405020304" pitchFamily="18" charset="0"/>
                <a:cs typeface="Times New Roman" panose="02020603050405020304" pitchFamily="18" charset="0"/>
              </a:rPr>
              <a:t>văn</a:t>
            </a:r>
            <a:r>
              <a:rPr lang="en-US" sz="6600" dirty="0">
                <a:solidFill>
                  <a:srgbClr val="C00000"/>
                </a:solidFill>
                <a:latin typeface="#9Slide07 SVNGuerrilla" panose="00000500000000000000" pitchFamily="2" charset="0"/>
                <a:ea typeface="Times New Roman" panose="02020603050405020304" pitchFamily="18" charset="0"/>
                <a:cs typeface="Times New Roman" panose="02020603050405020304" pitchFamily="18" charset="0"/>
              </a:rPr>
              <a:t> </a:t>
            </a:r>
            <a:r>
              <a:rPr lang="en-US" sz="6600" dirty="0" err="1">
                <a:solidFill>
                  <a:srgbClr val="C00000"/>
                </a:solidFill>
                <a:latin typeface="#9Slide07 SVNGuerrilla" panose="00000500000000000000" pitchFamily="2" charset="0"/>
                <a:ea typeface="Times New Roman" panose="02020603050405020304" pitchFamily="18" charset="0"/>
                <a:cs typeface="Times New Roman" panose="02020603050405020304" pitchFamily="18" charset="0"/>
              </a:rPr>
              <a:t>bản</a:t>
            </a:r>
            <a:endParaRPr lang="en-US" sz="6600" dirty="0">
              <a:solidFill>
                <a:srgbClr val="C00000"/>
              </a:solidFill>
              <a:latin typeface="#9Slide07 SVNGuerrilla" panose="00000500000000000000" pitchFamily="2" charset="0"/>
              <a:ea typeface="Times New Roman" panose="02020603050405020304" pitchFamily="18" charset="0"/>
              <a:cs typeface="Times New Roman" panose="02020603050405020304" pitchFamily="18" charset="0"/>
            </a:endParaRPr>
          </a:p>
        </p:txBody>
      </p:sp>
      <p:sp>
        <p:nvSpPr>
          <p:cNvPr id="2" name="Freeform 3">
            <a:extLst>
              <a:ext uri="{FF2B5EF4-FFF2-40B4-BE49-F238E27FC236}">
                <a16:creationId xmlns:a16="http://schemas.microsoft.com/office/drawing/2014/main" id="{75D71D1C-980B-BB21-BB03-DBD2727C6717}"/>
              </a:ext>
            </a:extLst>
          </p:cNvPr>
          <p:cNvSpPr/>
          <p:nvPr/>
        </p:nvSpPr>
        <p:spPr>
          <a:xfrm>
            <a:off x="0" y="3695700"/>
            <a:ext cx="18288000" cy="6735679"/>
          </a:xfrm>
          <a:custGeom>
            <a:avLst/>
            <a:gdLst/>
            <a:ahLst/>
            <a:cxnLst/>
            <a:rect l="l" t="t" r="r" b="b"/>
            <a:pathLst>
              <a:path w="13708378" h="5523334">
                <a:moveTo>
                  <a:pt x="0" y="0"/>
                </a:moveTo>
                <a:lnTo>
                  <a:pt x="13708378" y="0"/>
                </a:lnTo>
                <a:lnTo>
                  <a:pt x="13708378" y="5523334"/>
                </a:lnTo>
                <a:lnTo>
                  <a:pt x="0" y="5523334"/>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1051586674"/>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E0862730-FD91-9150-6CC8-52862F572187}"/>
              </a:ext>
            </a:extLst>
          </p:cNvPr>
          <p:cNvSpPr/>
          <p:nvPr/>
        </p:nvSpPr>
        <p:spPr>
          <a:xfrm>
            <a:off x="9144000" y="2857500"/>
            <a:ext cx="5412347" cy="7096665"/>
          </a:xfrm>
          <a:custGeom>
            <a:avLst/>
            <a:gdLst/>
            <a:ahLst/>
            <a:cxnLst/>
            <a:rect l="l" t="t" r="r" b="b"/>
            <a:pathLst>
              <a:path w="5412347" h="7096665">
                <a:moveTo>
                  <a:pt x="0" y="0"/>
                </a:moveTo>
                <a:lnTo>
                  <a:pt x="5412348" y="0"/>
                </a:lnTo>
                <a:lnTo>
                  <a:pt x="5412348" y="7096665"/>
                </a:lnTo>
                <a:lnTo>
                  <a:pt x="0" y="7096665"/>
                </a:lnTo>
                <a:lnTo>
                  <a:pt x="0" y="0"/>
                </a:lnTo>
                <a:close/>
              </a:path>
            </a:pathLst>
          </a:custGeom>
          <a:blipFill>
            <a:blip r:embed="rId3"/>
            <a:stretch>
              <a:fillRect/>
            </a:stretch>
          </a:blipFill>
        </p:spPr>
        <p:txBody>
          <a:bodyPr/>
          <a:lstStyle/>
          <a:p>
            <a:endParaRPr lang="en-US"/>
          </a:p>
        </p:txBody>
      </p:sp>
      <p:sp>
        <p:nvSpPr>
          <p:cNvPr id="2" name="Freeform 2">
            <a:extLst>
              <a:ext uri="{FF2B5EF4-FFF2-40B4-BE49-F238E27FC236}">
                <a16:creationId xmlns:a16="http://schemas.microsoft.com/office/drawing/2014/main" id="{F369E0D5-759F-2EDD-5A5F-986E3D7918FD}"/>
              </a:ext>
            </a:extLst>
          </p:cNvPr>
          <p:cNvSpPr/>
          <p:nvPr/>
        </p:nvSpPr>
        <p:spPr>
          <a:xfrm rot="21198139">
            <a:off x="12857314" y="467093"/>
            <a:ext cx="5295527" cy="6492005"/>
          </a:xfrm>
          <a:custGeom>
            <a:avLst/>
            <a:gdLst/>
            <a:ahLst/>
            <a:cxnLst/>
            <a:rect l="l" t="t" r="r" b="b"/>
            <a:pathLst>
              <a:path w="5295527" h="6492005">
                <a:moveTo>
                  <a:pt x="0" y="0"/>
                </a:moveTo>
                <a:lnTo>
                  <a:pt x="5295527" y="0"/>
                </a:lnTo>
                <a:lnTo>
                  <a:pt x="5295527" y="6492006"/>
                </a:lnTo>
                <a:lnTo>
                  <a:pt x="0" y="6492006"/>
                </a:lnTo>
                <a:lnTo>
                  <a:pt x="0" y="0"/>
                </a:lnTo>
                <a:close/>
              </a:path>
            </a:pathLst>
          </a:custGeom>
          <a:blipFill>
            <a:blip r:embed="rId4"/>
            <a:stretch>
              <a:fillRect/>
            </a:stretch>
          </a:blipFill>
        </p:spPr>
        <p:txBody>
          <a:bodyPr/>
          <a:lstStyle/>
          <a:p>
            <a:endParaRPr lang="en-US"/>
          </a:p>
        </p:txBody>
      </p:sp>
      <p:sp>
        <p:nvSpPr>
          <p:cNvPr id="4" name="Rectangle 3">
            <a:extLst>
              <a:ext uri="{FF2B5EF4-FFF2-40B4-BE49-F238E27FC236}">
                <a16:creationId xmlns:a16="http://schemas.microsoft.com/office/drawing/2014/main" id="{72513F73-F3E8-DFC2-73D1-2C194EC03490}"/>
              </a:ext>
            </a:extLst>
          </p:cNvPr>
          <p:cNvSpPr/>
          <p:nvPr/>
        </p:nvSpPr>
        <p:spPr>
          <a:xfrm>
            <a:off x="381000" y="2095500"/>
            <a:ext cx="8458200" cy="6609502"/>
          </a:xfrm>
          <a:prstGeom prst="rect">
            <a:avLst/>
          </a:prstGeom>
        </p:spPr>
        <p:txBody>
          <a:bodyPr wrap="square">
            <a:spAutoFit/>
          </a:bodyPr>
          <a:lstStyle/>
          <a:p>
            <a:pPr lvl="0" algn="ctr" defTabSz="1371600">
              <a:spcAft>
                <a:spcPts val="1125"/>
              </a:spcAft>
              <a:defRPr/>
            </a:pPr>
            <a:r>
              <a:rPr lang="en-US" sz="6600" dirty="0">
                <a:solidFill>
                  <a:srgbClr val="C00000"/>
                </a:solidFill>
                <a:latin typeface="#9Slide07 SVNGuerrilla" panose="00000500000000000000" pitchFamily="2" charset="0"/>
                <a:ea typeface="Times New Roman" panose="02020603050405020304" pitchFamily="18" charset="0"/>
                <a:cs typeface="Times New Roman" panose="02020603050405020304" pitchFamily="18" charset="0"/>
              </a:rPr>
              <a:t>1. </a:t>
            </a:r>
          </a:p>
          <a:p>
            <a:pPr lvl="0" algn="ctr" defTabSz="1371600">
              <a:spcAft>
                <a:spcPts val="1125"/>
              </a:spcAft>
              <a:defRPr/>
            </a:pPr>
            <a:r>
              <a:rPr lang="en-US" sz="6600" dirty="0" err="1">
                <a:solidFill>
                  <a:srgbClr val="C00000"/>
                </a:solidFill>
                <a:latin typeface="#9Slide07 SVNGuerrilla" panose="00000500000000000000" pitchFamily="2" charset="0"/>
                <a:ea typeface="Times New Roman" panose="02020603050405020304" pitchFamily="18" charset="0"/>
                <a:cs typeface="Times New Roman" panose="02020603050405020304" pitchFamily="18" charset="0"/>
              </a:rPr>
              <a:t>Đặc</a:t>
            </a:r>
            <a:r>
              <a:rPr lang="en-US" sz="6600" dirty="0">
                <a:solidFill>
                  <a:srgbClr val="C00000"/>
                </a:solidFill>
                <a:latin typeface="#9Slide07 SVNGuerrilla" panose="00000500000000000000" pitchFamily="2" charset="0"/>
                <a:ea typeface="Times New Roman" panose="02020603050405020304" pitchFamily="18" charset="0"/>
                <a:cs typeface="Times New Roman" panose="02020603050405020304" pitchFamily="18" charset="0"/>
              </a:rPr>
              <a:t> </a:t>
            </a:r>
            <a:r>
              <a:rPr lang="en-US" sz="6600" dirty="0" err="1">
                <a:solidFill>
                  <a:srgbClr val="C00000"/>
                </a:solidFill>
                <a:latin typeface="#9Slide07 SVNGuerrilla" panose="00000500000000000000" pitchFamily="2" charset="0"/>
                <a:ea typeface="Times New Roman" panose="02020603050405020304" pitchFamily="18" charset="0"/>
                <a:cs typeface="Times New Roman" panose="02020603050405020304" pitchFamily="18" charset="0"/>
              </a:rPr>
              <a:t>điểm</a:t>
            </a:r>
            <a:r>
              <a:rPr lang="en-US" sz="6600" dirty="0">
                <a:solidFill>
                  <a:srgbClr val="C00000"/>
                </a:solidFill>
                <a:latin typeface="#9Slide07 SVNGuerrilla" panose="00000500000000000000" pitchFamily="2" charset="0"/>
                <a:ea typeface="Times New Roman" panose="02020603050405020304" pitchFamily="18" charset="0"/>
                <a:cs typeface="Times New Roman" panose="02020603050405020304" pitchFamily="18" charset="0"/>
              </a:rPr>
              <a:t> </a:t>
            </a:r>
            <a:r>
              <a:rPr lang="en-US" sz="6600" dirty="0" err="1">
                <a:solidFill>
                  <a:srgbClr val="C00000"/>
                </a:solidFill>
                <a:latin typeface="#9Slide07 SVNGuerrilla" panose="00000500000000000000" pitchFamily="2" charset="0"/>
                <a:ea typeface="Times New Roman" panose="02020603050405020304" pitchFamily="18" charset="0"/>
                <a:cs typeface="Times New Roman" panose="02020603050405020304" pitchFamily="18" charset="0"/>
              </a:rPr>
              <a:t>thi</a:t>
            </a:r>
            <a:r>
              <a:rPr lang="en-US" sz="6600" dirty="0">
                <a:solidFill>
                  <a:srgbClr val="C00000"/>
                </a:solidFill>
                <a:latin typeface="#9Slide07 SVNGuerrilla" panose="00000500000000000000" pitchFamily="2" charset="0"/>
                <a:ea typeface="Times New Roman" panose="02020603050405020304" pitchFamily="18" charset="0"/>
                <a:cs typeface="Times New Roman" panose="02020603050405020304" pitchFamily="18" charset="0"/>
              </a:rPr>
              <a:t> </a:t>
            </a:r>
            <a:r>
              <a:rPr lang="en-US" sz="6600" dirty="0" err="1">
                <a:solidFill>
                  <a:srgbClr val="C00000"/>
                </a:solidFill>
                <a:latin typeface="#9Slide07 SVNGuerrilla" panose="00000500000000000000" pitchFamily="2" charset="0"/>
                <a:ea typeface="Times New Roman" panose="02020603050405020304" pitchFamily="18" charset="0"/>
                <a:cs typeface="Times New Roman" panose="02020603050405020304" pitchFamily="18" charset="0"/>
              </a:rPr>
              <a:t>luật</a:t>
            </a:r>
            <a:r>
              <a:rPr lang="en-US" sz="6600" dirty="0">
                <a:solidFill>
                  <a:srgbClr val="C00000"/>
                </a:solidFill>
                <a:latin typeface="#9Slide07 SVNGuerrilla" panose="00000500000000000000" pitchFamily="2" charset="0"/>
                <a:ea typeface="Times New Roman" panose="02020603050405020304" pitchFamily="18" charset="0"/>
                <a:cs typeface="Times New Roman" panose="02020603050405020304" pitchFamily="18" charset="0"/>
              </a:rPr>
              <a:t> </a:t>
            </a:r>
          </a:p>
          <a:p>
            <a:pPr lvl="0" algn="ctr" defTabSz="1371600">
              <a:spcAft>
                <a:spcPts val="1125"/>
              </a:spcAft>
              <a:defRPr/>
            </a:pPr>
            <a:r>
              <a:rPr lang="en-US" sz="6600" dirty="0" err="1">
                <a:solidFill>
                  <a:srgbClr val="C00000"/>
                </a:solidFill>
                <a:latin typeface="#9Slide07 SVNGuerrilla" panose="00000500000000000000" pitchFamily="2" charset="0"/>
                <a:ea typeface="Times New Roman" panose="02020603050405020304" pitchFamily="18" charset="0"/>
                <a:cs typeface="Times New Roman" panose="02020603050405020304" pitchFamily="18" charset="0"/>
              </a:rPr>
              <a:t>của</a:t>
            </a:r>
            <a:r>
              <a:rPr lang="en-US" sz="6600" dirty="0">
                <a:solidFill>
                  <a:srgbClr val="C00000"/>
                </a:solidFill>
                <a:latin typeface="#9Slide07 SVNGuerrilla" panose="00000500000000000000" pitchFamily="2" charset="0"/>
                <a:ea typeface="Times New Roman" panose="02020603050405020304" pitchFamily="18" charset="0"/>
                <a:cs typeface="Times New Roman" panose="02020603050405020304" pitchFamily="18" charset="0"/>
              </a:rPr>
              <a:t> </a:t>
            </a:r>
            <a:r>
              <a:rPr lang="en-US" sz="6600" dirty="0" err="1">
                <a:solidFill>
                  <a:srgbClr val="C00000"/>
                </a:solidFill>
                <a:latin typeface="#9Slide07 SVNGuerrilla" panose="00000500000000000000" pitchFamily="2" charset="0"/>
                <a:ea typeface="Times New Roman" panose="02020603050405020304" pitchFamily="18" charset="0"/>
                <a:cs typeface="Times New Roman" panose="02020603050405020304" pitchFamily="18" charset="0"/>
              </a:rPr>
              <a:t>thể</a:t>
            </a:r>
            <a:r>
              <a:rPr lang="en-US" sz="6600" dirty="0">
                <a:solidFill>
                  <a:srgbClr val="C00000"/>
                </a:solidFill>
                <a:latin typeface="#9Slide07 SVNGuerrilla" panose="00000500000000000000" pitchFamily="2" charset="0"/>
                <a:ea typeface="Times New Roman" panose="02020603050405020304" pitchFamily="18" charset="0"/>
                <a:cs typeface="Times New Roman" panose="02020603050405020304" pitchFamily="18" charset="0"/>
              </a:rPr>
              <a:t> </a:t>
            </a:r>
            <a:r>
              <a:rPr lang="en-US" sz="6600" dirty="0" err="1">
                <a:solidFill>
                  <a:srgbClr val="C00000"/>
                </a:solidFill>
                <a:latin typeface="#9Slide07 SVNGuerrilla" panose="00000500000000000000" pitchFamily="2" charset="0"/>
                <a:ea typeface="Times New Roman" panose="02020603050405020304" pitchFamily="18" charset="0"/>
                <a:cs typeface="Times New Roman" panose="02020603050405020304" pitchFamily="18" charset="0"/>
              </a:rPr>
              <a:t>thơ</a:t>
            </a:r>
            <a:r>
              <a:rPr lang="en-US" sz="6600" dirty="0">
                <a:solidFill>
                  <a:srgbClr val="C00000"/>
                </a:solidFill>
                <a:latin typeface="#9Slide07 SVNGuerrilla" panose="00000500000000000000" pitchFamily="2" charset="0"/>
                <a:ea typeface="Times New Roman" panose="02020603050405020304" pitchFamily="18" charset="0"/>
                <a:cs typeface="Times New Roman" panose="02020603050405020304" pitchFamily="18" charset="0"/>
              </a:rPr>
              <a:t> </a:t>
            </a:r>
            <a:r>
              <a:rPr lang="en-US" sz="6600" dirty="0" err="1">
                <a:solidFill>
                  <a:srgbClr val="C00000"/>
                </a:solidFill>
                <a:latin typeface="#9Slide07 SVNGuerrilla" panose="00000500000000000000" pitchFamily="2" charset="0"/>
                <a:ea typeface="Times New Roman" panose="02020603050405020304" pitchFamily="18" charset="0"/>
                <a:cs typeface="Times New Roman" panose="02020603050405020304" pitchFamily="18" charset="0"/>
              </a:rPr>
              <a:t>thất</a:t>
            </a:r>
            <a:r>
              <a:rPr lang="en-US" sz="6600" dirty="0">
                <a:solidFill>
                  <a:srgbClr val="C00000"/>
                </a:solidFill>
                <a:latin typeface="#9Slide07 SVNGuerrilla" panose="00000500000000000000" pitchFamily="2" charset="0"/>
                <a:ea typeface="Times New Roman" panose="02020603050405020304" pitchFamily="18" charset="0"/>
                <a:cs typeface="Times New Roman" panose="02020603050405020304" pitchFamily="18" charset="0"/>
              </a:rPr>
              <a:t> </a:t>
            </a:r>
            <a:r>
              <a:rPr lang="en-US" sz="6600" dirty="0" err="1">
                <a:solidFill>
                  <a:srgbClr val="C00000"/>
                </a:solidFill>
                <a:latin typeface="#9Slide07 SVNGuerrilla" panose="00000500000000000000" pitchFamily="2" charset="0"/>
                <a:ea typeface="Times New Roman" panose="02020603050405020304" pitchFamily="18" charset="0"/>
                <a:cs typeface="Times New Roman" panose="02020603050405020304" pitchFamily="18" charset="0"/>
              </a:rPr>
              <a:t>ngôn</a:t>
            </a:r>
            <a:r>
              <a:rPr lang="en-US" sz="6600" dirty="0">
                <a:solidFill>
                  <a:srgbClr val="C00000"/>
                </a:solidFill>
                <a:latin typeface="#9Slide07 SVNGuerrilla" panose="00000500000000000000" pitchFamily="2" charset="0"/>
                <a:ea typeface="Times New Roman" panose="02020603050405020304" pitchFamily="18" charset="0"/>
                <a:cs typeface="Times New Roman" panose="02020603050405020304" pitchFamily="18" charset="0"/>
              </a:rPr>
              <a:t> </a:t>
            </a:r>
            <a:r>
              <a:rPr lang="en-US" sz="6600" dirty="0" err="1">
                <a:solidFill>
                  <a:srgbClr val="C00000"/>
                </a:solidFill>
                <a:latin typeface="#9Slide07 SVNGuerrilla" panose="00000500000000000000" pitchFamily="2" charset="0"/>
                <a:ea typeface="Times New Roman" panose="02020603050405020304" pitchFamily="18" charset="0"/>
                <a:cs typeface="Times New Roman" panose="02020603050405020304" pitchFamily="18" charset="0"/>
              </a:rPr>
              <a:t>bát</a:t>
            </a:r>
            <a:r>
              <a:rPr lang="en-US" sz="6600" dirty="0">
                <a:solidFill>
                  <a:srgbClr val="C00000"/>
                </a:solidFill>
                <a:latin typeface="#9Slide07 SVNGuerrilla" panose="00000500000000000000" pitchFamily="2" charset="0"/>
                <a:ea typeface="Times New Roman" panose="02020603050405020304" pitchFamily="18" charset="0"/>
                <a:cs typeface="Times New Roman" panose="02020603050405020304" pitchFamily="18" charset="0"/>
              </a:rPr>
              <a:t> </a:t>
            </a:r>
            <a:r>
              <a:rPr lang="en-US" sz="6600" dirty="0" err="1">
                <a:solidFill>
                  <a:srgbClr val="C00000"/>
                </a:solidFill>
                <a:latin typeface="#9Slide07 SVNGuerrilla" panose="00000500000000000000" pitchFamily="2" charset="0"/>
                <a:ea typeface="Times New Roman" panose="02020603050405020304" pitchFamily="18" charset="0"/>
                <a:cs typeface="Times New Roman" panose="02020603050405020304" pitchFamily="18" charset="0"/>
              </a:rPr>
              <a:t>cú</a:t>
            </a:r>
            <a:r>
              <a:rPr lang="en-US" sz="6600" dirty="0">
                <a:solidFill>
                  <a:srgbClr val="C00000"/>
                </a:solidFill>
                <a:latin typeface="#9Slide07 SVNGuerrilla" panose="00000500000000000000" pitchFamily="2" charset="0"/>
                <a:ea typeface="Times New Roman" panose="02020603050405020304" pitchFamily="18" charset="0"/>
                <a:cs typeface="Times New Roman" panose="02020603050405020304" pitchFamily="18" charset="0"/>
              </a:rPr>
              <a:t> </a:t>
            </a:r>
            <a:r>
              <a:rPr lang="en-US" sz="6600" dirty="0" err="1">
                <a:solidFill>
                  <a:srgbClr val="C00000"/>
                </a:solidFill>
                <a:latin typeface="#9Slide07 SVNGuerrilla" panose="00000500000000000000" pitchFamily="2" charset="0"/>
                <a:ea typeface="Times New Roman" panose="02020603050405020304" pitchFamily="18" charset="0"/>
                <a:cs typeface="Times New Roman" panose="02020603050405020304" pitchFamily="18" charset="0"/>
              </a:rPr>
              <a:t>đường</a:t>
            </a:r>
            <a:r>
              <a:rPr lang="en-US" sz="6600" dirty="0">
                <a:solidFill>
                  <a:srgbClr val="C00000"/>
                </a:solidFill>
                <a:latin typeface="#9Slide07 SVNGuerrilla" panose="00000500000000000000" pitchFamily="2" charset="0"/>
                <a:ea typeface="Times New Roman" panose="02020603050405020304" pitchFamily="18" charset="0"/>
                <a:cs typeface="Times New Roman" panose="02020603050405020304" pitchFamily="18" charset="0"/>
              </a:rPr>
              <a:t> </a:t>
            </a:r>
            <a:r>
              <a:rPr lang="en-US" sz="6600" dirty="0" err="1">
                <a:solidFill>
                  <a:srgbClr val="C00000"/>
                </a:solidFill>
                <a:latin typeface="#9Slide07 SVNGuerrilla" panose="00000500000000000000" pitchFamily="2" charset="0"/>
                <a:ea typeface="Times New Roman" panose="02020603050405020304" pitchFamily="18" charset="0"/>
                <a:cs typeface="Times New Roman" panose="02020603050405020304" pitchFamily="18" charset="0"/>
              </a:rPr>
              <a:t>luật</a:t>
            </a:r>
            <a:r>
              <a:rPr lang="en-US" sz="6600" dirty="0">
                <a:solidFill>
                  <a:srgbClr val="C00000"/>
                </a:solidFill>
                <a:latin typeface="#9Slide07 SVNGuerrilla" panose="00000500000000000000" pitchFamily="2" charset="0"/>
                <a:ea typeface="Times New Roman" panose="02020603050405020304" pitchFamily="18" charset="0"/>
                <a:cs typeface="Times New Roman" panose="02020603050405020304" pitchFamily="18" charset="0"/>
              </a:rPr>
              <a:t> </a:t>
            </a:r>
            <a:r>
              <a:rPr lang="en-US" sz="6600" dirty="0" err="1">
                <a:solidFill>
                  <a:srgbClr val="C00000"/>
                </a:solidFill>
                <a:latin typeface="#9Slide07 SVNGuerrilla" panose="00000500000000000000" pitchFamily="2" charset="0"/>
                <a:ea typeface="Times New Roman" panose="02020603050405020304" pitchFamily="18" charset="0"/>
                <a:cs typeface="Times New Roman" panose="02020603050405020304" pitchFamily="18" charset="0"/>
              </a:rPr>
              <a:t>được</a:t>
            </a:r>
            <a:r>
              <a:rPr lang="en-US" sz="6600" dirty="0">
                <a:solidFill>
                  <a:srgbClr val="C00000"/>
                </a:solidFill>
                <a:latin typeface="#9Slide07 SVNGuerrilla" panose="00000500000000000000" pitchFamily="2" charset="0"/>
                <a:ea typeface="Times New Roman" panose="02020603050405020304" pitchFamily="18" charset="0"/>
                <a:cs typeface="Times New Roman" panose="02020603050405020304" pitchFamily="18" charset="0"/>
              </a:rPr>
              <a:t> </a:t>
            </a:r>
            <a:r>
              <a:rPr lang="en-US" sz="6600" dirty="0" err="1">
                <a:solidFill>
                  <a:srgbClr val="C00000"/>
                </a:solidFill>
                <a:latin typeface="#9Slide07 SVNGuerrilla" panose="00000500000000000000" pitchFamily="2" charset="0"/>
                <a:ea typeface="Times New Roman" panose="02020603050405020304" pitchFamily="18" charset="0"/>
                <a:cs typeface="Times New Roman" panose="02020603050405020304" pitchFamily="18" charset="0"/>
              </a:rPr>
              <a:t>thể</a:t>
            </a:r>
            <a:r>
              <a:rPr lang="en-US" sz="6600" dirty="0">
                <a:solidFill>
                  <a:srgbClr val="C00000"/>
                </a:solidFill>
                <a:latin typeface="#9Slide07 SVNGuerrilla" panose="00000500000000000000" pitchFamily="2" charset="0"/>
                <a:ea typeface="Times New Roman" panose="02020603050405020304" pitchFamily="18" charset="0"/>
                <a:cs typeface="Times New Roman" panose="02020603050405020304" pitchFamily="18" charset="0"/>
              </a:rPr>
              <a:t> </a:t>
            </a:r>
            <a:r>
              <a:rPr lang="en-US" sz="6600" dirty="0" err="1">
                <a:solidFill>
                  <a:srgbClr val="C00000"/>
                </a:solidFill>
                <a:latin typeface="#9Slide07 SVNGuerrilla" panose="00000500000000000000" pitchFamily="2" charset="0"/>
                <a:ea typeface="Times New Roman" panose="02020603050405020304" pitchFamily="18" charset="0"/>
                <a:cs typeface="Times New Roman" panose="02020603050405020304" pitchFamily="18" charset="0"/>
              </a:rPr>
              <a:t>hiện</a:t>
            </a:r>
            <a:r>
              <a:rPr lang="en-US" sz="6600" dirty="0">
                <a:solidFill>
                  <a:srgbClr val="C00000"/>
                </a:solidFill>
                <a:latin typeface="#9Slide07 SVNGuerrilla" panose="00000500000000000000" pitchFamily="2" charset="0"/>
                <a:ea typeface="Times New Roman" panose="02020603050405020304" pitchFamily="18" charset="0"/>
                <a:cs typeface="Times New Roman" panose="02020603050405020304" pitchFamily="18" charset="0"/>
              </a:rPr>
              <a:t> </a:t>
            </a:r>
          </a:p>
          <a:p>
            <a:pPr lvl="0" algn="ctr" defTabSz="1371600">
              <a:spcAft>
                <a:spcPts val="1125"/>
              </a:spcAft>
              <a:defRPr/>
            </a:pPr>
            <a:r>
              <a:rPr lang="en-US" sz="6600" dirty="0" err="1">
                <a:solidFill>
                  <a:srgbClr val="C00000"/>
                </a:solidFill>
                <a:latin typeface="#9Slide07 SVNGuerrilla" panose="00000500000000000000" pitchFamily="2" charset="0"/>
                <a:ea typeface="Times New Roman" panose="02020603050405020304" pitchFamily="18" charset="0"/>
                <a:cs typeface="Times New Roman" panose="02020603050405020304" pitchFamily="18" charset="0"/>
              </a:rPr>
              <a:t>trong</a:t>
            </a:r>
            <a:r>
              <a:rPr lang="en-US" sz="6600" dirty="0">
                <a:solidFill>
                  <a:srgbClr val="C00000"/>
                </a:solidFill>
                <a:latin typeface="#9Slide07 SVNGuerrilla" panose="00000500000000000000" pitchFamily="2" charset="0"/>
                <a:ea typeface="Times New Roman" panose="02020603050405020304" pitchFamily="18" charset="0"/>
                <a:cs typeface="Times New Roman" panose="02020603050405020304" pitchFamily="18" charset="0"/>
              </a:rPr>
              <a:t> </a:t>
            </a:r>
            <a:r>
              <a:rPr lang="en-US" sz="6600" dirty="0" err="1">
                <a:solidFill>
                  <a:srgbClr val="C00000"/>
                </a:solidFill>
                <a:latin typeface="#9Slide07 SVNGuerrilla" panose="00000500000000000000" pitchFamily="2" charset="0"/>
                <a:ea typeface="Times New Roman" panose="02020603050405020304" pitchFamily="18" charset="0"/>
                <a:cs typeface="Times New Roman" panose="02020603050405020304" pitchFamily="18" charset="0"/>
              </a:rPr>
              <a:t>bài</a:t>
            </a:r>
            <a:r>
              <a:rPr lang="en-US" sz="6600" dirty="0">
                <a:solidFill>
                  <a:srgbClr val="C00000"/>
                </a:solidFill>
                <a:latin typeface="#9Slide07 SVNGuerrilla" panose="00000500000000000000" pitchFamily="2" charset="0"/>
                <a:ea typeface="Times New Roman" panose="02020603050405020304" pitchFamily="18" charset="0"/>
                <a:cs typeface="Times New Roman" panose="02020603050405020304" pitchFamily="18" charset="0"/>
              </a:rPr>
              <a:t> </a:t>
            </a:r>
            <a:r>
              <a:rPr lang="en-US" sz="6600" dirty="0" err="1">
                <a:solidFill>
                  <a:srgbClr val="C00000"/>
                </a:solidFill>
                <a:latin typeface="#9Slide07 SVNGuerrilla" panose="00000500000000000000" pitchFamily="2" charset="0"/>
                <a:ea typeface="Times New Roman" panose="02020603050405020304" pitchFamily="18" charset="0"/>
                <a:cs typeface="Times New Roman" panose="02020603050405020304" pitchFamily="18" charset="0"/>
              </a:rPr>
              <a:t>thơ</a:t>
            </a:r>
            <a:endParaRPr lang="en-US" sz="6600" dirty="0">
              <a:solidFill>
                <a:srgbClr val="C00000"/>
              </a:solidFill>
              <a:latin typeface="#9Slide07 SVNGuerrilla" panose="00000500000000000000" pitchFamily="2" charset="0"/>
              <a:ea typeface="Times New Roman" panose="02020603050405020304" pitchFamily="18" charset="0"/>
              <a:cs typeface="Times New Roman" panose="02020603050405020304" pitchFamily="18" charset="0"/>
            </a:endParaRPr>
          </a:p>
        </p:txBody>
      </p:sp>
      <p:sp>
        <p:nvSpPr>
          <p:cNvPr id="5" name="Freeform 3">
            <a:extLst>
              <a:ext uri="{FF2B5EF4-FFF2-40B4-BE49-F238E27FC236}">
                <a16:creationId xmlns:a16="http://schemas.microsoft.com/office/drawing/2014/main" id="{01B3EEB5-C793-8C6E-B157-8D3B9032C6FD}"/>
              </a:ext>
            </a:extLst>
          </p:cNvPr>
          <p:cNvSpPr/>
          <p:nvPr/>
        </p:nvSpPr>
        <p:spPr>
          <a:xfrm>
            <a:off x="260852" y="262402"/>
            <a:ext cx="2939547" cy="2923397"/>
          </a:xfrm>
          <a:custGeom>
            <a:avLst/>
            <a:gdLst/>
            <a:ahLst/>
            <a:cxnLst/>
            <a:rect l="l" t="t" r="r" b="b"/>
            <a:pathLst>
              <a:path w="4743285" h="4114800">
                <a:moveTo>
                  <a:pt x="0" y="0"/>
                </a:moveTo>
                <a:lnTo>
                  <a:pt x="4743286" y="0"/>
                </a:lnTo>
                <a:lnTo>
                  <a:pt x="4743286" y="4114800"/>
                </a:lnTo>
                <a:lnTo>
                  <a:pt x="0" y="4114800"/>
                </a:lnTo>
                <a:lnTo>
                  <a:pt x="0" y="0"/>
                </a:lnTo>
                <a:close/>
              </a:path>
            </a:pathLst>
          </a:custGeom>
          <a:blipFill>
            <a:blip r:embed="rId5">
              <a:extLst>
                <a:ext uri="{BEBA8EAE-BF5A-486C-A8C5-ECC9F3942E4B}">
                  <a14:imgProps xmlns:a14="http://schemas.microsoft.com/office/drawing/2010/main">
                    <a14:imgLayer r:embed="rId6">
                      <a14:imgEffect>
                        <a14:saturation sat="0"/>
                      </a14:imgEffect>
                    </a14:imgLayer>
                  </a14:imgProps>
                </a:ext>
              </a:extLst>
            </a:blip>
            <a:stretch>
              <a:fillRect/>
            </a:stretch>
          </a:blipFill>
        </p:spPr>
        <p:txBody>
          <a:bodyPr/>
          <a:lstStyle/>
          <a:p>
            <a:endParaRPr lang="en-US"/>
          </a:p>
        </p:txBody>
      </p:sp>
    </p:spTree>
    <p:extLst>
      <p:ext uri="{BB962C8B-B14F-4D97-AF65-F5344CB8AC3E}">
        <p14:creationId xmlns:p14="http://schemas.microsoft.com/office/powerpoint/2010/main" val="203146646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B2A613-9831-F199-F58C-00FC1CA57D46}"/>
              </a:ext>
            </a:extLst>
          </p:cNvPr>
          <p:cNvSpPr/>
          <p:nvPr/>
        </p:nvSpPr>
        <p:spPr>
          <a:xfrm>
            <a:off x="522418" y="4606379"/>
            <a:ext cx="4104009" cy="769441"/>
          </a:xfrm>
          <a:prstGeom prst="rect">
            <a:avLst/>
          </a:prstGeom>
        </p:spPr>
        <p:txBody>
          <a:bodyPr wrap="none">
            <a:spAutoFit/>
          </a:bodyPr>
          <a:lstStyle/>
          <a:p>
            <a:r>
              <a:rPr lang="en-US" sz="4400" dirty="0" err="1">
                <a:latin typeface="Times New Roman" panose="02020603050405020304" pitchFamily="18" charset="0"/>
                <a:cs typeface="Times New Roman" panose="02020603050405020304" pitchFamily="18" charset="0"/>
              </a:rPr>
              <a:t>Thời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gian</a:t>
            </a:r>
            <a:r>
              <a:rPr lang="en-US" sz="4400" dirty="0">
                <a:latin typeface="Times New Roman" panose="02020603050405020304" pitchFamily="18" charset="0"/>
                <a:cs typeface="Times New Roman" panose="02020603050405020304" pitchFamily="18" charset="0"/>
              </a:rPr>
              <a:t>: 7 </a:t>
            </a:r>
            <a:r>
              <a:rPr lang="en-US" sz="4400" dirty="0" err="1">
                <a:latin typeface="Times New Roman" panose="02020603050405020304" pitchFamily="18" charset="0"/>
                <a:cs typeface="Times New Roman" panose="02020603050405020304" pitchFamily="18" charset="0"/>
              </a:rPr>
              <a:t>phút</a:t>
            </a:r>
            <a:endParaRPr lang="en-US" sz="44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8A2F1AC-07B5-ABB0-F7A2-2B5B5FD265F7}"/>
              </a:ext>
            </a:extLst>
          </p:cNvPr>
          <p:cNvPicPr>
            <a:picLocks noChangeAspect="1"/>
          </p:cNvPicPr>
          <p:nvPr/>
        </p:nvPicPr>
        <p:blipFill>
          <a:blip r:embed="rId3"/>
          <a:stretch>
            <a:fillRect/>
          </a:stretch>
        </p:blipFill>
        <p:spPr>
          <a:xfrm>
            <a:off x="163246" y="2628900"/>
            <a:ext cx="4822354" cy="1182727"/>
          </a:xfrm>
          <a:prstGeom prst="rect">
            <a:avLst/>
          </a:prstGeom>
        </p:spPr>
      </p:pic>
      <p:pic>
        <p:nvPicPr>
          <p:cNvPr id="5" name="Picture 4">
            <a:extLst>
              <a:ext uri="{FF2B5EF4-FFF2-40B4-BE49-F238E27FC236}">
                <a16:creationId xmlns:a16="http://schemas.microsoft.com/office/drawing/2014/main" id="{9524A944-0FB8-DC1A-472A-5FB097D7698D}"/>
              </a:ext>
            </a:extLst>
          </p:cNvPr>
          <p:cNvPicPr>
            <a:picLocks noChangeAspect="1"/>
          </p:cNvPicPr>
          <p:nvPr/>
        </p:nvPicPr>
        <p:blipFill>
          <a:blip r:embed="rId4"/>
          <a:stretch>
            <a:fillRect/>
          </a:stretch>
        </p:blipFill>
        <p:spPr>
          <a:xfrm>
            <a:off x="5099049" y="342900"/>
            <a:ext cx="6454508" cy="9218195"/>
          </a:xfrm>
          <a:prstGeom prst="rect">
            <a:avLst/>
          </a:prstGeom>
        </p:spPr>
      </p:pic>
      <p:pic>
        <p:nvPicPr>
          <p:cNvPr id="7" name="Picture 6">
            <a:extLst>
              <a:ext uri="{FF2B5EF4-FFF2-40B4-BE49-F238E27FC236}">
                <a16:creationId xmlns:a16="http://schemas.microsoft.com/office/drawing/2014/main" id="{6BF06AB5-B792-A52E-BA9B-3AF64B39B572}"/>
              </a:ext>
            </a:extLst>
          </p:cNvPr>
          <p:cNvPicPr>
            <a:picLocks noChangeAspect="1"/>
          </p:cNvPicPr>
          <p:nvPr/>
        </p:nvPicPr>
        <p:blipFill>
          <a:blip r:embed="rId5"/>
          <a:stretch>
            <a:fillRect/>
          </a:stretch>
        </p:blipFill>
        <p:spPr>
          <a:xfrm>
            <a:off x="11780455" y="342900"/>
            <a:ext cx="6491503" cy="9296400"/>
          </a:xfrm>
          <a:prstGeom prst="rect">
            <a:avLst/>
          </a:prstGeom>
        </p:spPr>
      </p:pic>
    </p:spTree>
    <p:extLst>
      <p:ext uri="{BB962C8B-B14F-4D97-AF65-F5344CB8AC3E}">
        <p14:creationId xmlns:p14="http://schemas.microsoft.com/office/powerpoint/2010/main" val="2940934352"/>
      </p:ext>
    </p:extLst>
  </p:cSld>
  <p:clrMapOvr>
    <a:masterClrMapping/>
  </p:clrMapOvr>
  <p:transition spd="slow">
    <p:comb/>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645242636"/>
              </p:ext>
            </p:extLst>
          </p:nvPr>
        </p:nvGraphicFramePr>
        <p:xfrm>
          <a:off x="359024" y="102940"/>
          <a:ext cx="17471776" cy="9945816"/>
        </p:xfrm>
        <a:graphic>
          <a:graphicData uri="http://schemas.openxmlformats.org/drawingml/2006/table">
            <a:tbl>
              <a:tblPr firstRow="1" bandRow="1">
                <a:tableStyleId>{5C22544A-7EE6-4342-B048-85BDC9FD1C3A}</a:tableStyleId>
              </a:tblPr>
              <a:tblGrid>
                <a:gridCol w="2183972">
                  <a:extLst>
                    <a:ext uri="{9D8B030D-6E8A-4147-A177-3AD203B41FA5}">
                      <a16:colId xmlns:a16="http://schemas.microsoft.com/office/drawing/2014/main" val="3221981334"/>
                    </a:ext>
                  </a:extLst>
                </a:gridCol>
                <a:gridCol w="2183972">
                  <a:extLst>
                    <a:ext uri="{9D8B030D-6E8A-4147-A177-3AD203B41FA5}">
                      <a16:colId xmlns:a16="http://schemas.microsoft.com/office/drawing/2014/main" val="76746778"/>
                    </a:ext>
                  </a:extLst>
                </a:gridCol>
                <a:gridCol w="2183972">
                  <a:extLst>
                    <a:ext uri="{9D8B030D-6E8A-4147-A177-3AD203B41FA5}">
                      <a16:colId xmlns:a16="http://schemas.microsoft.com/office/drawing/2014/main" val="2632335902"/>
                    </a:ext>
                  </a:extLst>
                </a:gridCol>
                <a:gridCol w="2183972">
                  <a:extLst>
                    <a:ext uri="{9D8B030D-6E8A-4147-A177-3AD203B41FA5}">
                      <a16:colId xmlns:a16="http://schemas.microsoft.com/office/drawing/2014/main" val="2783429650"/>
                    </a:ext>
                  </a:extLst>
                </a:gridCol>
                <a:gridCol w="2183972">
                  <a:extLst>
                    <a:ext uri="{9D8B030D-6E8A-4147-A177-3AD203B41FA5}">
                      <a16:colId xmlns:a16="http://schemas.microsoft.com/office/drawing/2014/main" val="39176931"/>
                    </a:ext>
                  </a:extLst>
                </a:gridCol>
                <a:gridCol w="2183972">
                  <a:extLst>
                    <a:ext uri="{9D8B030D-6E8A-4147-A177-3AD203B41FA5}">
                      <a16:colId xmlns:a16="http://schemas.microsoft.com/office/drawing/2014/main" val="1486234439"/>
                    </a:ext>
                  </a:extLst>
                </a:gridCol>
                <a:gridCol w="2183972">
                  <a:extLst>
                    <a:ext uri="{9D8B030D-6E8A-4147-A177-3AD203B41FA5}">
                      <a16:colId xmlns:a16="http://schemas.microsoft.com/office/drawing/2014/main" val="2389063649"/>
                    </a:ext>
                  </a:extLst>
                </a:gridCol>
                <a:gridCol w="2183972">
                  <a:extLst>
                    <a:ext uri="{9D8B030D-6E8A-4147-A177-3AD203B41FA5}">
                      <a16:colId xmlns:a16="http://schemas.microsoft.com/office/drawing/2014/main" val="3891302318"/>
                    </a:ext>
                  </a:extLst>
                </a:gridCol>
              </a:tblGrid>
              <a:tr h="585048">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1</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2</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3</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4</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5</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6</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7</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93536247"/>
                  </a:ext>
                </a:extLst>
              </a:tr>
              <a:tr h="585048">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1</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err="1">
                          <a:solidFill>
                            <a:schemeClr val="tx1"/>
                          </a:solidFill>
                          <a:latin typeface="Times New Roman" panose="02020603050405020304" pitchFamily="18" charset="0"/>
                          <a:cs typeface="Times New Roman" panose="02020603050405020304" pitchFamily="18" charset="0"/>
                        </a:rPr>
                        <a:t>Tiếng</a:t>
                      </a: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err="1">
                          <a:solidFill>
                            <a:schemeClr val="tx1"/>
                          </a:solidFill>
                          <a:latin typeface="Times New Roman" panose="02020603050405020304" pitchFamily="18" charset="0"/>
                          <a:cs typeface="Times New Roman" panose="02020603050405020304" pitchFamily="18" charset="0"/>
                        </a:rPr>
                        <a:t>gà</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err="1">
                          <a:solidFill>
                            <a:schemeClr val="tx1"/>
                          </a:solidFill>
                          <a:latin typeface="Times New Roman" panose="02020603050405020304" pitchFamily="18" charset="0"/>
                          <a:cs typeface="Times New Roman" panose="02020603050405020304" pitchFamily="18" charset="0"/>
                        </a:rPr>
                        <a:t>văng</a:t>
                      </a: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err="1">
                          <a:solidFill>
                            <a:schemeClr val="tx1"/>
                          </a:solidFill>
                          <a:latin typeface="Times New Roman" panose="02020603050405020304" pitchFamily="18" charset="0"/>
                          <a:cs typeface="Times New Roman" panose="02020603050405020304" pitchFamily="18" charset="0"/>
                        </a:rPr>
                        <a:t>vẳng</a:t>
                      </a: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err="1">
                          <a:solidFill>
                            <a:schemeClr val="tx1"/>
                          </a:solidFill>
                          <a:latin typeface="Times New Roman" panose="02020603050405020304" pitchFamily="18" charset="0"/>
                          <a:cs typeface="Times New Roman" panose="02020603050405020304" pitchFamily="18" charset="0"/>
                        </a:rPr>
                        <a:t>gáy</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err="1">
                          <a:solidFill>
                            <a:schemeClr val="tx1"/>
                          </a:solidFill>
                          <a:latin typeface="Times New Roman" panose="02020603050405020304" pitchFamily="18" charset="0"/>
                          <a:cs typeface="Times New Roman" panose="02020603050405020304" pitchFamily="18" charset="0"/>
                        </a:rPr>
                        <a:t>trên</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err="1">
                          <a:solidFill>
                            <a:schemeClr val="tx1"/>
                          </a:solidFill>
                          <a:latin typeface="Times New Roman" panose="02020603050405020304" pitchFamily="18" charset="0"/>
                          <a:cs typeface="Times New Roman" panose="02020603050405020304" pitchFamily="18" charset="0"/>
                        </a:rPr>
                        <a:t>bom</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5983882"/>
                  </a:ext>
                </a:extLst>
              </a:tr>
              <a:tr h="585048">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21523299"/>
                  </a:ext>
                </a:extLst>
              </a:tr>
              <a:tr h="585048">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2</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err="1">
                          <a:solidFill>
                            <a:schemeClr val="tx1"/>
                          </a:solidFill>
                          <a:latin typeface="Times New Roman" panose="02020603050405020304" pitchFamily="18" charset="0"/>
                          <a:cs typeface="Times New Roman" panose="02020603050405020304" pitchFamily="18" charset="0"/>
                        </a:rPr>
                        <a:t>Oán</a:t>
                      </a: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hận</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trông</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ra</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khắp</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mọi</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err="1">
                          <a:solidFill>
                            <a:schemeClr val="tx1"/>
                          </a:solidFill>
                          <a:latin typeface="Times New Roman" panose="02020603050405020304" pitchFamily="18" charset="0"/>
                          <a:cs typeface="Times New Roman" panose="02020603050405020304" pitchFamily="18" charset="0"/>
                        </a:rPr>
                        <a:t>chòm</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26854589"/>
                  </a:ext>
                </a:extLst>
              </a:tr>
              <a:tr h="585048">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74964250"/>
                  </a:ext>
                </a:extLst>
              </a:tr>
              <a:tr h="585048">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3</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err="1">
                          <a:solidFill>
                            <a:schemeClr val="tx1"/>
                          </a:solidFill>
                          <a:latin typeface="Times New Roman" panose="02020603050405020304" pitchFamily="18" charset="0"/>
                          <a:cs typeface="Times New Roman" panose="02020603050405020304" pitchFamily="18" charset="0"/>
                        </a:rPr>
                        <a:t>Mõ</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thảm</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không</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khua</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mà</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cũng</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cốc</a:t>
                      </a: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32552601"/>
                  </a:ext>
                </a:extLst>
              </a:tr>
              <a:tr h="585048">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85845174"/>
                  </a:ext>
                </a:extLst>
              </a:tr>
              <a:tr h="585048">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4</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err="1">
                          <a:solidFill>
                            <a:schemeClr val="tx1"/>
                          </a:solidFill>
                          <a:latin typeface="Times New Roman" panose="02020603050405020304" pitchFamily="18" charset="0"/>
                          <a:cs typeface="Times New Roman" panose="02020603050405020304" pitchFamily="18" charset="0"/>
                        </a:rPr>
                        <a:t>Chuông</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sầu</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chẳng</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đánh</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cớ</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sao</a:t>
                      </a: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om</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52563085"/>
                  </a:ext>
                </a:extLst>
              </a:tr>
              <a:tr h="585048">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24803906"/>
                  </a:ext>
                </a:extLst>
              </a:tr>
              <a:tr h="585048">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5</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err="1">
                          <a:solidFill>
                            <a:schemeClr val="tx1"/>
                          </a:solidFill>
                          <a:latin typeface="Times New Roman" panose="02020603050405020304" pitchFamily="18" charset="0"/>
                          <a:cs typeface="Times New Roman" panose="02020603050405020304" pitchFamily="18" charset="0"/>
                        </a:rPr>
                        <a:t>Trước</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nghe</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những</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tiếng</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thêm</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rầu</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rĩ</a:t>
                      </a: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264903"/>
                  </a:ext>
                </a:extLst>
              </a:tr>
              <a:tr h="585048">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66450590"/>
                  </a:ext>
                </a:extLst>
              </a:tr>
              <a:tr h="585048">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6</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Sau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giận</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vì</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duyên</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để</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mõm</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mòm</a:t>
                      </a: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76324625"/>
                  </a:ext>
                </a:extLst>
              </a:tr>
              <a:tr h="585048">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35053083"/>
                  </a:ext>
                </a:extLst>
              </a:tr>
              <a:tr h="585048">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7</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err="1">
                          <a:solidFill>
                            <a:schemeClr val="tx1"/>
                          </a:solidFill>
                          <a:latin typeface="Times New Roman" panose="02020603050405020304" pitchFamily="18" charset="0"/>
                          <a:cs typeface="Times New Roman" panose="02020603050405020304" pitchFamily="18" charset="0"/>
                        </a:rPr>
                        <a:t>Tài</a:t>
                      </a: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tử</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văn</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nhân</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ai</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đó</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err="1">
                          <a:solidFill>
                            <a:schemeClr val="tx1"/>
                          </a:solidFill>
                          <a:latin typeface="Times New Roman" panose="02020603050405020304" pitchFamily="18" charset="0"/>
                          <a:cs typeface="Times New Roman" panose="02020603050405020304" pitchFamily="18" charset="0"/>
                        </a:rPr>
                        <a:t>tá</a:t>
                      </a: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39479328"/>
                  </a:ext>
                </a:extLst>
              </a:tr>
              <a:tr h="585048">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7101703"/>
                  </a:ext>
                </a:extLst>
              </a:tr>
              <a:tr h="585048">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8</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err="1">
                          <a:solidFill>
                            <a:schemeClr val="tx1"/>
                          </a:solidFill>
                          <a:latin typeface="Times New Roman" panose="02020603050405020304" pitchFamily="18" charset="0"/>
                          <a:cs typeface="Times New Roman" panose="02020603050405020304" pitchFamily="18" charset="0"/>
                        </a:rPr>
                        <a:t>Thân</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này</a:t>
                      </a: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đâu</a:t>
                      </a: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đã</a:t>
                      </a: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chịu</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già</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tom</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06025868"/>
                  </a:ext>
                </a:extLst>
              </a:tr>
              <a:tr h="585048">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36479278"/>
                  </a:ext>
                </a:extLst>
              </a:tr>
            </a:tbl>
          </a:graphicData>
        </a:graphic>
      </p:graphicFrame>
      <p:sp>
        <p:nvSpPr>
          <p:cNvPr id="3" name="TextBox 2"/>
          <p:cNvSpPr txBox="1"/>
          <p:nvPr/>
        </p:nvSpPr>
        <p:spPr>
          <a:xfrm>
            <a:off x="3271428" y="1295151"/>
            <a:ext cx="14113568" cy="584775"/>
          </a:xfrm>
          <a:prstGeom prst="rect">
            <a:avLst/>
          </a:prstGeom>
          <a:noFill/>
        </p:spPr>
        <p:txBody>
          <a:bodyPr wrap="square" rtlCol="0">
            <a:spAutoFit/>
          </a:bodyPr>
          <a:lstStyle/>
          <a:p>
            <a:r>
              <a:rPr lang="en-US" sz="3200" b="1" dirty="0">
                <a:solidFill>
                  <a:schemeClr val="accent5">
                    <a:lumMod val="50000"/>
                  </a:schemeClr>
                </a:solidFill>
                <a:latin typeface="Times New Roman" panose="02020603050405020304" pitchFamily="18" charset="0"/>
                <a:cs typeface="Times New Roman" panose="02020603050405020304" pitchFamily="18" charset="0"/>
              </a:rPr>
              <a:t>T                   </a:t>
            </a:r>
            <a:r>
              <a:rPr lang="en-US" sz="3200" b="1" dirty="0">
                <a:solidFill>
                  <a:srgbClr val="C00000"/>
                </a:solidFill>
                <a:latin typeface="Times New Roman" panose="02020603050405020304" pitchFamily="18" charset="0"/>
                <a:cs typeface="Times New Roman" panose="02020603050405020304" pitchFamily="18" charset="0"/>
              </a:rPr>
              <a:t>B </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cs typeface="Times New Roman" panose="02020603050405020304" pitchFamily="18" charset="0"/>
              </a:rPr>
              <a:t>B</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a:solidFill>
                  <a:srgbClr val="C00000"/>
                </a:solidFill>
                <a:latin typeface="Times New Roman" panose="02020603050405020304" pitchFamily="18" charset="0"/>
                <a:cs typeface="Times New Roman" panose="02020603050405020304" pitchFamily="18" charset="0"/>
              </a:rPr>
              <a:t>T</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cs typeface="Times New Roman" panose="02020603050405020304" pitchFamily="18" charset="0"/>
              </a:rPr>
              <a:t>T</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a:solidFill>
                  <a:srgbClr val="C00000"/>
                </a:solidFill>
                <a:latin typeface="Times New Roman" panose="02020603050405020304" pitchFamily="18" charset="0"/>
                <a:cs typeface="Times New Roman" panose="02020603050405020304" pitchFamily="18" charset="0"/>
              </a:rPr>
              <a:t>B  </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cs typeface="Times New Roman" panose="02020603050405020304" pitchFamily="18" charset="0"/>
              </a:rPr>
              <a:t>B</a:t>
            </a:r>
            <a:endParaRPr lang="en-US" sz="32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3239344" y="2461196"/>
            <a:ext cx="14113568" cy="584775"/>
          </a:xfrm>
          <a:prstGeom prst="rect">
            <a:avLst/>
          </a:prstGeom>
          <a:noFill/>
        </p:spPr>
        <p:txBody>
          <a:bodyPr wrap="square" rtlCol="0">
            <a:spAutoFit/>
          </a:bodyPr>
          <a:lstStyle/>
          <a:p>
            <a:r>
              <a:rPr lang="en-US" sz="3200" b="1" dirty="0">
                <a:solidFill>
                  <a:schemeClr val="accent5">
                    <a:lumMod val="50000"/>
                  </a:schemeClr>
                </a:solidFill>
                <a:latin typeface="Times New Roman" panose="02020603050405020304" pitchFamily="18" charset="0"/>
                <a:cs typeface="Times New Roman" panose="02020603050405020304" pitchFamily="18" charset="0"/>
              </a:rPr>
              <a:t>T                  </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a:solidFill>
                  <a:schemeClr val="accent5">
                    <a:lumMod val="50000"/>
                  </a:schemeClr>
                </a:solidFill>
                <a:latin typeface="Times New Roman" panose="02020603050405020304" pitchFamily="18" charset="0"/>
                <a:cs typeface="Times New Roman" panose="02020603050405020304" pitchFamily="18" charset="0"/>
              </a:rPr>
              <a:t>B                   </a:t>
            </a:r>
            <a:r>
              <a:rPr lang="en-US" sz="3200" b="1" dirty="0" err="1">
                <a:solidFill>
                  <a:srgbClr val="C00000"/>
                </a:solidFill>
                <a:latin typeface="Times New Roman" panose="02020603050405020304" pitchFamily="18" charset="0"/>
                <a:cs typeface="Times New Roman" panose="02020603050405020304" pitchFamily="18" charset="0"/>
              </a:rPr>
              <a:t>B</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a:solidFill>
                  <a:schemeClr val="accent5">
                    <a:lumMod val="50000"/>
                  </a:schemeClr>
                </a:solidFill>
                <a:latin typeface="Times New Roman" panose="02020603050405020304" pitchFamily="18" charset="0"/>
                <a:cs typeface="Times New Roman" panose="02020603050405020304" pitchFamily="18" charset="0"/>
              </a:rPr>
              <a:t>                  T                   </a:t>
            </a:r>
            <a:r>
              <a:rPr lang="en-US" sz="3200" b="1" dirty="0" err="1">
                <a:solidFill>
                  <a:srgbClr val="C00000"/>
                </a:solidFill>
                <a:latin typeface="Times New Roman" panose="02020603050405020304" pitchFamily="18" charset="0"/>
                <a:cs typeface="Times New Roman" panose="02020603050405020304" pitchFamily="18" charset="0"/>
              </a:rPr>
              <a:t>T</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a:solidFill>
                  <a:schemeClr val="accent5">
                    <a:lumMod val="50000"/>
                  </a:schemeClr>
                </a:solidFill>
                <a:latin typeface="Times New Roman" panose="02020603050405020304" pitchFamily="18" charset="0"/>
                <a:cs typeface="Times New Roman" panose="02020603050405020304" pitchFamily="18" charset="0"/>
              </a:rPr>
              <a:t>                  B</a:t>
            </a:r>
          </a:p>
        </p:txBody>
      </p:sp>
      <p:sp>
        <p:nvSpPr>
          <p:cNvPr id="5" name="Oval 4"/>
          <p:cNvSpPr/>
          <p:nvPr/>
        </p:nvSpPr>
        <p:spPr>
          <a:xfrm>
            <a:off x="5111552" y="1255068"/>
            <a:ext cx="1296144" cy="67710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6" name="TextBox 5"/>
          <p:cNvSpPr txBox="1"/>
          <p:nvPr/>
        </p:nvSpPr>
        <p:spPr>
          <a:xfrm>
            <a:off x="3239344" y="3559324"/>
            <a:ext cx="14113568" cy="584775"/>
          </a:xfrm>
          <a:prstGeom prst="rect">
            <a:avLst/>
          </a:prstGeom>
          <a:noFill/>
        </p:spPr>
        <p:txBody>
          <a:bodyPr wrap="square" rtlCol="0">
            <a:spAutoFit/>
          </a:bodyPr>
          <a:lstStyle/>
          <a:p>
            <a:r>
              <a:rPr lang="en-US" sz="3200" b="1" dirty="0">
                <a:solidFill>
                  <a:schemeClr val="accent5">
                    <a:lumMod val="50000"/>
                  </a:schemeClr>
                </a:solidFill>
                <a:latin typeface="Times New Roman" panose="02020603050405020304" pitchFamily="18" charset="0"/>
                <a:cs typeface="Times New Roman" panose="02020603050405020304" pitchFamily="18" charset="0"/>
              </a:rPr>
              <a:t>T                   </a:t>
            </a:r>
            <a:r>
              <a:rPr lang="en-US" sz="3200" b="1" dirty="0" err="1">
                <a:solidFill>
                  <a:srgbClr val="C00000"/>
                </a:solidFill>
                <a:latin typeface="Times New Roman" panose="02020603050405020304" pitchFamily="18" charset="0"/>
                <a:cs typeface="Times New Roman" panose="02020603050405020304" pitchFamily="18" charset="0"/>
              </a:rPr>
              <a:t>T</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a:solidFill>
                  <a:schemeClr val="accent5">
                    <a:lumMod val="50000"/>
                  </a:schemeClr>
                </a:solidFill>
                <a:latin typeface="Times New Roman" panose="02020603050405020304" pitchFamily="18" charset="0"/>
                <a:cs typeface="Times New Roman" panose="02020603050405020304" pitchFamily="18" charset="0"/>
              </a:rPr>
              <a:t>                   B                   </a:t>
            </a:r>
            <a:r>
              <a:rPr lang="en-US" sz="3200" b="1" dirty="0">
                <a:solidFill>
                  <a:srgbClr val="C00000"/>
                </a:solidFill>
                <a:latin typeface="Times New Roman" panose="02020603050405020304" pitchFamily="18" charset="0"/>
                <a:cs typeface="Times New Roman" panose="02020603050405020304" pitchFamily="18" charset="0"/>
              </a:rPr>
              <a:t>B</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cs typeface="Times New Roman" panose="02020603050405020304" pitchFamily="18" charset="0"/>
              </a:rPr>
              <a:t>B</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a:solidFill>
                  <a:srgbClr val="C00000"/>
                </a:solidFill>
                <a:latin typeface="Times New Roman" panose="02020603050405020304" pitchFamily="18" charset="0"/>
                <a:cs typeface="Times New Roman" panose="02020603050405020304" pitchFamily="18" charset="0"/>
              </a:rPr>
              <a:t>T</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cs typeface="Times New Roman" panose="02020603050405020304" pitchFamily="18" charset="0"/>
              </a:rPr>
              <a:t>T</a:t>
            </a:r>
            <a:endParaRPr lang="en-US" sz="32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3239344" y="4711452"/>
            <a:ext cx="14113568" cy="584775"/>
          </a:xfrm>
          <a:prstGeom prst="rect">
            <a:avLst/>
          </a:prstGeom>
          <a:noFill/>
        </p:spPr>
        <p:txBody>
          <a:bodyPr wrap="square" rtlCol="0">
            <a:spAutoFit/>
          </a:bodyPr>
          <a:lstStyle/>
          <a:p>
            <a:r>
              <a:rPr lang="en-US" sz="3200" b="1" dirty="0">
                <a:solidFill>
                  <a:schemeClr val="accent5">
                    <a:lumMod val="50000"/>
                  </a:schemeClr>
                </a:solidFill>
                <a:latin typeface="Times New Roman" panose="02020603050405020304" pitchFamily="18" charset="0"/>
                <a:cs typeface="Times New Roman" panose="02020603050405020304" pitchFamily="18" charset="0"/>
              </a:rPr>
              <a:t>B                   </a:t>
            </a:r>
            <a:r>
              <a:rPr lang="en-US" sz="3200" b="1" dirty="0">
                <a:solidFill>
                  <a:srgbClr val="C00000"/>
                </a:solidFill>
                <a:latin typeface="Times New Roman" panose="02020603050405020304" pitchFamily="18" charset="0"/>
                <a:cs typeface="Times New Roman" panose="02020603050405020304" pitchFamily="18" charset="0"/>
              </a:rPr>
              <a:t>B </a:t>
            </a:r>
            <a:r>
              <a:rPr lang="en-US" sz="3200" b="1" dirty="0">
                <a:solidFill>
                  <a:schemeClr val="accent5">
                    <a:lumMod val="50000"/>
                  </a:schemeClr>
                </a:solidFill>
                <a:latin typeface="Times New Roman" panose="02020603050405020304" pitchFamily="18" charset="0"/>
                <a:cs typeface="Times New Roman" panose="02020603050405020304" pitchFamily="18" charset="0"/>
              </a:rPr>
              <a:t>                   T                   </a:t>
            </a:r>
            <a:r>
              <a:rPr lang="en-US" sz="3200" b="1" dirty="0" err="1">
                <a:solidFill>
                  <a:srgbClr val="C00000"/>
                </a:solidFill>
                <a:latin typeface="Times New Roman" panose="02020603050405020304" pitchFamily="18" charset="0"/>
                <a:cs typeface="Times New Roman" panose="02020603050405020304" pitchFamily="18" charset="0"/>
              </a:rPr>
              <a:t>T</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cs typeface="Times New Roman" panose="02020603050405020304" pitchFamily="18" charset="0"/>
              </a:rPr>
              <a:t>T</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a:solidFill>
                  <a:srgbClr val="C00000"/>
                </a:solidFill>
                <a:latin typeface="Times New Roman" panose="02020603050405020304" pitchFamily="18" charset="0"/>
                <a:cs typeface="Times New Roman" panose="02020603050405020304" pitchFamily="18" charset="0"/>
              </a:rPr>
              <a:t>B</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cs typeface="Times New Roman" panose="02020603050405020304" pitchFamily="18" charset="0"/>
              </a:rPr>
              <a:t>B</a:t>
            </a:r>
            <a:endParaRPr lang="en-US" sz="32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3239344" y="6007596"/>
            <a:ext cx="14113568" cy="584775"/>
          </a:xfrm>
          <a:prstGeom prst="rect">
            <a:avLst/>
          </a:prstGeom>
          <a:noFill/>
        </p:spPr>
        <p:txBody>
          <a:bodyPr wrap="square" rtlCol="0">
            <a:spAutoFit/>
          </a:bodyPr>
          <a:lstStyle/>
          <a:p>
            <a:r>
              <a:rPr lang="en-US" sz="3200" b="1" dirty="0">
                <a:solidFill>
                  <a:schemeClr val="accent5">
                    <a:lumMod val="50000"/>
                  </a:schemeClr>
                </a:solidFill>
                <a:latin typeface="Times New Roman" panose="02020603050405020304" pitchFamily="18" charset="0"/>
                <a:cs typeface="Times New Roman" panose="02020603050405020304" pitchFamily="18" charset="0"/>
              </a:rPr>
              <a:t>T                   </a:t>
            </a:r>
            <a:r>
              <a:rPr lang="en-US" sz="3200" b="1" dirty="0">
                <a:solidFill>
                  <a:srgbClr val="C00000"/>
                </a:solidFill>
                <a:latin typeface="Times New Roman" panose="02020603050405020304" pitchFamily="18" charset="0"/>
                <a:cs typeface="Times New Roman" panose="02020603050405020304" pitchFamily="18" charset="0"/>
              </a:rPr>
              <a:t>B</a:t>
            </a:r>
            <a:r>
              <a:rPr lang="en-US" sz="3200" b="1" dirty="0">
                <a:solidFill>
                  <a:schemeClr val="accent5">
                    <a:lumMod val="50000"/>
                  </a:schemeClr>
                </a:solidFill>
                <a:latin typeface="Times New Roman" panose="02020603050405020304" pitchFamily="18" charset="0"/>
                <a:cs typeface="Times New Roman" panose="02020603050405020304" pitchFamily="18" charset="0"/>
              </a:rPr>
              <a:t>                    T                   </a:t>
            </a:r>
            <a:r>
              <a:rPr lang="en-US" sz="3200" b="1" dirty="0">
                <a:solidFill>
                  <a:srgbClr val="C00000"/>
                </a:solidFill>
                <a:latin typeface="Times New Roman" panose="02020603050405020304" pitchFamily="18" charset="0"/>
                <a:cs typeface="Times New Roman" panose="02020603050405020304" pitchFamily="18" charset="0"/>
              </a:rPr>
              <a:t>T </a:t>
            </a:r>
            <a:r>
              <a:rPr lang="en-US" sz="3200" b="1" dirty="0">
                <a:solidFill>
                  <a:schemeClr val="accent5">
                    <a:lumMod val="50000"/>
                  </a:schemeClr>
                </a:solidFill>
                <a:latin typeface="Times New Roman" panose="02020603050405020304" pitchFamily="18" charset="0"/>
                <a:cs typeface="Times New Roman" panose="02020603050405020304" pitchFamily="18" charset="0"/>
              </a:rPr>
              <a:t>                  B                   </a:t>
            </a:r>
            <a:r>
              <a:rPr lang="en-US" sz="3200" b="1" dirty="0" err="1">
                <a:solidFill>
                  <a:srgbClr val="C00000"/>
                </a:solidFill>
                <a:latin typeface="Times New Roman" panose="02020603050405020304" pitchFamily="18" charset="0"/>
                <a:cs typeface="Times New Roman" panose="02020603050405020304" pitchFamily="18" charset="0"/>
              </a:rPr>
              <a:t>B</a:t>
            </a:r>
            <a:r>
              <a:rPr lang="en-US" sz="3200" b="1" dirty="0">
                <a:solidFill>
                  <a:schemeClr val="accent5">
                    <a:lumMod val="50000"/>
                  </a:schemeClr>
                </a:solidFill>
                <a:latin typeface="Times New Roman" panose="02020603050405020304" pitchFamily="18" charset="0"/>
                <a:cs typeface="Times New Roman" panose="02020603050405020304" pitchFamily="18" charset="0"/>
              </a:rPr>
              <a:t>                   T</a:t>
            </a:r>
          </a:p>
        </p:txBody>
      </p:sp>
      <p:sp>
        <p:nvSpPr>
          <p:cNvPr id="9" name="TextBox 8"/>
          <p:cNvSpPr txBox="1"/>
          <p:nvPr/>
        </p:nvSpPr>
        <p:spPr>
          <a:xfrm>
            <a:off x="3239344" y="7159724"/>
            <a:ext cx="14113568" cy="584775"/>
          </a:xfrm>
          <a:prstGeom prst="rect">
            <a:avLst/>
          </a:prstGeom>
          <a:noFill/>
        </p:spPr>
        <p:txBody>
          <a:bodyPr wrap="square" rtlCol="0">
            <a:spAutoFit/>
          </a:bodyPr>
          <a:lstStyle/>
          <a:p>
            <a:r>
              <a:rPr lang="en-US" sz="3200" b="1" dirty="0">
                <a:solidFill>
                  <a:schemeClr val="accent5">
                    <a:lumMod val="50000"/>
                  </a:schemeClr>
                </a:solidFill>
                <a:latin typeface="Times New Roman" panose="02020603050405020304" pitchFamily="18" charset="0"/>
                <a:cs typeface="Times New Roman" panose="02020603050405020304" pitchFamily="18" charset="0"/>
              </a:rPr>
              <a:t>B                   </a:t>
            </a:r>
            <a:r>
              <a:rPr lang="en-US" sz="3200" b="1" dirty="0">
                <a:solidFill>
                  <a:srgbClr val="C00000"/>
                </a:solidFill>
                <a:latin typeface="Times New Roman" panose="02020603050405020304" pitchFamily="18" charset="0"/>
                <a:cs typeface="Times New Roman" panose="02020603050405020304" pitchFamily="18" charset="0"/>
              </a:rPr>
              <a:t>T</a:t>
            </a:r>
            <a:r>
              <a:rPr lang="en-US" sz="3200" b="1" dirty="0">
                <a:solidFill>
                  <a:schemeClr val="accent5">
                    <a:lumMod val="50000"/>
                  </a:schemeClr>
                </a:solidFill>
                <a:latin typeface="Times New Roman" panose="02020603050405020304" pitchFamily="18" charset="0"/>
                <a:cs typeface="Times New Roman" panose="02020603050405020304" pitchFamily="18" charset="0"/>
              </a:rPr>
              <a:t>                    B                   </a:t>
            </a:r>
            <a:r>
              <a:rPr lang="en-US" sz="3200" b="1" dirty="0" err="1">
                <a:solidFill>
                  <a:srgbClr val="C00000"/>
                </a:solidFill>
                <a:latin typeface="Times New Roman" panose="02020603050405020304" pitchFamily="18" charset="0"/>
                <a:cs typeface="Times New Roman" panose="02020603050405020304" pitchFamily="18" charset="0"/>
              </a:rPr>
              <a:t>B</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a:solidFill>
                  <a:schemeClr val="accent5">
                    <a:lumMod val="50000"/>
                  </a:schemeClr>
                </a:solidFill>
                <a:latin typeface="Times New Roman" panose="02020603050405020304" pitchFamily="18" charset="0"/>
                <a:cs typeface="Times New Roman" panose="02020603050405020304" pitchFamily="18" charset="0"/>
              </a:rPr>
              <a:t>                  T                   </a:t>
            </a:r>
            <a:r>
              <a:rPr lang="en-US" sz="3200" b="1" dirty="0">
                <a:solidFill>
                  <a:srgbClr val="C00000"/>
                </a:solidFill>
                <a:latin typeface="Times New Roman" panose="02020603050405020304" pitchFamily="18" charset="0"/>
                <a:cs typeface="Times New Roman" panose="02020603050405020304" pitchFamily="18" charset="0"/>
              </a:rPr>
              <a:t>T </a:t>
            </a:r>
            <a:r>
              <a:rPr lang="en-US" sz="3200" b="1" dirty="0">
                <a:solidFill>
                  <a:schemeClr val="accent5">
                    <a:lumMod val="50000"/>
                  </a:schemeClr>
                </a:solidFill>
                <a:latin typeface="Times New Roman" panose="02020603050405020304" pitchFamily="18" charset="0"/>
                <a:cs typeface="Times New Roman" panose="02020603050405020304" pitchFamily="18" charset="0"/>
              </a:rPr>
              <a:t>                  B</a:t>
            </a:r>
          </a:p>
        </p:txBody>
      </p:sp>
      <p:sp>
        <p:nvSpPr>
          <p:cNvPr id="10" name="TextBox 9"/>
          <p:cNvSpPr txBox="1"/>
          <p:nvPr/>
        </p:nvSpPr>
        <p:spPr>
          <a:xfrm>
            <a:off x="3239344" y="8311852"/>
            <a:ext cx="14113568" cy="584775"/>
          </a:xfrm>
          <a:prstGeom prst="rect">
            <a:avLst/>
          </a:prstGeom>
          <a:noFill/>
        </p:spPr>
        <p:txBody>
          <a:bodyPr wrap="square" rtlCol="0">
            <a:spAutoFit/>
          </a:bodyPr>
          <a:lstStyle/>
          <a:p>
            <a:r>
              <a:rPr lang="en-US" sz="3200" b="1" dirty="0">
                <a:solidFill>
                  <a:schemeClr val="accent5">
                    <a:lumMod val="50000"/>
                  </a:schemeClr>
                </a:solidFill>
                <a:latin typeface="Times New Roman" panose="02020603050405020304" pitchFamily="18" charset="0"/>
                <a:cs typeface="Times New Roman" panose="02020603050405020304" pitchFamily="18" charset="0"/>
              </a:rPr>
              <a:t>T                   </a:t>
            </a:r>
            <a:r>
              <a:rPr lang="en-US" sz="3200" b="1" dirty="0" err="1">
                <a:solidFill>
                  <a:srgbClr val="C00000"/>
                </a:solidFill>
                <a:latin typeface="Times New Roman" panose="02020603050405020304" pitchFamily="18" charset="0"/>
                <a:cs typeface="Times New Roman" panose="02020603050405020304" pitchFamily="18" charset="0"/>
              </a:rPr>
              <a:t>T</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a:solidFill>
                  <a:schemeClr val="accent5">
                    <a:lumMod val="50000"/>
                  </a:schemeClr>
                </a:solidFill>
                <a:latin typeface="Times New Roman" panose="02020603050405020304" pitchFamily="18" charset="0"/>
                <a:cs typeface="Times New Roman" panose="02020603050405020304" pitchFamily="18" charset="0"/>
              </a:rPr>
              <a:t>                 B                   </a:t>
            </a:r>
            <a:r>
              <a:rPr lang="en-US" sz="3200" b="1" dirty="0" err="1">
                <a:solidFill>
                  <a:srgbClr val="C00000"/>
                </a:solidFill>
                <a:latin typeface="Times New Roman" panose="02020603050405020304" pitchFamily="18" charset="0"/>
                <a:cs typeface="Times New Roman" panose="02020603050405020304" pitchFamily="18" charset="0"/>
              </a:rPr>
              <a:t>B</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cs typeface="Times New Roman" panose="02020603050405020304" pitchFamily="18" charset="0"/>
              </a:rPr>
              <a:t>B</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a:solidFill>
                  <a:srgbClr val="C00000"/>
                </a:solidFill>
                <a:latin typeface="Times New Roman" panose="02020603050405020304" pitchFamily="18" charset="0"/>
                <a:cs typeface="Times New Roman" panose="02020603050405020304" pitchFamily="18" charset="0"/>
              </a:rPr>
              <a:t>T </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cs typeface="Times New Roman" panose="02020603050405020304" pitchFamily="18" charset="0"/>
              </a:rPr>
              <a:t>T</a:t>
            </a:r>
            <a:endParaRPr lang="en-US" sz="32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3239344" y="9463980"/>
            <a:ext cx="14113568" cy="584775"/>
          </a:xfrm>
          <a:prstGeom prst="rect">
            <a:avLst/>
          </a:prstGeom>
          <a:noFill/>
        </p:spPr>
        <p:txBody>
          <a:bodyPr wrap="square" rtlCol="0">
            <a:spAutoFit/>
          </a:bodyPr>
          <a:lstStyle/>
          <a:p>
            <a:r>
              <a:rPr lang="en-US" sz="3200" b="1" dirty="0">
                <a:solidFill>
                  <a:schemeClr val="accent5">
                    <a:lumMod val="50000"/>
                  </a:schemeClr>
                </a:solidFill>
                <a:latin typeface="Times New Roman" panose="02020603050405020304" pitchFamily="18" charset="0"/>
                <a:cs typeface="Times New Roman" panose="02020603050405020304" pitchFamily="18" charset="0"/>
              </a:rPr>
              <a:t>B                  </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B</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a:solidFill>
                  <a:schemeClr val="accent5">
                    <a:lumMod val="50000"/>
                  </a:schemeClr>
                </a:solidFill>
                <a:latin typeface="Times New Roman" panose="02020603050405020304" pitchFamily="18" charset="0"/>
                <a:cs typeface="Times New Roman" panose="02020603050405020304" pitchFamily="18" charset="0"/>
              </a:rPr>
              <a:t>B                 </a:t>
            </a:r>
            <a:r>
              <a:rPr lang="en-US" sz="3200" b="1" dirty="0">
                <a:solidFill>
                  <a:srgbClr val="C00000"/>
                </a:solidFill>
                <a:latin typeface="Times New Roman" panose="02020603050405020304" pitchFamily="18" charset="0"/>
                <a:cs typeface="Times New Roman" panose="02020603050405020304" pitchFamily="18" charset="0"/>
              </a:rPr>
              <a:t>  T </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cs typeface="Times New Roman" panose="02020603050405020304" pitchFamily="18" charset="0"/>
              </a:rPr>
              <a:t>T</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a:solidFill>
                  <a:srgbClr val="C00000"/>
                </a:solidFill>
                <a:latin typeface="Times New Roman" panose="02020603050405020304" pitchFamily="18" charset="0"/>
                <a:cs typeface="Times New Roman" panose="02020603050405020304" pitchFamily="18" charset="0"/>
              </a:rPr>
              <a:t>B</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cs typeface="Times New Roman" panose="02020603050405020304" pitchFamily="18" charset="0"/>
              </a:rPr>
              <a:t>B</a:t>
            </a:r>
            <a:endParaRPr lang="en-US" sz="3200" b="1" dirty="0">
              <a:solidFill>
                <a:schemeClr val="accent5">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13651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down)">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down)">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barn(inVertical)">
                                      <p:cBhvr>
                                        <p:cTn id="5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6" grpId="0"/>
      <p:bldP spid="7" grpId="0"/>
      <p:bldP spid="8" grpId="0"/>
      <p:bldP spid="9" grpId="0"/>
      <p:bldP spid="10"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ight Brace 11"/>
          <p:cNvSpPr/>
          <p:nvPr/>
        </p:nvSpPr>
        <p:spPr>
          <a:xfrm>
            <a:off x="14340046" y="1050516"/>
            <a:ext cx="432048" cy="135668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sz="3600"/>
          </a:p>
        </p:txBody>
      </p:sp>
      <p:sp>
        <p:nvSpPr>
          <p:cNvPr id="14" name="Right Brace 13"/>
          <p:cNvSpPr/>
          <p:nvPr/>
        </p:nvSpPr>
        <p:spPr>
          <a:xfrm>
            <a:off x="14328576" y="3354772"/>
            <a:ext cx="432048" cy="135668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sz="3600"/>
          </a:p>
        </p:txBody>
      </p:sp>
      <p:sp>
        <p:nvSpPr>
          <p:cNvPr id="15" name="Right Brace 14"/>
          <p:cNvSpPr/>
          <p:nvPr/>
        </p:nvSpPr>
        <p:spPr>
          <a:xfrm>
            <a:off x="14328576" y="5659028"/>
            <a:ext cx="432048" cy="135668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sz="3600"/>
          </a:p>
        </p:txBody>
      </p:sp>
      <p:sp>
        <p:nvSpPr>
          <p:cNvPr id="16" name="Right Brace 15"/>
          <p:cNvSpPr/>
          <p:nvPr/>
        </p:nvSpPr>
        <p:spPr>
          <a:xfrm>
            <a:off x="14328576" y="7972066"/>
            <a:ext cx="432048" cy="135668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sz="3600"/>
          </a:p>
        </p:txBody>
      </p:sp>
      <p:sp>
        <p:nvSpPr>
          <p:cNvPr id="17" name="TextBox 503">
            <a:extLst>
              <a:ext uri="{FF2B5EF4-FFF2-40B4-BE49-F238E27FC236}">
                <a16:creationId xmlns:a16="http://schemas.microsoft.com/office/drawing/2014/main" id="{2847E4B2-B8FA-4CBB-9968-DDF0CBAE7D48}"/>
              </a:ext>
            </a:extLst>
          </p:cNvPr>
          <p:cNvSpPr txBox="1"/>
          <p:nvPr/>
        </p:nvSpPr>
        <p:spPr>
          <a:xfrm>
            <a:off x="15048656" y="1050516"/>
            <a:ext cx="2592288" cy="1323439"/>
          </a:xfrm>
          <a:prstGeom prst="rect">
            <a:avLst/>
          </a:prstGeom>
          <a:noFill/>
        </p:spPr>
        <p:txBody>
          <a:bodyPr wrap="square" rtlCol="0">
            <a:spAutoFit/>
          </a:bodyPr>
          <a:lstStyle/>
          <a:p>
            <a:pPr algn="ctr"/>
            <a:r>
              <a:rPr lang="en-US" altLang="zh-CN" sz="4000" dirty="0" err="1">
                <a:latin typeface="Times New Roman" panose="02020603050405020304" pitchFamily="18" charset="0"/>
                <a:ea typeface="TsangerXuanSanM W05" panose="02020400000000000000" pitchFamily="18" charset="-122"/>
                <a:cs typeface="Times New Roman" panose="02020603050405020304" pitchFamily="18" charset="0"/>
              </a:rPr>
              <a:t>Câu</a:t>
            </a:r>
            <a:r>
              <a:rPr lang="en-US" altLang="zh-CN" sz="4000" dirty="0">
                <a:latin typeface="Times New Roman" panose="02020603050405020304" pitchFamily="18" charset="0"/>
                <a:ea typeface="TsangerXuanSanM W05" panose="02020400000000000000" pitchFamily="18" charset="-122"/>
                <a:cs typeface="Times New Roman" panose="02020603050405020304" pitchFamily="18" charset="0"/>
              </a:rPr>
              <a:t> 1 </a:t>
            </a:r>
            <a:r>
              <a:rPr lang="en-US" altLang="zh-CN" sz="4000" b="1" dirty="0" err="1">
                <a:latin typeface="Times New Roman" panose="02020603050405020304" pitchFamily="18" charset="0"/>
                <a:ea typeface="TsangerXuanSanM W05" panose="02020400000000000000" pitchFamily="18" charset="-122"/>
                <a:cs typeface="Times New Roman" panose="02020603050405020304" pitchFamily="18" charset="0"/>
              </a:rPr>
              <a:t>đối</a:t>
            </a:r>
            <a:r>
              <a:rPr lang="en-US" altLang="zh-CN" sz="4000" b="1" dirty="0">
                <a:latin typeface="Times New Roman" panose="02020603050405020304" pitchFamily="18" charset="0"/>
                <a:ea typeface="TsangerXuanSanM W05" panose="02020400000000000000" pitchFamily="18" charset="-122"/>
                <a:cs typeface="Times New Roman" panose="02020603050405020304" pitchFamily="18" charset="0"/>
              </a:rPr>
              <a:t> </a:t>
            </a:r>
            <a:r>
              <a:rPr lang="en-US" altLang="zh-CN" sz="4000" dirty="0" err="1">
                <a:latin typeface="Times New Roman" panose="02020603050405020304" pitchFamily="18" charset="0"/>
                <a:ea typeface="TsangerXuanSanM W05" panose="02020400000000000000" pitchFamily="18" charset="-122"/>
                <a:cs typeface="Times New Roman" panose="02020603050405020304" pitchFamily="18" charset="0"/>
              </a:rPr>
              <a:t>câu</a:t>
            </a:r>
            <a:r>
              <a:rPr lang="en-US" altLang="zh-CN" sz="4000" dirty="0">
                <a:latin typeface="Times New Roman" panose="02020603050405020304" pitchFamily="18" charset="0"/>
                <a:ea typeface="TsangerXuanSanM W05" panose="02020400000000000000" pitchFamily="18" charset="-122"/>
                <a:cs typeface="Times New Roman" panose="02020603050405020304" pitchFamily="18" charset="0"/>
              </a:rPr>
              <a:t> 2</a:t>
            </a:r>
            <a:endParaRPr lang="zh-CN" altLang="en-US" sz="4000" dirty="0">
              <a:latin typeface="Times New Roman" panose="02020603050405020304" pitchFamily="18" charset="0"/>
              <a:ea typeface="字魂70号-灵悦黑体" panose="00000500000000000000" pitchFamily="2" charset="-122"/>
              <a:cs typeface="Times New Roman" panose="02020603050405020304" pitchFamily="18" charset="0"/>
              <a:sym typeface="+mn-lt"/>
            </a:endParaRPr>
          </a:p>
        </p:txBody>
      </p:sp>
      <p:sp>
        <p:nvSpPr>
          <p:cNvPr id="18" name="TextBox 503">
            <a:extLst>
              <a:ext uri="{FF2B5EF4-FFF2-40B4-BE49-F238E27FC236}">
                <a16:creationId xmlns:a16="http://schemas.microsoft.com/office/drawing/2014/main" id="{2847E4B2-B8FA-4CBB-9968-DDF0CBAE7D48}"/>
              </a:ext>
            </a:extLst>
          </p:cNvPr>
          <p:cNvSpPr txBox="1"/>
          <p:nvPr/>
        </p:nvSpPr>
        <p:spPr>
          <a:xfrm>
            <a:off x="15048472" y="3354772"/>
            <a:ext cx="2592288" cy="1323439"/>
          </a:xfrm>
          <a:prstGeom prst="rect">
            <a:avLst/>
          </a:prstGeom>
          <a:noFill/>
        </p:spPr>
        <p:txBody>
          <a:bodyPr wrap="square" rtlCol="0">
            <a:spAutoFit/>
          </a:bodyPr>
          <a:lstStyle/>
          <a:p>
            <a:pPr algn="ctr"/>
            <a:r>
              <a:rPr lang="en-US" altLang="zh-CN" sz="4000" dirty="0" err="1">
                <a:latin typeface="Times New Roman" panose="02020603050405020304" pitchFamily="18" charset="0"/>
                <a:ea typeface="TsangerXuanSanM W05" panose="02020400000000000000" pitchFamily="18" charset="-122"/>
                <a:cs typeface="Times New Roman" panose="02020603050405020304" pitchFamily="18" charset="0"/>
              </a:rPr>
              <a:t>Câu</a:t>
            </a:r>
            <a:r>
              <a:rPr lang="en-US" altLang="zh-CN" sz="4000" dirty="0">
                <a:latin typeface="Times New Roman" panose="02020603050405020304" pitchFamily="18" charset="0"/>
                <a:ea typeface="TsangerXuanSanM W05" panose="02020400000000000000" pitchFamily="18" charset="-122"/>
                <a:cs typeface="Times New Roman" panose="02020603050405020304" pitchFamily="18" charset="0"/>
              </a:rPr>
              <a:t> 3 </a:t>
            </a:r>
            <a:r>
              <a:rPr lang="en-US" altLang="zh-CN" sz="4000" b="1" dirty="0" err="1">
                <a:latin typeface="Times New Roman" panose="02020603050405020304" pitchFamily="18" charset="0"/>
                <a:ea typeface="TsangerXuanSanM W05" panose="02020400000000000000" pitchFamily="18" charset="-122"/>
                <a:cs typeface="Times New Roman" panose="02020603050405020304" pitchFamily="18" charset="0"/>
              </a:rPr>
              <a:t>đối</a:t>
            </a:r>
            <a:r>
              <a:rPr lang="en-US" altLang="zh-CN" sz="4000" dirty="0">
                <a:latin typeface="Times New Roman" panose="02020603050405020304" pitchFamily="18" charset="0"/>
                <a:ea typeface="TsangerXuanSanM W05" panose="02020400000000000000" pitchFamily="18" charset="-122"/>
                <a:cs typeface="Times New Roman" panose="02020603050405020304" pitchFamily="18" charset="0"/>
              </a:rPr>
              <a:t> </a:t>
            </a:r>
            <a:r>
              <a:rPr lang="en-US" altLang="zh-CN" sz="4000" dirty="0" err="1">
                <a:latin typeface="Times New Roman" panose="02020603050405020304" pitchFamily="18" charset="0"/>
                <a:ea typeface="TsangerXuanSanM W05" panose="02020400000000000000" pitchFamily="18" charset="-122"/>
                <a:cs typeface="Times New Roman" panose="02020603050405020304" pitchFamily="18" charset="0"/>
              </a:rPr>
              <a:t>câu</a:t>
            </a:r>
            <a:r>
              <a:rPr lang="en-US" altLang="zh-CN" sz="4000" dirty="0">
                <a:latin typeface="Times New Roman" panose="02020603050405020304" pitchFamily="18" charset="0"/>
                <a:ea typeface="TsangerXuanSanM W05" panose="02020400000000000000" pitchFamily="18" charset="-122"/>
                <a:cs typeface="Times New Roman" panose="02020603050405020304" pitchFamily="18" charset="0"/>
              </a:rPr>
              <a:t> 4</a:t>
            </a:r>
            <a:endParaRPr lang="zh-CN" altLang="en-US" sz="4000" dirty="0">
              <a:latin typeface="Times New Roman" panose="02020603050405020304" pitchFamily="18" charset="0"/>
              <a:ea typeface="字魂70号-灵悦黑体" panose="00000500000000000000" pitchFamily="2" charset="-122"/>
              <a:cs typeface="Times New Roman" panose="02020603050405020304" pitchFamily="18" charset="0"/>
              <a:sym typeface="+mn-lt"/>
            </a:endParaRPr>
          </a:p>
        </p:txBody>
      </p:sp>
      <p:sp>
        <p:nvSpPr>
          <p:cNvPr id="19" name="TextBox 503">
            <a:extLst>
              <a:ext uri="{FF2B5EF4-FFF2-40B4-BE49-F238E27FC236}">
                <a16:creationId xmlns:a16="http://schemas.microsoft.com/office/drawing/2014/main" id="{2847E4B2-B8FA-4CBB-9968-DDF0CBAE7D48}"/>
              </a:ext>
            </a:extLst>
          </p:cNvPr>
          <p:cNvSpPr txBox="1"/>
          <p:nvPr/>
        </p:nvSpPr>
        <p:spPr>
          <a:xfrm>
            <a:off x="15068612" y="5732706"/>
            <a:ext cx="2592288" cy="1323439"/>
          </a:xfrm>
          <a:prstGeom prst="rect">
            <a:avLst/>
          </a:prstGeom>
          <a:noFill/>
        </p:spPr>
        <p:txBody>
          <a:bodyPr wrap="square" rtlCol="0">
            <a:spAutoFit/>
          </a:bodyPr>
          <a:lstStyle/>
          <a:p>
            <a:pPr algn="ctr"/>
            <a:r>
              <a:rPr lang="en-US" altLang="zh-CN" sz="4000" dirty="0" err="1">
                <a:latin typeface="Times New Roman" panose="02020603050405020304" pitchFamily="18" charset="0"/>
                <a:ea typeface="TsangerXuanSanM W05" panose="02020400000000000000" pitchFamily="18" charset="-122"/>
                <a:cs typeface="Times New Roman" panose="02020603050405020304" pitchFamily="18" charset="0"/>
              </a:rPr>
              <a:t>Câu</a:t>
            </a:r>
            <a:r>
              <a:rPr lang="en-US" altLang="zh-CN" sz="4000" dirty="0">
                <a:latin typeface="Times New Roman" panose="02020603050405020304" pitchFamily="18" charset="0"/>
                <a:ea typeface="TsangerXuanSanM W05" panose="02020400000000000000" pitchFamily="18" charset="-122"/>
                <a:cs typeface="Times New Roman" panose="02020603050405020304" pitchFamily="18" charset="0"/>
              </a:rPr>
              <a:t> 5 </a:t>
            </a:r>
            <a:r>
              <a:rPr lang="en-US" altLang="zh-CN" sz="4000" b="1" dirty="0" err="1">
                <a:latin typeface="Times New Roman" panose="02020603050405020304" pitchFamily="18" charset="0"/>
                <a:ea typeface="TsangerXuanSanM W05" panose="02020400000000000000" pitchFamily="18" charset="-122"/>
                <a:cs typeface="Times New Roman" panose="02020603050405020304" pitchFamily="18" charset="0"/>
              </a:rPr>
              <a:t>đối</a:t>
            </a:r>
            <a:r>
              <a:rPr lang="en-US" altLang="zh-CN" sz="4000" b="1" dirty="0">
                <a:latin typeface="Times New Roman" panose="02020603050405020304" pitchFamily="18" charset="0"/>
                <a:ea typeface="TsangerXuanSanM W05" panose="02020400000000000000" pitchFamily="18" charset="-122"/>
                <a:cs typeface="Times New Roman" panose="02020603050405020304" pitchFamily="18" charset="0"/>
              </a:rPr>
              <a:t> </a:t>
            </a:r>
            <a:r>
              <a:rPr lang="en-US" altLang="zh-CN" sz="4000" dirty="0" err="1">
                <a:latin typeface="Times New Roman" panose="02020603050405020304" pitchFamily="18" charset="0"/>
                <a:ea typeface="TsangerXuanSanM W05" panose="02020400000000000000" pitchFamily="18" charset="-122"/>
                <a:cs typeface="Times New Roman" panose="02020603050405020304" pitchFamily="18" charset="0"/>
              </a:rPr>
              <a:t>câu</a:t>
            </a:r>
            <a:r>
              <a:rPr lang="en-US" altLang="zh-CN" sz="4000" dirty="0">
                <a:latin typeface="Times New Roman" panose="02020603050405020304" pitchFamily="18" charset="0"/>
                <a:ea typeface="TsangerXuanSanM W05" panose="02020400000000000000" pitchFamily="18" charset="-122"/>
                <a:cs typeface="Times New Roman" panose="02020603050405020304" pitchFamily="18" charset="0"/>
              </a:rPr>
              <a:t> 6</a:t>
            </a:r>
            <a:endParaRPr lang="zh-CN" altLang="en-US" sz="4000" dirty="0">
              <a:latin typeface="Times New Roman" panose="02020603050405020304" pitchFamily="18" charset="0"/>
              <a:ea typeface="字魂70号-灵悦黑体" panose="00000500000000000000" pitchFamily="2" charset="-122"/>
              <a:cs typeface="Times New Roman" panose="02020603050405020304" pitchFamily="18" charset="0"/>
              <a:sym typeface="+mn-lt"/>
            </a:endParaRPr>
          </a:p>
        </p:txBody>
      </p:sp>
      <p:sp>
        <p:nvSpPr>
          <p:cNvPr id="20" name="TextBox 503">
            <a:extLst>
              <a:ext uri="{FF2B5EF4-FFF2-40B4-BE49-F238E27FC236}">
                <a16:creationId xmlns:a16="http://schemas.microsoft.com/office/drawing/2014/main" id="{2847E4B2-B8FA-4CBB-9968-DDF0CBAE7D48}"/>
              </a:ext>
            </a:extLst>
          </p:cNvPr>
          <p:cNvSpPr txBox="1"/>
          <p:nvPr/>
        </p:nvSpPr>
        <p:spPr>
          <a:xfrm>
            <a:off x="15048472" y="8017206"/>
            <a:ext cx="2592288" cy="1323439"/>
          </a:xfrm>
          <a:prstGeom prst="rect">
            <a:avLst/>
          </a:prstGeom>
          <a:noFill/>
        </p:spPr>
        <p:txBody>
          <a:bodyPr wrap="square" rtlCol="0">
            <a:spAutoFit/>
          </a:bodyPr>
          <a:lstStyle/>
          <a:p>
            <a:pPr algn="ctr"/>
            <a:r>
              <a:rPr lang="en-US" altLang="zh-CN" sz="4000" dirty="0" err="1">
                <a:latin typeface="Times New Roman" panose="02020603050405020304" pitchFamily="18" charset="0"/>
                <a:ea typeface="TsangerXuanSanM W05" panose="02020400000000000000" pitchFamily="18" charset="-122"/>
                <a:cs typeface="Times New Roman" panose="02020603050405020304" pitchFamily="18" charset="0"/>
              </a:rPr>
              <a:t>Câu</a:t>
            </a:r>
            <a:r>
              <a:rPr lang="en-US" altLang="zh-CN" sz="4000" dirty="0">
                <a:latin typeface="Times New Roman" panose="02020603050405020304" pitchFamily="18" charset="0"/>
                <a:ea typeface="TsangerXuanSanM W05" panose="02020400000000000000" pitchFamily="18" charset="-122"/>
                <a:cs typeface="Times New Roman" panose="02020603050405020304" pitchFamily="18" charset="0"/>
              </a:rPr>
              <a:t> 7 </a:t>
            </a:r>
            <a:r>
              <a:rPr lang="en-US" altLang="zh-CN" sz="4000" b="1" dirty="0" err="1">
                <a:latin typeface="Times New Roman" panose="02020603050405020304" pitchFamily="18" charset="0"/>
                <a:ea typeface="TsangerXuanSanM W05" panose="02020400000000000000" pitchFamily="18" charset="-122"/>
                <a:cs typeface="Times New Roman" panose="02020603050405020304" pitchFamily="18" charset="0"/>
              </a:rPr>
              <a:t>đối</a:t>
            </a:r>
            <a:r>
              <a:rPr lang="en-US" altLang="zh-CN" sz="4000" b="1" dirty="0">
                <a:latin typeface="Times New Roman" panose="02020603050405020304" pitchFamily="18" charset="0"/>
                <a:ea typeface="TsangerXuanSanM W05" panose="02020400000000000000" pitchFamily="18" charset="-122"/>
                <a:cs typeface="Times New Roman" panose="02020603050405020304" pitchFamily="18" charset="0"/>
              </a:rPr>
              <a:t> </a:t>
            </a:r>
            <a:r>
              <a:rPr lang="en-US" altLang="zh-CN" sz="4000" dirty="0" err="1">
                <a:latin typeface="Times New Roman" panose="02020603050405020304" pitchFamily="18" charset="0"/>
                <a:ea typeface="TsangerXuanSanM W05" panose="02020400000000000000" pitchFamily="18" charset="-122"/>
                <a:cs typeface="Times New Roman" panose="02020603050405020304" pitchFamily="18" charset="0"/>
              </a:rPr>
              <a:t>câu</a:t>
            </a:r>
            <a:r>
              <a:rPr lang="en-US" altLang="zh-CN" sz="4000" dirty="0">
                <a:latin typeface="Times New Roman" panose="02020603050405020304" pitchFamily="18" charset="0"/>
                <a:ea typeface="TsangerXuanSanM W05" panose="02020400000000000000" pitchFamily="18" charset="-122"/>
                <a:cs typeface="Times New Roman" panose="02020603050405020304" pitchFamily="18" charset="0"/>
              </a:rPr>
              <a:t> 8</a:t>
            </a:r>
            <a:endParaRPr lang="zh-CN" altLang="en-US" sz="4000" dirty="0">
              <a:latin typeface="Times New Roman" panose="02020603050405020304" pitchFamily="18" charset="0"/>
              <a:ea typeface="字魂70号-灵悦黑体" panose="00000500000000000000" pitchFamily="2" charset="-122"/>
              <a:cs typeface="Times New Roman" panose="02020603050405020304" pitchFamily="18" charset="0"/>
              <a:sym typeface="+mn-lt"/>
            </a:endParaRPr>
          </a:p>
        </p:txBody>
      </p:sp>
      <p:graphicFrame>
        <p:nvGraphicFramePr>
          <p:cNvPr id="5" name="Table 4">
            <a:extLst>
              <a:ext uri="{FF2B5EF4-FFF2-40B4-BE49-F238E27FC236}">
                <a16:creationId xmlns:a16="http://schemas.microsoft.com/office/drawing/2014/main" id="{BFE852ED-2776-1195-2EEE-8777058C6EB7}"/>
              </a:ext>
            </a:extLst>
          </p:cNvPr>
          <p:cNvGraphicFramePr>
            <a:graphicFrameLocks noGrp="1"/>
          </p:cNvGraphicFramePr>
          <p:nvPr>
            <p:extLst>
              <p:ext uri="{D42A27DB-BD31-4B8C-83A1-F6EECF244321}">
                <p14:modId xmlns:p14="http://schemas.microsoft.com/office/powerpoint/2010/main" val="2672775209"/>
              </p:ext>
            </p:extLst>
          </p:nvPr>
        </p:nvGraphicFramePr>
        <p:xfrm>
          <a:off x="359024" y="102940"/>
          <a:ext cx="12518776" cy="9917358"/>
        </p:xfrm>
        <a:graphic>
          <a:graphicData uri="http://schemas.openxmlformats.org/drawingml/2006/table">
            <a:tbl>
              <a:tblPr firstRow="1" bandRow="1">
                <a:tableStyleId>{5C22544A-7EE6-4342-B048-85BDC9FD1C3A}</a:tableStyleId>
              </a:tblPr>
              <a:tblGrid>
                <a:gridCol w="1564847">
                  <a:extLst>
                    <a:ext uri="{9D8B030D-6E8A-4147-A177-3AD203B41FA5}">
                      <a16:colId xmlns:a16="http://schemas.microsoft.com/office/drawing/2014/main" val="3221981334"/>
                    </a:ext>
                  </a:extLst>
                </a:gridCol>
                <a:gridCol w="1564847">
                  <a:extLst>
                    <a:ext uri="{9D8B030D-6E8A-4147-A177-3AD203B41FA5}">
                      <a16:colId xmlns:a16="http://schemas.microsoft.com/office/drawing/2014/main" val="76746778"/>
                    </a:ext>
                  </a:extLst>
                </a:gridCol>
                <a:gridCol w="1564847">
                  <a:extLst>
                    <a:ext uri="{9D8B030D-6E8A-4147-A177-3AD203B41FA5}">
                      <a16:colId xmlns:a16="http://schemas.microsoft.com/office/drawing/2014/main" val="2632335902"/>
                    </a:ext>
                  </a:extLst>
                </a:gridCol>
                <a:gridCol w="1564847">
                  <a:extLst>
                    <a:ext uri="{9D8B030D-6E8A-4147-A177-3AD203B41FA5}">
                      <a16:colId xmlns:a16="http://schemas.microsoft.com/office/drawing/2014/main" val="2783429650"/>
                    </a:ext>
                  </a:extLst>
                </a:gridCol>
                <a:gridCol w="1564847">
                  <a:extLst>
                    <a:ext uri="{9D8B030D-6E8A-4147-A177-3AD203B41FA5}">
                      <a16:colId xmlns:a16="http://schemas.microsoft.com/office/drawing/2014/main" val="39176931"/>
                    </a:ext>
                  </a:extLst>
                </a:gridCol>
                <a:gridCol w="1564847">
                  <a:extLst>
                    <a:ext uri="{9D8B030D-6E8A-4147-A177-3AD203B41FA5}">
                      <a16:colId xmlns:a16="http://schemas.microsoft.com/office/drawing/2014/main" val="1486234439"/>
                    </a:ext>
                  </a:extLst>
                </a:gridCol>
                <a:gridCol w="1564847">
                  <a:extLst>
                    <a:ext uri="{9D8B030D-6E8A-4147-A177-3AD203B41FA5}">
                      <a16:colId xmlns:a16="http://schemas.microsoft.com/office/drawing/2014/main" val="2389063649"/>
                    </a:ext>
                  </a:extLst>
                </a:gridCol>
                <a:gridCol w="1564847">
                  <a:extLst>
                    <a:ext uri="{9D8B030D-6E8A-4147-A177-3AD203B41FA5}">
                      <a16:colId xmlns:a16="http://schemas.microsoft.com/office/drawing/2014/main" val="3891302318"/>
                    </a:ext>
                  </a:extLst>
                </a:gridCol>
              </a:tblGrid>
              <a:tr h="583374">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1</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2</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3</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4</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5</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6</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7</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93536247"/>
                  </a:ext>
                </a:extLst>
              </a:tr>
              <a:tr h="583374">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1</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err="1">
                          <a:solidFill>
                            <a:schemeClr val="tx1"/>
                          </a:solidFill>
                          <a:latin typeface="Times New Roman" panose="02020603050405020304" pitchFamily="18" charset="0"/>
                          <a:cs typeface="Times New Roman" panose="02020603050405020304" pitchFamily="18" charset="0"/>
                        </a:rPr>
                        <a:t>gà</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err="1">
                          <a:solidFill>
                            <a:schemeClr val="tx1"/>
                          </a:solidFill>
                          <a:latin typeface="Times New Roman" panose="02020603050405020304" pitchFamily="18" charset="0"/>
                          <a:cs typeface="Times New Roman" panose="02020603050405020304" pitchFamily="18" charset="0"/>
                        </a:rPr>
                        <a:t>vẳng</a:t>
                      </a: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err="1">
                          <a:solidFill>
                            <a:schemeClr val="tx1"/>
                          </a:solidFill>
                          <a:latin typeface="Times New Roman" panose="02020603050405020304" pitchFamily="18" charset="0"/>
                          <a:cs typeface="Times New Roman" panose="02020603050405020304" pitchFamily="18" charset="0"/>
                        </a:rPr>
                        <a:t>trên</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5983882"/>
                  </a:ext>
                </a:extLst>
              </a:tr>
              <a:tr h="583374">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21523299"/>
                  </a:ext>
                </a:extLst>
              </a:tr>
              <a:tr h="583374">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2</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hận</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ra</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mọi</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26854589"/>
                  </a:ext>
                </a:extLst>
              </a:tr>
              <a:tr h="583374">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74964250"/>
                  </a:ext>
                </a:extLst>
              </a:tr>
              <a:tr h="583374">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3</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thảm</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khua</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cũng</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32552601"/>
                  </a:ext>
                </a:extLst>
              </a:tr>
              <a:tr h="583374">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85845174"/>
                  </a:ext>
                </a:extLst>
              </a:tr>
              <a:tr h="583374">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4</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sầu</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đánh</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sao</a:t>
                      </a: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52563085"/>
                  </a:ext>
                </a:extLst>
              </a:tr>
              <a:tr h="583374">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24803906"/>
                  </a:ext>
                </a:extLst>
              </a:tr>
              <a:tr h="583374">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5</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nghe</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tiếng</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rầu</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264903"/>
                  </a:ext>
                </a:extLst>
              </a:tr>
              <a:tr h="583374">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66450590"/>
                  </a:ext>
                </a:extLst>
              </a:tr>
              <a:tr h="583374">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6</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giận</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duyên</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mõm</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76324625"/>
                  </a:ext>
                </a:extLst>
              </a:tr>
              <a:tr h="583374">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35053083"/>
                  </a:ext>
                </a:extLst>
              </a:tr>
              <a:tr h="583374">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7</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tử</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nhân</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đó</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39479328"/>
                  </a:ext>
                </a:extLst>
              </a:tr>
              <a:tr h="583374">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7101703"/>
                  </a:ext>
                </a:extLst>
              </a:tr>
              <a:tr h="583374">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8</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này</a:t>
                      </a: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đã</a:t>
                      </a: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già</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06025868"/>
                  </a:ext>
                </a:extLst>
              </a:tr>
              <a:tr h="583374">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36479278"/>
                  </a:ext>
                </a:extLst>
              </a:tr>
            </a:tbl>
          </a:graphicData>
        </a:graphic>
      </p:graphicFrame>
      <p:sp>
        <p:nvSpPr>
          <p:cNvPr id="13" name="TextBox 12">
            <a:extLst>
              <a:ext uri="{FF2B5EF4-FFF2-40B4-BE49-F238E27FC236}">
                <a16:creationId xmlns:a16="http://schemas.microsoft.com/office/drawing/2014/main" id="{10D83668-2CDF-8ACA-EB93-B659A2D65AF7}"/>
              </a:ext>
            </a:extLst>
          </p:cNvPr>
          <p:cNvSpPr txBox="1"/>
          <p:nvPr/>
        </p:nvSpPr>
        <p:spPr>
          <a:xfrm>
            <a:off x="3271428" y="1295151"/>
            <a:ext cx="8463372" cy="584775"/>
          </a:xfrm>
          <a:prstGeom prst="rect">
            <a:avLst/>
          </a:prstGeom>
          <a:noFill/>
        </p:spPr>
        <p:txBody>
          <a:bodyPr wrap="square" rtlCol="0">
            <a:spAutoFit/>
          </a:bodyPr>
          <a:lstStyle/>
          <a:p>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a:solidFill>
                  <a:srgbClr val="C00000"/>
                </a:solidFill>
                <a:latin typeface="Times New Roman" panose="02020603050405020304" pitchFamily="18" charset="0"/>
                <a:cs typeface="Times New Roman" panose="02020603050405020304" pitchFamily="18" charset="0"/>
              </a:rPr>
              <a:t>B </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a:solidFill>
                  <a:srgbClr val="C00000"/>
                </a:solidFill>
                <a:latin typeface="Times New Roman" panose="02020603050405020304" pitchFamily="18" charset="0"/>
                <a:cs typeface="Times New Roman" panose="02020603050405020304" pitchFamily="18" charset="0"/>
              </a:rPr>
              <a:t>T</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a:solidFill>
                  <a:srgbClr val="C00000"/>
                </a:solidFill>
                <a:latin typeface="Times New Roman" panose="02020603050405020304" pitchFamily="18" charset="0"/>
                <a:cs typeface="Times New Roman" panose="02020603050405020304" pitchFamily="18" charset="0"/>
              </a:rPr>
              <a:t>B  </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p>
        </p:txBody>
      </p:sp>
      <p:sp>
        <p:nvSpPr>
          <p:cNvPr id="22" name="TextBox 21">
            <a:extLst>
              <a:ext uri="{FF2B5EF4-FFF2-40B4-BE49-F238E27FC236}">
                <a16:creationId xmlns:a16="http://schemas.microsoft.com/office/drawing/2014/main" id="{06FBF42E-89FA-E579-4CC4-E64C5C764D14}"/>
              </a:ext>
            </a:extLst>
          </p:cNvPr>
          <p:cNvSpPr txBox="1"/>
          <p:nvPr/>
        </p:nvSpPr>
        <p:spPr>
          <a:xfrm>
            <a:off x="3239344" y="2461196"/>
            <a:ext cx="9028856" cy="584775"/>
          </a:xfrm>
          <a:prstGeom prst="rect">
            <a:avLst/>
          </a:prstGeom>
          <a:noFill/>
        </p:spPr>
        <p:txBody>
          <a:bodyPr wrap="square" rtlCol="0">
            <a:spAutoFit/>
          </a:bodyPr>
          <a:lstStyle/>
          <a:p>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a:solidFill>
                  <a:srgbClr val="C00000"/>
                </a:solidFill>
                <a:latin typeface="Times New Roman" panose="02020603050405020304" pitchFamily="18" charset="0"/>
                <a:cs typeface="Times New Roman" panose="02020603050405020304" pitchFamily="18" charset="0"/>
              </a:rPr>
              <a:t> T                             B </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a:solidFill>
                  <a:srgbClr val="C00000"/>
                </a:solidFill>
                <a:latin typeface="Times New Roman" panose="02020603050405020304" pitchFamily="18" charset="0"/>
                <a:cs typeface="Times New Roman" panose="02020603050405020304" pitchFamily="18" charset="0"/>
              </a:rPr>
              <a:t>T </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p>
        </p:txBody>
      </p:sp>
      <p:sp>
        <p:nvSpPr>
          <p:cNvPr id="23" name="TextBox 22">
            <a:extLst>
              <a:ext uri="{FF2B5EF4-FFF2-40B4-BE49-F238E27FC236}">
                <a16:creationId xmlns:a16="http://schemas.microsoft.com/office/drawing/2014/main" id="{2C693DD5-A1E5-529C-9238-3DE86CA69068}"/>
              </a:ext>
            </a:extLst>
          </p:cNvPr>
          <p:cNvSpPr txBox="1"/>
          <p:nvPr/>
        </p:nvSpPr>
        <p:spPr>
          <a:xfrm>
            <a:off x="3239344" y="3559324"/>
            <a:ext cx="9028856" cy="584775"/>
          </a:xfrm>
          <a:prstGeom prst="rect">
            <a:avLst/>
          </a:prstGeom>
          <a:noFill/>
        </p:spPr>
        <p:txBody>
          <a:bodyPr wrap="square" rtlCol="0">
            <a:spAutoFit/>
          </a:bodyPr>
          <a:lstStyle/>
          <a:p>
            <a:r>
              <a:rPr lang="en-US" sz="3200" b="1" dirty="0">
                <a:solidFill>
                  <a:srgbClr val="C00000"/>
                </a:solidFill>
                <a:latin typeface="Times New Roman" panose="02020603050405020304" pitchFamily="18" charset="0"/>
                <a:cs typeface="Times New Roman" panose="02020603050405020304" pitchFamily="18" charset="0"/>
              </a:rPr>
              <a:t>       T                             B</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a:solidFill>
                  <a:srgbClr val="C00000"/>
                </a:solidFill>
                <a:latin typeface="Times New Roman" panose="02020603050405020304" pitchFamily="18" charset="0"/>
                <a:cs typeface="Times New Roman" panose="02020603050405020304" pitchFamily="18" charset="0"/>
              </a:rPr>
              <a:t>T</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p>
        </p:txBody>
      </p:sp>
      <p:sp>
        <p:nvSpPr>
          <p:cNvPr id="24" name="TextBox 23">
            <a:extLst>
              <a:ext uri="{FF2B5EF4-FFF2-40B4-BE49-F238E27FC236}">
                <a16:creationId xmlns:a16="http://schemas.microsoft.com/office/drawing/2014/main" id="{E2EE54F2-55E4-818F-BE86-517DCD813182}"/>
              </a:ext>
            </a:extLst>
          </p:cNvPr>
          <p:cNvSpPr txBox="1"/>
          <p:nvPr/>
        </p:nvSpPr>
        <p:spPr>
          <a:xfrm>
            <a:off x="3239344" y="4711452"/>
            <a:ext cx="14113568" cy="584775"/>
          </a:xfrm>
          <a:prstGeom prst="rect">
            <a:avLst/>
          </a:prstGeom>
          <a:noFill/>
        </p:spPr>
        <p:txBody>
          <a:bodyPr wrap="square" rtlCol="0">
            <a:spAutoFit/>
          </a:bodyPr>
          <a:lstStyle/>
          <a:p>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a:solidFill>
                  <a:srgbClr val="C00000"/>
                </a:solidFill>
                <a:latin typeface="Times New Roman" panose="02020603050405020304" pitchFamily="18" charset="0"/>
                <a:cs typeface="Times New Roman" panose="02020603050405020304" pitchFamily="18" charset="0"/>
              </a:rPr>
              <a:t>B                            T</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a:solidFill>
                  <a:srgbClr val="C00000"/>
                </a:solidFill>
                <a:latin typeface="Times New Roman" panose="02020603050405020304" pitchFamily="18" charset="0"/>
                <a:cs typeface="Times New Roman" panose="02020603050405020304" pitchFamily="18" charset="0"/>
              </a:rPr>
              <a:t>B</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p>
        </p:txBody>
      </p:sp>
      <p:sp>
        <p:nvSpPr>
          <p:cNvPr id="25" name="TextBox 24">
            <a:extLst>
              <a:ext uri="{FF2B5EF4-FFF2-40B4-BE49-F238E27FC236}">
                <a16:creationId xmlns:a16="http://schemas.microsoft.com/office/drawing/2014/main" id="{1543F2A4-BC58-B1FB-AD51-648A7D024C39}"/>
              </a:ext>
            </a:extLst>
          </p:cNvPr>
          <p:cNvSpPr txBox="1"/>
          <p:nvPr/>
        </p:nvSpPr>
        <p:spPr>
          <a:xfrm>
            <a:off x="3239344" y="6007596"/>
            <a:ext cx="14113568" cy="584775"/>
          </a:xfrm>
          <a:prstGeom prst="rect">
            <a:avLst/>
          </a:prstGeom>
          <a:noFill/>
        </p:spPr>
        <p:txBody>
          <a:bodyPr wrap="square" rtlCol="0">
            <a:spAutoFit/>
          </a:bodyPr>
          <a:lstStyle/>
          <a:p>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a:solidFill>
                  <a:srgbClr val="C00000"/>
                </a:solidFill>
                <a:latin typeface="Times New Roman" panose="02020603050405020304" pitchFamily="18" charset="0"/>
                <a:cs typeface="Times New Roman" panose="02020603050405020304" pitchFamily="18" charset="0"/>
              </a:rPr>
              <a:t>B</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a:solidFill>
                  <a:srgbClr val="C00000"/>
                </a:solidFill>
                <a:latin typeface="Times New Roman" panose="02020603050405020304" pitchFamily="18" charset="0"/>
                <a:cs typeface="Times New Roman" panose="02020603050405020304" pitchFamily="18" charset="0"/>
              </a:rPr>
              <a:t>T </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a:solidFill>
                  <a:srgbClr val="C00000"/>
                </a:solidFill>
                <a:latin typeface="Times New Roman" panose="02020603050405020304" pitchFamily="18" charset="0"/>
                <a:cs typeface="Times New Roman" panose="02020603050405020304" pitchFamily="18" charset="0"/>
              </a:rPr>
              <a:t>B</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p>
        </p:txBody>
      </p:sp>
      <p:sp>
        <p:nvSpPr>
          <p:cNvPr id="26" name="TextBox 25">
            <a:extLst>
              <a:ext uri="{FF2B5EF4-FFF2-40B4-BE49-F238E27FC236}">
                <a16:creationId xmlns:a16="http://schemas.microsoft.com/office/drawing/2014/main" id="{00C805F4-3714-EFED-F481-AD4BE96835B2}"/>
              </a:ext>
            </a:extLst>
          </p:cNvPr>
          <p:cNvSpPr txBox="1"/>
          <p:nvPr/>
        </p:nvSpPr>
        <p:spPr>
          <a:xfrm>
            <a:off x="3239344" y="7159724"/>
            <a:ext cx="14113568" cy="584775"/>
          </a:xfrm>
          <a:prstGeom prst="rect">
            <a:avLst/>
          </a:prstGeom>
          <a:noFill/>
        </p:spPr>
        <p:txBody>
          <a:bodyPr wrap="square" rtlCol="0">
            <a:spAutoFit/>
          </a:bodyPr>
          <a:lstStyle/>
          <a:p>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a:solidFill>
                  <a:srgbClr val="C00000"/>
                </a:solidFill>
                <a:latin typeface="Times New Roman" panose="02020603050405020304" pitchFamily="18" charset="0"/>
                <a:cs typeface="Times New Roman" panose="02020603050405020304" pitchFamily="18" charset="0"/>
              </a:rPr>
              <a:t>T</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a:solidFill>
                  <a:srgbClr val="C00000"/>
                </a:solidFill>
                <a:latin typeface="Times New Roman" panose="02020603050405020304" pitchFamily="18" charset="0"/>
                <a:cs typeface="Times New Roman" panose="02020603050405020304" pitchFamily="18" charset="0"/>
              </a:rPr>
              <a:t>B </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a:solidFill>
                  <a:srgbClr val="C00000"/>
                </a:solidFill>
                <a:latin typeface="Times New Roman" panose="02020603050405020304" pitchFamily="18" charset="0"/>
                <a:cs typeface="Times New Roman" panose="02020603050405020304" pitchFamily="18" charset="0"/>
              </a:rPr>
              <a:t>T </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p>
        </p:txBody>
      </p:sp>
      <p:sp>
        <p:nvSpPr>
          <p:cNvPr id="27" name="TextBox 26">
            <a:extLst>
              <a:ext uri="{FF2B5EF4-FFF2-40B4-BE49-F238E27FC236}">
                <a16:creationId xmlns:a16="http://schemas.microsoft.com/office/drawing/2014/main" id="{57018361-84DA-D67E-B9AC-C4A9E4210B3F}"/>
              </a:ext>
            </a:extLst>
          </p:cNvPr>
          <p:cNvSpPr txBox="1"/>
          <p:nvPr/>
        </p:nvSpPr>
        <p:spPr>
          <a:xfrm>
            <a:off x="3239344" y="8311852"/>
            <a:ext cx="14113568" cy="584775"/>
          </a:xfrm>
          <a:prstGeom prst="rect">
            <a:avLst/>
          </a:prstGeom>
          <a:noFill/>
        </p:spPr>
        <p:txBody>
          <a:bodyPr wrap="square" rtlCol="0">
            <a:spAutoFit/>
          </a:bodyPr>
          <a:lstStyle/>
          <a:p>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a:solidFill>
                  <a:srgbClr val="C00000"/>
                </a:solidFill>
                <a:latin typeface="Times New Roman" panose="02020603050405020304" pitchFamily="18" charset="0"/>
                <a:cs typeface="Times New Roman" panose="02020603050405020304" pitchFamily="18" charset="0"/>
              </a:rPr>
              <a:t>T                             B</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a:solidFill>
                  <a:srgbClr val="C00000"/>
                </a:solidFill>
                <a:latin typeface="Times New Roman" panose="02020603050405020304" pitchFamily="18" charset="0"/>
                <a:cs typeface="Times New Roman" panose="02020603050405020304" pitchFamily="18" charset="0"/>
              </a:rPr>
              <a:t>T </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p>
        </p:txBody>
      </p:sp>
      <p:sp>
        <p:nvSpPr>
          <p:cNvPr id="28" name="TextBox 27">
            <a:extLst>
              <a:ext uri="{FF2B5EF4-FFF2-40B4-BE49-F238E27FC236}">
                <a16:creationId xmlns:a16="http://schemas.microsoft.com/office/drawing/2014/main" id="{EA21E046-89D4-CCC5-0EA9-03BDD14B69E7}"/>
              </a:ext>
            </a:extLst>
          </p:cNvPr>
          <p:cNvSpPr txBox="1"/>
          <p:nvPr/>
        </p:nvSpPr>
        <p:spPr>
          <a:xfrm>
            <a:off x="3239344" y="9463980"/>
            <a:ext cx="14113568" cy="584775"/>
          </a:xfrm>
          <a:prstGeom prst="rect">
            <a:avLst/>
          </a:prstGeom>
          <a:noFill/>
        </p:spPr>
        <p:txBody>
          <a:bodyPr wrap="square" rtlCol="0">
            <a:spAutoFit/>
          </a:bodyPr>
          <a:lstStyle/>
          <a:p>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a:solidFill>
                  <a:srgbClr val="C00000"/>
                </a:solidFill>
                <a:latin typeface="Times New Roman" panose="02020603050405020304" pitchFamily="18" charset="0"/>
                <a:cs typeface="Times New Roman" panose="02020603050405020304" pitchFamily="18" charset="0"/>
              </a:rPr>
              <a:t> B                            T </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a:solidFill>
                  <a:srgbClr val="C00000"/>
                </a:solidFill>
                <a:latin typeface="Times New Roman" panose="02020603050405020304" pitchFamily="18" charset="0"/>
                <a:cs typeface="Times New Roman" panose="02020603050405020304" pitchFamily="18" charset="0"/>
              </a:rPr>
              <a:t>B</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379039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P spid="16" grpId="0" animBg="1"/>
      <p:bldP spid="17" grpId="0"/>
      <p:bldP spid="18" grpId="0"/>
      <p:bldP spid="19" grpId="0"/>
      <p:bldP spid="2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BFE852ED-2776-1195-2EEE-8777058C6EB7}"/>
              </a:ext>
            </a:extLst>
          </p:cNvPr>
          <p:cNvGraphicFramePr>
            <a:graphicFrameLocks noGrp="1"/>
          </p:cNvGraphicFramePr>
          <p:nvPr/>
        </p:nvGraphicFramePr>
        <p:xfrm>
          <a:off x="359024" y="102940"/>
          <a:ext cx="12518776" cy="9917358"/>
        </p:xfrm>
        <a:graphic>
          <a:graphicData uri="http://schemas.openxmlformats.org/drawingml/2006/table">
            <a:tbl>
              <a:tblPr firstRow="1" bandRow="1">
                <a:tableStyleId>{5C22544A-7EE6-4342-B048-85BDC9FD1C3A}</a:tableStyleId>
              </a:tblPr>
              <a:tblGrid>
                <a:gridCol w="1564847">
                  <a:extLst>
                    <a:ext uri="{9D8B030D-6E8A-4147-A177-3AD203B41FA5}">
                      <a16:colId xmlns:a16="http://schemas.microsoft.com/office/drawing/2014/main" val="3221981334"/>
                    </a:ext>
                  </a:extLst>
                </a:gridCol>
                <a:gridCol w="1564847">
                  <a:extLst>
                    <a:ext uri="{9D8B030D-6E8A-4147-A177-3AD203B41FA5}">
                      <a16:colId xmlns:a16="http://schemas.microsoft.com/office/drawing/2014/main" val="76746778"/>
                    </a:ext>
                  </a:extLst>
                </a:gridCol>
                <a:gridCol w="1564847">
                  <a:extLst>
                    <a:ext uri="{9D8B030D-6E8A-4147-A177-3AD203B41FA5}">
                      <a16:colId xmlns:a16="http://schemas.microsoft.com/office/drawing/2014/main" val="2632335902"/>
                    </a:ext>
                  </a:extLst>
                </a:gridCol>
                <a:gridCol w="1564847">
                  <a:extLst>
                    <a:ext uri="{9D8B030D-6E8A-4147-A177-3AD203B41FA5}">
                      <a16:colId xmlns:a16="http://schemas.microsoft.com/office/drawing/2014/main" val="2783429650"/>
                    </a:ext>
                  </a:extLst>
                </a:gridCol>
                <a:gridCol w="1564847">
                  <a:extLst>
                    <a:ext uri="{9D8B030D-6E8A-4147-A177-3AD203B41FA5}">
                      <a16:colId xmlns:a16="http://schemas.microsoft.com/office/drawing/2014/main" val="39176931"/>
                    </a:ext>
                  </a:extLst>
                </a:gridCol>
                <a:gridCol w="1564847">
                  <a:extLst>
                    <a:ext uri="{9D8B030D-6E8A-4147-A177-3AD203B41FA5}">
                      <a16:colId xmlns:a16="http://schemas.microsoft.com/office/drawing/2014/main" val="1486234439"/>
                    </a:ext>
                  </a:extLst>
                </a:gridCol>
                <a:gridCol w="1564847">
                  <a:extLst>
                    <a:ext uri="{9D8B030D-6E8A-4147-A177-3AD203B41FA5}">
                      <a16:colId xmlns:a16="http://schemas.microsoft.com/office/drawing/2014/main" val="2389063649"/>
                    </a:ext>
                  </a:extLst>
                </a:gridCol>
                <a:gridCol w="1564847">
                  <a:extLst>
                    <a:ext uri="{9D8B030D-6E8A-4147-A177-3AD203B41FA5}">
                      <a16:colId xmlns:a16="http://schemas.microsoft.com/office/drawing/2014/main" val="3891302318"/>
                    </a:ext>
                  </a:extLst>
                </a:gridCol>
              </a:tblGrid>
              <a:tr h="583374">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1</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2</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3</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4</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5</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6</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7</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93536247"/>
                  </a:ext>
                </a:extLst>
              </a:tr>
              <a:tr h="583374">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1</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err="1">
                          <a:solidFill>
                            <a:schemeClr val="tx1"/>
                          </a:solidFill>
                          <a:latin typeface="Times New Roman" panose="02020603050405020304" pitchFamily="18" charset="0"/>
                          <a:cs typeface="Times New Roman" panose="02020603050405020304" pitchFamily="18" charset="0"/>
                        </a:rPr>
                        <a:t>gà</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err="1">
                          <a:solidFill>
                            <a:schemeClr val="tx1"/>
                          </a:solidFill>
                          <a:latin typeface="Times New Roman" panose="02020603050405020304" pitchFamily="18" charset="0"/>
                          <a:cs typeface="Times New Roman" panose="02020603050405020304" pitchFamily="18" charset="0"/>
                        </a:rPr>
                        <a:t>vẳng</a:t>
                      </a: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err="1">
                          <a:solidFill>
                            <a:schemeClr val="tx1"/>
                          </a:solidFill>
                          <a:latin typeface="Times New Roman" panose="02020603050405020304" pitchFamily="18" charset="0"/>
                          <a:cs typeface="Times New Roman" panose="02020603050405020304" pitchFamily="18" charset="0"/>
                        </a:rPr>
                        <a:t>trên</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5983882"/>
                  </a:ext>
                </a:extLst>
              </a:tr>
              <a:tr h="583374">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21523299"/>
                  </a:ext>
                </a:extLst>
              </a:tr>
              <a:tr h="583374">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2</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hận</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ra</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mọi</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26854589"/>
                  </a:ext>
                </a:extLst>
              </a:tr>
              <a:tr h="583374">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74964250"/>
                  </a:ext>
                </a:extLst>
              </a:tr>
              <a:tr h="583374">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3</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thảm</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khua</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cũng</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32552601"/>
                  </a:ext>
                </a:extLst>
              </a:tr>
              <a:tr h="583374">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85845174"/>
                  </a:ext>
                </a:extLst>
              </a:tr>
              <a:tr h="583374">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4</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sầu</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đánh</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sao</a:t>
                      </a: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52563085"/>
                  </a:ext>
                </a:extLst>
              </a:tr>
              <a:tr h="583374">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24803906"/>
                  </a:ext>
                </a:extLst>
              </a:tr>
              <a:tr h="583374">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5</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nghe</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tiếng</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rầu</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264903"/>
                  </a:ext>
                </a:extLst>
              </a:tr>
              <a:tr h="583374">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66450590"/>
                  </a:ext>
                </a:extLst>
              </a:tr>
              <a:tr h="583374">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6</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giận</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duyên</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mõm</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76324625"/>
                  </a:ext>
                </a:extLst>
              </a:tr>
              <a:tr h="583374">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35053083"/>
                  </a:ext>
                </a:extLst>
              </a:tr>
              <a:tr h="583374">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7</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tử</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nhân</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đó</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39479328"/>
                  </a:ext>
                </a:extLst>
              </a:tr>
              <a:tr h="583374">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7101703"/>
                  </a:ext>
                </a:extLst>
              </a:tr>
              <a:tr h="583374">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8</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này</a:t>
                      </a: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đã</a:t>
                      </a: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già</a:t>
                      </a:r>
                      <a:r>
                        <a:rPr lang="en-US" sz="2400" dirty="0">
                          <a:solidFill>
                            <a:schemeClr val="tx1"/>
                          </a:solidFill>
                          <a:latin typeface="Times New Roman" panose="02020603050405020304" pitchFamily="18" charset="0"/>
                          <a:cs typeface="Times New Roman" panose="02020603050405020304" pitchFamily="18" charset="0"/>
                        </a:rPr>
                        <a:t> </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06025868"/>
                  </a:ext>
                </a:extLst>
              </a:tr>
              <a:tr h="583374">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36479278"/>
                  </a:ext>
                </a:extLst>
              </a:tr>
            </a:tbl>
          </a:graphicData>
        </a:graphic>
      </p:graphicFrame>
      <p:sp>
        <p:nvSpPr>
          <p:cNvPr id="13" name="TextBox 12">
            <a:extLst>
              <a:ext uri="{FF2B5EF4-FFF2-40B4-BE49-F238E27FC236}">
                <a16:creationId xmlns:a16="http://schemas.microsoft.com/office/drawing/2014/main" id="{10D83668-2CDF-8ACA-EB93-B659A2D65AF7}"/>
              </a:ext>
            </a:extLst>
          </p:cNvPr>
          <p:cNvSpPr txBox="1"/>
          <p:nvPr/>
        </p:nvSpPr>
        <p:spPr>
          <a:xfrm>
            <a:off x="3271428" y="1295151"/>
            <a:ext cx="8463372" cy="584775"/>
          </a:xfrm>
          <a:prstGeom prst="rect">
            <a:avLst/>
          </a:prstGeom>
          <a:noFill/>
        </p:spPr>
        <p:txBody>
          <a:bodyPr wrap="square" rtlCol="0">
            <a:spAutoFit/>
          </a:bodyPr>
          <a:lstStyle/>
          <a:p>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a:solidFill>
                  <a:srgbClr val="C00000"/>
                </a:solidFill>
                <a:latin typeface="Times New Roman" panose="02020603050405020304" pitchFamily="18" charset="0"/>
                <a:cs typeface="Times New Roman" panose="02020603050405020304" pitchFamily="18" charset="0"/>
              </a:rPr>
              <a:t>B </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a:solidFill>
                  <a:srgbClr val="C00000"/>
                </a:solidFill>
                <a:latin typeface="Times New Roman" panose="02020603050405020304" pitchFamily="18" charset="0"/>
                <a:cs typeface="Times New Roman" panose="02020603050405020304" pitchFamily="18" charset="0"/>
              </a:rPr>
              <a:t>T</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a:solidFill>
                  <a:srgbClr val="C00000"/>
                </a:solidFill>
                <a:latin typeface="Times New Roman" panose="02020603050405020304" pitchFamily="18" charset="0"/>
                <a:cs typeface="Times New Roman" panose="02020603050405020304" pitchFamily="18" charset="0"/>
              </a:rPr>
              <a:t>B  </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p>
        </p:txBody>
      </p:sp>
      <p:sp>
        <p:nvSpPr>
          <p:cNvPr id="22" name="TextBox 21">
            <a:extLst>
              <a:ext uri="{FF2B5EF4-FFF2-40B4-BE49-F238E27FC236}">
                <a16:creationId xmlns:a16="http://schemas.microsoft.com/office/drawing/2014/main" id="{06FBF42E-89FA-E579-4CC4-E64C5C764D14}"/>
              </a:ext>
            </a:extLst>
          </p:cNvPr>
          <p:cNvSpPr txBox="1"/>
          <p:nvPr/>
        </p:nvSpPr>
        <p:spPr>
          <a:xfrm>
            <a:off x="3239344" y="2461196"/>
            <a:ext cx="9028856" cy="584775"/>
          </a:xfrm>
          <a:prstGeom prst="rect">
            <a:avLst/>
          </a:prstGeom>
          <a:noFill/>
        </p:spPr>
        <p:txBody>
          <a:bodyPr wrap="square" rtlCol="0">
            <a:spAutoFit/>
          </a:bodyPr>
          <a:lstStyle/>
          <a:p>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a:solidFill>
                  <a:srgbClr val="C00000"/>
                </a:solidFill>
                <a:latin typeface="Times New Roman" panose="02020603050405020304" pitchFamily="18" charset="0"/>
                <a:cs typeface="Times New Roman" panose="02020603050405020304" pitchFamily="18" charset="0"/>
              </a:rPr>
              <a:t> T                             B </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a:solidFill>
                  <a:srgbClr val="C00000"/>
                </a:solidFill>
                <a:latin typeface="Times New Roman" panose="02020603050405020304" pitchFamily="18" charset="0"/>
                <a:cs typeface="Times New Roman" panose="02020603050405020304" pitchFamily="18" charset="0"/>
              </a:rPr>
              <a:t>T </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p>
        </p:txBody>
      </p:sp>
      <p:sp>
        <p:nvSpPr>
          <p:cNvPr id="23" name="TextBox 22">
            <a:extLst>
              <a:ext uri="{FF2B5EF4-FFF2-40B4-BE49-F238E27FC236}">
                <a16:creationId xmlns:a16="http://schemas.microsoft.com/office/drawing/2014/main" id="{2C693DD5-A1E5-529C-9238-3DE86CA69068}"/>
              </a:ext>
            </a:extLst>
          </p:cNvPr>
          <p:cNvSpPr txBox="1"/>
          <p:nvPr/>
        </p:nvSpPr>
        <p:spPr>
          <a:xfrm>
            <a:off x="3239344" y="3559324"/>
            <a:ext cx="9028856" cy="584775"/>
          </a:xfrm>
          <a:prstGeom prst="rect">
            <a:avLst/>
          </a:prstGeom>
          <a:noFill/>
        </p:spPr>
        <p:txBody>
          <a:bodyPr wrap="square" rtlCol="0">
            <a:spAutoFit/>
          </a:bodyPr>
          <a:lstStyle/>
          <a:p>
            <a:r>
              <a:rPr lang="en-US" sz="3200" b="1" dirty="0">
                <a:solidFill>
                  <a:srgbClr val="C00000"/>
                </a:solidFill>
                <a:latin typeface="Times New Roman" panose="02020603050405020304" pitchFamily="18" charset="0"/>
                <a:cs typeface="Times New Roman" panose="02020603050405020304" pitchFamily="18" charset="0"/>
              </a:rPr>
              <a:t>       T                             B</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a:solidFill>
                  <a:srgbClr val="C00000"/>
                </a:solidFill>
                <a:latin typeface="Times New Roman" panose="02020603050405020304" pitchFamily="18" charset="0"/>
                <a:cs typeface="Times New Roman" panose="02020603050405020304" pitchFamily="18" charset="0"/>
              </a:rPr>
              <a:t>T</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p>
        </p:txBody>
      </p:sp>
      <p:sp>
        <p:nvSpPr>
          <p:cNvPr id="24" name="TextBox 23">
            <a:extLst>
              <a:ext uri="{FF2B5EF4-FFF2-40B4-BE49-F238E27FC236}">
                <a16:creationId xmlns:a16="http://schemas.microsoft.com/office/drawing/2014/main" id="{E2EE54F2-55E4-818F-BE86-517DCD813182}"/>
              </a:ext>
            </a:extLst>
          </p:cNvPr>
          <p:cNvSpPr txBox="1"/>
          <p:nvPr/>
        </p:nvSpPr>
        <p:spPr>
          <a:xfrm>
            <a:off x="3239344" y="4711452"/>
            <a:ext cx="10400456" cy="584775"/>
          </a:xfrm>
          <a:prstGeom prst="rect">
            <a:avLst/>
          </a:prstGeom>
          <a:noFill/>
        </p:spPr>
        <p:txBody>
          <a:bodyPr wrap="square" rtlCol="0">
            <a:spAutoFit/>
          </a:bodyPr>
          <a:lstStyle/>
          <a:p>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a:solidFill>
                  <a:srgbClr val="C00000"/>
                </a:solidFill>
                <a:latin typeface="Times New Roman" panose="02020603050405020304" pitchFamily="18" charset="0"/>
                <a:cs typeface="Times New Roman" panose="02020603050405020304" pitchFamily="18" charset="0"/>
              </a:rPr>
              <a:t>B                            T</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a:solidFill>
                  <a:srgbClr val="C00000"/>
                </a:solidFill>
                <a:latin typeface="Times New Roman" panose="02020603050405020304" pitchFamily="18" charset="0"/>
                <a:cs typeface="Times New Roman" panose="02020603050405020304" pitchFamily="18" charset="0"/>
              </a:rPr>
              <a:t>B</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p>
        </p:txBody>
      </p:sp>
      <p:sp>
        <p:nvSpPr>
          <p:cNvPr id="25" name="TextBox 24">
            <a:extLst>
              <a:ext uri="{FF2B5EF4-FFF2-40B4-BE49-F238E27FC236}">
                <a16:creationId xmlns:a16="http://schemas.microsoft.com/office/drawing/2014/main" id="{1543F2A4-BC58-B1FB-AD51-648A7D024C39}"/>
              </a:ext>
            </a:extLst>
          </p:cNvPr>
          <p:cNvSpPr txBox="1"/>
          <p:nvPr/>
        </p:nvSpPr>
        <p:spPr>
          <a:xfrm>
            <a:off x="3239344" y="6007596"/>
            <a:ext cx="14113568" cy="584775"/>
          </a:xfrm>
          <a:prstGeom prst="rect">
            <a:avLst/>
          </a:prstGeom>
          <a:noFill/>
        </p:spPr>
        <p:txBody>
          <a:bodyPr wrap="square" rtlCol="0">
            <a:spAutoFit/>
          </a:bodyPr>
          <a:lstStyle/>
          <a:p>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a:solidFill>
                  <a:srgbClr val="C00000"/>
                </a:solidFill>
                <a:latin typeface="Times New Roman" panose="02020603050405020304" pitchFamily="18" charset="0"/>
                <a:cs typeface="Times New Roman" panose="02020603050405020304" pitchFamily="18" charset="0"/>
              </a:rPr>
              <a:t>B</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a:solidFill>
                  <a:srgbClr val="C00000"/>
                </a:solidFill>
                <a:latin typeface="Times New Roman" panose="02020603050405020304" pitchFamily="18" charset="0"/>
                <a:cs typeface="Times New Roman" panose="02020603050405020304" pitchFamily="18" charset="0"/>
              </a:rPr>
              <a:t>T </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a:solidFill>
                  <a:srgbClr val="C00000"/>
                </a:solidFill>
                <a:latin typeface="Times New Roman" panose="02020603050405020304" pitchFamily="18" charset="0"/>
                <a:cs typeface="Times New Roman" panose="02020603050405020304" pitchFamily="18" charset="0"/>
              </a:rPr>
              <a:t>B</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p>
        </p:txBody>
      </p:sp>
      <p:sp>
        <p:nvSpPr>
          <p:cNvPr id="26" name="TextBox 25">
            <a:extLst>
              <a:ext uri="{FF2B5EF4-FFF2-40B4-BE49-F238E27FC236}">
                <a16:creationId xmlns:a16="http://schemas.microsoft.com/office/drawing/2014/main" id="{00C805F4-3714-EFED-F481-AD4BE96835B2}"/>
              </a:ext>
            </a:extLst>
          </p:cNvPr>
          <p:cNvSpPr txBox="1"/>
          <p:nvPr/>
        </p:nvSpPr>
        <p:spPr>
          <a:xfrm>
            <a:off x="3239344" y="7159724"/>
            <a:ext cx="11089232" cy="584775"/>
          </a:xfrm>
          <a:prstGeom prst="rect">
            <a:avLst/>
          </a:prstGeom>
          <a:noFill/>
        </p:spPr>
        <p:txBody>
          <a:bodyPr wrap="square" rtlCol="0">
            <a:spAutoFit/>
          </a:bodyPr>
          <a:lstStyle/>
          <a:p>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a:solidFill>
                  <a:srgbClr val="C00000"/>
                </a:solidFill>
                <a:latin typeface="Times New Roman" panose="02020603050405020304" pitchFamily="18" charset="0"/>
                <a:cs typeface="Times New Roman" panose="02020603050405020304" pitchFamily="18" charset="0"/>
              </a:rPr>
              <a:t>T</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a:solidFill>
                  <a:srgbClr val="C00000"/>
                </a:solidFill>
                <a:latin typeface="Times New Roman" panose="02020603050405020304" pitchFamily="18" charset="0"/>
                <a:cs typeface="Times New Roman" panose="02020603050405020304" pitchFamily="18" charset="0"/>
              </a:rPr>
              <a:t>B </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a:solidFill>
                  <a:srgbClr val="C00000"/>
                </a:solidFill>
                <a:latin typeface="Times New Roman" panose="02020603050405020304" pitchFamily="18" charset="0"/>
                <a:cs typeface="Times New Roman" panose="02020603050405020304" pitchFamily="18" charset="0"/>
              </a:rPr>
              <a:t>T </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p>
        </p:txBody>
      </p:sp>
      <p:sp>
        <p:nvSpPr>
          <p:cNvPr id="27" name="TextBox 26">
            <a:extLst>
              <a:ext uri="{FF2B5EF4-FFF2-40B4-BE49-F238E27FC236}">
                <a16:creationId xmlns:a16="http://schemas.microsoft.com/office/drawing/2014/main" id="{57018361-84DA-D67E-B9AC-C4A9E4210B3F}"/>
              </a:ext>
            </a:extLst>
          </p:cNvPr>
          <p:cNvSpPr txBox="1"/>
          <p:nvPr/>
        </p:nvSpPr>
        <p:spPr>
          <a:xfrm>
            <a:off x="3239344" y="8311852"/>
            <a:ext cx="14113568" cy="584775"/>
          </a:xfrm>
          <a:prstGeom prst="rect">
            <a:avLst/>
          </a:prstGeom>
          <a:noFill/>
        </p:spPr>
        <p:txBody>
          <a:bodyPr wrap="square" rtlCol="0">
            <a:spAutoFit/>
          </a:bodyPr>
          <a:lstStyle/>
          <a:p>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a:solidFill>
                  <a:srgbClr val="C00000"/>
                </a:solidFill>
                <a:latin typeface="Times New Roman" panose="02020603050405020304" pitchFamily="18" charset="0"/>
                <a:cs typeface="Times New Roman" panose="02020603050405020304" pitchFamily="18" charset="0"/>
              </a:rPr>
              <a:t>T                             B</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a:solidFill>
                  <a:srgbClr val="C00000"/>
                </a:solidFill>
                <a:latin typeface="Times New Roman" panose="02020603050405020304" pitchFamily="18" charset="0"/>
                <a:cs typeface="Times New Roman" panose="02020603050405020304" pitchFamily="18" charset="0"/>
              </a:rPr>
              <a:t>T </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p>
        </p:txBody>
      </p:sp>
      <p:sp>
        <p:nvSpPr>
          <p:cNvPr id="28" name="TextBox 27">
            <a:extLst>
              <a:ext uri="{FF2B5EF4-FFF2-40B4-BE49-F238E27FC236}">
                <a16:creationId xmlns:a16="http://schemas.microsoft.com/office/drawing/2014/main" id="{EA21E046-89D4-CCC5-0EA9-03BDD14B69E7}"/>
              </a:ext>
            </a:extLst>
          </p:cNvPr>
          <p:cNvSpPr txBox="1"/>
          <p:nvPr/>
        </p:nvSpPr>
        <p:spPr>
          <a:xfrm>
            <a:off x="3239344" y="9463980"/>
            <a:ext cx="14113568" cy="584775"/>
          </a:xfrm>
          <a:prstGeom prst="rect">
            <a:avLst/>
          </a:prstGeom>
          <a:noFill/>
        </p:spPr>
        <p:txBody>
          <a:bodyPr wrap="square" rtlCol="0">
            <a:spAutoFit/>
          </a:bodyPr>
          <a:lstStyle/>
          <a:p>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a:solidFill>
                  <a:srgbClr val="C00000"/>
                </a:solidFill>
                <a:latin typeface="Times New Roman" panose="02020603050405020304" pitchFamily="18" charset="0"/>
                <a:cs typeface="Times New Roman" panose="02020603050405020304" pitchFamily="18" charset="0"/>
              </a:rPr>
              <a:t> B                            T </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a:solidFill>
                  <a:srgbClr val="C00000"/>
                </a:solidFill>
                <a:latin typeface="Times New Roman" panose="02020603050405020304" pitchFamily="18" charset="0"/>
                <a:cs typeface="Times New Roman" panose="02020603050405020304" pitchFamily="18" charset="0"/>
              </a:rPr>
              <a:t>B</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p>
        </p:txBody>
      </p:sp>
      <p:sp>
        <p:nvSpPr>
          <p:cNvPr id="2" name="Right Brace 1">
            <a:extLst>
              <a:ext uri="{FF2B5EF4-FFF2-40B4-BE49-F238E27FC236}">
                <a16:creationId xmlns:a16="http://schemas.microsoft.com/office/drawing/2014/main" id="{21D66203-5FFC-D91E-A8A6-440CFEC653BA}"/>
              </a:ext>
            </a:extLst>
          </p:cNvPr>
          <p:cNvSpPr/>
          <p:nvPr/>
        </p:nvSpPr>
        <p:spPr>
          <a:xfrm>
            <a:off x="14328576" y="2125218"/>
            <a:ext cx="432048" cy="135668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sz="3600"/>
          </a:p>
        </p:txBody>
      </p:sp>
      <p:sp>
        <p:nvSpPr>
          <p:cNvPr id="3" name="Right Brace 2">
            <a:extLst>
              <a:ext uri="{FF2B5EF4-FFF2-40B4-BE49-F238E27FC236}">
                <a16:creationId xmlns:a16="http://schemas.microsoft.com/office/drawing/2014/main" id="{4B5F2C29-ECC2-235A-F435-1E06A1410AF5}"/>
              </a:ext>
            </a:extLst>
          </p:cNvPr>
          <p:cNvSpPr/>
          <p:nvPr/>
        </p:nvSpPr>
        <p:spPr>
          <a:xfrm>
            <a:off x="14328576" y="4650916"/>
            <a:ext cx="432048" cy="135668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sz="3600"/>
          </a:p>
        </p:txBody>
      </p:sp>
      <p:sp>
        <p:nvSpPr>
          <p:cNvPr id="4" name="Right Brace 3">
            <a:extLst>
              <a:ext uri="{FF2B5EF4-FFF2-40B4-BE49-F238E27FC236}">
                <a16:creationId xmlns:a16="http://schemas.microsoft.com/office/drawing/2014/main" id="{4A61DAA1-304B-569F-4ACD-A57B5EC6FC3B}"/>
              </a:ext>
            </a:extLst>
          </p:cNvPr>
          <p:cNvSpPr/>
          <p:nvPr/>
        </p:nvSpPr>
        <p:spPr>
          <a:xfrm>
            <a:off x="14328576" y="6932058"/>
            <a:ext cx="432048" cy="135668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sz="3600"/>
          </a:p>
        </p:txBody>
      </p:sp>
      <p:sp>
        <p:nvSpPr>
          <p:cNvPr id="6" name="TextBox 503">
            <a:extLst>
              <a:ext uri="{FF2B5EF4-FFF2-40B4-BE49-F238E27FC236}">
                <a16:creationId xmlns:a16="http://schemas.microsoft.com/office/drawing/2014/main" id="{255F59B6-DBA7-68D1-7B28-23EEF58D8E1A}"/>
              </a:ext>
            </a:extLst>
          </p:cNvPr>
          <p:cNvSpPr txBox="1"/>
          <p:nvPr/>
        </p:nvSpPr>
        <p:spPr>
          <a:xfrm>
            <a:off x="15037186" y="2125219"/>
            <a:ext cx="2592288" cy="707886"/>
          </a:xfrm>
          <a:prstGeom prst="rect">
            <a:avLst/>
          </a:prstGeom>
          <a:noFill/>
        </p:spPr>
        <p:txBody>
          <a:bodyPr wrap="square" rtlCol="0">
            <a:spAutoFit/>
          </a:bodyPr>
          <a:lstStyle/>
          <a:p>
            <a:pPr algn="ctr"/>
            <a:r>
              <a:rPr lang="en-US" altLang="zh-CN" sz="4000" dirty="0" err="1">
                <a:latin typeface="Times New Roman" panose="02020603050405020304" pitchFamily="18" charset="0"/>
                <a:ea typeface="TsangerXuanSanM W05" panose="02020400000000000000" pitchFamily="18" charset="-122"/>
                <a:cs typeface="Times New Roman" panose="02020603050405020304" pitchFamily="18" charset="0"/>
              </a:rPr>
              <a:t>Câu</a:t>
            </a:r>
            <a:r>
              <a:rPr lang="en-US" altLang="zh-CN" sz="4000" dirty="0">
                <a:latin typeface="Times New Roman" panose="02020603050405020304" pitchFamily="18" charset="0"/>
                <a:ea typeface="TsangerXuanSanM W05" panose="02020400000000000000" pitchFamily="18" charset="-122"/>
                <a:cs typeface="Times New Roman" panose="02020603050405020304" pitchFamily="18" charset="0"/>
              </a:rPr>
              <a:t> 2,3</a:t>
            </a:r>
            <a:endParaRPr lang="zh-CN" altLang="en-US" sz="4000" dirty="0">
              <a:latin typeface="Times New Roman" panose="02020603050405020304" pitchFamily="18" charset="0"/>
              <a:ea typeface="字魂70号-灵悦黑体" panose="00000500000000000000" pitchFamily="2" charset="-122"/>
              <a:cs typeface="Times New Roman" panose="02020603050405020304" pitchFamily="18" charset="0"/>
              <a:sym typeface="+mn-lt"/>
            </a:endParaRPr>
          </a:p>
        </p:txBody>
      </p:sp>
      <p:sp>
        <p:nvSpPr>
          <p:cNvPr id="7" name="TextBox 503">
            <a:extLst>
              <a:ext uri="{FF2B5EF4-FFF2-40B4-BE49-F238E27FC236}">
                <a16:creationId xmlns:a16="http://schemas.microsoft.com/office/drawing/2014/main" id="{5A55EC83-60CD-BA76-D790-43C2CB03F870}"/>
              </a:ext>
            </a:extLst>
          </p:cNvPr>
          <p:cNvSpPr txBox="1"/>
          <p:nvPr/>
        </p:nvSpPr>
        <p:spPr>
          <a:xfrm>
            <a:off x="15068612" y="4724595"/>
            <a:ext cx="2592288" cy="707886"/>
          </a:xfrm>
          <a:prstGeom prst="rect">
            <a:avLst/>
          </a:prstGeom>
          <a:noFill/>
        </p:spPr>
        <p:txBody>
          <a:bodyPr wrap="square" rtlCol="0">
            <a:spAutoFit/>
          </a:bodyPr>
          <a:lstStyle/>
          <a:p>
            <a:pPr algn="ctr"/>
            <a:r>
              <a:rPr lang="en-US" altLang="zh-CN" sz="4000" dirty="0" err="1">
                <a:latin typeface="Times New Roman" panose="02020603050405020304" pitchFamily="18" charset="0"/>
                <a:ea typeface="TsangerXuanSanM W05" panose="02020400000000000000" pitchFamily="18" charset="-122"/>
                <a:cs typeface="Times New Roman" panose="02020603050405020304" pitchFamily="18" charset="0"/>
              </a:rPr>
              <a:t>Câu</a:t>
            </a:r>
            <a:r>
              <a:rPr lang="en-US" altLang="zh-CN" sz="4000" dirty="0">
                <a:latin typeface="Times New Roman" panose="02020603050405020304" pitchFamily="18" charset="0"/>
                <a:ea typeface="TsangerXuanSanM W05" panose="02020400000000000000" pitchFamily="18" charset="-122"/>
                <a:cs typeface="Times New Roman" panose="02020603050405020304" pitchFamily="18" charset="0"/>
              </a:rPr>
              <a:t> 4,5</a:t>
            </a:r>
            <a:endParaRPr lang="zh-CN" altLang="en-US" sz="4000" dirty="0">
              <a:latin typeface="Times New Roman" panose="02020603050405020304" pitchFamily="18" charset="0"/>
              <a:ea typeface="字魂70号-灵悦黑体" panose="00000500000000000000" pitchFamily="2" charset="-122"/>
              <a:cs typeface="Times New Roman" panose="02020603050405020304" pitchFamily="18" charset="0"/>
              <a:sym typeface="+mn-lt"/>
            </a:endParaRPr>
          </a:p>
        </p:txBody>
      </p:sp>
      <p:sp>
        <p:nvSpPr>
          <p:cNvPr id="8" name="TextBox 503">
            <a:extLst>
              <a:ext uri="{FF2B5EF4-FFF2-40B4-BE49-F238E27FC236}">
                <a16:creationId xmlns:a16="http://schemas.microsoft.com/office/drawing/2014/main" id="{7C836F5D-882E-DE94-B265-EB1FCCD91FCA}"/>
              </a:ext>
            </a:extLst>
          </p:cNvPr>
          <p:cNvSpPr txBox="1"/>
          <p:nvPr/>
        </p:nvSpPr>
        <p:spPr>
          <a:xfrm>
            <a:off x="15048472" y="6977199"/>
            <a:ext cx="2592288" cy="707886"/>
          </a:xfrm>
          <a:prstGeom prst="rect">
            <a:avLst/>
          </a:prstGeom>
          <a:noFill/>
        </p:spPr>
        <p:txBody>
          <a:bodyPr wrap="square" rtlCol="0">
            <a:spAutoFit/>
          </a:bodyPr>
          <a:lstStyle/>
          <a:p>
            <a:pPr algn="ctr"/>
            <a:r>
              <a:rPr lang="en-US" altLang="zh-CN" sz="4000" dirty="0" err="1">
                <a:latin typeface="Times New Roman" panose="02020603050405020304" pitchFamily="18" charset="0"/>
                <a:ea typeface="TsangerXuanSanM W05" panose="02020400000000000000" pitchFamily="18" charset="-122"/>
                <a:cs typeface="Times New Roman" panose="02020603050405020304" pitchFamily="18" charset="0"/>
              </a:rPr>
              <a:t>Câu</a:t>
            </a:r>
            <a:r>
              <a:rPr lang="en-US" altLang="zh-CN" sz="4000" dirty="0">
                <a:latin typeface="Times New Roman" panose="02020603050405020304" pitchFamily="18" charset="0"/>
                <a:ea typeface="TsangerXuanSanM W05" panose="02020400000000000000" pitchFamily="18" charset="-122"/>
                <a:cs typeface="Times New Roman" panose="02020603050405020304" pitchFamily="18" charset="0"/>
              </a:rPr>
              <a:t> 6,7</a:t>
            </a:r>
            <a:endParaRPr lang="zh-CN" altLang="en-US" sz="4000" dirty="0">
              <a:latin typeface="Times New Roman" panose="02020603050405020304" pitchFamily="18" charset="0"/>
              <a:ea typeface="字魂70号-灵悦黑体" panose="00000500000000000000" pitchFamily="2" charset="-122"/>
              <a:cs typeface="Times New Roman" panose="02020603050405020304" pitchFamily="18" charset="0"/>
              <a:sym typeface="+mn-lt"/>
            </a:endParaRPr>
          </a:p>
        </p:txBody>
      </p:sp>
      <p:sp>
        <p:nvSpPr>
          <p:cNvPr id="9" name="Oval 8">
            <a:extLst>
              <a:ext uri="{FF2B5EF4-FFF2-40B4-BE49-F238E27FC236}">
                <a16:creationId xmlns:a16="http://schemas.microsoft.com/office/drawing/2014/main" id="{BDEA0886-7F57-32EE-5893-AF7348668AAD}"/>
              </a:ext>
            </a:extLst>
          </p:cNvPr>
          <p:cNvSpPr/>
          <p:nvPr/>
        </p:nvSpPr>
        <p:spPr>
          <a:xfrm>
            <a:off x="2895600" y="1897631"/>
            <a:ext cx="10369152" cy="26999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Tree>
    <p:extLst>
      <p:ext uri="{BB962C8B-B14F-4D97-AF65-F5344CB8AC3E}">
        <p14:creationId xmlns:p14="http://schemas.microsoft.com/office/powerpoint/2010/main" val="3711932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6" grpId="0"/>
      <p:bldP spid="7" grpId="0"/>
      <p:bldP spid="8" grpId="0"/>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367136" y="679005"/>
            <a:ext cx="8928992" cy="8003666"/>
          </a:xfrm>
          <a:prstGeom prst="rect">
            <a:avLst/>
          </a:prstGeom>
        </p:spPr>
        <p:txBody>
          <a:bodyPr wrap="square" lIns="0" tIns="0" rIns="0" bIns="0" rtlCol="0" anchor="t">
            <a:spAutoFit/>
          </a:bodyPr>
          <a:lstStyle/>
          <a:p>
            <a:pPr algn="just">
              <a:lnSpc>
                <a:spcPct val="150000"/>
              </a:lnSpc>
            </a:pPr>
            <a:r>
              <a:rPr lang="vi-VN" sz="4400" i="1" dirty="0">
                <a:solidFill>
                  <a:srgbClr val="000000"/>
                </a:solidFill>
                <a:latin typeface="Times New Roman" panose="02020603050405020304" pitchFamily="18" charset="0"/>
                <a:cs typeface="Times New Roman" panose="02020603050405020304" pitchFamily="18" charset="0"/>
              </a:rPr>
              <a:t>Tiếng gà văng vẳng gáy trên </a:t>
            </a:r>
            <a:r>
              <a:rPr lang="vi-VN" sz="4400" b="1" i="1" dirty="0">
                <a:solidFill>
                  <a:srgbClr val="000000"/>
                </a:solidFill>
                <a:latin typeface="Times New Roman" panose="02020603050405020304" pitchFamily="18" charset="0"/>
                <a:cs typeface="Times New Roman" panose="02020603050405020304" pitchFamily="18" charset="0"/>
              </a:rPr>
              <a:t>bom</a:t>
            </a:r>
            <a:r>
              <a:rPr lang="vi-VN" sz="4400" i="1" dirty="0">
                <a:solidFill>
                  <a:srgbClr val="000000"/>
                </a:solidFill>
                <a:latin typeface="Times New Roman" panose="02020603050405020304" pitchFamily="18" charset="0"/>
                <a:cs typeface="Times New Roman" panose="02020603050405020304" pitchFamily="18" charset="0"/>
              </a:rPr>
              <a:t>,</a:t>
            </a:r>
          </a:p>
          <a:p>
            <a:pPr algn="just">
              <a:lnSpc>
                <a:spcPct val="150000"/>
              </a:lnSpc>
            </a:pPr>
            <a:r>
              <a:rPr lang="vi-VN" sz="4400" i="1" dirty="0">
                <a:solidFill>
                  <a:srgbClr val="000000"/>
                </a:solidFill>
                <a:latin typeface="Times New Roman" panose="02020603050405020304" pitchFamily="18" charset="0"/>
                <a:cs typeface="Times New Roman" panose="02020603050405020304" pitchFamily="18" charset="0"/>
              </a:rPr>
              <a:t>Oán hận trông ra khắp mọi </a:t>
            </a:r>
            <a:r>
              <a:rPr lang="vi-VN" sz="4400" b="1" i="1" dirty="0">
                <a:solidFill>
                  <a:srgbClr val="000000"/>
                </a:solidFill>
                <a:latin typeface="Times New Roman" panose="02020603050405020304" pitchFamily="18" charset="0"/>
                <a:cs typeface="Times New Roman" panose="02020603050405020304" pitchFamily="18" charset="0"/>
              </a:rPr>
              <a:t>chòm.</a:t>
            </a:r>
          </a:p>
          <a:p>
            <a:pPr algn="just">
              <a:lnSpc>
                <a:spcPct val="150000"/>
              </a:lnSpc>
            </a:pPr>
            <a:r>
              <a:rPr lang="vi-VN" sz="4400" i="1" dirty="0">
                <a:solidFill>
                  <a:srgbClr val="000000"/>
                </a:solidFill>
                <a:latin typeface="Times New Roman" panose="02020603050405020304" pitchFamily="18" charset="0"/>
                <a:cs typeface="Times New Roman" panose="02020603050405020304" pitchFamily="18" charset="0"/>
              </a:rPr>
              <a:t>Mõ thảm không khua mà cũng cốc.</a:t>
            </a:r>
          </a:p>
          <a:p>
            <a:pPr algn="just">
              <a:lnSpc>
                <a:spcPct val="150000"/>
              </a:lnSpc>
            </a:pPr>
            <a:r>
              <a:rPr lang="vi-VN" sz="4400" i="1" dirty="0">
                <a:solidFill>
                  <a:srgbClr val="000000"/>
                </a:solidFill>
                <a:latin typeface="Times New Roman" panose="02020603050405020304" pitchFamily="18" charset="0"/>
                <a:cs typeface="Times New Roman" panose="02020603050405020304" pitchFamily="18" charset="0"/>
              </a:rPr>
              <a:t>Chuông sầu chẳng đánh cớ sao </a:t>
            </a:r>
            <a:r>
              <a:rPr lang="vi-VN" sz="4400" b="1" i="1" dirty="0">
                <a:solidFill>
                  <a:srgbClr val="000000"/>
                </a:solidFill>
                <a:latin typeface="Times New Roman" panose="02020603050405020304" pitchFamily="18" charset="0"/>
                <a:cs typeface="Times New Roman" panose="02020603050405020304" pitchFamily="18" charset="0"/>
              </a:rPr>
              <a:t>om</a:t>
            </a:r>
            <a:r>
              <a:rPr lang="vi-VN" sz="4400" i="1" dirty="0">
                <a:solidFill>
                  <a:srgbClr val="000000"/>
                </a:solidFill>
                <a:latin typeface="Times New Roman" panose="02020603050405020304" pitchFamily="18" charset="0"/>
                <a:cs typeface="Times New Roman" panose="02020603050405020304" pitchFamily="18" charset="0"/>
              </a:rPr>
              <a:t>?</a:t>
            </a:r>
          </a:p>
          <a:p>
            <a:pPr algn="just">
              <a:lnSpc>
                <a:spcPct val="150000"/>
              </a:lnSpc>
            </a:pPr>
            <a:r>
              <a:rPr lang="vi-VN" sz="4400" i="1" dirty="0">
                <a:solidFill>
                  <a:srgbClr val="000000"/>
                </a:solidFill>
                <a:latin typeface="Times New Roman" panose="02020603050405020304" pitchFamily="18" charset="0"/>
                <a:cs typeface="Times New Roman" panose="02020603050405020304" pitchFamily="18" charset="0"/>
              </a:rPr>
              <a:t>Trước nghe những tiếng thêm rầu rĩ,</a:t>
            </a:r>
          </a:p>
          <a:p>
            <a:pPr algn="just">
              <a:lnSpc>
                <a:spcPct val="150000"/>
              </a:lnSpc>
            </a:pPr>
            <a:r>
              <a:rPr lang="vi-VN" sz="4400" i="1" dirty="0">
                <a:solidFill>
                  <a:srgbClr val="000000"/>
                </a:solidFill>
                <a:latin typeface="Times New Roman" panose="02020603050405020304" pitchFamily="18" charset="0"/>
                <a:cs typeface="Times New Roman" panose="02020603050405020304" pitchFamily="18" charset="0"/>
              </a:rPr>
              <a:t>Sau giận vì duyên để mõm </a:t>
            </a:r>
            <a:r>
              <a:rPr lang="vi-VN" sz="4400" b="1" i="1" dirty="0">
                <a:solidFill>
                  <a:srgbClr val="000000"/>
                </a:solidFill>
                <a:latin typeface="Times New Roman" panose="02020603050405020304" pitchFamily="18" charset="0"/>
                <a:cs typeface="Times New Roman" panose="02020603050405020304" pitchFamily="18" charset="0"/>
              </a:rPr>
              <a:t>mòm</a:t>
            </a:r>
            <a:r>
              <a:rPr lang="vi-VN" sz="4400" i="1" dirty="0">
                <a:solidFill>
                  <a:srgbClr val="000000"/>
                </a:solidFill>
                <a:latin typeface="Times New Roman" panose="02020603050405020304" pitchFamily="18" charset="0"/>
                <a:cs typeface="Times New Roman" panose="02020603050405020304" pitchFamily="18" charset="0"/>
              </a:rPr>
              <a:t>.</a:t>
            </a:r>
          </a:p>
          <a:p>
            <a:pPr algn="just">
              <a:lnSpc>
                <a:spcPct val="150000"/>
              </a:lnSpc>
            </a:pPr>
            <a:r>
              <a:rPr lang="vi-VN" sz="4400" i="1" dirty="0">
                <a:solidFill>
                  <a:srgbClr val="000000"/>
                </a:solidFill>
                <a:latin typeface="Times New Roman" panose="02020603050405020304" pitchFamily="18" charset="0"/>
                <a:cs typeface="Times New Roman" panose="02020603050405020304" pitchFamily="18" charset="0"/>
              </a:rPr>
              <a:t>Tài tử văn nhân ai đó tá?</a:t>
            </a:r>
          </a:p>
          <a:p>
            <a:pPr algn="just">
              <a:lnSpc>
                <a:spcPct val="150000"/>
              </a:lnSpc>
            </a:pPr>
            <a:r>
              <a:rPr lang="vi-VN" sz="4400" i="1" dirty="0">
                <a:solidFill>
                  <a:srgbClr val="000000"/>
                </a:solidFill>
                <a:latin typeface="Times New Roman" panose="02020603050405020304" pitchFamily="18" charset="0"/>
                <a:cs typeface="Times New Roman" panose="02020603050405020304" pitchFamily="18" charset="0"/>
              </a:rPr>
              <a:t>Thân này đ</a:t>
            </a:r>
            <a:r>
              <a:rPr lang="en-US" sz="4400" i="1" dirty="0">
                <a:solidFill>
                  <a:srgbClr val="000000"/>
                </a:solidFill>
                <a:latin typeface="Times New Roman" panose="02020603050405020304" pitchFamily="18" charset="0"/>
                <a:cs typeface="Times New Roman" panose="02020603050405020304" pitchFamily="18" charset="0"/>
              </a:rPr>
              <a:t>â</a:t>
            </a:r>
            <a:r>
              <a:rPr lang="vi-VN" sz="4400" i="1" dirty="0">
                <a:solidFill>
                  <a:srgbClr val="000000"/>
                </a:solidFill>
                <a:latin typeface="Times New Roman" panose="02020603050405020304" pitchFamily="18" charset="0"/>
                <a:cs typeface="Times New Roman" panose="02020603050405020304" pitchFamily="18" charset="0"/>
              </a:rPr>
              <a:t>u đã chịu già </a:t>
            </a:r>
            <a:r>
              <a:rPr lang="vi-VN" sz="4400" b="1" i="1" dirty="0">
                <a:solidFill>
                  <a:srgbClr val="000000"/>
                </a:solidFill>
                <a:latin typeface="Times New Roman" panose="02020603050405020304" pitchFamily="18" charset="0"/>
                <a:cs typeface="Times New Roman" panose="02020603050405020304" pitchFamily="18" charset="0"/>
              </a:rPr>
              <a:t>tom!</a:t>
            </a:r>
          </a:p>
        </p:txBody>
      </p:sp>
      <p:sp>
        <p:nvSpPr>
          <p:cNvPr id="6" name="TextBox 5"/>
          <p:cNvSpPr txBox="1"/>
          <p:nvPr/>
        </p:nvSpPr>
        <p:spPr>
          <a:xfrm>
            <a:off x="7703840" y="1399085"/>
            <a:ext cx="1075896" cy="707886"/>
          </a:xfrm>
          <a:prstGeom prst="rect">
            <a:avLst/>
          </a:prstGeom>
          <a:noFill/>
        </p:spPr>
        <p:txBody>
          <a:bodyPr wrap="square" rtlCol="0">
            <a:spAutoFit/>
          </a:bodyPr>
          <a:lstStyle/>
          <a:p>
            <a:pPr algn="ctr"/>
            <a:r>
              <a:rPr lang="en-US" sz="4000" b="1" dirty="0">
                <a:solidFill>
                  <a:schemeClr val="tx2"/>
                </a:solidFill>
                <a:latin typeface="Times New Roman" panose="02020603050405020304" pitchFamily="18" charset="0"/>
                <a:cs typeface="Times New Roman" panose="02020603050405020304" pitchFamily="18" charset="0"/>
              </a:rPr>
              <a:t>B                  </a:t>
            </a:r>
          </a:p>
        </p:txBody>
      </p:sp>
      <p:sp>
        <p:nvSpPr>
          <p:cNvPr id="7" name="TextBox 6"/>
          <p:cNvSpPr txBox="1"/>
          <p:nvPr/>
        </p:nvSpPr>
        <p:spPr>
          <a:xfrm>
            <a:off x="7847856" y="2457719"/>
            <a:ext cx="864096" cy="707886"/>
          </a:xfrm>
          <a:prstGeom prst="rect">
            <a:avLst/>
          </a:prstGeom>
          <a:noFill/>
        </p:spPr>
        <p:txBody>
          <a:bodyPr wrap="square" rtlCol="0">
            <a:spAutoFit/>
          </a:bodyPr>
          <a:lstStyle/>
          <a:p>
            <a:r>
              <a:rPr lang="en-US" sz="4000" b="1" dirty="0">
                <a:solidFill>
                  <a:schemeClr val="tx2"/>
                </a:solidFill>
                <a:latin typeface="Times New Roman" panose="02020603050405020304" pitchFamily="18" charset="0"/>
                <a:cs typeface="Times New Roman" panose="02020603050405020304" pitchFamily="18" charset="0"/>
              </a:rPr>
              <a:t>B                  </a:t>
            </a:r>
          </a:p>
        </p:txBody>
      </p:sp>
      <p:sp>
        <p:nvSpPr>
          <p:cNvPr id="8" name="TextBox 7"/>
          <p:cNvSpPr txBox="1"/>
          <p:nvPr/>
        </p:nvSpPr>
        <p:spPr>
          <a:xfrm>
            <a:off x="8645680" y="4424588"/>
            <a:ext cx="864096" cy="707886"/>
          </a:xfrm>
          <a:prstGeom prst="rect">
            <a:avLst/>
          </a:prstGeom>
          <a:noFill/>
        </p:spPr>
        <p:txBody>
          <a:bodyPr wrap="square" rtlCol="0">
            <a:spAutoFit/>
          </a:bodyPr>
          <a:lstStyle/>
          <a:p>
            <a:r>
              <a:rPr lang="en-US" sz="4000" b="1" dirty="0">
                <a:solidFill>
                  <a:schemeClr val="tx2"/>
                </a:solidFill>
                <a:latin typeface="Times New Roman" panose="02020603050405020304" pitchFamily="18" charset="0"/>
                <a:cs typeface="Times New Roman" panose="02020603050405020304" pitchFamily="18" charset="0"/>
              </a:rPr>
              <a:t>B                  </a:t>
            </a:r>
          </a:p>
        </p:txBody>
      </p:sp>
      <p:sp>
        <p:nvSpPr>
          <p:cNvPr id="9" name="TextBox 8"/>
          <p:cNvSpPr txBox="1"/>
          <p:nvPr/>
        </p:nvSpPr>
        <p:spPr>
          <a:xfrm>
            <a:off x="7543800" y="6404686"/>
            <a:ext cx="864096" cy="707886"/>
          </a:xfrm>
          <a:prstGeom prst="rect">
            <a:avLst/>
          </a:prstGeom>
          <a:noFill/>
        </p:spPr>
        <p:txBody>
          <a:bodyPr wrap="square" rtlCol="0">
            <a:spAutoFit/>
          </a:bodyPr>
          <a:lstStyle/>
          <a:p>
            <a:r>
              <a:rPr lang="en-US" sz="4000" b="1" dirty="0">
                <a:solidFill>
                  <a:schemeClr val="tx2"/>
                </a:solidFill>
                <a:latin typeface="Times New Roman" panose="02020603050405020304" pitchFamily="18" charset="0"/>
                <a:cs typeface="Times New Roman" panose="02020603050405020304" pitchFamily="18" charset="0"/>
              </a:rPr>
              <a:t>B                  </a:t>
            </a:r>
          </a:p>
        </p:txBody>
      </p:sp>
      <p:sp>
        <p:nvSpPr>
          <p:cNvPr id="10" name="TextBox 9"/>
          <p:cNvSpPr txBox="1"/>
          <p:nvPr/>
        </p:nvSpPr>
        <p:spPr>
          <a:xfrm>
            <a:off x="7377692" y="8473843"/>
            <a:ext cx="864096" cy="707886"/>
          </a:xfrm>
          <a:prstGeom prst="rect">
            <a:avLst/>
          </a:prstGeom>
          <a:noFill/>
        </p:spPr>
        <p:txBody>
          <a:bodyPr wrap="square" rtlCol="0">
            <a:spAutoFit/>
          </a:bodyPr>
          <a:lstStyle/>
          <a:p>
            <a:r>
              <a:rPr lang="en-US" sz="4000" b="1" dirty="0">
                <a:solidFill>
                  <a:schemeClr val="tx2"/>
                </a:solidFill>
                <a:latin typeface="Times New Roman" panose="02020603050405020304" pitchFamily="18" charset="0"/>
                <a:cs typeface="Times New Roman" panose="02020603050405020304" pitchFamily="18" charset="0"/>
              </a:rPr>
              <a:t>B                  </a:t>
            </a:r>
          </a:p>
        </p:txBody>
      </p:sp>
      <p:sp>
        <p:nvSpPr>
          <p:cNvPr id="11" name="Right Brace 10"/>
          <p:cNvSpPr/>
          <p:nvPr/>
        </p:nvSpPr>
        <p:spPr>
          <a:xfrm>
            <a:off x="9077728" y="1101038"/>
            <a:ext cx="432048" cy="135668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sz="3600"/>
          </a:p>
        </p:txBody>
      </p:sp>
      <p:sp>
        <p:nvSpPr>
          <p:cNvPr id="12" name="TextBox 503">
            <a:extLst>
              <a:ext uri="{FF2B5EF4-FFF2-40B4-BE49-F238E27FC236}">
                <a16:creationId xmlns:a16="http://schemas.microsoft.com/office/drawing/2014/main" id="{2847E4B2-B8FA-4CBB-9968-DDF0CBAE7D48}"/>
              </a:ext>
            </a:extLst>
          </p:cNvPr>
          <p:cNvSpPr txBox="1"/>
          <p:nvPr/>
        </p:nvSpPr>
        <p:spPr>
          <a:xfrm>
            <a:off x="9807768" y="1401416"/>
            <a:ext cx="2592288" cy="707886"/>
          </a:xfrm>
          <a:prstGeom prst="rect">
            <a:avLst/>
          </a:prstGeom>
          <a:noFill/>
        </p:spPr>
        <p:txBody>
          <a:bodyPr wrap="square" rtlCol="0">
            <a:spAutoFit/>
          </a:bodyPr>
          <a:lstStyle/>
          <a:p>
            <a:pPr algn="ctr"/>
            <a:r>
              <a:rPr lang="en-US" altLang="zh-CN" sz="4000" dirty="0">
                <a:latin typeface="Times New Roman" panose="02020603050405020304" pitchFamily="18" charset="0"/>
                <a:ea typeface="TsangerXuanSanM W05" panose="02020400000000000000" pitchFamily="18" charset="-122"/>
                <a:cs typeface="Times New Roman" panose="02020603050405020304" pitchFamily="18" charset="0"/>
              </a:rPr>
              <a:t>Hai </a:t>
            </a:r>
            <a:r>
              <a:rPr lang="en-US" altLang="zh-CN" sz="4000" dirty="0" err="1">
                <a:latin typeface="Times New Roman" panose="02020603050405020304" pitchFamily="18" charset="0"/>
                <a:ea typeface="TsangerXuanSanM W05" panose="02020400000000000000" pitchFamily="18" charset="-122"/>
                <a:cs typeface="Times New Roman" panose="02020603050405020304" pitchFamily="18" charset="0"/>
              </a:rPr>
              <a:t>câu</a:t>
            </a:r>
            <a:r>
              <a:rPr lang="en-US" altLang="zh-CN" sz="4000" dirty="0">
                <a:latin typeface="Times New Roman" panose="02020603050405020304" pitchFamily="18" charset="0"/>
                <a:ea typeface="TsangerXuanSanM W05" panose="02020400000000000000" pitchFamily="18" charset="-122"/>
                <a:cs typeface="Times New Roman" panose="02020603050405020304" pitchFamily="18" charset="0"/>
              </a:rPr>
              <a:t> </a:t>
            </a:r>
            <a:r>
              <a:rPr lang="en-US" altLang="zh-CN" sz="4000" dirty="0" err="1">
                <a:latin typeface="Times New Roman" panose="02020603050405020304" pitchFamily="18" charset="0"/>
                <a:ea typeface="TsangerXuanSanM W05" panose="02020400000000000000" pitchFamily="18" charset="-122"/>
                <a:cs typeface="Times New Roman" panose="02020603050405020304" pitchFamily="18" charset="0"/>
              </a:rPr>
              <a:t>đề</a:t>
            </a:r>
            <a:endParaRPr lang="zh-CN" altLang="en-US" sz="4000" dirty="0">
              <a:latin typeface="Times New Roman" panose="02020603050405020304" pitchFamily="18" charset="0"/>
              <a:ea typeface="字魂70号-灵悦黑体" panose="00000500000000000000" pitchFamily="2" charset="-122"/>
              <a:cs typeface="Times New Roman" panose="02020603050405020304" pitchFamily="18" charset="0"/>
              <a:sym typeface="+mn-lt"/>
            </a:endParaRPr>
          </a:p>
        </p:txBody>
      </p:sp>
      <p:sp>
        <p:nvSpPr>
          <p:cNvPr id="13" name="Right Brace 12"/>
          <p:cNvSpPr/>
          <p:nvPr/>
        </p:nvSpPr>
        <p:spPr>
          <a:xfrm>
            <a:off x="9615856" y="3117908"/>
            <a:ext cx="432048" cy="135668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sz="3600"/>
          </a:p>
        </p:txBody>
      </p:sp>
      <p:sp>
        <p:nvSpPr>
          <p:cNvPr id="14" name="TextBox 503">
            <a:extLst>
              <a:ext uri="{FF2B5EF4-FFF2-40B4-BE49-F238E27FC236}">
                <a16:creationId xmlns:a16="http://schemas.microsoft.com/office/drawing/2014/main" id="{2847E4B2-B8FA-4CBB-9968-DDF0CBAE7D48}"/>
              </a:ext>
            </a:extLst>
          </p:cNvPr>
          <p:cNvSpPr txBox="1"/>
          <p:nvPr/>
        </p:nvSpPr>
        <p:spPr>
          <a:xfrm>
            <a:off x="9904198" y="3541865"/>
            <a:ext cx="3446424" cy="707886"/>
          </a:xfrm>
          <a:prstGeom prst="rect">
            <a:avLst/>
          </a:prstGeom>
          <a:noFill/>
        </p:spPr>
        <p:txBody>
          <a:bodyPr wrap="square" rtlCol="0">
            <a:spAutoFit/>
          </a:bodyPr>
          <a:lstStyle/>
          <a:p>
            <a:pPr algn="ctr"/>
            <a:r>
              <a:rPr lang="en-US" altLang="zh-CN" sz="4000" dirty="0">
                <a:latin typeface="Times New Roman" panose="02020603050405020304" pitchFamily="18" charset="0"/>
                <a:ea typeface="TsangerXuanSanM W05" panose="02020400000000000000" pitchFamily="18" charset="-122"/>
                <a:cs typeface="Times New Roman" panose="02020603050405020304" pitchFamily="18" charset="0"/>
              </a:rPr>
              <a:t>Hai </a:t>
            </a:r>
            <a:r>
              <a:rPr lang="en-US" altLang="zh-CN" sz="4000" dirty="0" err="1">
                <a:latin typeface="Times New Roman" panose="02020603050405020304" pitchFamily="18" charset="0"/>
                <a:ea typeface="TsangerXuanSanM W05" panose="02020400000000000000" pitchFamily="18" charset="-122"/>
                <a:cs typeface="Times New Roman" panose="02020603050405020304" pitchFamily="18" charset="0"/>
              </a:rPr>
              <a:t>câu</a:t>
            </a:r>
            <a:r>
              <a:rPr lang="en-US" altLang="zh-CN" sz="4000" dirty="0">
                <a:latin typeface="Times New Roman" panose="02020603050405020304" pitchFamily="18" charset="0"/>
                <a:ea typeface="TsangerXuanSanM W05" panose="02020400000000000000" pitchFamily="18" charset="-122"/>
                <a:cs typeface="Times New Roman" panose="02020603050405020304" pitchFamily="18" charset="0"/>
              </a:rPr>
              <a:t> </a:t>
            </a:r>
            <a:r>
              <a:rPr lang="en-US" altLang="zh-CN" sz="4000" dirty="0" err="1">
                <a:latin typeface="Times New Roman" panose="02020603050405020304" pitchFamily="18" charset="0"/>
                <a:ea typeface="TsangerXuanSanM W05" panose="02020400000000000000" pitchFamily="18" charset="-122"/>
                <a:cs typeface="Times New Roman" panose="02020603050405020304" pitchFamily="18" charset="0"/>
              </a:rPr>
              <a:t>thực</a:t>
            </a:r>
            <a:endParaRPr lang="zh-CN" altLang="en-US" sz="4000" dirty="0">
              <a:latin typeface="Times New Roman" panose="02020603050405020304" pitchFamily="18" charset="0"/>
              <a:ea typeface="字魂70号-灵悦黑体" panose="00000500000000000000" pitchFamily="2" charset="-122"/>
              <a:cs typeface="Times New Roman" panose="02020603050405020304" pitchFamily="18" charset="0"/>
              <a:sym typeface="+mn-lt"/>
            </a:endParaRPr>
          </a:p>
        </p:txBody>
      </p:sp>
      <p:sp>
        <p:nvSpPr>
          <p:cNvPr id="15" name="Right Brace 14"/>
          <p:cNvSpPr/>
          <p:nvPr/>
        </p:nvSpPr>
        <p:spPr>
          <a:xfrm>
            <a:off x="9592996" y="5048006"/>
            <a:ext cx="432048" cy="135668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sz="3600"/>
          </a:p>
        </p:txBody>
      </p:sp>
      <p:sp>
        <p:nvSpPr>
          <p:cNvPr id="16" name="TextBox 503">
            <a:extLst>
              <a:ext uri="{FF2B5EF4-FFF2-40B4-BE49-F238E27FC236}">
                <a16:creationId xmlns:a16="http://schemas.microsoft.com/office/drawing/2014/main" id="{2847E4B2-B8FA-4CBB-9968-DDF0CBAE7D48}"/>
              </a:ext>
            </a:extLst>
          </p:cNvPr>
          <p:cNvSpPr txBox="1"/>
          <p:nvPr/>
        </p:nvSpPr>
        <p:spPr>
          <a:xfrm>
            <a:off x="10094730" y="5461854"/>
            <a:ext cx="3446424" cy="707886"/>
          </a:xfrm>
          <a:prstGeom prst="rect">
            <a:avLst/>
          </a:prstGeom>
          <a:noFill/>
        </p:spPr>
        <p:txBody>
          <a:bodyPr wrap="square" rtlCol="0">
            <a:spAutoFit/>
          </a:bodyPr>
          <a:lstStyle/>
          <a:p>
            <a:pPr algn="ctr"/>
            <a:r>
              <a:rPr lang="en-US" altLang="zh-CN" sz="4000" dirty="0">
                <a:latin typeface="Times New Roman" panose="02020603050405020304" pitchFamily="18" charset="0"/>
                <a:ea typeface="TsangerXuanSanM W05" panose="02020400000000000000" pitchFamily="18" charset="-122"/>
                <a:cs typeface="Times New Roman" panose="02020603050405020304" pitchFamily="18" charset="0"/>
              </a:rPr>
              <a:t>Hai </a:t>
            </a:r>
            <a:r>
              <a:rPr lang="en-US" altLang="zh-CN" sz="4000" dirty="0" err="1">
                <a:latin typeface="Times New Roman" panose="02020603050405020304" pitchFamily="18" charset="0"/>
                <a:ea typeface="TsangerXuanSanM W05" panose="02020400000000000000" pitchFamily="18" charset="-122"/>
                <a:cs typeface="Times New Roman" panose="02020603050405020304" pitchFamily="18" charset="0"/>
              </a:rPr>
              <a:t>câu</a:t>
            </a:r>
            <a:r>
              <a:rPr lang="en-US" altLang="zh-CN" sz="4000" dirty="0">
                <a:latin typeface="Times New Roman" panose="02020603050405020304" pitchFamily="18" charset="0"/>
                <a:ea typeface="TsangerXuanSanM W05" panose="02020400000000000000" pitchFamily="18" charset="-122"/>
                <a:cs typeface="Times New Roman" panose="02020603050405020304" pitchFamily="18" charset="0"/>
              </a:rPr>
              <a:t> </a:t>
            </a:r>
            <a:r>
              <a:rPr lang="en-US" altLang="zh-CN" sz="4000" dirty="0" err="1">
                <a:latin typeface="Times New Roman" panose="02020603050405020304" pitchFamily="18" charset="0"/>
                <a:ea typeface="TsangerXuanSanM W05" panose="02020400000000000000" pitchFamily="18" charset="-122"/>
                <a:cs typeface="Times New Roman" panose="02020603050405020304" pitchFamily="18" charset="0"/>
              </a:rPr>
              <a:t>luận</a:t>
            </a:r>
            <a:endParaRPr lang="zh-CN" altLang="en-US" sz="4000" dirty="0">
              <a:latin typeface="Times New Roman" panose="02020603050405020304" pitchFamily="18" charset="0"/>
              <a:ea typeface="字魂70号-灵悦黑体" panose="00000500000000000000" pitchFamily="2" charset="-122"/>
              <a:cs typeface="Times New Roman" panose="02020603050405020304" pitchFamily="18" charset="0"/>
              <a:sym typeface="+mn-lt"/>
            </a:endParaRPr>
          </a:p>
        </p:txBody>
      </p:sp>
      <p:sp>
        <p:nvSpPr>
          <p:cNvPr id="17" name="Right Brace 16"/>
          <p:cNvSpPr/>
          <p:nvPr/>
        </p:nvSpPr>
        <p:spPr>
          <a:xfrm>
            <a:off x="9566088" y="7348790"/>
            <a:ext cx="432048" cy="135668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sz="3600"/>
          </a:p>
        </p:txBody>
      </p:sp>
      <p:sp>
        <p:nvSpPr>
          <p:cNvPr id="18" name="TextBox 503">
            <a:extLst>
              <a:ext uri="{FF2B5EF4-FFF2-40B4-BE49-F238E27FC236}">
                <a16:creationId xmlns:a16="http://schemas.microsoft.com/office/drawing/2014/main" id="{2847E4B2-B8FA-4CBB-9968-DDF0CBAE7D48}"/>
              </a:ext>
            </a:extLst>
          </p:cNvPr>
          <p:cNvSpPr txBox="1"/>
          <p:nvPr/>
        </p:nvSpPr>
        <p:spPr>
          <a:xfrm>
            <a:off x="10296128" y="7649169"/>
            <a:ext cx="3446424" cy="707886"/>
          </a:xfrm>
          <a:prstGeom prst="rect">
            <a:avLst/>
          </a:prstGeom>
          <a:noFill/>
        </p:spPr>
        <p:txBody>
          <a:bodyPr wrap="square" rtlCol="0">
            <a:spAutoFit/>
          </a:bodyPr>
          <a:lstStyle/>
          <a:p>
            <a:pPr algn="ctr"/>
            <a:r>
              <a:rPr lang="en-US" altLang="zh-CN" sz="4000" dirty="0">
                <a:latin typeface="Times New Roman" panose="02020603050405020304" pitchFamily="18" charset="0"/>
                <a:ea typeface="TsangerXuanSanM W05" panose="02020400000000000000" pitchFamily="18" charset="-122"/>
                <a:cs typeface="Times New Roman" panose="02020603050405020304" pitchFamily="18" charset="0"/>
              </a:rPr>
              <a:t>Hai </a:t>
            </a:r>
            <a:r>
              <a:rPr lang="en-US" altLang="zh-CN" sz="4000" dirty="0" err="1">
                <a:latin typeface="Times New Roman" panose="02020603050405020304" pitchFamily="18" charset="0"/>
                <a:ea typeface="TsangerXuanSanM W05" panose="02020400000000000000" pitchFamily="18" charset="-122"/>
                <a:cs typeface="Times New Roman" panose="02020603050405020304" pitchFamily="18" charset="0"/>
              </a:rPr>
              <a:t>câu</a:t>
            </a:r>
            <a:r>
              <a:rPr lang="en-US" altLang="zh-CN" sz="4000" dirty="0">
                <a:latin typeface="Times New Roman" panose="02020603050405020304" pitchFamily="18" charset="0"/>
                <a:ea typeface="TsangerXuanSanM W05" panose="02020400000000000000" pitchFamily="18" charset="-122"/>
                <a:cs typeface="Times New Roman" panose="02020603050405020304" pitchFamily="18" charset="0"/>
              </a:rPr>
              <a:t> </a:t>
            </a:r>
            <a:r>
              <a:rPr lang="en-US" altLang="zh-CN" sz="4000" dirty="0" err="1">
                <a:latin typeface="Times New Roman" panose="02020603050405020304" pitchFamily="18" charset="0"/>
                <a:ea typeface="TsangerXuanSanM W05" panose="02020400000000000000" pitchFamily="18" charset="-122"/>
                <a:cs typeface="Times New Roman" panose="02020603050405020304" pitchFamily="18" charset="0"/>
              </a:rPr>
              <a:t>kết</a:t>
            </a:r>
            <a:endParaRPr lang="zh-CN" altLang="en-US" sz="4000" dirty="0">
              <a:latin typeface="Times New Roman" panose="02020603050405020304" pitchFamily="18" charset="0"/>
              <a:ea typeface="字魂70号-灵悦黑体" panose="00000500000000000000" pitchFamily="2" charset="-122"/>
              <a:cs typeface="Times New Roman" panose="02020603050405020304" pitchFamily="18" charset="0"/>
              <a:sym typeface="+mn-lt"/>
            </a:endParaRPr>
          </a:p>
        </p:txBody>
      </p:sp>
      <p:sp>
        <p:nvSpPr>
          <p:cNvPr id="19" name="Right Brace 18"/>
          <p:cNvSpPr/>
          <p:nvPr/>
        </p:nvSpPr>
        <p:spPr>
          <a:xfrm>
            <a:off x="13841468" y="3476081"/>
            <a:ext cx="631124" cy="3395610"/>
          </a:xfrm>
          <a:prstGeom prst="rightBrace">
            <a:avLst/>
          </a:pr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sz="3600">
              <a:solidFill>
                <a:srgbClr val="C00000"/>
              </a:solidFill>
            </a:endParaRPr>
          </a:p>
        </p:txBody>
      </p:sp>
      <p:sp>
        <p:nvSpPr>
          <p:cNvPr id="20" name="TextBox 503">
            <a:extLst>
              <a:ext uri="{FF2B5EF4-FFF2-40B4-BE49-F238E27FC236}">
                <a16:creationId xmlns:a16="http://schemas.microsoft.com/office/drawing/2014/main" id="{2847E4B2-B8FA-4CBB-9968-DDF0CBAE7D48}"/>
              </a:ext>
            </a:extLst>
          </p:cNvPr>
          <p:cNvSpPr txBox="1"/>
          <p:nvPr/>
        </p:nvSpPr>
        <p:spPr>
          <a:xfrm>
            <a:off x="14506122" y="4694063"/>
            <a:ext cx="3446424" cy="707886"/>
          </a:xfrm>
          <a:prstGeom prst="rect">
            <a:avLst/>
          </a:prstGeom>
          <a:noFill/>
        </p:spPr>
        <p:txBody>
          <a:bodyPr wrap="square" rtlCol="0">
            <a:spAutoFit/>
          </a:bodyPr>
          <a:lstStyle/>
          <a:p>
            <a:pPr algn="ctr"/>
            <a:r>
              <a:rPr lang="en-US" altLang="zh-CN" sz="4000" b="1" dirty="0" err="1">
                <a:solidFill>
                  <a:srgbClr val="C00000"/>
                </a:solidFill>
                <a:latin typeface="Times New Roman" panose="02020603050405020304" pitchFamily="18" charset="0"/>
                <a:ea typeface="TsangerXuanSanM W05" panose="02020400000000000000" pitchFamily="18" charset="-122"/>
                <a:cs typeface="Times New Roman" panose="02020603050405020304" pitchFamily="18" charset="0"/>
                <a:sym typeface="+mn-lt"/>
              </a:rPr>
              <a:t>Đối</a:t>
            </a:r>
            <a:r>
              <a:rPr lang="en-US" altLang="zh-CN" sz="4000" b="1" dirty="0">
                <a:solidFill>
                  <a:srgbClr val="C00000"/>
                </a:solidFill>
                <a:latin typeface="Times New Roman" panose="02020603050405020304" pitchFamily="18" charset="0"/>
                <a:ea typeface="TsangerXuanSanM W05" panose="02020400000000000000" pitchFamily="18" charset="-122"/>
                <a:cs typeface="Times New Roman" panose="02020603050405020304" pitchFamily="18" charset="0"/>
                <a:sym typeface="+mn-lt"/>
              </a:rPr>
              <a:t> </a:t>
            </a:r>
            <a:r>
              <a:rPr lang="en-US" altLang="zh-CN" sz="4000" b="1" dirty="0" err="1">
                <a:solidFill>
                  <a:srgbClr val="C00000"/>
                </a:solidFill>
                <a:latin typeface="Times New Roman" panose="02020603050405020304" pitchFamily="18" charset="0"/>
                <a:ea typeface="TsangerXuanSanM W05" panose="02020400000000000000" pitchFamily="18" charset="-122"/>
                <a:cs typeface="Times New Roman" panose="02020603050405020304" pitchFamily="18" charset="0"/>
                <a:sym typeface="+mn-lt"/>
              </a:rPr>
              <a:t>nhau</a:t>
            </a:r>
            <a:endParaRPr lang="zh-CN" altLang="en-US" sz="4000" b="1" dirty="0">
              <a:solidFill>
                <a:srgbClr val="C00000"/>
              </a:solidFill>
              <a:latin typeface="Times New Roman" panose="02020603050405020304" pitchFamily="18" charset="0"/>
              <a:ea typeface="字魂70号-灵悦黑体" panose="00000500000000000000" pitchFamily="2" charset="-122"/>
              <a:cs typeface="Times New Roman" panose="02020603050405020304" pitchFamily="18" charset="0"/>
              <a:sym typeface="+mn-lt"/>
            </a:endParaRPr>
          </a:p>
        </p:txBody>
      </p:sp>
      <p:cxnSp>
        <p:nvCxnSpPr>
          <p:cNvPr id="22" name="Straight Connector 21"/>
          <p:cNvCxnSpPr/>
          <p:nvPr/>
        </p:nvCxnSpPr>
        <p:spPr>
          <a:xfrm flipH="1">
            <a:off x="5788042" y="417091"/>
            <a:ext cx="144016" cy="1410554"/>
          </a:xfrm>
          <a:prstGeom prst="line">
            <a:avLst/>
          </a:prstGeom>
        </p:spPr>
        <p:style>
          <a:lnRef idx="1">
            <a:schemeClr val="dk1"/>
          </a:lnRef>
          <a:fillRef idx="0">
            <a:schemeClr val="dk1"/>
          </a:fillRef>
          <a:effectRef idx="0">
            <a:schemeClr val="dk1"/>
          </a:effectRef>
          <a:fontRef idx="minor">
            <a:schemeClr val="tx1"/>
          </a:fontRef>
        </p:style>
      </p:cxnSp>
      <p:cxnSp>
        <p:nvCxnSpPr>
          <p:cNvPr id="23" name="Straight Connector 22"/>
          <p:cNvCxnSpPr/>
          <p:nvPr/>
        </p:nvCxnSpPr>
        <p:spPr>
          <a:xfrm flipH="1">
            <a:off x="5265406" y="1492243"/>
            <a:ext cx="144016" cy="1410554"/>
          </a:xfrm>
          <a:prstGeom prst="line">
            <a:avLst/>
          </a:prstGeom>
        </p:spPr>
        <p:style>
          <a:lnRef idx="1">
            <a:schemeClr val="dk1"/>
          </a:lnRef>
          <a:fillRef idx="0">
            <a:schemeClr val="dk1"/>
          </a:fillRef>
          <a:effectRef idx="0">
            <a:schemeClr val="dk1"/>
          </a:effectRef>
          <a:fontRef idx="minor">
            <a:schemeClr val="tx1"/>
          </a:fontRef>
        </p:style>
      </p:cxnSp>
      <p:cxnSp>
        <p:nvCxnSpPr>
          <p:cNvPr id="24" name="Straight Connector 23"/>
          <p:cNvCxnSpPr/>
          <p:nvPr/>
        </p:nvCxnSpPr>
        <p:spPr>
          <a:xfrm flipH="1">
            <a:off x="6067690" y="2485254"/>
            <a:ext cx="144016" cy="1410554"/>
          </a:xfrm>
          <a:prstGeom prst="line">
            <a:avLst/>
          </a:prstGeom>
        </p:spPr>
        <p:style>
          <a:lnRef idx="1">
            <a:schemeClr val="dk1"/>
          </a:lnRef>
          <a:fillRef idx="0">
            <a:schemeClr val="dk1"/>
          </a:fillRef>
          <a:effectRef idx="0">
            <a:schemeClr val="dk1"/>
          </a:effectRef>
          <a:fontRef idx="minor">
            <a:schemeClr val="tx1"/>
          </a:fontRef>
        </p:style>
      </p:cxnSp>
      <p:sp>
        <p:nvSpPr>
          <p:cNvPr id="2" name="Freeform 3">
            <a:extLst>
              <a:ext uri="{FF2B5EF4-FFF2-40B4-BE49-F238E27FC236}">
                <a16:creationId xmlns:a16="http://schemas.microsoft.com/office/drawing/2014/main" id="{F45EAF7C-6F39-87D3-79F9-B55E18428517}"/>
              </a:ext>
            </a:extLst>
          </p:cNvPr>
          <p:cNvSpPr/>
          <p:nvPr/>
        </p:nvSpPr>
        <p:spPr>
          <a:xfrm>
            <a:off x="15467536" y="6972300"/>
            <a:ext cx="5459104" cy="4114800"/>
          </a:xfrm>
          <a:custGeom>
            <a:avLst/>
            <a:gdLst/>
            <a:ahLst/>
            <a:cxnLst/>
            <a:rect l="l" t="t" r="r" b="b"/>
            <a:pathLst>
              <a:path w="5459104" h="4114800">
                <a:moveTo>
                  <a:pt x="0" y="0"/>
                </a:moveTo>
                <a:lnTo>
                  <a:pt x="5459104" y="0"/>
                </a:lnTo>
                <a:lnTo>
                  <a:pt x="545910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1209536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barn(inVertical)">
                                      <p:cBhvr>
                                        <p:cTn id="35" dur="500"/>
                                        <p:tgtEl>
                                          <p:spTgt spid="14"/>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barn(inVertical)">
                                      <p:cBhvr>
                                        <p:cTn id="38" dur="500"/>
                                        <p:tgtEl>
                                          <p:spTgt spid="13"/>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barn(inVertical)">
                                      <p:cBhvr>
                                        <p:cTn id="41" dur="500"/>
                                        <p:tgtEl>
                                          <p:spTgt spid="15"/>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barn(inVertical)">
                                      <p:cBhvr>
                                        <p:cTn id="44" dur="500"/>
                                        <p:tgtEl>
                                          <p:spTgt spid="16"/>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barn(inVertical)">
                                      <p:cBhvr>
                                        <p:cTn id="47" dur="500"/>
                                        <p:tgtEl>
                                          <p:spTgt spid="18"/>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barn(inVertical)">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barn(inVertical)">
                                      <p:cBhvr>
                                        <p:cTn id="55" dur="500"/>
                                        <p:tgtEl>
                                          <p:spTgt spid="19"/>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barn(inVertical)">
                                      <p:cBhvr>
                                        <p:cTn id="58" dur="500"/>
                                        <p:tgtEl>
                                          <p:spTgt spid="20"/>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barn(inVertical)">
                                      <p:cBhvr>
                                        <p:cTn id="63" dur="500"/>
                                        <p:tgtEl>
                                          <p:spTgt spid="22"/>
                                        </p:tgtEl>
                                      </p:cBhvr>
                                    </p:animEffect>
                                  </p:childTnLst>
                                </p:cTn>
                              </p:par>
                              <p:par>
                                <p:cTn id="64" presetID="16" presetClass="entr" presetSubtype="21" fill="hold" nodeType="with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barn(inVertical)">
                                      <p:cBhvr>
                                        <p:cTn id="66" dur="500"/>
                                        <p:tgtEl>
                                          <p:spTgt spid="23"/>
                                        </p:tgtEl>
                                      </p:cBhvr>
                                    </p:animEffect>
                                  </p:childTnLst>
                                </p:cTn>
                              </p:par>
                              <p:par>
                                <p:cTn id="67" presetID="16" presetClass="entr" presetSubtype="21" fill="hold" nodeType="with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barn(inVertical)">
                                      <p:cBhvr>
                                        <p:cTn id="6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P spid="10" grpId="0"/>
      <p:bldP spid="11" grpId="0" animBg="1"/>
      <p:bldP spid="12" grpId="0"/>
      <p:bldP spid="13" grpId="0" animBg="1"/>
      <p:bldP spid="14" grpId="0"/>
      <p:bldP spid="15" grpId="0" animBg="1"/>
      <p:bldP spid="16" grpId="0"/>
      <p:bldP spid="17" grpId="0" animBg="1"/>
      <p:bldP spid="18" grpId="0"/>
      <p:bldP spid="19" grpId="0" animBg="1"/>
      <p:bldP spid="2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46206FC-AD1A-0C9E-DE66-56B18B7656B3}"/>
              </a:ext>
            </a:extLst>
          </p:cNvPr>
          <p:cNvSpPr/>
          <p:nvPr/>
        </p:nvSpPr>
        <p:spPr>
          <a:xfrm>
            <a:off x="0" y="0"/>
            <a:ext cx="9144000" cy="5067300"/>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36E67085-9F27-B6C0-CF54-3E272DECA81E}"/>
              </a:ext>
            </a:extLst>
          </p:cNvPr>
          <p:cNvSpPr/>
          <p:nvPr/>
        </p:nvSpPr>
        <p:spPr>
          <a:xfrm>
            <a:off x="9144000" y="-2006"/>
            <a:ext cx="9144000" cy="5067299"/>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8E2C686-8189-CBAA-E673-0407BA14C731}"/>
              </a:ext>
            </a:extLst>
          </p:cNvPr>
          <p:cNvSpPr/>
          <p:nvPr/>
        </p:nvSpPr>
        <p:spPr>
          <a:xfrm>
            <a:off x="0" y="5065293"/>
            <a:ext cx="9144000" cy="5221707"/>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F054B72-094C-5980-954C-CAC830FE41E0}"/>
              </a:ext>
            </a:extLst>
          </p:cNvPr>
          <p:cNvSpPr/>
          <p:nvPr/>
        </p:nvSpPr>
        <p:spPr>
          <a:xfrm>
            <a:off x="9144000" y="5064290"/>
            <a:ext cx="9144000" cy="5221707"/>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7C12D96-34D4-29F5-1427-8CBF54412B37}"/>
              </a:ext>
            </a:extLst>
          </p:cNvPr>
          <p:cNvSpPr txBox="1"/>
          <p:nvPr/>
        </p:nvSpPr>
        <p:spPr>
          <a:xfrm>
            <a:off x="609600" y="1104900"/>
            <a:ext cx="8077200" cy="289560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Nhóm</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1: </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Hai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câu</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đề</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miêu</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tả</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thời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gian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không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gian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nào</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và</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gợi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tâm</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trạng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gì</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p>
        </p:txBody>
      </p:sp>
      <p:sp>
        <p:nvSpPr>
          <p:cNvPr id="8" name="TextBox 7">
            <a:extLst>
              <a:ext uri="{FF2B5EF4-FFF2-40B4-BE49-F238E27FC236}">
                <a16:creationId xmlns:a16="http://schemas.microsoft.com/office/drawing/2014/main" id="{B4F6E718-6BD4-6191-D9DC-E50201A19AFB}"/>
              </a:ext>
            </a:extLst>
          </p:cNvPr>
          <p:cNvSpPr txBox="1"/>
          <p:nvPr/>
        </p:nvSpPr>
        <p:spPr>
          <a:xfrm>
            <a:off x="10363200" y="1083843"/>
            <a:ext cx="7423484" cy="289560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Nhóm</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2: </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Hai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câu</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thực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và</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hai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câu</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luận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thể</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hiện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những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trạng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thái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cảm</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xúc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nào</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p>
        </p:txBody>
      </p:sp>
      <p:sp>
        <p:nvSpPr>
          <p:cNvPr id="9" name="TextBox 8">
            <a:extLst>
              <a:ext uri="{FF2B5EF4-FFF2-40B4-BE49-F238E27FC236}">
                <a16:creationId xmlns:a16="http://schemas.microsoft.com/office/drawing/2014/main" id="{7987B46A-6D26-C32B-7B5C-8801F85A3609}"/>
              </a:ext>
            </a:extLst>
          </p:cNvPr>
          <p:cNvSpPr txBox="1"/>
          <p:nvPr/>
        </p:nvSpPr>
        <p:spPr>
          <a:xfrm>
            <a:off x="517358" y="6228848"/>
            <a:ext cx="8077200"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Nhóm</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3: </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Chỉ</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ra</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sự</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chuyển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mạch</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cảm</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xúc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của</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bài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thơ</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trong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hai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câu</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thơ</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kết</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p>
        </p:txBody>
      </p:sp>
      <p:sp>
        <p:nvSpPr>
          <p:cNvPr id="10" name="TextBox 9">
            <a:extLst>
              <a:ext uri="{FF2B5EF4-FFF2-40B4-BE49-F238E27FC236}">
                <a16:creationId xmlns:a16="http://schemas.microsoft.com/office/drawing/2014/main" id="{737CFD40-92D2-EE64-ACE9-74BB7795BF36}"/>
              </a:ext>
            </a:extLst>
          </p:cNvPr>
          <p:cNvSpPr txBox="1"/>
          <p:nvPr/>
        </p:nvSpPr>
        <p:spPr>
          <a:xfrm>
            <a:off x="9906000" y="6170191"/>
            <a:ext cx="8077200" cy="289560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Nhóm</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4: </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Nêu</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chủ</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đề</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của</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bài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thơ</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Chủ</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đề</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đó</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giúp</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em</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hiểu</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thêm</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điều</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gì</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về</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tư</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tưởng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tình</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cảm</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của</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tác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giả</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p>
        </p:txBody>
      </p:sp>
      <p:sp>
        <p:nvSpPr>
          <p:cNvPr id="11" name="Freeform 3">
            <a:extLst>
              <a:ext uri="{FF2B5EF4-FFF2-40B4-BE49-F238E27FC236}">
                <a16:creationId xmlns:a16="http://schemas.microsoft.com/office/drawing/2014/main" id="{1FE8A97F-B1FD-D1A2-D205-EFAD853595E3}"/>
              </a:ext>
            </a:extLst>
          </p:cNvPr>
          <p:cNvSpPr/>
          <p:nvPr/>
        </p:nvSpPr>
        <p:spPr>
          <a:xfrm>
            <a:off x="6644906" y="3028947"/>
            <a:ext cx="5118504" cy="4381508"/>
          </a:xfrm>
          <a:prstGeom prst="diamond">
            <a:avLst/>
          </a:prstGeom>
          <a:blipFill>
            <a:blip r:embed="rId3"/>
            <a:stretch>
              <a:fillRect/>
            </a:stretch>
          </a:blipFill>
        </p:spPr>
        <p:txBody>
          <a:bodyPr/>
          <a:lstStyle/>
          <a:p>
            <a:endParaRPr lang="en-US"/>
          </a:p>
        </p:txBody>
      </p:sp>
    </p:spTree>
    <p:extLst>
      <p:ext uri="{BB962C8B-B14F-4D97-AF65-F5344CB8AC3E}">
        <p14:creationId xmlns:p14="http://schemas.microsoft.com/office/powerpoint/2010/main" val="36439769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1C5A8C0-2A48-9C5B-71E3-2493033C2E03}"/>
              </a:ext>
            </a:extLst>
          </p:cNvPr>
          <p:cNvPicPr>
            <a:picLocks noChangeAspect="1"/>
          </p:cNvPicPr>
          <p:nvPr/>
        </p:nvPicPr>
        <p:blipFill>
          <a:blip r:embed="rId3"/>
          <a:stretch>
            <a:fillRect/>
          </a:stretch>
        </p:blipFill>
        <p:spPr>
          <a:xfrm>
            <a:off x="3810000" y="30079"/>
            <a:ext cx="14478000" cy="10256921"/>
          </a:xfrm>
          <a:prstGeom prst="rect">
            <a:avLst/>
          </a:prstGeom>
        </p:spPr>
      </p:pic>
      <p:pic>
        <p:nvPicPr>
          <p:cNvPr id="6" name="Picture 5">
            <a:extLst>
              <a:ext uri="{FF2B5EF4-FFF2-40B4-BE49-F238E27FC236}">
                <a16:creationId xmlns:a16="http://schemas.microsoft.com/office/drawing/2014/main" id="{13F05491-DE63-D1C9-E64B-F5F24EA8BA92}"/>
              </a:ext>
            </a:extLst>
          </p:cNvPr>
          <p:cNvPicPr>
            <a:picLocks noChangeAspect="1"/>
          </p:cNvPicPr>
          <p:nvPr/>
        </p:nvPicPr>
        <p:blipFill>
          <a:blip r:embed="rId4"/>
          <a:stretch>
            <a:fillRect/>
          </a:stretch>
        </p:blipFill>
        <p:spPr>
          <a:xfrm>
            <a:off x="40104" y="0"/>
            <a:ext cx="7808496" cy="10411328"/>
          </a:xfrm>
          <a:prstGeom prst="rect">
            <a:avLst/>
          </a:prstGeom>
        </p:spPr>
      </p:pic>
      <p:sp>
        <p:nvSpPr>
          <p:cNvPr id="3" name="TextBox 2">
            <a:extLst>
              <a:ext uri="{FF2B5EF4-FFF2-40B4-BE49-F238E27FC236}">
                <a16:creationId xmlns:a16="http://schemas.microsoft.com/office/drawing/2014/main" id="{D67F9A71-B4B8-29C6-035B-87368D74BEFA}"/>
              </a:ext>
            </a:extLst>
          </p:cNvPr>
          <p:cNvSpPr txBox="1"/>
          <p:nvPr/>
        </p:nvSpPr>
        <p:spPr>
          <a:xfrm>
            <a:off x="0" y="7810500"/>
            <a:ext cx="18263938" cy="1015663"/>
          </a:xfrm>
          <a:prstGeom prst="rect">
            <a:avLst/>
          </a:prstGeom>
          <a:solidFill>
            <a:schemeClr val="bg1"/>
          </a:solidFill>
        </p:spPr>
        <p:txBody>
          <a:bodyPr wrap="square" lIns="0" tIns="0" rIns="0" bIns="0" rtlCol="0" anchor="t">
            <a:spAutoFit/>
          </a:bodyPr>
          <a:lstStyle/>
          <a:p>
            <a:pPr algn="ctr"/>
            <a:r>
              <a:rPr lang="nl-NL" sz="6600" b="1" dirty="0">
                <a:latin typeface="Times New Roman" pitchFamily="18" charset="0"/>
                <a:cs typeface="Times New Roman" pitchFamily="18" charset="0"/>
              </a:rPr>
              <a:t>LÊ CHÂN</a:t>
            </a:r>
            <a:endParaRPr lang="en-US" sz="6600" b="1" dirty="0">
              <a:latin typeface="Times New Roman" pitchFamily="18" charset="0"/>
              <a:cs typeface="Times New Roman" pitchFamily="18" charset="0"/>
            </a:endParaRPr>
          </a:p>
        </p:txBody>
      </p:sp>
    </p:spTree>
    <p:extLst>
      <p:ext uri="{BB962C8B-B14F-4D97-AF65-F5344CB8AC3E}">
        <p14:creationId xmlns:p14="http://schemas.microsoft.com/office/powerpoint/2010/main" val="4205270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E0862730-FD91-9150-6CC8-52862F572187}"/>
              </a:ext>
            </a:extLst>
          </p:cNvPr>
          <p:cNvSpPr/>
          <p:nvPr/>
        </p:nvSpPr>
        <p:spPr>
          <a:xfrm>
            <a:off x="9144000" y="2857500"/>
            <a:ext cx="5412347" cy="7096665"/>
          </a:xfrm>
          <a:custGeom>
            <a:avLst/>
            <a:gdLst/>
            <a:ahLst/>
            <a:cxnLst/>
            <a:rect l="l" t="t" r="r" b="b"/>
            <a:pathLst>
              <a:path w="5412347" h="7096665">
                <a:moveTo>
                  <a:pt x="0" y="0"/>
                </a:moveTo>
                <a:lnTo>
                  <a:pt x="5412348" y="0"/>
                </a:lnTo>
                <a:lnTo>
                  <a:pt x="5412348" y="7096665"/>
                </a:lnTo>
                <a:lnTo>
                  <a:pt x="0" y="7096665"/>
                </a:lnTo>
                <a:lnTo>
                  <a:pt x="0" y="0"/>
                </a:lnTo>
                <a:close/>
              </a:path>
            </a:pathLst>
          </a:custGeom>
          <a:blipFill>
            <a:blip r:embed="rId3"/>
            <a:stretch>
              <a:fillRect/>
            </a:stretch>
          </a:blipFill>
        </p:spPr>
        <p:txBody>
          <a:bodyPr/>
          <a:lstStyle/>
          <a:p>
            <a:endParaRPr lang="en-US"/>
          </a:p>
        </p:txBody>
      </p:sp>
      <p:sp>
        <p:nvSpPr>
          <p:cNvPr id="2" name="Freeform 2">
            <a:extLst>
              <a:ext uri="{FF2B5EF4-FFF2-40B4-BE49-F238E27FC236}">
                <a16:creationId xmlns:a16="http://schemas.microsoft.com/office/drawing/2014/main" id="{F369E0D5-759F-2EDD-5A5F-986E3D7918FD}"/>
              </a:ext>
            </a:extLst>
          </p:cNvPr>
          <p:cNvSpPr/>
          <p:nvPr/>
        </p:nvSpPr>
        <p:spPr>
          <a:xfrm rot="21198139">
            <a:off x="12857314" y="467093"/>
            <a:ext cx="5295527" cy="6492005"/>
          </a:xfrm>
          <a:custGeom>
            <a:avLst/>
            <a:gdLst/>
            <a:ahLst/>
            <a:cxnLst/>
            <a:rect l="l" t="t" r="r" b="b"/>
            <a:pathLst>
              <a:path w="5295527" h="6492005">
                <a:moveTo>
                  <a:pt x="0" y="0"/>
                </a:moveTo>
                <a:lnTo>
                  <a:pt x="5295527" y="0"/>
                </a:lnTo>
                <a:lnTo>
                  <a:pt x="5295527" y="6492006"/>
                </a:lnTo>
                <a:lnTo>
                  <a:pt x="0" y="6492006"/>
                </a:lnTo>
                <a:lnTo>
                  <a:pt x="0" y="0"/>
                </a:lnTo>
                <a:close/>
              </a:path>
            </a:pathLst>
          </a:custGeom>
          <a:blipFill>
            <a:blip r:embed="rId4"/>
            <a:stretch>
              <a:fillRect/>
            </a:stretch>
          </a:blipFill>
        </p:spPr>
        <p:txBody>
          <a:bodyPr/>
          <a:lstStyle/>
          <a:p>
            <a:endParaRPr lang="en-US"/>
          </a:p>
        </p:txBody>
      </p:sp>
      <p:sp>
        <p:nvSpPr>
          <p:cNvPr id="4" name="Rectangle 3">
            <a:extLst>
              <a:ext uri="{FF2B5EF4-FFF2-40B4-BE49-F238E27FC236}">
                <a16:creationId xmlns:a16="http://schemas.microsoft.com/office/drawing/2014/main" id="{72513F73-F3E8-DFC2-73D1-2C194EC03490}"/>
              </a:ext>
            </a:extLst>
          </p:cNvPr>
          <p:cNvSpPr/>
          <p:nvPr/>
        </p:nvSpPr>
        <p:spPr>
          <a:xfrm>
            <a:off x="457200" y="3543300"/>
            <a:ext cx="8458200" cy="3421449"/>
          </a:xfrm>
          <a:prstGeom prst="rect">
            <a:avLst/>
          </a:prstGeom>
        </p:spPr>
        <p:txBody>
          <a:bodyPr wrap="square">
            <a:spAutoFit/>
          </a:bodyPr>
          <a:lstStyle/>
          <a:p>
            <a:pPr lvl="0" algn="ctr" defTabSz="1371600">
              <a:spcAft>
                <a:spcPts val="1125"/>
              </a:spcAft>
              <a:defRPr/>
            </a:pPr>
            <a:r>
              <a:rPr lang="en-US" sz="6600" dirty="0">
                <a:solidFill>
                  <a:srgbClr val="C00000"/>
                </a:solidFill>
                <a:latin typeface="#9Slide07 SVNGuerrilla" panose="00000500000000000000" pitchFamily="2" charset="0"/>
                <a:ea typeface="Times New Roman" panose="02020603050405020304" pitchFamily="18" charset="0"/>
                <a:cs typeface="Times New Roman" panose="02020603050405020304" pitchFamily="18" charset="0"/>
              </a:rPr>
              <a:t>2. </a:t>
            </a:r>
          </a:p>
          <a:p>
            <a:pPr lvl="0" algn="ctr" defTabSz="1371600">
              <a:spcAft>
                <a:spcPts val="1125"/>
              </a:spcAft>
              <a:defRPr/>
            </a:pPr>
            <a:r>
              <a:rPr lang="en-US" sz="6600" dirty="0" err="1">
                <a:solidFill>
                  <a:srgbClr val="C00000"/>
                </a:solidFill>
                <a:latin typeface="#9Slide07 SVNGuerrilla" panose="00000500000000000000" pitchFamily="2" charset="0"/>
                <a:ea typeface="Times New Roman" panose="02020603050405020304" pitchFamily="18" charset="0"/>
                <a:cs typeface="Times New Roman" panose="02020603050405020304" pitchFamily="18" charset="0"/>
              </a:rPr>
              <a:t>Đặc</a:t>
            </a:r>
            <a:r>
              <a:rPr lang="en-US" sz="6600" dirty="0">
                <a:solidFill>
                  <a:srgbClr val="C00000"/>
                </a:solidFill>
                <a:latin typeface="#9Slide07 SVNGuerrilla" panose="00000500000000000000" pitchFamily="2" charset="0"/>
                <a:ea typeface="Times New Roman" panose="02020603050405020304" pitchFamily="18" charset="0"/>
                <a:cs typeface="Times New Roman" panose="02020603050405020304" pitchFamily="18" charset="0"/>
              </a:rPr>
              <a:t> </a:t>
            </a:r>
            <a:r>
              <a:rPr lang="en-US" sz="6600" dirty="0" err="1">
                <a:solidFill>
                  <a:srgbClr val="C00000"/>
                </a:solidFill>
                <a:latin typeface="#9Slide07 SVNGuerrilla" panose="00000500000000000000" pitchFamily="2" charset="0"/>
                <a:ea typeface="Times New Roman" panose="02020603050405020304" pitchFamily="18" charset="0"/>
                <a:cs typeface="Times New Roman" panose="02020603050405020304" pitchFamily="18" charset="0"/>
              </a:rPr>
              <a:t>điểm</a:t>
            </a:r>
            <a:r>
              <a:rPr lang="en-US" sz="6600" dirty="0">
                <a:solidFill>
                  <a:srgbClr val="C00000"/>
                </a:solidFill>
                <a:latin typeface="#9Slide07 SVNGuerrilla" panose="00000500000000000000" pitchFamily="2" charset="0"/>
                <a:ea typeface="Times New Roman" panose="02020603050405020304" pitchFamily="18" charset="0"/>
                <a:cs typeface="Times New Roman" panose="02020603050405020304" pitchFamily="18" charset="0"/>
              </a:rPr>
              <a:t> </a:t>
            </a:r>
            <a:r>
              <a:rPr lang="en-US" sz="6600" dirty="0" err="1">
                <a:solidFill>
                  <a:srgbClr val="C00000"/>
                </a:solidFill>
                <a:latin typeface="#9Slide07 SVNGuerrilla" panose="00000500000000000000" pitchFamily="2" charset="0"/>
                <a:ea typeface="Times New Roman" panose="02020603050405020304" pitchFamily="18" charset="0"/>
                <a:cs typeface="Times New Roman" panose="02020603050405020304" pitchFamily="18" charset="0"/>
              </a:rPr>
              <a:t>nội</a:t>
            </a:r>
            <a:r>
              <a:rPr lang="en-US" sz="6600" dirty="0">
                <a:solidFill>
                  <a:srgbClr val="C00000"/>
                </a:solidFill>
                <a:latin typeface="#9Slide07 SVNGuerrilla" panose="00000500000000000000" pitchFamily="2" charset="0"/>
                <a:ea typeface="Times New Roman" panose="02020603050405020304" pitchFamily="18" charset="0"/>
                <a:cs typeface="Times New Roman" panose="02020603050405020304" pitchFamily="18" charset="0"/>
              </a:rPr>
              <a:t> dung </a:t>
            </a:r>
          </a:p>
          <a:p>
            <a:pPr lvl="0" algn="ctr" defTabSz="1371600">
              <a:spcAft>
                <a:spcPts val="1125"/>
              </a:spcAft>
              <a:defRPr/>
            </a:pPr>
            <a:r>
              <a:rPr lang="en-US" sz="6600" dirty="0" err="1">
                <a:solidFill>
                  <a:srgbClr val="C00000"/>
                </a:solidFill>
                <a:latin typeface="#9Slide07 SVNGuerrilla" panose="00000500000000000000" pitchFamily="2" charset="0"/>
                <a:ea typeface="Times New Roman" panose="02020603050405020304" pitchFamily="18" charset="0"/>
                <a:cs typeface="Times New Roman" panose="02020603050405020304" pitchFamily="18" charset="0"/>
              </a:rPr>
              <a:t>của</a:t>
            </a:r>
            <a:r>
              <a:rPr lang="en-US" sz="6600" dirty="0">
                <a:solidFill>
                  <a:srgbClr val="C00000"/>
                </a:solidFill>
                <a:latin typeface="#9Slide07 SVNGuerrilla" panose="00000500000000000000" pitchFamily="2" charset="0"/>
                <a:ea typeface="Times New Roman" panose="02020603050405020304" pitchFamily="18" charset="0"/>
                <a:cs typeface="Times New Roman" panose="02020603050405020304" pitchFamily="18" charset="0"/>
              </a:rPr>
              <a:t> </a:t>
            </a:r>
            <a:r>
              <a:rPr lang="en-US" sz="6600" dirty="0" err="1">
                <a:solidFill>
                  <a:srgbClr val="C00000"/>
                </a:solidFill>
                <a:latin typeface="#9Slide07 SVNGuerrilla" panose="00000500000000000000" pitchFamily="2" charset="0"/>
                <a:ea typeface="Times New Roman" panose="02020603050405020304" pitchFamily="18" charset="0"/>
                <a:cs typeface="Times New Roman" panose="02020603050405020304" pitchFamily="18" charset="0"/>
              </a:rPr>
              <a:t>bài</a:t>
            </a:r>
            <a:r>
              <a:rPr lang="en-US" sz="6600" dirty="0">
                <a:solidFill>
                  <a:srgbClr val="C00000"/>
                </a:solidFill>
                <a:latin typeface="#9Slide07 SVNGuerrilla" panose="00000500000000000000" pitchFamily="2" charset="0"/>
                <a:ea typeface="Times New Roman" panose="02020603050405020304" pitchFamily="18" charset="0"/>
                <a:cs typeface="Times New Roman" panose="02020603050405020304" pitchFamily="18" charset="0"/>
              </a:rPr>
              <a:t> </a:t>
            </a:r>
            <a:r>
              <a:rPr lang="en-US" sz="6600" dirty="0" err="1">
                <a:solidFill>
                  <a:srgbClr val="C00000"/>
                </a:solidFill>
                <a:latin typeface="#9Slide07 SVNGuerrilla" panose="00000500000000000000" pitchFamily="2" charset="0"/>
                <a:ea typeface="Times New Roman" panose="02020603050405020304" pitchFamily="18" charset="0"/>
                <a:cs typeface="Times New Roman" panose="02020603050405020304" pitchFamily="18" charset="0"/>
              </a:rPr>
              <a:t>thơ</a:t>
            </a:r>
            <a:endParaRPr lang="en-US" sz="6600" dirty="0">
              <a:solidFill>
                <a:srgbClr val="C00000"/>
              </a:solidFill>
              <a:latin typeface="#9Slide07 SVNGuerrilla" panose="00000500000000000000" pitchFamily="2" charset="0"/>
              <a:ea typeface="Times New Roman" panose="02020603050405020304" pitchFamily="18" charset="0"/>
              <a:cs typeface="Times New Roman" panose="02020603050405020304" pitchFamily="18" charset="0"/>
            </a:endParaRPr>
          </a:p>
        </p:txBody>
      </p:sp>
      <p:sp>
        <p:nvSpPr>
          <p:cNvPr id="5" name="Freeform 3">
            <a:extLst>
              <a:ext uri="{FF2B5EF4-FFF2-40B4-BE49-F238E27FC236}">
                <a16:creationId xmlns:a16="http://schemas.microsoft.com/office/drawing/2014/main" id="{01B3EEB5-C793-8C6E-B157-8D3B9032C6FD}"/>
              </a:ext>
            </a:extLst>
          </p:cNvPr>
          <p:cNvSpPr/>
          <p:nvPr/>
        </p:nvSpPr>
        <p:spPr>
          <a:xfrm>
            <a:off x="260852" y="262402"/>
            <a:ext cx="2939547" cy="2923397"/>
          </a:xfrm>
          <a:custGeom>
            <a:avLst/>
            <a:gdLst/>
            <a:ahLst/>
            <a:cxnLst/>
            <a:rect l="l" t="t" r="r" b="b"/>
            <a:pathLst>
              <a:path w="4743285" h="4114800">
                <a:moveTo>
                  <a:pt x="0" y="0"/>
                </a:moveTo>
                <a:lnTo>
                  <a:pt x="4743286" y="0"/>
                </a:lnTo>
                <a:lnTo>
                  <a:pt x="4743286" y="4114800"/>
                </a:lnTo>
                <a:lnTo>
                  <a:pt x="0" y="4114800"/>
                </a:lnTo>
                <a:lnTo>
                  <a:pt x="0" y="0"/>
                </a:lnTo>
                <a:close/>
              </a:path>
            </a:pathLst>
          </a:custGeom>
          <a:blipFill>
            <a:blip r:embed="rId5">
              <a:extLst>
                <a:ext uri="{BEBA8EAE-BF5A-486C-A8C5-ECC9F3942E4B}">
                  <a14:imgProps xmlns:a14="http://schemas.microsoft.com/office/drawing/2010/main">
                    <a14:imgLayer r:embed="rId6">
                      <a14:imgEffect>
                        <a14:saturation sat="0"/>
                      </a14:imgEffect>
                    </a14:imgLayer>
                  </a14:imgProps>
                </a:ext>
              </a:extLst>
            </a:blip>
            <a:stretch>
              <a:fillRect/>
            </a:stretch>
          </a:blipFill>
        </p:spPr>
        <p:txBody>
          <a:bodyPr/>
          <a:lstStyle/>
          <a:p>
            <a:endParaRPr lang="en-US"/>
          </a:p>
        </p:txBody>
      </p:sp>
    </p:spTree>
    <p:extLst>
      <p:ext uri="{BB962C8B-B14F-4D97-AF65-F5344CB8AC3E}">
        <p14:creationId xmlns:p14="http://schemas.microsoft.com/office/powerpoint/2010/main" val="3694649971"/>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279A12-CA57-D565-F439-A7CECE59D47D}"/>
              </a:ext>
            </a:extLst>
          </p:cNvPr>
          <p:cNvSpPr/>
          <p:nvPr/>
        </p:nvSpPr>
        <p:spPr>
          <a:xfrm>
            <a:off x="1219200" y="571500"/>
            <a:ext cx="15849600" cy="769441"/>
          </a:xfrm>
          <a:prstGeom prst="rect">
            <a:avLst/>
          </a:prstGeom>
        </p:spPr>
        <p:txBody>
          <a:bodyPr wrap="square">
            <a:spAutoFit/>
          </a:bodyPr>
          <a:lstStyle/>
          <a:p>
            <a:pPr lvl="0" algn="just" defTabSz="1371600">
              <a:spcAft>
                <a:spcPts val="1125"/>
              </a:spcAft>
              <a:defRPr/>
            </a:pP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 Hai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câu</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đề</a:t>
            </a:r>
            <a:endPar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endParaRPr>
          </a:p>
        </p:txBody>
      </p:sp>
      <p:sp>
        <p:nvSpPr>
          <p:cNvPr id="3" name="Rectangle 2">
            <a:extLst>
              <a:ext uri="{FF2B5EF4-FFF2-40B4-BE49-F238E27FC236}">
                <a16:creationId xmlns:a16="http://schemas.microsoft.com/office/drawing/2014/main" id="{CD1E8CC1-6223-9147-871E-DB47F2C1FE0B}"/>
              </a:ext>
            </a:extLst>
          </p:cNvPr>
          <p:cNvSpPr/>
          <p:nvPr/>
        </p:nvSpPr>
        <p:spPr>
          <a:xfrm>
            <a:off x="9448800" y="4000500"/>
            <a:ext cx="8534400" cy="769441"/>
          </a:xfrm>
          <a:prstGeom prst="rect">
            <a:avLst/>
          </a:prstGeom>
        </p:spPr>
        <p:txBody>
          <a:bodyPr wrap="square">
            <a:spAutoFit/>
          </a:bodyPr>
          <a:lstStyle/>
          <a:p>
            <a:pPr lvl="0" algn="just" defTabSz="1371600">
              <a:spcAft>
                <a:spcPts val="1125"/>
              </a:spcAft>
              <a:defRPr/>
            </a:pP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Tâm</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trạng</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endPar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endParaRPr>
          </a:p>
        </p:txBody>
      </p:sp>
      <p:sp>
        <p:nvSpPr>
          <p:cNvPr id="4" name="TextBox 4">
            <a:extLst>
              <a:ext uri="{FF2B5EF4-FFF2-40B4-BE49-F238E27FC236}">
                <a16:creationId xmlns:a16="http://schemas.microsoft.com/office/drawing/2014/main" id="{8E16D110-502A-E5B0-A1FB-A490DD149103}"/>
              </a:ext>
            </a:extLst>
          </p:cNvPr>
          <p:cNvSpPr txBox="1"/>
          <p:nvPr/>
        </p:nvSpPr>
        <p:spPr>
          <a:xfrm>
            <a:off x="5181600" y="1831226"/>
            <a:ext cx="8928992" cy="1354217"/>
          </a:xfrm>
          <a:prstGeom prst="rect">
            <a:avLst/>
          </a:prstGeom>
        </p:spPr>
        <p:txBody>
          <a:bodyPr wrap="square" lIns="0" tIns="0" rIns="0" bIns="0" rtlCol="0" anchor="t">
            <a:spAutoFit/>
          </a:bodyPr>
          <a:lstStyle/>
          <a:p>
            <a:pPr algn="just"/>
            <a:r>
              <a:rPr lang="vi-VN" sz="4400" i="1" dirty="0">
                <a:solidFill>
                  <a:srgbClr val="000000"/>
                </a:solidFill>
                <a:latin typeface="Times New Roman" panose="02020603050405020304" pitchFamily="18" charset="0"/>
                <a:cs typeface="Times New Roman" panose="02020603050405020304" pitchFamily="18" charset="0"/>
              </a:rPr>
              <a:t>Tiếng gà văng vẳng gáy trên bom,</a:t>
            </a:r>
          </a:p>
          <a:p>
            <a:pPr algn="just"/>
            <a:r>
              <a:rPr lang="vi-VN" sz="4400" i="1" dirty="0">
                <a:solidFill>
                  <a:srgbClr val="000000"/>
                </a:solidFill>
                <a:latin typeface="Times New Roman" panose="02020603050405020304" pitchFamily="18" charset="0"/>
                <a:cs typeface="Times New Roman" panose="02020603050405020304" pitchFamily="18" charset="0"/>
              </a:rPr>
              <a:t>Oán hận trông ra khắp mọi chòm.</a:t>
            </a:r>
          </a:p>
        </p:txBody>
      </p:sp>
      <p:sp>
        <p:nvSpPr>
          <p:cNvPr id="5" name="Rectangle 4">
            <a:extLst>
              <a:ext uri="{FF2B5EF4-FFF2-40B4-BE49-F238E27FC236}">
                <a16:creationId xmlns:a16="http://schemas.microsoft.com/office/drawing/2014/main" id="{B51146E8-60D5-E9FA-AF1D-A0CC9B888526}"/>
              </a:ext>
            </a:extLst>
          </p:cNvPr>
          <p:cNvSpPr/>
          <p:nvPr/>
        </p:nvSpPr>
        <p:spPr>
          <a:xfrm>
            <a:off x="762000" y="4003431"/>
            <a:ext cx="5562600" cy="1446550"/>
          </a:xfrm>
          <a:prstGeom prst="rect">
            <a:avLst/>
          </a:prstGeom>
        </p:spPr>
        <p:txBody>
          <a:bodyPr wrap="square">
            <a:spAutoFit/>
          </a:bodyPr>
          <a:lstStyle/>
          <a:p>
            <a:pPr lvl="0" algn="just" defTabSz="1371600">
              <a:spcAft>
                <a:spcPts val="1125"/>
              </a:spcAft>
              <a:defRPr/>
            </a:pP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Thời</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gian</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nửa</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đêm</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về</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sáng</a:t>
            </a:r>
            <a:endPar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endParaRPr>
          </a:p>
        </p:txBody>
      </p:sp>
      <p:sp>
        <p:nvSpPr>
          <p:cNvPr id="6" name="Freeform 4">
            <a:extLst>
              <a:ext uri="{FF2B5EF4-FFF2-40B4-BE49-F238E27FC236}">
                <a16:creationId xmlns:a16="http://schemas.microsoft.com/office/drawing/2014/main" id="{D9D3F918-B1C5-0895-B621-39539417E553}"/>
              </a:ext>
            </a:extLst>
          </p:cNvPr>
          <p:cNvSpPr/>
          <p:nvPr/>
        </p:nvSpPr>
        <p:spPr>
          <a:xfrm>
            <a:off x="6934200" y="7831955"/>
            <a:ext cx="2627114" cy="2416945"/>
          </a:xfrm>
          <a:custGeom>
            <a:avLst/>
            <a:gdLst/>
            <a:ahLst/>
            <a:cxnLst/>
            <a:rect l="l" t="t" r="r" b="b"/>
            <a:pathLst>
              <a:path w="2627114" h="2416945">
                <a:moveTo>
                  <a:pt x="0" y="0"/>
                </a:moveTo>
                <a:lnTo>
                  <a:pt x="2627114" y="0"/>
                </a:lnTo>
                <a:lnTo>
                  <a:pt x="2627114" y="2416945"/>
                </a:lnTo>
                <a:lnTo>
                  <a:pt x="0" y="24169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Rectangle 6">
            <a:extLst>
              <a:ext uri="{FF2B5EF4-FFF2-40B4-BE49-F238E27FC236}">
                <a16:creationId xmlns:a16="http://schemas.microsoft.com/office/drawing/2014/main" id="{3A3C4443-10A9-0965-875E-381B37D2B145}"/>
              </a:ext>
            </a:extLst>
          </p:cNvPr>
          <p:cNvSpPr/>
          <p:nvPr/>
        </p:nvSpPr>
        <p:spPr>
          <a:xfrm>
            <a:off x="762000" y="5655007"/>
            <a:ext cx="5562600" cy="1446550"/>
          </a:xfrm>
          <a:prstGeom prst="rect">
            <a:avLst/>
          </a:prstGeom>
        </p:spPr>
        <p:txBody>
          <a:bodyPr wrap="square">
            <a:spAutoFit/>
          </a:bodyPr>
          <a:lstStyle/>
          <a:p>
            <a:pPr lvl="0" algn="just" defTabSz="1371600">
              <a:spcAft>
                <a:spcPts val="1125"/>
              </a:spcAft>
              <a:defRPr/>
            </a:pP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Không</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gian</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vắng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vẻ</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tĩnh</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lặng</a:t>
            </a:r>
            <a:endPar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endParaRPr>
          </a:p>
        </p:txBody>
      </p:sp>
      <p:cxnSp>
        <p:nvCxnSpPr>
          <p:cNvPr id="9" name="Straight Connector 8">
            <a:extLst>
              <a:ext uri="{FF2B5EF4-FFF2-40B4-BE49-F238E27FC236}">
                <a16:creationId xmlns:a16="http://schemas.microsoft.com/office/drawing/2014/main" id="{F3E30E69-31B4-F941-5DA1-53654B3D8AB1}"/>
              </a:ext>
            </a:extLst>
          </p:cNvPr>
          <p:cNvCxnSpPr/>
          <p:nvPr/>
        </p:nvCxnSpPr>
        <p:spPr>
          <a:xfrm>
            <a:off x="5410200" y="2476500"/>
            <a:ext cx="4038600"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sp>
        <p:nvSpPr>
          <p:cNvPr id="10" name="Oval 9">
            <a:extLst>
              <a:ext uri="{FF2B5EF4-FFF2-40B4-BE49-F238E27FC236}">
                <a16:creationId xmlns:a16="http://schemas.microsoft.com/office/drawing/2014/main" id="{176A571A-63E8-1C3C-AF5E-9A64433B96F6}"/>
              </a:ext>
            </a:extLst>
          </p:cNvPr>
          <p:cNvSpPr/>
          <p:nvPr/>
        </p:nvSpPr>
        <p:spPr>
          <a:xfrm>
            <a:off x="4876800" y="2476500"/>
            <a:ext cx="2514600" cy="913962"/>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9AE7F79-BEF4-D90A-FEA3-55A34F2D2F75}"/>
              </a:ext>
            </a:extLst>
          </p:cNvPr>
          <p:cNvSpPr/>
          <p:nvPr/>
        </p:nvSpPr>
        <p:spPr>
          <a:xfrm>
            <a:off x="2362199" y="2579538"/>
            <a:ext cx="2514601" cy="707886"/>
          </a:xfrm>
          <a:prstGeom prst="rect">
            <a:avLst/>
          </a:prstGeom>
        </p:spPr>
        <p:txBody>
          <a:bodyPr wrap="square">
            <a:spAutoFit/>
          </a:bodyPr>
          <a:lstStyle/>
          <a:p>
            <a:pPr lvl="0" algn="ctr" defTabSz="1371600">
              <a:spcAft>
                <a:spcPts val="1125"/>
              </a:spcAft>
              <a:defRPr/>
            </a:pP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Đảo</a:t>
            </a:r>
            <a:r>
              <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ngữ</a:t>
            </a:r>
            <a:endParaRPr lang="en-US" sz="40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endParaRPr>
          </a:p>
        </p:txBody>
      </p:sp>
      <p:sp>
        <p:nvSpPr>
          <p:cNvPr id="12" name="Rectangle 11">
            <a:extLst>
              <a:ext uri="{FF2B5EF4-FFF2-40B4-BE49-F238E27FC236}">
                <a16:creationId xmlns:a16="http://schemas.microsoft.com/office/drawing/2014/main" id="{CCBCF216-FE63-BDF2-8049-13E7027B6B86}"/>
              </a:ext>
            </a:extLst>
          </p:cNvPr>
          <p:cNvSpPr/>
          <p:nvPr/>
        </p:nvSpPr>
        <p:spPr>
          <a:xfrm>
            <a:off x="10210800" y="7122072"/>
            <a:ext cx="7239000" cy="2123658"/>
          </a:xfrm>
          <a:prstGeom prst="rect">
            <a:avLst/>
          </a:prstGeom>
        </p:spPr>
        <p:txBody>
          <a:bodyPr wrap="square">
            <a:spAutoFit/>
          </a:bodyPr>
          <a:lstStyle/>
          <a:p>
            <a:pPr lvl="0" algn="just" defTabSz="1371600">
              <a:spcAft>
                <a:spcPts val="1125"/>
              </a:spcAft>
              <a:defRPr/>
            </a:pP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cảm</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xúc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oán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hận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vừa</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đau</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khổ</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vừa</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phẫn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uất</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như</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bao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trùm</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cả</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vạn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vật</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p>
        </p:txBody>
      </p:sp>
      <p:sp>
        <p:nvSpPr>
          <p:cNvPr id="13" name="Rectangle 12">
            <a:extLst>
              <a:ext uri="{FF2B5EF4-FFF2-40B4-BE49-F238E27FC236}">
                <a16:creationId xmlns:a16="http://schemas.microsoft.com/office/drawing/2014/main" id="{C3B6D54D-2996-673B-330E-CF1CA435EEE0}"/>
              </a:ext>
            </a:extLst>
          </p:cNvPr>
          <p:cNvSpPr/>
          <p:nvPr/>
        </p:nvSpPr>
        <p:spPr>
          <a:xfrm>
            <a:off x="10210800" y="4909785"/>
            <a:ext cx="7315200" cy="2123658"/>
          </a:xfrm>
          <a:prstGeom prst="rect">
            <a:avLst/>
          </a:prstGeom>
        </p:spPr>
        <p:txBody>
          <a:bodyPr wrap="square">
            <a:spAutoFit/>
          </a:bodyPr>
          <a:lstStyle/>
          <a:p>
            <a:pPr lvl="0" algn="just" defTabSz="1371600">
              <a:spcAft>
                <a:spcPts val="1125"/>
              </a:spcAft>
              <a:defRPr/>
            </a:pP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buồn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u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uất</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hình</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ảnh</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nhân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vật</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trữ</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tình</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thao</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thức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giữa</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đêm</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khuya</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với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nỗi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niềm</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riêng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p>
        </p:txBody>
      </p:sp>
    </p:spTree>
    <p:extLst>
      <p:ext uri="{BB962C8B-B14F-4D97-AF65-F5344CB8AC3E}">
        <p14:creationId xmlns:p14="http://schemas.microsoft.com/office/powerpoint/2010/main" val="3164338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barn(inVertical)">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arn(inVertical)">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3">
                                            <p:txEl>
                                              <p:pRg st="0" end="0"/>
                                            </p:txEl>
                                          </p:spTgt>
                                        </p:tgtEl>
                                        <p:attrNameLst>
                                          <p:attrName>style.visibility</p:attrName>
                                        </p:attrNameLst>
                                      </p:cBhvr>
                                      <p:to>
                                        <p:strVal val="visible"/>
                                      </p:to>
                                    </p:set>
                                    <p:animEffect transition="in" filter="barn(inVertical)">
                                      <p:cBhvr>
                                        <p:cTn id="37" dur="500"/>
                                        <p:tgtEl>
                                          <p:spTgt spid="13">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arn(inVertical)">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barn(inVertical)">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7" grpId="0"/>
      <p:bldP spid="10" grpId="0" animBg="1"/>
      <p:bldP spid="11" grpId="0"/>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F5FE48-F7EE-F77E-77FC-4D4545EC495C}"/>
              </a:ext>
            </a:extLst>
          </p:cNvPr>
          <p:cNvSpPr/>
          <p:nvPr/>
        </p:nvSpPr>
        <p:spPr>
          <a:xfrm>
            <a:off x="1219200" y="307278"/>
            <a:ext cx="15849600" cy="769441"/>
          </a:xfrm>
          <a:prstGeom prst="rect">
            <a:avLst/>
          </a:prstGeom>
        </p:spPr>
        <p:txBody>
          <a:bodyPr wrap="square">
            <a:spAutoFit/>
          </a:bodyPr>
          <a:lstStyle/>
          <a:p>
            <a:pPr lvl="0" algn="just" defTabSz="1371600">
              <a:spcAft>
                <a:spcPts val="1125"/>
              </a:spcAft>
              <a:defRPr/>
            </a:pP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b. Hai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câu</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thực</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và</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hai</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câu</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luận</a:t>
            </a:r>
            <a:endPar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endParaRPr>
          </a:p>
        </p:txBody>
      </p:sp>
      <p:sp>
        <p:nvSpPr>
          <p:cNvPr id="3" name="TextBox 4">
            <a:extLst>
              <a:ext uri="{FF2B5EF4-FFF2-40B4-BE49-F238E27FC236}">
                <a16:creationId xmlns:a16="http://schemas.microsoft.com/office/drawing/2014/main" id="{A24AE2EB-6699-9076-11E0-87DB13B99C88}"/>
              </a:ext>
            </a:extLst>
          </p:cNvPr>
          <p:cNvSpPr txBox="1"/>
          <p:nvPr/>
        </p:nvSpPr>
        <p:spPr>
          <a:xfrm>
            <a:off x="685800" y="2171700"/>
            <a:ext cx="8928992" cy="1909690"/>
          </a:xfrm>
          <a:prstGeom prst="rect">
            <a:avLst/>
          </a:prstGeom>
        </p:spPr>
        <p:txBody>
          <a:bodyPr wrap="square" lIns="0" tIns="0" rIns="0" bIns="0" rtlCol="0" anchor="t">
            <a:spAutoFit/>
          </a:bodyPr>
          <a:lstStyle/>
          <a:p>
            <a:pPr algn="just">
              <a:lnSpc>
                <a:spcPct val="150000"/>
              </a:lnSpc>
            </a:pPr>
            <a:r>
              <a:rPr lang="vi-VN" sz="4400" i="1" dirty="0">
                <a:solidFill>
                  <a:srgbClr val="000000"/>
                </a:solidFill>
                <a:latin typeface="Times New Roman" panose="02020603050405020304" pitchFamily="18" charset="0"/>
                <a:cs typeface="Times New Roman" panose="02020603050405020304" pitchFamily="18" charset="0"/>
              </a:rPr>
              <a:t>Mõ thảm không khua mà cũng cốc.</a:t>
            </a:r>
          </a:p>
          <a:p>
            <a:pPr algn="just">
              <a:lnSpc>
                <a:spcPct val="150000"/>
              </a:lnSpc>
            </a:pPr>
            <a:r>
              <a:rPr lang="vi-VN" sz="4400" i="1" dirty="0">
                <a:solidFill>
                  <a:srgbClr val="000000"/>
                </a:solidFill>
                <a:latin typeface="Times New Roman" panose="02020603050405020304" pitchFamily="18" charset="0"/>
                <a:cs typeface="Times New Roman" panose="02020603050405020304" pitchFamily="18" charset="0"/>
              </a:rPr>
              <a:t>Chuông sầu chẳng đánh cớ sao om?</a:t>
            </a:r>
            <a:endParaRPr lang="en-US" sz="4400" i="1" dirty="0">
              <a:solidFill>
                <a:srgbClr val="000000"/>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49209E6A-26FB-6EB0-7F2D-C0494CB48B02}"/>
              </a:ext>
            </a:extLst>
          </p:cNvPr>
          <p:cNvSpPr/>
          <p:nvPr/>
        </p:nvSpPr>
        <p:spPr>
          <a:xfrm>
            <a:off x="9128760" y="2171700"/>
            <a:ext cx="8092440" cy="4437112"/>
          </a:xfrm>
          <a:prstGeom prst="rect">
            <a:avLst/>
          </a:prstGeom>
        </p:spPr>
        <p:txBody>
          <a:bodyPr wrap="square">
            <a:spAutoFit/>
          </a:bodyPr>
          <a:lstStyle/>
          <a:p>
            <a:pPr lvl="0" algn="just" defTabSz="1371600">
              <a:spcAft>
                <a:spcPts val="1125"/>
              </a:spcAft>
              <a:defRPr/>
            </a:pP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Nhân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hóa</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mõ</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thảm</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chuông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sầu</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p>
          <a:p>
            <a:pPr lvl="0" algn="just" defTabSz="1371600">
              <a:spcAft>
                <a:spcPts val="1125"/>
              </a:spcAft>
              <a:defRPr/>
            </a:pP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Cấu</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trúc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đối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tương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phản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không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mà</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cũng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chẳng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cớ</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sao</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p>
          <a:p>
            <a:pPr lvl="0" algn="just" defTabSz="1371600">
              <a:spcAft>
                <a:spcPts val="1125"/>
              </a:spcAft>
              <a:defRPr/>
            </a:pP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Các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từ</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mô</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phỏng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và</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gợi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âm</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thanh</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cốc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om),…</a:t>
            </a:r>
          </a:p>
        </p:txBody>
      </p:sp>
      <p:sp>
        <p:nvSpPr>
          <p:cNvPr id="5" name="Rectangle 4">
            <a:extLst>
              <a:ext uri="{FF2B5EF4-FFF2-40B4-BE49-F238E27FC236}">
                <a16:creationId xmlns:a16="http://schemas.microsoft.com/office/drawing/2014/main" id="{7A1FEA9A-2DED-440E-BAF3-BF9A73D6C443}"/>
              </a:ext>
            </a:extLst>
          </p:cNvPr>
          <p:cNvSpPr/>
          <p:nvPr/>
        </p:nvSpPr>
        <p:spPr>
          <a:xfrm>
            <a:off x="457200" y="7200900"/>
            <a:ext cx="16764000" cy="1446550"/>
          </a:xfrm>
          <a:prstGeom prst="rect">
            <a:avLst/>
          </a:prstGeom>
        </p:spPr>
        <p:txBody>
          <a:bodyPr wrap="square">
            <a:spAutoFit/>
          </a:bodyPr>
          <a:lstStyle/>
          <a:p>
            <a:pPr lvl="0" algn="just" defTabSz="1371600">
              <a:spcAft>
                <a:spcPts val="1125"/>
              </a:spcAft>
              <a:defRPr/>
            </a:pP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Nỗi</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đau</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buồn</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sầu</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hận</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trào</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dâng</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trong</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tâm</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hồn</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nhân</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vật</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trữ</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tình</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Nỗi</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thảm</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sầu</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muốn</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quên</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đi</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không</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chạm</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tới</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mà</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vẫn</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cứ</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kêu</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lên</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p>
        </p:txBody>
      </p:sp>
      <p:sp>
        <p:nvSpPr>
          <p:cNvPr id="6" name="Freeform 5">
            <a:extLst>
              <a:ext uri="{FF2B5EF4-FFF2-40B4-BE49-F238E27FC236}">
                <a16:creationId xmlns:a16="http://schemas.microsoft.com/office/drawing/2014/main" id="{1607AFCF-9C1D-309A-7402-C7D06B610B19}"/>
              </a:ext>
            </a:extLst>
          </p:cNvPr>
          <p:cNvSpPr/>
          <p:nvPr/>
        </p:nvSpPr>
        <p:spPr>
          <a:xfrm>
            <a:off x="15316200" y="25400"/>
            <a:ext cx="12294454" cy="8229600"/>
          </a:xfrm>
          <a:custGeom>
            <a:avLst/>
            <a:gdLst/>
            <a:ahLst/>
            <a:cxnLst/>
            <a:rect l="l" t="t" r="r" b="b"/>
            <a:pathLst>
              <a:path w="12294454" h="8229600">
                <a:moveTo>
                  <a:pt x="0" y="0"/>
                </a:moveTo>
                <a:lnTo>
                  <a:pt x="12294454" y="0"/>
                </a:lnTo>
                <a:lnTo>
                  <a:pt x="12294454" y="8229600"/>
                </a:lnTo>
                <a:lnTo>
                  <a:pt x="0" y="8229600"/>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545674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barn(inVertical)">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barn(inVertical)">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barn(inVertical)">
                                      <p:cBhvr>
                                        <p:cTn id="27" dur="500"/>
                                        <p:tgtEl>
                                          <p:spTgt spid="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80">
                                          <p:stCondLst>
                                            <p:cond delay="0"/>
                                          </p:stCondLst>
                                        </p:cTn>
                                        <p:tgtEl>
                                          <p:spTgt spid="5"/>
                                        </p:tgtEl>
                                      </p:cBhvr>
                                    </p:animEffect>
                                    <p:anim calcmode="lin" valueType="num">
                                      <p:cBhvr>
                                        <p:cTn id="3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8" dur="26">
                                          <p:stCondLst>
                                            <p:cond delay="650"/>
                                          </p:stCondLst>
                                        </p:cTn>
                                        <p:tgtEl>
                                          <p:spTgt spid="5"/>
                                        </p:tgtEl>
                                      </p:cBhvr>
                                      <p:to x="100000" y="60000"/>
                                    </p:animScale>
                                    <p:animScale>
                                      <p:cBhvr>
                                        <p:cTn id="39" dur="166" decel="50000">
                                          <p:stCondLst>
                                            <p:cond delay="676"/>
                                          </p:stCondLst>
                                        </p:cTn>
                                        <p:tgtEl>
                                          <p:spTgt spid="5"/>
                                        </p:tgtEl>
                                      </p:cBhvr>
                                      <p:to x="100000" y="100000"/>
                                    </p:animScale>
                                    <p:animScale>
                                      <p:cBhvr>
                                        <p:cTn id="40" dur="26">
                                          <p:stCondLst>
                                            <p:cond delay="1312"/>
                                          </p:stCondLst>
                                        </p:cTn>
                                        <p:tgtEl>
                                          <p:spTgt spid="5"/>
                                        </p:tgtEl>
                                      </p:cBhvr>
                                      <p:to x="100000" y="80000"/>
                                    </p:animScale>
                                    <p:animScale>
                                      <p:cBhvr>
                                        <p:cTn id="41" dur="166" decel="50000">
                                          <p:stCondLst>
                                            <p:cond delay="1338"/>
                                          </p:stCondLst>
                                        </p:cTn>
                                        <p:tgtEl>
                                          <p:spTgt spid="5"/>
                                        </p:tgtEl>
                                      </p:cBhvr>
                                      <p:to x="100000" y="100000"/>
                                    </p:animScale>
                                    <p:animScale>
                                      <p:cBhvr>
                                        <p:cTn id="42" dur="26">
                                          <p:stCondLst>
                                            <p:cond delay="1642"/>
                                          </p:stCondLst>
                                        </p:cTn>
                                        <p:tgtEl>
                                          <p:spTgt spid="5"/>
                                        </p:tgtEl>
                                      </p:cBhvr>
                                      <p:to x="100000" y="90000"/>
                                    </p:animScale>
                                    <p:animScale>
                                      <p:cBhvr>
                                        <p:cTn id="43" dur="166" decel="50000">
                                          <p:stCondLst>
                                            <p:cond delay="1668"/>
                                          </p:stCondLst>
                                        </p:cTn>
                                        <p:tgtEl>
                                          <p:spTgt spid="5"/>
                                        </p:tgtEl>
                                      </p:cBhvr>
                                      <p:to x="100000" y="100000"/>
                                    </p:animScale>
                                    <p:animScale>
                                      <p:cBhvr>
                                        <p:cTn id="44" dur="26">
                                          <p:stCondLst>
                                            <p:cond delay="1808"/>
                                          </p:stCondLst>
                                        </p:cTn>
                                        <p:tgtEl>
                                          <p:spTgt spid="5"/>
                                        </p:tgtEl>
                                      </p:cBhvr>
                                      <p:to x="100000" y="95000"/>
                                    </p:animScale>
                                    <p:animScale>
                                      <p:cBhvr>
                                        <p:cTn id="45"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F5FE48-F7EE-F77E-77FC-4D4545EC495C}"/>
              </a:ext>
            </a:extLst>
          </p:cNvPr>
          <p:cNvSpPr/>
          <p:nvPr/>
        </p:nvSpPr>
        <p:spPr>
          <a:xfrm>
            <a:off x="1219200" y="307278"/>
            <a:ext cx="15849600" cy="769441"/>
          </a:xfrm>
          <a:prstGeom prst="rect">
            <a:avLst/>
          </a:prstGeom>
        </p:spPr>
        <p:txBody>
          <a:bodyPr wrap="square">
            <a:spAutoFit/>
          </a:bodyPr>
          <a:lstStyle/>
          <a:p>
            <a:pPr lvl="0" algn="just" defTabSz="1371600">
              <a:spcAft>
                <a:spcPts val="1125"/>
              </a:spcAft>
              <a:defRPr/>
            </a:pP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b. Hai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câu</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thực</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và</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hai</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câu</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luận</a:t>
            </a:r>
            <a:endPar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endParaRPr>
          </a:p>
        </p:txBody>
      </p:sp>
      <p:sp>
        <p:nvSpPr>
          <p:cNvPr id="6" name="Rectangle 5">
            <a:extLst>
              <a:ext uri="{FF2B5EF4-FFF2-40B4-BE49-F238E27FC236}">
                <a16:creationId xmlns:a16="http://schemas.microsoft.com/office/drawing/2014/main" id="{7B84658F-5B92-3309-1520-18AA650E6843}"/>
              </a:ext>
            </a:extLst>
          </p:cNvPr>
          <p:cNvSpPr/>
          <p:nvPr/>
        </p:nvSpPr>
        <p:spPr>
          <a:xfrm>
            <a:off x="990600" y="3619500"/>
            <a:ext cx="8839200" cy="1587614"/>
          </a:xfrm>
          <a:prstGeom prst="rect">
            <a:avLst/>
          </a:prstGeom>
        </p:spPr>
        <p:txBody>
          <a:bodyPr wrap="square">
            <a:spAutoFit/>
          </a:bodyPr>
          <a:lstStyle/>
          <a:p>
            <a:pPr lvl="0" algn="just" defTabSz="1371600">
              <a:spcAft>
                <a:spcPts val="1125"/>
              </a:spcAft>
              <a:defRPr/>
            </a:pP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Cấu</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trúc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đối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p>
          <a:p>
            <a:pPr lvl="0" algn="just" defTabSz="1371600">
              <a:spcAft>
                <a:spcPts val="1125"/>
              </a:spcAft>
              <a:defRPr/>
            </a:pP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Các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từ</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láy</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rầu</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rĩ</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mõm</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mòm</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p>
        </p:txBody>
      </p:sp>
      <p:sp>
        <p:nvSpPr>
          <p:cNvPr id="7" name="Rectangle 6">
            <a:extLst>
              <a:ext uri="{FF2B5EF4-FFF2-40B4-BE49-F238E27FC236}">
                <a16:creationId xmlns:a16="http://schemas.microsoft.com/office/drawing/2014/main" id="{5046C5F2-7812-A07C-8A74-2ADB7B42AE66}"/>
              </a:ext>
            </a:extLst>
          </p:cNvPr>
          <p:cNvSpPr/>
          <p:nvPr/>
        </p:nvSpPr>
        <p:spPr>
          <a:xfrm>
            <a:off x="971550" y="5905500"/>
            <a:ext cx="15849600" cy="2800767"/>
          </a:xfrm>
          <a:prstGeom prst="rect">
            <a:avLst/>
          </a:prstGeom>
        </p:spPr>
        <p:txBody>
          <a:bodyPr wrap="square">
            <a:spAutoFit/>
          </a:bodyPr>
          <a:lstStyle/>
          <a:p>
            <a:pPr lvl="0" algn="just" defTabSz="1371600">
              <a:spcAft>
                <a:spcPts val="1125"/>
              </a:spcAft>
              <a:defRPr/>
            </a:pP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Nỗi</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buồn</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nản</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chán</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chường</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trĩu</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nặng</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Nhân</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vật</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trữ</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tình</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bị</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vây</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bủa</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bởi</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miệng</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thế</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tiếng</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đời</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cay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nghiệt</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và</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sự</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éo</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le,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trớ</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trêu</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nghiệt</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ngã</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của</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thân</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phận</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đàn</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bà</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với</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duyên</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phận</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lỡ</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làng</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như</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trái</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chín</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mõm</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mòm</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sắp</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úa</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tàn</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rơi</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rụng</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p>
        </p:txBody>
      </p:sp>
      <p:sp>
        <p:nvSpPr>
          <p:cNvPr id="8" name="TextBox 4">
            <a:extLst>
              <a:ext uri="{FF2B5EF4-FFF2-40B4-BE49-F238E27FC236}">
                <a16:creationId xmlns:a16="http://schemas.microsoft.com/office/drawing/2014/main" id="{A7FD7AAB-F348-6ADF-6C54-4D4203D214DA}"/>
              </a:ext>
            </a:extLst>
          </p:cNvPr>
          <p:cNvSpPr txBox="1"/>
          <p:nvPr/>
        </p:nvSpPr>
        <p:spPr>
          <a:xfrm>
            <a:off x="4679504" y="1333500"/>
            <a:ext cx="8928992" cy="1909690"/>
          </a:xfrm>
          <a:prstGeom prst="rect">
            <a:avLst/>
          </a:prstGeom>
        </p:spPr>
        <p:txBody>
          <a:bodyPr wrap="square" lIns="0" tIns="0" rIns="0" bIns="0" rtlCol="0" anchor="t">
            <a:spAutoFit/>
          </a:bodyPr>
          <a:lstStyle/>
          <a:p>
            <a:pPr algn="just">
              <a:lnSpc>
                <a:spcPct val="150000"/>
              </a:lnSpc>
            </a:pPr>
            <a:r>
              <a:rPr lang="vi-VN" sz="4400" i="1" dirty="0">
                <a:solidFill>
                  <a:srgbClr val="000000"/>
                </a:solidFill>
                <a:latin typeface="Times New Roman" panose="02020603050405020304" pitchFamily="18" charset="0"/>
                <a:cs typeface="Times New Roman" panose="02020603050405020304" pitchFamily="18" charset="0"/>
              </a:rPr>
              <a:t>Trước nghe những tiếng thêm rầu rĩ,</a:t>
            </a:r>
          </a:p>
          <a:p>
            <a:pPr algn="just">
              <a:lnSpc>
                <a:spcPct val="150000"/>
              </a:lnSpc>
            </a:pPr>
            <a:r>
              <a:rPr lang="vi-VN" sz="4400" i="1" dirty="0">
                <a:solidFill>
                  <a:srgbClr val="000000"/>
                </a:solidFill>
                <a:latin typeface="Times New Roman" panose="02020603050405020304" pitchFamily="18" charset="0"/>
                <a:cs typeface="Times New Roman" panose="02020603050405020304" pitchFamily="18" charset="0"/>
              </a:rPr>
              <a:t>Sau giận vì duyên để mõm mòm.</a:t>
            </a:r>
          </a:p>
        </p:txBody>
      </p:sp>
      <p:sp>
        <p:nvSpPr>
          <p:cNvPr id="3" name="Freeform 3">
            <a:extLst>
              <a:ext uri="{FF2B5EF4-FFF2-40B4-BE49-F238E27FC236}">
                <a16:creationId xmlns:a16="http://schemas.microsoft.com/office/drawing/2014/main" id="{9B300BB0-C62D-769F-773E-FDAED2323EED}"/>
              </a:ext>
            </a:extLst>
          </p:cNvPr>
          <p:cNvSpPr/>
          <p:nvPr/>
        </p:nvSpPr>
        <p:spPr>
          <a:xfrm>
            <a:off x="15773400" y="230945"/>
            <a:ext cx="5459104" cy="4114800"/>
          </a:xfrm>
          <a:custGeom>
            <a:avLst/>
            <a:gdLst/>
            <a:ahLst/>
            <a:cxnLst/>
            <a:rect l="l" t="t" r="r" b="b"/>
            <a:pathLst>
              <a:path w="5459104" h="4114800">
                <a:moveTo>
                  <a:pt x="0" y="0"/>
                </a:moveTo>
                <a:lnTo>
                  <a:pt x="5459104" y="0"/>
                </a:lnTo>
                <a:lnTo>
                  <a:pt x="545910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331677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wipe(down)">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3271AC8-E00C-6F2D-B4B6-39BB2F566FE4}"/>
              </a:ext>
            </a:extLst>
          </p:cNvPr>
          <p:cNvSpPr/>
          <p:nvPr/>
        </p:nvSpPr>
        <p:spPr>
          <a:xfrm>
            <a:off x="1219200" y="307278"/>
            <a:ext cx="15849600" cy="769441"/>
          </a:xfrm>
          <a:prstGeom prst="rect">
            <a:avLst/>
          </a:prstGeom>
        </p:spPr>
        <p:txBody>
          <a:bodyPr wrap="square">
            <a:spAutoFit/>
          </a:bodyPr>
          <a:lstStyle/>
          <a:p>
            <a:pPr lvl="0" algn="just" defTabSz="1371600">
              <a:spcAft>
                <a:spcPts val="1125"/>
              </a:spcAft>
              <a:defRPr/>
            </a:pP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 Hai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câu</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kết</a:t>
            </a:r>
            <a:endPar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endParaRPr>
          </a:p>
        </p:txBody>
      </p:sp>
      <p:sp>
        <p:nvSpPr>
          <p:cNvPr id="3" name="TextBox 4">
            <a:extLst>
              <a:ext uri="{FF2B5EF4-FFF2-40B4-BE49-F238E27FC236}">
                <a16:creationId xmlns:a16="http://schemas.microsoft.com/office/drawing/2014/main" id="{7883E67D-7E2E-1CD6-CDCB-A92B9B19486E}"/>
              </a:ext>
            </a:extLst>
          </p:cNvPr>
          <p:cNvSpPr txBox="1"/>
          <p:nvPr/>
        </p:nvSpPr>
        <p:spPr>
          <a:xfrm>
            <a:off x="5334000" y="1409700"/>
            <a:ext cx="8928992" cy="1909690"/>
          </a:xfrm>
          <a:prstGeom prst="rect">
            <a:avLst/>
          </a:prstGeom>
        </p:spPr>
        <p:txBody>
          <a:bodyPr wrap="square" lIns="0" tIns="0" rIns="0" bIns="0" rtlCol="0" anchor="t">
            <a:spAutoFit/>
          </a:bodyPr>
          <a:lstStyle/>
          <a:p>
            <a:pPr algn="just">
              <a:lnSpc>
                <a:spcPct val="150000"/>
              </a:lnSpc>
            </a:pPr>
            <a:r>
              <a:rPr lang="vi-VN" sz="4400" i="1" dirty="0">
                <a:solidFill>
                  <a:srgbClr val="000000"/>
                </a:solidFill>
                <a:latin typeface="Times New Roman" panose="02020603050405020304" pitchFamily="18" charset="0"/>
                <a:cs typeface="Times New Roman" panose="02020603050405020304" pitchFamily="18" charset="0"/>
              </a:rPr>
              <a:t>Tài tử văn nhân ai đó tá?</a:t>
            </a:r>
          </a:p>
          <a:p>
            <a:pPr algn="just">
              <a:lnSpc>
                <a:spcPct val="150000"/>
              </a:lnSpc>
            </a:pPr>
            <a:r>
              <a:rPr lang="vi-VN" sz="4400" i="1" dirty="0">
                <a:solidFill>
                  <a:srgbClr val="000000"/>
                </a:solidFill>
                <a:latin typeface="Times New Roman" panose="02020603050405020304" pitchFamily="18" charset="0"/>
                <a:cs typeface="Times New Roman" panose="02020603050405020304" pitchFamily="18" charset="0"/>
              </a:rPr>
              <a:t>Thân này đ</a:t>
            </a:r>
            <a:r>
              <a:rPr lang="en-US" sz="4400" i="1" dirty="0">
                <a:solidFill>
                  <a:srgbClr val="000000"/>
                </a:solidFill>
                <a:latin typeface="Times New Roman" panose="02020603050405020304" pitchFamily="18" charset="0"/>
                <a:cs typeface="Times New Roman" panose="02020603050405020304" pitchFamily="18" charset="0"/>
              </a:rPr>
              <a:t>â</a:t>
            </a:r>
            <a:r>
              <a:rPr lang="vi-VN" sz="4400" i="1" dirty="0">
                <a:solidFill>
                  <a:srgbClr val="000000"/>
                </a:solidFill>
                <a:latin typeface="Times New Roman" panose="02020603050405020304" pitchFamily="18" charset="0"/>
                <a:cs typeface="Times New Roman" panose="02020603050405020304" pitchFamily="18" charset="0"/>
              </a:rPr>
              <a:t>u đã chịu già tom!</a:t>
            </a:r>
          </a:p>
        </p:txBody>
      </p:sp>
      <p:sp>
        <p:nvSpPr>
          <p:cNvPr id="4" name="TextBox 4">
            <a:extLst>
              <a:ext uri="{FF2B5EF4-FFF2-40B4-BE49-F238E27FC236}">
                <a16:creationId xmlns:a16="http://schemas.microsoft.com/office/drawing/2014/main" id="{1D9C414A-551D-FA19-7ED6-37519DA3D404}"/>
              </a:ext>
            </a:extLst>
          </p:cNvPr>
          <p:cNvSpPr txBox="1"/>
          <p:nvPr/>
        </p:nvSpPr>
        <p:spPr>
          <a:xfrm>
            <a:off x="1219200" y="6587645"/>
            <a:ext cx="15045447" cy="1546129"/>
          </a:xfrm>
          <a:prstGeom prst="rect">
            <a:avLst/>
          </a:prstGeom>
        </p:spPr>
        <p:txBody>
          <a:bodyPr lIns="0" tIns="0" rIns="0" bIns="0" rtlCol="0" anchor="t">
            <a:spAutoFit/>
          </a:bodyPr>
          <a:lstStyle/>
          <a:p>
            <a:pPr algn="just">
              <a:lnSpc>
                <a:spcPts val="6299"/>
              </a:lnSpc>
              <a:spcBef>
                <a:spcPct val="0"/>
              </a:spcBef>
            </a:pPr>
            <a:r>
              <a:rPr lang="en-US" sz="4400" dirty="0">
                <a:latin typeface="Times New Roman" panose="02020603050405020304" pitchFamily="18" charset="0"/>
                <a:cs typeface="Times New Roman" panose="02020603050405020304" pitchFamily="18" charset="0"/>
                <a:sym typeface="Wingdings" panose="05000000000000000000" pitchFamily="2" charset="2"/>
              </a:rPr>
              <a: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chuyển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xúc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buồn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ảo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não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lĩnh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cứng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cỏi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nói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hi </a:t>
            </a:r>
            <a:r>
              <a:rPr lang="en-US" sz="4400" dirty="0" err="1">
                <a:latin typeface="Times New Roman" panose="02020603050405020304" pitchFamily="18" charset="0"/>
                <a:cs typeface="Times New Roman" panose="02020603050405020304" pitchFamily="18" charset="0"/>
              </a:rPr>
              <a:t>vọng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niềm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kiêu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hãnh</a:t>
            </a:r>
            <a:r>
              <a:rPr lang="en-US" sz="4400" dirty="0">
                <a:latin typeface="Times New Roman" panose="02020603050405020304" pitchFamily="18" charset="0"/>
                <a:cs typeface="Times New Roman" panose="02020603050405020304" pitchFamily="18" charset="0"/>
              </a:rPr>
              <a:t>. </a:t>
            </a:r>
          </a:p>
        </p:txBody>
      </p:sp>
      <p:sp>
        <p:nvSpPr>
          <p:cNvPr id="5" name="TextBox 9">
            <a:extLst>
              <a:ext uri="{FF2B5EF4-FFF2-40B4-BE49-F238E27FC236}">
                <a16:creationId xmlns:a16="http://schemas.microsoft.com/office/drawing/2014/main" id="{A1C44781-AF78-B59E-8253-D15176CFD0BA}"/>
              </a:ext>
            </a:extLst>
          </p:cNvPr>
          <p:cNvSpPr txBox="1"/>
          <p:nvPr/>
        </p:nvSpPr>
        <p:spPr>
          <a:xfrm>
            <a:off x="685800" y="3848100"/>
            <a:ext cx="15358902" cy="741229"/>
          </a:xfrm>
          <a:prstGeom prst="rect">
            <a:avLst/>
          </a:prstGeom>
        </p:spPr>
        <p:txBody>
          <a:bodyPr lIns="0" tIns="0" rIns="0" bIns="0" rtlCol="0" anchor="t">
            <a:spAutoFit/>
          </a:bodyPr>
          <a:lstStyle/>
          <a:p>
            <a:pPr marL="485776" lvl="1" algn="just">
              <a:lnSpc>
                <a:spcPts val="6300"/>
              </a:lnSpc>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bậc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bậc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khách</a:t>
            </a:r>
            <a:r>
              <a:rPr lang="en-US" sz="4400" dirty="0">
                <a:latin typeface="Times New Roman" panose="02020603050405020304" pitchFamily="18" charset="0"/>
                <a:cs typeface="Times New Roman" panose="02020603050405020304" pitchFamily="18" charset="0"/>
              </a:rPr>
              <a:t>.</a:t>
            </a:r>
          </a:p>
        </p:txBody>
      </p:sp>
      <p:sp>
        <p:nvSpPr>
          <p:cNvPr id="6" name="TextBox 10">
            <a:extLst>
              <a:ext uri="{FF2B5EF4-FFF2-40B4-BE49-F238E27FC236}">
                <a16:creationId xmlns:a16="http://schemas.microsoft.com/office/drawing/2014/main" id="{873ABD35-6EB4-E492-387B-D992AD218793}"/>
              </a:ext>
            </a:extLst>
          </p:cNvPr>
          <p:cNvSpPr txBox="1"/>
          <p:nvPr/>
        </p:nvSpPr>
        <p:spPr>
          <a:xfrm>
            <a:off x="701040" y="4781581"/>
            <a:ext cx="15638023" cy="1546129"/>
          </a:xfrm>
          <a:prstGeom prst="rect">
            <a:avLst/>
          </a:prstGeom>
        </p:spPr>
        <p:txBody>
          <a:bodyPr lIns="0" tIns="0" rIns="0" bIns="0" rtlCol="0" anchor="t">
            <a:spAutoFit/>
          </a:bodyPr>
          <a:lstStyle/>
          <a:p>
            <a:pPr marL="485776" lvl="1" algn="just">
              <a:lnSpc>
                <a:spcPts val="6300"/>
              </a:lnSpc>
            </a:pP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Đâu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đã</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chịu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già</a:t>
            </a:r>
            <a:r>
              <a:rPr lang="en-US" sz="4400" i="1" dirty="0">
                <a:latin typeface="Times New Roman" panose="02020603050405020304" pitchFamily="18" charset="0"/>
                <a:cs typeface="Times New Roman" panose="02020603050405020304" pitchFamily="18" charset="0"/>
              </a:rPr>
              <a:t> tom: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lĩnh</a:t>
            </a:r>
            <a:r>
              <a:rPr lang="en-US" sz="4400"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thức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sắc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quyền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sẵn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sàng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duyên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phận</a:t>
            </a:r>
            <a:r>
              <a:rPr lang="en-US" sz="4400" dirty="0">
                <a:latin typeface="Times New Roman" panose="02020603050405020304" pitchFamily="18" charset="0"/>
                <a:cs typeface="Times New Roman" panose="02020603050405020304" pitchFamily="18" charset="0"/>
              </a:rPr>
              <a:t>.</a:t>
            </a:r>
          </a:p>
        </p:txBody>
      </p:sp>
      <p:sp>
        <p:nvSpPr>
          <p:cNvPr id="7" name="Oval 6">
            <a:extLst>
              <a:ext uri="{FF2B5EF4-FFF2-40B4-BE49-F238E27FC236}">
                <a16:creationId xmlns:a16="http://schemas.microsoft.com/office/drawing/2014/main" id="{CDAA336E-DFFD-C5C1-8F03-92D320D737F5}"/>
              </a:ext>
            </a:extLst>
          </p:cNvPr>
          <p:cNvSpPr/>
          <p:nvPr/>
        </p:nvSpPr>
        <p:spPr>
          <a:xfrm>
            <a:off x="4876800" y="1450583"/>
            <a:ext cx="4191000" cy="913962"/>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28013E3-9182-6934-9D7B-08881FE5A4E5}"/>
              </a:ext>
            </a:extLst>
          </p:cNvPr>
          <p:cNvSpPr/>
          <p:nvPr/>
        </p:nvSpPr>
        <p:spPr>
          <a:xfrm>
            <a:off x="1676401" y="1388116"/>
            <a:ext cx="2864296" cy="1938992"/>
          </a:xfrm>
          <a:prstGeom prst="rect">
            <a:avLst/>
          </a:prstGeom>
        </p:spPr>
        <p:txBody>
          <a:bodyPr wrap="square">
            <a:spAutoFit/>
          </a:bodyPr>
          <a:lstStyle/>
          <a:p>
            <a:pPr lvl="0" algn="ctr" defTabSz="1371600">
              <a:spcAft>
                <a:spcPts val="1125"/>
              </a:spcAft>
              <a:defRPr/>
            </a:pP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học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thức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tài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hoa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tao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nhã</a:t>
            </a:r>
            <a:endParaRPr lang="en-US" sz="4000" dirty="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endParaRPr>
          </a:p>
        </p:txBody>
      </p:sp>
      <p:sp>
        <p:nvSpPr>
          <p:cNvPr id="11" name="TextBox 4">
            <a:extLst>
              <a:ext uri="{FF2B5EF4-FFF2-40B4-BE49-F238E27FC236}">
                <a16:creationId xmlns:a16="http://schemas.microsoft.com/office/drawing/2014/main" id="{F48BF554-F981-F28C-1B8F-BEA8312F2772}"/>
              </a:ext>
            </a:extLst>
          </p:cNvPr>
          <p:cNvSpPr txBox="1"/>
          <p:nvPr/>
        </p:nvSpPr>
        <p:spPr>
          <a:xfrm>
            <a:off x="1219200" y="8423315"/>
            <a:ext cx="16459200" cy="737510"/>
          </a:xfrm>
          <a:prstGeom prst="rect">
            <a:avLst/>
          </a:prstGeom>
        </p:spPr>
        <p:txBody>
          <a:bodyPr wrap="square" lIns="0" tIns="0" rIns="0" bIns="0" rtlCol="0" anchor="t">
            <a:spAutoFit/>
          </a:bodyPr>
          <a:lstStyle/>
          <a:p>
            <a:pPr algn="just">
              <a:lnSpc>
                <a:spcPts val="6299"/>
              </a:lnSpc>
              <a:spcBef>
                <a:spcPct val="0"/>
              </a:spcBef>
            </a:pPr>
            <a:r>
              <a:rPr lang="en-US" sz="4400" b="1" dirty="0">
                <a:latin typeface="Times New Roman" panose="02020603050405020304" pitchFamily="18" charset="0"/>
                <a:cs typeface="Times New Roman" panose="02020603050405020304" pitchFamily="18" charset="0"/>
                <a:sym typeface="Wingdings" panose="05000000000000000000" pitchFamily="2" charset="2"/>
              </a:rPr>
              <a: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Khẳng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định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bản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lĩnh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khao </a:t>
            </a:r>
            <a:r>
              <a:rPr lang="en-US" sz="4400" b="1" dirty="0" err="1">
                <a:latin typeface="Times New Roman" panose="02020603050405020304" pitchFamily="18" charset="0"/>
                <a:cs typeface="Times New Roman" panose="02020603050405020304" pitchFamily="18" charset="0"/>
              </a:rPr>
              <a:t>khát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mãnh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liệt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người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phụ</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nữ</a:t>
            </a:r>
            <a:r>
              <a:rPr lang="en-US" sz="4400" b="1" dirty="0">
                <a:latin typeface="Times New Roman" panose="02020603050405020304" pitchFamily="18" charset="0"/>
                <a:cs typeface="Times New Roman" panose="02020603050405020304" pitchFamily="18" charset="0"/>
              </a:rPr>
              <a:t>.</a:t>
            </a:r>
          </a:p>
        </p:txBody>
      </p:sp>
      <p:sp>
        <p:nvSpPr>
          <p:cNvPr id="12" name="Freeform 3">
            <a:extLst>
              <a:ext uri="{FF2B5EF4-FFF2-40B4-BE49-F238E27FC236}">
                <a16:creationId xmlns:a16="http://schemas.microsoft.com/office/drawing/2014/main" id="{FA27FDAC-96F4-3148-251F-C699DC618D1F}"/>
              </a:ext>
            </a:extLst>
          </p:cNvPr>
          <p:cNvSpPr/>
          <p:nvPr/>
        </p:nvSpPr>
        <p:spPr>
          <a:xfrm>
            <a:off x="16719282" y="-538426"/>
            <a:ext cx="2597596" cy="7715632"/>
          </a:xfrm>
          <a:custGeom>
            <a:avLst/>
            <a:gdLst/>
            <a:ahLst/>
            <a:cxnLst/>
            <a:rect l="l" t="t" r="r" b="b"/>
            <a:pathLst>
              <a:path w="1385316" h="4114800">
                <a:moveTo>
                  <a:pt x="0" y="0"/>
                </a:moveTo>
                <a:lnTo>
                  <a:pt x="1385316" y="0"/>
                </a:lnTo>
                <a:lnTo>
                  <a:pt x="138531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3099709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circle(in)">
                                      <p:cBhvr>
                                        <p:cTn id="20" dur="20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barn(inVertical)">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down)">
                                      <p:cBhvr>
                                        <p:cTn id="4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animBg="1"/>
      <p:bldP spid="9" grpId="0"/>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E0862730-FD91-9150-6CC8-52862F572187}"/>
              </a:ext>
            </a:extLst>
          </p:cNvPr>
          <p:cNvSpPr/>
          <p:nvPr/>
        </p:nvSpPr>
        <p:spPr>
          <a:xfrm>
            <a:off x="9144000" y="2857500"/>
            <a:ext cx="5412347" cy="7096665"/>
          </a:xfrm>
          <a:custGeom>
            <a:avLst/>
            <a:gdLst/>
            <a:ahLst/>
            <a:cxnLst/>
            <a:rect l="l" t="t" r="r" b="b"/>
            <a:pathLst>
              <a:path w="5412347" h="7096665">
                <a:moveTo>
                  <a:pt x="0" y="0"/>
                </a:moveTo>
                <a:lnTo>
                  <a:pt x="5412348" y="0"/>
                </a:lnTo>
                <a:lnTo>
                  <a:pt x="5412348" y="7096665"/>
                </a:lnTo>
                <a:lnTo>
                  <a:pt x="0" y="7096665"/>
                </a:lnTo>
                <a:lnTo>
                  <a:pt x="0" y="0"/>
                </a:lnTo>
                <a:close/>
              </a:path>
            </a:pathLst>
          </a:custGeom>
          <a:blipFill>
            <a:blip r:embed="rId3"/>
            <a:stretch>
              <a:fillRect/>
            </a:stretch>
          </a:blipFill>
        </p:spPr>
        <p:txBody>
          <a:bodyPr/>
          <a:lstStyle/>
          <a:p>
            <a:endParaRPr lang="en-US"/>
          </a:p>
        </p:txBody>
      </p:sp>
      <p:sp>
        <p:nvSpPr>
          <p:cNvPr id="2" name="Freeform 2">
            <a:extLst>
              <a:ext uri="{FF2B5EF4-FFF2-40B4-BE49-F238E27FC236}">
                <a16:creationId xmlns:a16="http://schemas.microsoft.com/office/drawing/2014/main" id="{F369E0D5-759F-2EDD-5A5F-986E3D7918FD}"/>
              </a:ext>
            </a:extLst>
          </p:cNvPr>
          <p:cNvSpPr/>
          <p:nvPr/>
        </p:nvSpPr>
        <p:spPr>
          <a:xfrm rot="21198139">
            <a:off x="12857314" y="467093"/>
            <a:ext cx="5295527" cy="6492005"/>
          </a:xfrm>
          <a:custGeom>
            <a:avLst/>
            <a:gdLst/>
            <a:ahLst/>
            <a:cxnLst/>
            <a:rect l="l" t="t" r="r" b="b"/>
            <a:pathLst>
              <a:path w="5295527" h="6492005">
                <a:moveTo>
                  <a:pt x="0" y="0"/>
                </a:moveTo>
                <a:lnTo>
                  <a:pt x="5295527" y="0"/>
                </a:lnTo>
                <a:lnTo>
                  <a:pt x="5295527" y="6492006"/>
                </a:lnTo>
                <a:lnTo>
                  <a:pt x="0" y="6492006"/>
                </a:lnTo>
                <a:lnTo>
                  <a:pt x="0" y="0"/>
                </a:lnTo>
                <a:close/>
              </a:path>
            </a:pathLst>
          </a:custGeom>
          <a:blipFill>
            <a:blip r:embed="rId4"/>
            <a:stretch>
              <a:fillRect/>
            </a:stretch>
          </a:blipFill>
        </p:spPr>
        <p:txBody>
          <a:bodyPr/>
          <a:lstStyle/>
          <a:p>
            <a:endParaRPr lang="en-US"/>
          </a:p>
        </p:txBody>
      </p:sp>
      <p:sp>
        <p:nvSpPr>
          <p:cNvPr id="4" name="Rectangle 3">
            <a:extLst>
              <a:ext uri="{FF2B5EF4-FFF2-40B4-BE49-F238E27FC236}">
                <a16:creationId xmlns:a16="http://schemas.microsoft.com/office/drawing/2014/main" id="{72513F73-F3E8-DFC2-73D1-2C194EC03490}"/>
              </a:ext>
            </a:extLst>
          </p:cNvPr>
          <p:cNvSpPr/>
          <p:nvPr/>
        </p:nvSpPr>
        <p:spPr>
          <a:xfrm>
            <a:off x="457200" y="3543300"/>
            <a:ext cx="8458200" cy="3280385"/>
          </a:xfrm>
          <a:prstGeom prst="rect">
            <a:avLst/>
          </a:prstGeom>
        </p:spPr>
        <p:txBody>
          <a:bodyPr wrap="square">
            <a:spAutoFit/>
          </a:bodyPr>
          <a:lstStyle/>
          <a:p>
            <a:pPr lvl="0" algn="ctr" defTabSz="1371600">
              <a:spcAft>
                <a:spcPts val="1125"/>
              </a:spcAft>
              <a:defRPr/>
            </a:pPr>
            <a:r>
              <a:rPr lang="en-US" sz="6600" dirty="0">
                <a:solidFill>
                  <a:srgbClr val="C00000"/>
                </a:solidFill>
                <a:latin typeface="#9Slide07 SVNGuerrilla" panose="00000500000000000000" pitchFamily="2" charset="0"/>
                <a:ea typeface="Times New Roman" panose="02020603050405020304" pitchFamily="18" charset="0"/>
                <a:cs typeface="Times New Roman" panose="02020603050405020304" pitchFamily="18" charset="0"/>
              </a:rPr>
              <a:t>3.</a:t>
            </a:r>
          </a:p>
          <a:p>
            <a:pPr lvl="0" algn="ctr" defTabSz="1371600">
              <a:spcAft>
                <a:spcPts val="1125"/>
              </a:spcAft>
              <a:defRPr/>
            </a:pPr>
            <a:r>
              <a:rPr lang="en-US" sz="6600" dirty="0" err="1">
                <a:solidFill>
                  <a:srgbClr val="C00000"/>
                </a:solidFill>
                <a:latin typeface="#9Slide07 SVNGuerrilla" panose="00000500000000000000" pitchFamily="2" charset="0"/>
                <a:ea typeface="Times New Roman" panose="02020603050405020304" pitchFamily="18" charset="0"/>
                <a:cs typeface="Times New Roman" panose="02020603050405020304" pitchFamily="18" charset="0"/>
              </a:rPr>
              <a:t>Chủ</a:t>
            </a:r>
            <a:r>
              <a:rPr lang="en-US" sz="6600" dirty="0">
                <a:solidFill>
                  <a:srgbClr val="C00000"/>
                </a:solidFill>
                <a:latin typeface="#9Slide07 SVNGuerrilla" panose="00000500000000000000" pitchFamily="2" charset="0"/>
                <a:ea typeface="Times New Roman" panose="02020603050405020304" pitchFamily="18" charset="0"/>
                <a:cs typeface="Times New Roman" panose="02020603050405020304" pitchFamily="18" charset="0"/>
              </a:rPr>
              <a:t> </a:t>
            </a:r>
            <a:r>
              <a:rPr lang="en-US" sz="6600" dirty="0" err="1">
                <a:solidFill>
                  <a:srgbClr val="C00000"/>
                </a:solidFill>
                <a:latin typeface="#9Slide07 SVNGuerrilla" panose="00000500000000000000" pitchFamily="2" charset="0"/>
                <a:ea typeface="Times New Roman" panose="02020603050405020304" pitchFamily="18" charset="0"/>
                <a:cs typeface="Times New Roman" panose="02020603050405020304" pitchFamily="18" charset="0"/>
              </a:rPr>
              <a:t>đề</a:t>
            </a:r>
            <a:r>
              <a:rPr lang="en-US" sz="6600" dirty="0">
                <a:solidFill>
                  <a:srgbClr val="C00000"/>
                </a:solidFill>
                <a:latin typeface="#9Slide07 SVNGuerrilla" panose="00000500000000000000" pitchFamily="2" charset="0"/>
                <a:ea typeface="Times New Roman" panose="02020603050405020304" pitchFamily="18" charset="0"/>
                <a:cs typeface="Times New Roman" panose="02020603050405020304" pitchFamily="18" charset="0"/>
              </a:rPr>
              <a:t> </a:t>
            </a:r>
            <a:r>
              <a:rPr lang="en-US" sz="6600" dirty="0" err="1">
                <a:solidFill>
                  <a:srgbClr val="C00000"/>
                </a:solidFill>
                <a:latin typeface="#9Slide07 SVNGuerrilla" panose="00000500000000000000" pitchFamily="2" charset="0"/>
                <a:ea typeface="Times New Roman" panose="02020603050405020304" pitchFamily="18" charset="0"/>
                <a:cs typeface="Times New Roman" panose="02020603050405020304" pitchFamily="18" charset="0"/>
              </a:rPr>
              <a:t>và</a:t>
            </a:r>
            <a:r>
              <a:rPr lang="en-US" sz="6600" dirty="0">
                <a:solidFill>
                  <a:srgbClr val="C00000"/>
                </a:solidFill>
                <a:latin typeface="#9Slide07 SVNGuerrilla" panose="00000500000000000000" pitchFamily="2" charset="0"/>
                <a:ea typeface="Times New Roman" panose="02020603050405020304" pitchFamily="18" charset="0"/>
                <a:cs typeface="Times New Roman" panose="02020603050405020304" pitchFamily="18" charset="0"/>
              </a:rPr>
              <a:t> </a:t>
            </a:r>
            <a:r>
              <a:rPr lang="en-US" sz="6600" dirty="0" err="1">
                <a:solidFill>
                  <a:srgbClr val="C00000"/>
                </a:solidFill>
                <a:latin typeface="#9Slide07 SVNGuerrilla" panose="00000500000000000000" pitchFamily="2" charset="0"/>
                <a:ea typeface="Times New Roman" panose="02020603050405020304" pitchFamily="18" charset="0"/>
                <a:cs typeface="Times New Roman" panose="02020603050405020304" pitchFamily="18" charset="0"/>
              </a:rPr>
              <a:t>tư</a:t>
            </a:r>
            <a:r>
              <a:rPr lang="en-US" sz="6600" dirty="0">
                <a:solidFill>
                  <a:srgbClr val="C00000"/>
                </a:solidFill>
                <a:latin typeface="#9Slide07 SVNGuerrilla" panose="00000500000000000000" pitchFamily="2" charset="0"/>
                <a:ea typeface="Times New Roman" panose="02020603050405020304" pitchFamily="18" charset="0"/>
                <a:cs typeface="Times New Roman" panose="02020603050405020304" pitchFamily="18" charset="0"/>
              </a:rPr>
              <a:t> </a:t>
            </a:r>
            <a:r>
              <a:rPr lang="en-US" sz="6600" dirty="0" err="1">
                <a:solidFill>
                  <a:srgbClr val="C00000"/>
                </a:solidFill>
                <a:latin typeface="#9Slide07 SVNGuerrilla" panose="00000500000000000000" pitchFamily="2" charset="0"/>
                <a:ea typeface="Times New Roman" panose="02020603050405020304" pitchFamily="18" charset="0"/>
                <a:cs typeface="Times New Roman" panose="02020603050405020304" pitchFamily="18" charset="0"/>
              </a:rPr>
              <a:t>tưởng</a:t>
            </a:r>
            <a:r>
              <a:rPr lang="en-US" sz="6600" dirty="0">
                <a:solidFill>
                  <a:srgbClr val="C00000"/>
                </a:solidFill>
                <a:latin typeface="#9Slide07 SVNGuerrilla" panose="00000500000000000000" pitchFamily="2" charset="0"/>
                <a:ea typeface="Times New Roman" panose="02020603050405020304" pitchFamily="18" charset="0"/>
                <a:cs typeface="Times New Roman" panose="02020603050405020304" pitchFamily="18" charset="0"/>
              </a:rPr>
              <a:t>, </a:t>
            </a:r>
            <a:r>
              <a:rPr lang="en-US" sz="6600" dirty="0" err="1">
                <a:solidFill>
                  <a:srgbClr val="C00000"/>
                </a:solidFill>
                <a:latin typeface="#9Slide07 SVNGuerrilla" panose="00000500000000000000" pitchFamily="2" charset="0"/>
                <a:ea typeface="Times New Roman" panose="02020603050405020304" pitchFamily="18" charset="0"/>
                <a:cs typeface="Times New Roman" panose="02020603050405020304" pitchFamily="18" charset="0"/>
              </a:rPr>
              <a:t>tình</a:t>
            </a:r>
            <a:r>
              <a:rPr lang="en-US" sz="6600" dirty="0">
                <a:solidFill>
                  <a:srgbClr val="C00000"/>
                </a:solidFill>
                <a:latin typeface="#9Slide07 SVNGuerrilla" panose="00000500000000000000" pitchFamily="2" charset="0"/>
                <a:ea typeface="Times New Roman" panose="02020603050405020304" pitchFamily="18" charset="0"/>
                <a:cs typeface="Times New Roman" panose="02020603050405020304" pitchFamily="18" charset="0"/>
              </a:rPr>
              <a:t> </a:t>
            </a:r>
            <a:r>
              <a:rPr lang="en-US" sz="6600" dirty="0" err="1">
                <a:solidFill>
                  <a:srgbClr val="C00000"/>
                </a:solidFill>
                <a:latin typeface="#9Slide07 SVNGuerrilla" panose="00000500000000000000" pitchFamily="2" charset="0"/>
                <a:ea typeface="Times New Roman" panose="02020603050405020304" pitchFamily="18" charset="0"/>
                <a:cs typeface="Times New Roman" panose="02020603050405020304" pitchFamily="18" charset="0"/>
              </a:rPr>
              <a:t>cảm</a:t>
            </a:r>
            <a:r>
              <a:rPr lang="en-US" sz="6600" dirty="0">
                <a:solidFill>
                  <a:srgbClr val="C00000"/>
                </a:solidFill>
                <a:latin typeface="#9Slide07 SVNGuerrilla" panose="00000500000000000000" pitchFamily="2" charset="0"/>
                <a:ea typeface="Times New Roman" panose="02020603050405020304" pitchFamily="18" charset="0"/>
                <a:cs typeface="Times New Roman" panose="02020603050405020304" pitchFamily="18" charset="0"/>
              </a:rPr>
              <a:t> </a:t>
            </a:r>
            <a:r>
              <a:rPr lang="en-US" sz="6600" dirty="0" err="1">
                <a:solidFill>
                  <a:srgbClr val="C00000"/>
                </a:solidFill>
                <a:latin typeface="#9Slide07 SVNGuerrilla" panose="00000500000000000000" pitchFamily="2" charset="0"/>
                <a:ea typeface="Times New Roman" panose="02020603050405020304" pitchFamily="18" charset="0"/>
                <a:cs typeface="Times New Roman" panose="02020603050405020304" pitchFamily="18" charset="0"/>
              </a:rPr>
              <a:t>của</a:t>
            </a:r>
            <a:r>
              <a:rPr lang="en-US" sz="6600" dirty="0">
                <a:solidFill>
                  <a:srgbClr val="C00000"/>
                </a:solidFill>
                <a:latin typeface="#9Slide07 SVNGuerrilla" panose="00000500000000000000" pitchFamily="2" charset="0"/>
                <a:ea typeface="Times New Roman" panose="02020603050405020304" pitchFamily="18" charset="0"/>
                <a:cs typeface="Times New Roman" panose="02020603050405020304" pitchFamily="18" charset="0"/>
              </a:rPr>
              <a:t> </a:t>
            </a:r>
            <a:r>
              <a:rPr lang="en-US" sz="6600" dirty="0" err="1">
                <a:solidFill>
                  <a:srgbClr val="C00000"/>
                </a:solidFill>
                <a:latin typeface="#9Slide07 SVNGuerrilla" panose="00000500000000000000" pitchFamily="2" charset="0"/>
                <a:ea typeface="Times New Roman" panose="02020603050405020304" pitchFamily="18" charset="0"/>
                <a:cs typeface="Times New Roman" panose="02020603050405020304" pitchFamily="18" charset="0"/>
              </a:rPr>
              <a:t>tác</a:t>
            </a:r>
            <a:r>
              <a:rPr lang="en-US" sz="6600" dirty="0">
                <a:solidFill>
                  <a:srgbClr val="C00000"/>
                </a:solidFill>
                <a:latin typeface="#9Slide07 SVNGuerrilla" panose="00000500000000000000" pitchFamily="2" charset="0"/>
                <a:ea typeface="Times New Roman" panose="02020603050405020304" pitchFamily="18" charset="0"/>
                <a:cs typeface="Times New Roman" panose="02020603050405020304" pitchFamily="18" charset="0"/>
              </a:rPr>
              <a:t> </a:t>
            </a:r>
            <a:r>
              <a:rPr lang="en-US" sz="6600" dirty="0" err="1">
                <a:solidFill>
                  <a:srgbClr val="C00000"/>
                </a:solidFill>
                <a:latin typeface="#9Slide07 SVNGuerrilla" panose="00000500000000000000" pitchFamily="2" charset="0"/>
                <a:ea typeface="Times New Roman" panose="02020603050405020304" pitchFamily="18" charset="0"/>
                <a:cs typeface="Times New Roman" panose="02020603050405020304" pitchFamily="18" charset="0"/>
              </a:rPr>
              <a:t>giả</a:t>
            </a:r>
            <a:endParaRPr lang="en-US" sz="6600" dirty="0">
              <a:solidFill>
                <a:srgbClr val="C00000"/>
              </a:solidFill>
              <a:latin typeface="#9Slide07 SVNGuerrilla" panose="00000500000000000000" pitchFamily="2" charset="0"/>
              <a:ea typeface="Times New Roman" panose="02020603050405020304" pitchFamily="18" charset="0"/>
              <a:cs typeface="Times New Roman" panose="02020603050405020304" pitchFamily="18" charset="0"/>
            </a:endParaRPr>
          </a:p>
        </p:txBody>
      </p:sp>
      <p:sp>
        <p:nvSpPr>
          <p:cNvPr id="5" name="Freeform 3">
            <a:extLst>
              <a:ext uri="{FF2B5EF4-FFF2-40B4-BE49-F238E27FC236}">
                <a16:creationId xmlns:a16="http://schemas.microsoft.com/office/drawing/2014/main" id="{01B3EEB5-C793-8C6E-B157-8D3B9032C6FD}"/>
              </a:ext>
            </a:extLst>
          </p:cNvPr>
          <p:cNvSpPr/>
          <p:nvPr/>
        </p:nvSpPr>
        <p:spPr>
          <a:xfrm>
            <a:off x="260852" y="262402"/>
            <a:ext cx="2939547" cy="2923397"/>
          </a:xfrm>
          <a:custGeom>
            <a:avLst/>
            <a:gdLst/>
            <a:ahLst/>
            <a:cxnLst/>
            <a:rect l="l" t="t" r="r" b="b"/>
            <a:pathLst>
              <a:path w="4743285" h="4114800">
                <a:moveTo>
                  <a:pt x="0" y="0"/>
                </a:moveTo>
                <a:lnTo>
                  <a:pt x="4743286" y="0"/>
                </a:lnTo>
                <a:lnTo>
                  <a:pt x="4743286" y="4114800"/>
                </a:lnTo>
                <a:lnTo>
                  <a:pt x="0" y="4114800"/>
                </a:lnTo>
                <a:lnTo>
                  <a:pt x="0" y="0"/>
                </a:lnTo>
                <a:close/>
              </a:path>
            </a:pathLst>
          </a:custGeom>
          <a:blipFill>
            <a:blip r:embed="rId5">
              <a:extLst>
                <a:ext uri="{BEBA8EAE-BF5A-486C-A8C5-ECC9F3942E4B}">
                  <a14:imgProps xmlns:a14="http://schemas.microsoft.com/office/drawing/2010/main">
                    <a14:imgLayer r:embed="rId6">
                      <a14:imgEffect>
                        <a14:saturation sat="0"/>
                      </a14:imgEffect>
                    </a14:imgLayer>
                  </a14:imgProps>
                </a:ext>
              </a:extLst>
            </a:blip>
            <a:stretch>
              <a:fillRect/>
            </a:stretch>
          </a:blipFill>
        </p:spPr>
        <p:txBody>
          <a:bodyPr/>
          <a:lstStyle/>
          <a:p>
            <a:endParaRPr lang="en-US"/>
          </a:p>
        </p:txBody>
      </p:sp>
    </p:spTree>
    <p:extLst>
      <p:ext uri="{BB962C8B-B14F-4D97-AF65-F5344CB8AC3E}">
        <p14:creationId xmlns:p14="http://schemas.microsoft.com/office/powerpoint/2010/main" val="1635131744"/>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D1E8CC1-6223-9147-871E-DB47F2C1FE0B}"/>
              </a:ext>
            </a:extLst>
          </p:cNvPr>
          <p:cNvSpPr/>
          <p:nvPr/>
        </p:nvSpPr>
        <p:spPr>
          <a:xfrm>
            <a:off x="1219200" y="2324100"/>
            <a:ext cx="4953000" cy="4832092"/>
          </a:xfrm>
          <a:prstGeom prst="rect">
            <a:avLst/>
          </a:prstGeom>
        </p:spPr>
        <p:txBody>
          <a:bodyPr wrap="square">
            <a:spAutoFit/>
          </a:bodyPr>
          <a:lstStyle/>
          <a:p>
            <a:pPr lvl="0" algn="just" defTabSz="1371600">
              <a:spcAft>
                <a:spcPts val="1125"/>
              </a:spcAft>
              <a:defRPr/>
            </a:pP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Chủ</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đề</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số</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phận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bi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kịch</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của</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người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phụ</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nữ</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trong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xã</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hội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phong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kiến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và</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khát</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vọng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tình</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yêu</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hạnh</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phúc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tha</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thiết</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mãnh</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liệt</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p>
        </p:txBody>
      </p:sp>
      <p:sp>
        <p:nvSpPr>
          <p:cNvPr id="2" name="Rectangle 1">
            <a:extLst>
              <a:ext uri="{FF2B5EF4-FFF2-40B4-BE49-F238E27FC236}">
                <a16:creationId xmlns:a16="http://schemas.microsoft.com/office/drawing/2014/main" id="{A31028F7-E7E0-969F-F37E-9268FD80DF2E}"/>
              </a:ext>
            </a:extLst>
          </p:cNvPr>
          <p:cNvSpPr/>
          <p:nvPr/>
        </p:nvSpPr>
        <p:spPr>
          <a:xfrm>
            <a:off x="11201400" y="2324100"/>
            <a:ext cx="6096000" cy="5509200"/>
          </a:xfrm>
          <a:prstGeom prst="rect">
            <a:avLst/>
          </a:prstGeom>
        </p:spPr>
        <p:txBody>
          <a:bodyPr wrap="square">
            <a:spAutoFit/>
          </a:bodyPr>
          <a:lstStyle/>
          <a:p>
            <a:pPr lvl="0" algn="just" defTabSz="1371600">
              <a:spcAft>
                <a:spcPts val="1125"/>
              </a:spcAft>
              <a:defRPr/>
            </a:pP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Tư</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tưởng</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tình</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cảm</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của</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tác</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giả</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thấu</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hiểu</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đồng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cảm</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với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thân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phận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của</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người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phụ</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nữ</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lỡ</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làng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duyên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phận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khẳng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định</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ngợi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ca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bản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lĩnh</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ý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thức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về</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giá</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trị</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về</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quyền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sống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và</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hạnh</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phúc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của</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họ</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p>
        </p:txBody>
      </p:sp>
      <p:sp>
        <p:nvSpPr>
          <p:cNvPr id="5" name="Freeform 7">
            <a:extLst>
              <a:ext uri="{FF2B5EF4-FFF2-40B4-BE49-F238E27FC236}">
                <a16:creationId xmlns:a16="http://schemas.microsoft.com/office/drawing/2014/main" id="{DDB9178B-D5B6-2FDA-738A-417FFA1082B7}"/>
              </a:ext>
            </a:extLst>
          </p:cNvPr>
          <p:cNvSpPr/>
          <p:nvPr/>
        </p:nvSpPr>
        <p:spPr>
          <a:xfrm>
            <a:off x="6705600" y="2887579"/>
            <a:ext cx="3579470" cy="7399421"/>
          </a:xfrm>
          <a:custGeom>
            <a:avLst/>
            <a:gdLst/>
            <a:ahLst/>
            <a:cxnLst/>
            <a:rect l="l" t="t" r="r" b="b"/>
            <a:pathLst>
              <a:path w="3981069" h="8229600">
                <a:moveTo>
                  <a:pt x="0" y="0"/>
                </a:moveTo>
                <a:lnTo>
                  <a:pt x="3981068" y="0"/>
                </a:lnTo>
                <a:lnTo>
                  <a:pt x="3981068" y="8229600"/>
                </a:lnTo>
                <a:lnTo>
                  <a:pt x="0" y="8229600"/>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2942722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54F7E70-31BD-07EE-A037-194977156777}"/>
              </a:ext>
            </a:extLst>
          </p:cNvPr>
          <p:cNvSpPr/>
          <p:nvPr/>
        </p:nvSpPr>
        <p:spPr>
          <a:xfrm>
            <a:off x="3962400" y="3467100"/>
            <a:ext cx="16611600" cy="2449388"/>
          </a:xfrm>
          <a:prstGeom prst="rect">
            <a:avLst/>
          </a:prstGeom>
        </p:spPr>
        <p:txBody>
          <a:bodyPr wrap="square">
            <a:spAutoFit/>
          </a:bodyPr>
          <a:lstStyle/>
          <a:p>
            <a:pPr lvl="0" algn="ctr" defTabSz="1371600">
              <a:spcAft>
                <a:spcPts val="1125"/>
              </a:spcAft>
              <a:defRPr/>
            </a:pPr>
            <a:r>
              <a:rPr lang="en-US" sz="7200" dirty="0">
                <a:solidFill>
                  <a:srgbClr val="C00000"/>
                </a:solidFill>
                <a:latin typeface="#9Slide07 SVNGuerrilla" panose="00000500000000000000" pitchFamily="2" charset="0"/>
                <a:ea typeface="Times New Roman" panose="02020603050405020304" pitchFamily="18" charset="0"/>
                <a:cs typeface="Times New Roman" panose="02020603050405020304" pitchFamily="18" charset="0"/>
              </a:rPr>
              <a:t>iii.</a:t>
            </a:r>
          </a:p>
          <a:p>
            <a:pPr lvl="0" algn="ctr" defTabSz="1371600">
              <a:spcAft>
                <a:spcPts val="1125"/>
              </a:spcAft>
              <a:defRPr/>
            </a:pPr>
            <a:r>
              <a:rPr lang="en-US" sz="7200" dirty="0" err="1">
                <a:solidFill>
                  <a:srgbClr val="C00000"/>
                </a:solidFill>
                <a:latin typeface="#9Slide07 SVNGuerrilla" panose="00000500000000000000" pitchFamily="2" charset="0"/>
                <a:ea typeface="Times New Roman" panose="02020603050405020304" pitchFamily="18" charset="0"/>
                <a:cs typeface="Times New Roman" panose="02020603050405020304" pitchFamily="18" charset="0"/>
              </a:rPr>
              <a:t>TổNG</a:t>
            </a:r>
            <a:r>
              <a:rPr lang="en-US" sz="7200" dirty="0">
                <a:solidFill>
                  <a:srgbClr val="C00000"/>
                </a:solidFill>
                <a:latin typeface="#9Slide07 SVNGuerrilla" panose="00000500000000000000" pitchFamily="2" charset="0"/>
                <a:ea typeface="Times New Roman" panose="02020603050405020304" pitchFamily="18" charset="0"/>
                <a:cs typeface="Times New Roman" panose="02020603050405020304" pitchFamily="18" charset="0"/>
              </a:rPr>
              <a:t> </a:t>
            </a:r>
            <a:r>
              <a:rPr lang="en-US" sz="7200" dirty="0" err="1">
                <a:solidFill>
                  <a:srgbClr val="C00000"/>
                </a:solidFill>
                <a:latin typeface="#9Slide07 SVNGuerrilla" panose="00000500000000000000" pitchFamily="2" charset="0"/>
                <a:ea typeface="Times New Roman" panose="02020603050405020304" pitchFamily="18" charset="0"/>
                <a:cs typeface="Times New Roman" panose="02020603050405020304" pitchFamily="18" charset="0"/>
              </a:rPr>
              <a:t>kết</a:t>
            </a:r>
            <a:endParaRPr lang="en-US" sz="7200" dirty="0">
              <a:solidFill>
                <a:srgbClr val="C00000"/>
              </a:solidFill>
              <a:latin typeface="#9Slide07 SVNGuerrilla" panose="00000500000000000000" pitchFamily="2" charset="0"/>
              <a:ea typeface="Times New Roman" panose="02020603050405020304" pitchFamily="18" charset="0"/>
              <a:cs typeface="Times New Roman" panose="02020603050405020304" pitchFamily="18" charset="0"/>
            </a:endParaRPr>
          </a:p>
        </p:txBody>
      </p:sp>
      <p:sp>
        <p:nvSpPr>
          <p:cNvPr id="4" name="Freeform 2">
            <a:extLst>
              <a:ext uri="{FF2B5EF4-FFF2-40B4-BE49-F238E27FC236}">
                <a16:creationId xmlns:a16="http://schemas.microsoft.com/office/drawing/2014/main" id="{92A65081-FF26-D085-4134-B3EF8357EB56}"/>
              </a:ext>
            </a:extLst>
          </p:cNvPr>
          <p:cNvSpPr/>
          <p:nvPr/>
        </p:nvSpPr>
        <p:spPr>
          <a:xfrm>
            <a:off x="914400" y="571500"/>
            <a:ext cx="6737684" cy="8260005"/>
          </a:xfrm>
          <a:custGeom>
            <a:avLst/>
            <a:gdLst/>
            <a:ahLst/>
            <a:cxnLst/>
            <a:rect l="l" t="t" r="r" b="b"/>
            <a:pathLst>
              <a:path w="5295527" h="6492005">
                <a:moveTo>
                  <a:pt x="0" y="0"/>
                </a:moveTo>
                <a:lnTo>
                  <a:pt x="5295527" y="0"/>
                </a:lnTo>
                <a:lnTo>
                  <a:pt x="5295527" y="6492006"/>
                </a:lnTo>
                <a:lnTo>
                  <a:pt x="0" y="6492006"/>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4041460739"/>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8C109B-8F17-515C-62A5-4117B1674DBF}"/>
              </a:ext>
            </a:extLst>
          </p:cNvPr>
          <p:cNvSpPr/>
          <p:nvPr/>
        </p:nvSpPr>
        <p:spPr>
          <a:xfrm>
            <a:off x="228600" y="190500"/>
            <a:ext cx="8686800" cy="9906000"/>
          </a:xfrm>
          <a:prstGeom prst="rect">
            <a:avLst/>
          </a:prstGeom>
          <a:solidFill>
            <a:srgbClr val="E7E5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26F1B1B-7575-B45F-3076-92EC39175A7E}"/>
              </a:ext>
            </a:extLst>
          </p:cNvPr>
          <p:cNvSpPr txBox="1"/>
          <p:nvPr/>
        </p:nvSpPr>
        <p:spPr>
          <a:xfrm>
            <a:off x="9220200" y="1562100"/>
            <a:ext cx="8077200" cy="6863417"/>
          </a:xfrm>
          <a:prstGeom prst="rect">
            <a:avLst/>
          </a:prstGeom>
          <a:noFill/>
        </p:spPr>
        <p:txBody>
          <a:bodyPr wrap="square">
            <a:spAutoFit/>
          </a:bodyPr>
          <a:lstStyle/>
          <a:p>
            <a:pPr algn="ctr"/>
            <a:r>
              <a:rPr lang="en-US" sz="4400" b="1" i="0" dirty="0">
                <a:solidFill>
                  <a:srgbClr val="212529"/>
                </a:solidFill>
                <a:effectLst/>
                <a:latin typeface="Times New Roman" panose="02020603050405020304" pitchFamily="18" charset="0"/>
                <a:cs typeface="Times New Roman" panose="02020603050405020304" pitchFamily="18" charset="0"/>
              </a:rPr>
              <a:t>2. </a:t>
            </a:r>
            <a:r>
              <a:rPr lang="en-US" sz="4400" b="1" i="0" dirty="0" err="1">
                <a:solidFill>
                  <a:srgbClr val="212529"/>
                </a:solidFill>
                <a:effectLst/>
                <a:latin typeface="Times New Roman" panose="02020603050405020304" pitchFamily="18" charset="0"/>
                <a:cs typeface="Times New Roman" panose="02020603050405020304" pitchFamily="18" charset="0"/>
              </a:rPr>
              <a:t>Nộ</a:t>
            </a:r>
            <a:r>
              <a:rPr lang="en-US" sz="4400" b="1" dirty="0" err="1">
                <a:solidFill>
                  <a:srgbClr val="212529"/>
                </a:solidFill>
                <a:latin typeface="Times New Roman" panose="02020603050405020304" pitchFamily="18" charset="0"/>
                <a:cs typeface="Times New Roman" panose="02020603050405020304" pitchFamily="18" charset="0"/>
              </a:rPr>
              <a:t>i</a:t>
            </a:r>
            <a:r>
              <a:rPr lang="en-US" sz="4400" b="1" dirty="0">
                <a:solidFill>
                  <a:srgbClr val="212529"/>
                </a:solidFill>
                <a:latin typeface="Times New Roman" panose="02020603050405020304" pitchFamily="18" charset="0"/>
                <a:cs typeface="Times New Roman" panose="02020603050405020304" pitchFamily="18" charset="0"/>
              </a:rPr>
              <a:t> dung</a:t>
            </a:r>
          </a:p>
          <a:p>
            <a:pPr algn="ctr"/>
            <a:endParaRPr lang="en-US" sz="4400" b="1" i="0" dirty="0">
              <a:solidFill>
                <a:srgbClr val="212529"/>
              </a:solidFill>
              <a:effectLst/>
              <a:latin typeface="Times New Roman" panose="02020603050405020304" pitchFamily="18" charset="0"/>
              <a:cs typeface="Times New Roman" panose="02020603050405020304" pitchFamily="18" charset="0"/>
            </a:endParaRPr>
          </a:p>
          <a:p>
            <a:pPr algn="just"/>
            <a:r>
              <a:rPr lang="vi-VN" sz="4400" b="0" i="0" dirty="0">
                <a:solidFill>
                  <a:srgbClr val="212529"/>
                </a:solidFill>
                <a:effectLst/>
                <a:latin typeface="Times New Roman" panose="02020603050405020304" pitchFamily="18" charset="0"/>
                <a:cs typeface="Times New Roman" panose="02020603050405020304" pitchFamily="18" charset="0"/>
              </a:rPr>
              <a:t>- Bài thơ là lời bộc bạch sâu sắc về duyên phận hẩm hiu của người phụ nữ lỡ thì trong xã hội phong kiến xưa. Đồng thời, bài thơ còn thể hiện tâm trạng ý thức cá nhân mạnh mẽ, dám thách thức số phận, tin tưởng vào chính mình của nữ sĩ Hồ Xuân Hương. </a:t>
            </a:r>
            <a:endParaRPr lang="en-US" sz="44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3FE4EE90-107E-C674-36D8-C416C63F14E2}"/>
              </a:ext>
            </a:extLst>
          </p:cNvPr>
          <p:cNvSpPr txBox="1"/>
          <p:nvPr/>
        </p:nvSpPr>
        <p:spPr>
          <a:xfrm>
            <a:off x="609600" y="1562100"/>
            <a:ext cx="7924800" cy="6186309"/>
          </a:xfrm>
          <a:prstGeom prst="rect">
            <a:avLst/>
          </a:prstGeom>
          <a:noFill/>
        </p:spPr>
        <p:txBody>
          <a:bodyPr wrap="square">
            <a:spAutoFit/>
          </a:bodyPr>
          <a:lstStyle/>
          <a:p>
            <a:pPr algn="ctr"/>
            <a:r>
              <a:rPr lang="en-US" sz="4400" b="1" dirty="0">
                <a:latin typeface="Times New Roman" panose="02020603050405020304" pitchFamily="18" charset="0"/>
                <a:cs typeface="Times New Roman" panose="02020603050405020304" pitchFamily="18" charset="0"/>
              </a:rPr>
              <a:t>1.</a:t>
            </a:r>
            <a:r>
              <a:rPr lang="vi-VN" sz="4400" b="1" dirty="0">
                <a:latin typeface="Times New Roman" panose="02020603050405020304" pitchFamily="18" charset="0"/>
                <a:cs typeface="Times New Roman" panose="02020603050405020304" pitchFamily="18" charset="0"/>
              </a:rPr>
              <a:t> Nghệ thuật</a:t>
            </a:r>
            <a:endParaRPr lang="en-US" sz="4400" b="1" dirty="0">
              <a:latin typeface="Times New Roman" panose="02020603050405020304" pitchFamily="18" charset="0"/>
              <a:cs typeface="Times New Roman" panose="02020603050405020304" pitchFamily="18" charset="0"/>
            </a:endParaRPr>
          </a:p>
          <a:p>
            <a:pPr algn="ctr"/>
            <a:endParaRPr lang="vi-VN" sz="4400" b="1" dirty="0">
              <a:latin typeface="Times New Roman" panose="02020603050405020304" pitchFamily="18" charset="0"/>
              <a:cs typeface="Times New Roman" panose="02020603050405020304" pitchFamily="18" charset="0"/>
            </a:endParaRPr>
          </a:p>
          <a:p>
            <a:pPr algn="just"/>
            <a:r>
              <a:rPr lang="vi-VN" sz="4400" dirty="0">
                <a:latin typeface="Times New Roman" panose="02020603050405020304" pitchFamily="18" charset="0"/>
                <a:cs typeface="Times New Roman" panose="02020603050405020304" pitchFamily="18" charset="0"/>
              </a:rPr>
              <a:t>- Thể thơ thất ngôn bát cú Đường luật được Việt hóa trở nên gần gũi, dễ tiếp nhận. </a:t>
            </a:r>
          </a:p>
          <a:p>
            <a:pPr algn="just"/>
            <a:r>
              <a:rPr lang="vi-VN" sz="4400" dirty="0">
                <a:latin typeface="Times New Roman" panose="02020603050405020304" pitchFamily="18" charset="0"/>
                <a:cs typeface="Times New Roman" panose="02020603050405020304" pitchFamily="18" charset="0"/>
              </a:rPr>
              <a:t>- Ngôn ngữ vừa tinh tế vừa táo bạo mang đậm cá tính của nữ sĩ Hồ Xuân Hương. </a:t>
            </a:r>
          </a:p>
          <a:p>
            <a:pPr algn="just"/>
            <a:r>
              <a:rPr lang="vi-VN" sz="4400" dirty="0">
                <a:latin typeface="Times New Roman" panose="02020603050405020304" pitchFamily="18" charset="0"/>
                <a:cs typeface="Times New Roman" panose="02020603050405020304" pitchFamily="18" charset="0"/>
              </a:rPr>
              <a:t>-</a:t>
            </a:r>
            <a:r>
              <a:rPr lang="en-US" sz="4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886864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78F4970-4EA4-F53C-7277-820EE3B97FB1}"/>
              </a:ext>
            </a:extLst>
          </p:cNvPr>
          <p:cNvPicPr>
            <a:picLocks noChangeAspect="1"/>
          </p:cNvPicPr>
          <p:nvPr/>
        </p:nvPicPr>
        <p:blipFill>
          <a:blip r:embed="rId3"/>
          <a:srcRect l="24891" r="35626"/>
          <a:stretch/>
        </p:blipFill>
        <p:spPr>
          <a:xfrm>
            <a:off x="20" y="-96244"/>
            <a:ext cx="5943580" cy="10424641"/>
          </a:xfrm>
          <a:custGeom>
            <a:avLst/>
            <a:gdLst/>
            <a:ahLst/>
            <a:cxnLst/>
            <a:rect l="l" t="t" r="r" b="b"/>
            <a:pathLst>
              <a:path w="3910084" h="6858000">
                <a:moveTo>
                  <a:pt x="0" y="0"/>
                </a:moveTo>
                <a:lnTo>
                  <a:pt x="2996382" y="0"/>
                </a:lnTo>
                <a:lnTo>
                  <a:pt x="3563333" y="1750276"/>
                </a:lnTo>
                <a:lnTo>
                  <a:pt x="3910084" y="6054385"/>
                </a:lnTo>
                <a:lnTo>
                  <a:pt x="3791309" y="6858000"/>
                </a:lnTo>
                <a:lnTo>
                  <a:pt x="0" y="6858000"/>
                </a:lnTo>
                <a:close/>
              </a:path>
            </a:pathLst>
          </a:custGeom>
        </p:spPr>
      </p:pic>
      <p:pic>
        <p:nvPicPr>
          <p:cNvPr id="7" name="Picture 2" descr="Phụ nữ hiện đại là những người không cô đơn - ELLE.VN">
            <a:extLst>
              <a:ext uri="{FF2B5EF4-FFF2-40B4-BE49-F238E27FC236}">
                <a16:creationId xmlns:a16="http://schemas.microsoft.com/office/drawing/2014/main" id="{B4683AFB-F271-10DC-59C2-F448BF7CBD4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10262" r="11902"/>
          <a:stretch/>
        </p:blipFill>
        <p:spPr bwMode="auto">
          <a:xfrm>
            <a:off x="12344399" y="0"/>
            <a:ext cx="5943601" cy="10424640"/>
          </a:xfrm>
          <a:custGeom>
            <a:avLst/>
            <a:gdLst/>
            <a:ahLst/>
            <a:cxnLst/>
            <a:rect l="l" t="t" r="r" b="b"/>
            <a:pathLst>
              <a:path w="3910084" h="6858000">
                <a:moveTo>
                  <a:pt x="118775" y="0"/>
                </a:moveTo>
                <a:lnTo>
                  <a:pt x="3910084" y="0"/>
                </a:lnTo>
                <a:lnTo>
                  <a:pt x="3910084" y="6858000"/>
                </a:lnTo>
                <a:lnTo>
                  <a:pt x="913702" y="6858000"/>
                </a:lnTo>
                <a:lnTo>
                  <a:pt x="346751" y="5107724"/>
                </a:lnTo>
                <a:lnTo>
                  <a:pt x="0" y="803615"/>
                </a:lnTo>
                <a:close/>
              </a:path>
            </a:pathLst>
          </a:cu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4EF6344-7A32-10E0-9EF7-CF3BD4B2EC50}"/>
              </a:ext>
            </a:extLst>
          </p:cNvPr>
          <p:cNvSpPr/>
          <p:nvPr/>
        </p:nvSpPr>
        <p:spPr>
          <a:xfrm>
            <a:off x="3733800" y="952500"/>
            <a:ext cx="10972800" cy="4067780"/>
          </a:xfrm>
          <a:prstGeom prst="rect">
            <a:avLst/>
          </a:prstGeom>
        </p:spPr>
        <p:txBody>
          <a:bodyPr wrap="square">
            <a:spAutoFit/>
          </a:bodyPr>
          <a:lstStyle/>
          <a:p>
            <a:pPr lvl="0" algn="ctr" defTabSz="1371600">
              <a:spcAft>
                <a:spcPts val="1125"/>
              </a:spcAft>
              <a:defRPr/>
            </a:pPr>
            <a:r>
              <a:rPr lang="en-US" sz="8000" dirty="0" err="1">
                <a:solidFill>
                  <a:srgbClr val="C00000"/>
                </a:solidFill>
                <a:latin typeface="#9Slide07 SVNGuerrilla" panose="00000500000000000000" pitchFamily="2" charset="0"/>
                <a:ea typeface="Times New Roman" panose="02020603050405020304" pitchFamily="18" charset="0"/>
                <a:cs typeface="Times New Roman" panose="02020603050405020304" pitchFamily="18" charset="0"/>
              </a:rPr>
              <a:t>Ngày</a:t>
            </a:r>
            <a:r>
              <a:rPr lang="en-US" sz="8000" dirty="0">
                <a:solidFill>
                  <a:srgbClr val="C00000"/>
                </a:solidFill>
                <a:latin typeface="#9Slide07 SVNGuerrilla" panose="00000500000000000000" pitchFamily="2" charset="0"/>
                <a:ea typeface="Times New Roman" panose="02020603050405020304" pitchFamily="18" charset="0"/>
                <a:cs typeface="Times New Roman" panose="02020603050405020304" pitchFamily="18" charset="0"/>
              </a:rPr>
              <a:t> </a:t>
            </a:r>
            <a:r>
              <a:rPr lang="en-US" sz="8000" dirty="0" err="1">
                <a:solidFill>
                  <a:srgbClr val="C00000"/>
                </a:solidFill>
                <a:latin typeface="#9Slide07 SVNGuerrilla" panose="00000500000000000000" pitchFamily="2" charset="0"/>
                <a:ea typeface="Times New Roman" panose="02020603050405020304" pitchFamily="18" charset="0"/>
                <a:cs typeface="Times New Roman" panose="02020603050405020304" pitchFamily="18" charset="0"/>
              </a:rPr>
              <a:t>xưa</a:t>
            </a:r>
            <a:r>
              <a:rPr lang="en-US" sz="8000" dirty="0">
                <a:solidFill>
                  <a:srgbClr val="C00000"/>
                </a:solidFill>
                <a:latin typeface="#9Slide07 SVNGuerrilla" panose="00000500000000000000" pitchFamily="2" charset="0"/>
                <a:ea typeface="Times New Roman" panose="02020603050405020304" pitchFamily="18" charset="0"/>
                <a:cs typeface="Times New Roman" panose="02020603050405020304" pitchFamily="18" charset="0"/>
              </a:rPr>
              <a:t> </a:t>
            </a:r>
          </a:p>
          <a:p>
            <a:pPr lvl="0" algn="ctr" defTabSz="1371600">
              <a:spcAft>
                <a:spcPts val="1125"/>
              </a:spcAft>
              <a:defRPr/>
            </a:pPr>
            <a:r>
              <a:rPr lang="en-US" sz="8000" dirty="0" err="1">
                <a:solidFill>
                  <a:srgbClr val="C00000"/>
                </a:solidFill>
                <a:latin typeface="#9Slide07 SVNGuerrilla" panose="00000500000000000000" pitchFamily="2" charset="0"/>
                <a:ea typeface="Times New Roman" panose="02020603050405020304" pitchFamily="18" charset="0"/>
                <a:cs typeface="Times New Roman" panose="02020603050405020304" pitchFamily="18" charset="0"/>
              </a:rPr>
              <a:t>và</a:t>
            </a:r>
            <a:r>
              <a:rPr lang="en-US" sz="8000" dirty="0">
                <a:solidFill>
                  <a:srgbClr val="C00000"/>
                </a:solidFill>
                <a:latin typeface="#9Slide07 SVNGuerrilla" panose="00000500000000000000" pitchFamily="2" charset="0"/>
                <a:ea typeface="Times New Roman" panose="02020603050405020304" pitchFamily="18" charset="0"/>
                <a:cs typeface="Times New Roman" panose="02020603050405020304" pitchFamily="18" charset="0"/>
              </a:rPr>
              <a:t> </a:t>
            </a:r>
          </a:p>
          <a:p>
            <a:pPr lvl="0" algn="ctr" defTabSz="1371600">
              <a:spcAft>
                <a:spcPts val="1125"/>
              </a:spcAft>
              <a:defRPr/>
            </a:pPr>
            <a:r>
              <a:rPr lang="en-US" sz="8000" dirty="0" err="1">
                <a:solidFill>
                  <a:srgbClr val="C00000"/>
                </a:solidFill>
                <a:latin typeface="#9Slide07 SVNGuerrilla" panose="00000500000000000000" pitchFamily="2" charset="0"/>
                <a:ea typeface="Times New Roman" panose="02020603050405020304" pitchFamily="18" charset="0"/>
                <a:cs typeface="Times New Roman" panose="02020603050405020304" pitchFamily="18" charset="0"/>
              </a:rPr>
              <a:t>ngày</a:t>
            </a:r>
            <a:r>
              <a:rPr lang="en-US" sz="8000" dirty="0">
                <a:solidFill>
                  <a:srgbClr val="C00000"/>
                </a:solidFill>
                <a:latin typeface="#9Slide07 SVNGuerrilla" panose="00000500000000000000" pitchFamily="2" charset="0"/>
                <a:ea typeface="Times New Roman" panose="02020603050405020304" pitchFamily="18" charset="0"/>
                <a:cs typeface="Times New Roman" panose="02020603050405020304" pitchFamily="18" charset="0"/>
              </a:rPr>
              <a:t> nay</a:t>
            </a:r>
          </a:p>
        </p:txBody>
      </p:sp>
      <p:sp>
        <p:nvSpPr>
          <p:cNvPr id="4" name="TextBox 3">
            <a:extLst>
              <a:ext uri="{FF2B5EF4-FFF2-40B4-BE49-F238E27FC236}">
                <a16:creationId xmlns:a16="http://schemas.microsoft.com/office/drawing/2014/main" id="{BCC19C0F-95CD-9BE8-0FC5-6CC41E4C0CFC}"/>
              </a:ext>
            </a:extLst>
          </p:cNvPr>
          <p:cNvSpPr txBox="1"/>
          <p:nvPr/>
        </p:nvSpPr>
        <p:spPr>
          <a:xfrm>
            <a:off x="6172200" y="5972780"/>
            <a:ext cx="6248400" cy="2800767"/>
          </a:xfrm>
          <a:prstGeom prst="rect">
            <a:avLst/>
          </a:prstGeom>
          <a:noFill/>
        </p:spPr>
        <p:txBody>
          <a:bodyPr wrap="square">
            <a:spAutoFit/>
          </a:bodyPr>
          <a:lstStyle/>
          <a:p>
            <a:pPr algn="just"/>
            <a:r>
              <a:rPr lang="en-US" sz="4400" dirty="0">
                <a:latin typeface="Times New Roman" panose="02020603050405020304" pitchFamily="18" charset="0"/>
                <a:cs typeface="Times New Roman" panose="02020603050405020304" pitchFamily="18" charset="0"/>
              </a:rPr>
              <a:t>So </a:t>
            </a:r>
            <a:r>
              <a:rPr lang="en-US" sz="4400" dirty="0" err="1">
                <a:latin typeface="Times New Roman" panose="02020603050405020304" pitchFamily="18" charset="0"/>
                <a:cs typeface="Times New Roman" panose="02020603050405020304" pitchFamily="18" charset="0"/>
              </a:rPr>
              <a:t>sánh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giữa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phụ</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đại</a:t>
            </a:r>
            <a:r>
              <a:rPr lang="en-US" sz="4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74697420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2D58189-5165-D96B-5EF7-82FC6BFF88FE}"/>
              </a:ext>
            </a:extLst>
          </p:cNvPr>
          <p:cNvPicPr>
            <a:picLocks noChangeAspect="1"/>
          </p:cNvPicPr>
          <p:nvPr/>
        </p:nvPicPr>
        <p:blipFill>
          <a:blip r:embed="rId3"/>
          <a:stretch>
            <a:fillRect/>
          </a:stretch>
        </p:blipFill>
        <p:spPr>
          <a:xfrm>
            <a:off x="38980" y="0"/>
            <a:ext cx="18249020" cy="10274198"/>
          </a:xfrm>
          <a:prstGeom prst="rect">
            <a:avLst/>
          </a:prstGeom>
        </p:spPr>
      </p:pic>
      <p:sp>
        <p:nvSpPr>
          <p:cNvPr id="3" name="TextBox 2">
            <a:extLst>
              <a:ext uri="{FF2B5EF4-FFF2-40B4-BE49-F238E27FC236}">
                <a16:creationId xmlns:a16="http://schemas.microsoft.com/office/drawing/2014/main" id="{D67F9A71-B4B8-29C6-035B-87368D74BEFA}"/>
              </a:ext>
            </a:extLst>
          </p:cNvPr>
          <p:cNvSpPr txBox="1"/>
          <p:nvPr/>
        </p:nvSpPr>
        <p:spPr>
          <a:xfrm>
            <a:off x="0" y="7810500"/>
            <a:ext cx="18263938" cy="1015663"/>
          </a:xfrm>
          <a:prstGeom prst="rect">
            <a:avLst/>
          </a:prstGeom>
          <a:solidFill>
            <a:schemeClr val="bg1"/>
          </a:solidFill>
        </p:spPr>
        <p:txBody>
          <a:bodyPr wrap="square" lIns="0" tIns="0" rIns="0" bIns="0" rtlCol="0" anchor="t">
            <a:spAutoFit/>
          </a:bodyPr>
          <a:lstStyle/>
          <a:p>
            <a:pPr algn="ctr"/>
            <a:r>
              <a:rPr lang="nl-NL" sz="6600" b="1" dirty="0">
                <a:latin typeface="Times New Roman" pitchFamily="18" charset="0"/>
                <a:cs typeface="Times New Roman" pitchFamily="18" charset="0"/>
              </a:rPr>
              <a:t>BÀ TRIỆU</a:t>
            </a:r>
            <a:endParaRPr lang="en-US" sz="6600" b="1" dirty="0">
              <a:latin typeface="Times New Roman" pitchFamily="18" charset="0"/>
              <a:cs typeface="Times New Roman" pitchFamily="18" charset="0"/>
            </a:endParaRPr>
          </a:p>
        </p:txBody>
      </p:sp>
    </p:spTree>
    <p:extLst>
      <p:ext uri="{BB962C8B-B14F-4D97-AF65-F5344CB8AC3E}">
        <p14:creationId xmlns:p14="http://schemas.microsoft.com/office/powerpoint/2010/main" val="210488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Nong trai\old-mcdonalds-farm-plai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18288000" cy="107061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DMIN\Desktop\Tai nguyen thiet ke tro choi\Bảng gỗ\canstock6432558.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47333" y1="88732" x2="44667" y2="93662"/>
                        <a14:backgroundMark x1="37333" y1="90141" x2="38667" y2="91549"/>
                      </a14:backgroundRemoval>
                    </a14:imgEffect>
                    <a14:imgEffect>
                      <a14:sharpenSoften amount="50000"/>
                    </a14:imgEffect>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7620000" y="7124700"/>
            <a:ext cx="4114800" cy="390048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721773" y="7886700"/>
            <a:ext cx="3741729" cy="1815882"/>
          </a:xfrm>
          <a:prstGeom prst="rect">
            <a:avLst/>
          </a:prstGeom>
          <a:noFill/>
        </p:spPr>
        <p:txBody>
          <a:bodyPr wrap="none" rtlCol="0">
            <a:spAutoFit/>
          </a:bodyPr>
          <a:lstStyle/>
          <a:p>
            <a:pPr algn="ctr" defTabSz="1828800"/>
            <a:r>
              <a:rPr lang="en-US" sz="5600" dirty="0">
                <a:solidFill>
                  <a:srgbClr val="009900"/>
                </a:solidFill>
                <a:latin typeface="UTM Azuki" panose="02040603050506020204" pitchFamily="18" charset="0"/>
              </a:rPr>
              <a:t>XÂY DỰNG</a:t>
            </a:r>
          </a:p>
          <a:p>
            <a:pPr algn="ctr" defTabSz="1828800"/>
            <a:r>
              <a:rPr lang="en-US" sz="5600" dirty="0">
                <a:solidFill>
                  <a:srgbClr val="009900"/>
                </a:solidFill>
                <a:latin typeface="UTM Azuki" panose="02040603050506020204" pitchFamily="18" charset="0"/>
              </a:rPr>
              <a:t>NÔNG TRẠI</a:t>
            </a:r>
          </a:p>
        </p:txBody>
      </p:sp>
      <p:pic>
        <p:nvPicPr>
          <p:cNvPr id="3076" name="Picture 4" descr="C:\Users\ADMIN\Desktop\Tai nguyen thiet ke tro choi\Bảng gỗ\bat dau.png">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4630401" y="32492"/>
            <a:ext cx="3419474" cy="1453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5542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75"/>
                                        </p:tgtEl>
                                        <p:attrNameLst>
                                          <p:attrName>style.visibility</p:attrName>
                                        </p:attrNameLst>
                                      </p:cBhvr>
                                      <p:to>
                                        <p:strVal val="visible"/>
                                      </p:to>
                                    </p:set>
                                    <p:anim calcmode="lin" valueType="num">
                                      <p:cBhvr additive="base">
                                        <p:cTn id="11" dur="500" fill="hold"/>
                                        <p:tgtEl>
                                          <p:spTgt spid="3075"/>
                                        </p:tgtEl>
                                        <p:attrNameLst>
                                          <p:attrName>ppt_x</p:attrName>
                                        </p:attrNameLst>
                                      </p:cBhvr>
                                      <p:tavLst>
                                        <p:tav tm="0">
                                          <p:val>
                                            <p:strVal val="#ppt_x"/>
                                          </p:val>
                                        </p:tav>
                                        <p:tav tm="100000">
                                          <p:val>
                                            <p:strVal val="#ppt_x"/>
                                          </p:val>
                                        </p:tav>
                                      </p:tavLst>
                                    </p:anim>
                                    <p:anim calcmode="lin" valueType="num">
                                      <p:cBhvr additive="base">
                                        <p:cTn id="12" dur="500" fill="hold"/>
                                        <p:tgtEl>
                                          <p:spTgt spid="30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Nong trai\transcoder.pn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22516" y="0"/>
            <a:ext cx="18810516" cy="1058091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2" descr="C:\Users\ADMIN\Desktop\Nong trai\dep-of-vector-farm-animals (5).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36290" y1="85824" x2="63306" y2="94253"/>
                      </a14:backgroundRemoval>
                    </a14:imgEffect>
                  </a14:imgLayer>
                </a14:imgProps>
              </a:ext>
              <a:ext uri="{28A0092B-C50C-407E-A947-70E740481C1C}">
                <a14:useLocalDpi xmlns:a14="http://schemas.microsoft.com/office/drawing/2010/main" val="0"/>
              </a:ext>
            </a:extLst>
          </a:blip>
          <a:srcRect/>
          <a:stretch>
            <a:fillRect/>
          </a:stretch>
        </p:blipFill>
        <p:spPr bwMode="auto">
          <a:xfrm>
            <a:off x="8750552" y="1822778"/>
            <a:ext cx="1612648" cy="169718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5" descr="C:\Users\ADMIN\Desktop\Nong trai\bauernhof-gegenstände-43016029 (2).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505201" y="5313628"/>
            <a:ext cx="3498830" cy="104907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5" descr="C:\Users\ADMIN\Desktop\Nong trai\bauernhof-gegenstände-43016029 (2).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57199" y="5513399"/>
            <a:ext cx="5116286" cy="153404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Kết quả hình ảnh cho tree apple cartoon"/>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25240" y1="8836" x2="7348" y2="27209"/>
                        <a14:foregroundMark x1="15176" y1="15708" x2="5112" y2="26087"/>
                        <a14:foregroundMark x1="6869" y1="31136" x2="1597" y2="39972"/>
                        <a14:foregroundMark x1="7348" y1="43338" x2="7348" y2="49930"/>
                        <a14:foregroundMark x1="33067" y1="7714" x2="70128" y2="5470"/>
                        <a14:foregroundMark x1="40415" y1="4628" x2="53994" y2="3506"/>
                        <a14:foregroundMark x1="79393" y1="10379" x2="90256" y2="25386"/>
                        <a14:foregroundMark x1="91054" y1="20757" x2="96326" y2="45722"/>
                      </a14:backgroundRemoval>
                    </a14:imgEffect>
                  </a14:imgLayer>
                </a14:imgProps>
              </a:ext>
              <a:ext uri="{28A0092B-C50C-407E-A947-70E740481C1C}">
                <a14:useLocalDpi xmlns:a14="http://schemas.microsoft.com/office/drawing/2010/main" val="0"/>
              </a:ext>
            </a:extLst>
          </a:blip>
          <a:srcRect/>
          <a:stretch>
            <a:fillRect/>
          </a:stretch>
        </p:blipFill>
        <p:spPr bwMode="auto">
          <a:xfrm>
            <a:off x="10363201" y="1080038"/>
            <a:ext cx="1791154" cy="204008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Kết quả hình ảnh cho tree apple cartoon"/>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25240" y1="8836" x2="7348" y2="27209"/>
                        <a14:foregroundMark x1="15176" y1="15708" x2="5112" y2="26087"/>
                        <a14:foregroundMark x1="6869" y1="31136" x2="1597" y2="39972"/>
                        <a14:foregroundMark x1="7348" y1="43338" x2="7348" y2="49930"/>
                        <a14:foregroundMark x1="33067" y1="7714" x2="70128" y2="5470"/>
                        <a14:foregroundMark x1="40415" y1="4628" x2="53994" y2="3506"/>
                        <a14:foregroundMark x1="79393" y1="10379" x2="90256" y2="25386"/>
                        <a14:foregroundMark x1="91054" y1="20757" x2="96326" y2="4572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4822884" y="-647700"/>
            <a:ext cx="3160316" cy="371876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1" descr="C:\Users\ADMIN\Desktop\Nong trai\dep-of-vector-farm-animals (4).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3030" r="100000">
                        <a14:foregroundMark x1="81818" y1="48630" x2="82727" y2="51712"/>
                        <a14:foregroundMark x1="89394" y1="48630" x2="87879" y2="51370"/>
                        <a14:foregroundMark x1="70000" y1="25342" x2="60909" y2="39726"/>
                        <a14:foregroundMark x1="70000" y1="63699" x2="77273" y2="58219"/>
                        <a14:foregroundMark x1="82424" y1="52740" x2="77273" y2="57534"/>
                        <a14:backgroundMark x1="10909" y1="52055" x2="13939" y2="52397"/>
                        <a14:backgroundMark x1="19091" y1="59932" x2="18182" y2="61986"/>
                        <a14:backgroundMark x1="15152" y1="67123" x2="15455" y2="68493"/>
                        <a14:backgroundMark x1="34545" y1="48288" x2="30606" y2="48288"/>
                        <a14:backgroundMark x1="33636" y1="43836" x2="31818" y2="43493"/>
                        <a14:backgroundMark x1="37576" y1="39726" x2="33939" y2="38356"/>
                        <a14:backgroundMark x1="34848" y1="32534" x2="32121" y2="32534"/>
                        <a14:backgroundMark x1="40000" y1="30137" x2="36667" y2="29110"/>
                        <a14:backgroundMark x1="36364" y1="52740" x2="34848" y2="53082"/>
                        <a14:backgroundMark x1="43030" y1="19521" x2="39394" y2="19178"/>
                        <a14:backgroundMark x1="77576" y1="16438" x2="80303" y2="17123"/>
                        <a14:backgroundMark x1="76364" y1="10616" x2="80606" y2="10616"/>
                        <a14:backgroundMark x1="83939" y1="46233" x2="83333" y2="46918"/>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523999" y="2913975"/>
            <a:ext cx="2002970" cy="1772326"/>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2" descr="C:\Users\ADMIN\Desktop\Nong trai\2.jpg"/>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0" r="100000">
                        <a14:foregroundMark x1="9220" y1="40559" x2="10638" y2="62937"/>
                        <a14:foregroundMark x1="12766" y1="67133" x2="26241" y2="82517"/>
                        <a14:foregroundMark x1="28369" y1="85315" x2="34752" y2="88112"/>
                        <a14:foregroundMark x1="76596" y1="83916" x2="71631" y2="85315"/>
                        <a14:foregroundMark x1="92908" y1="37063" x2="92908" y2="49650"/>
                        <a14:foregroundMark x1="90780" y1="60839" x2="85816" y2="74126"/>
                        <a14:foregroundMark x1="68085" y1="9790" x2="73050" y2="13287"/>
                        <a14:foregroundMark x1="24113" y1="15385" x2="19858" y2="20979"/>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651829" y="-38099"/>
            <a:ext cx="1193742" cy="121067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5" descr="C:\Users\ADMIN\Desktop\Nong trai\bauernhof-gegenstände-43016029 (2).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91885" y="4071406"/>
            <a:ext cx="3498830" cy="1049072"/>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14" descr="C:\Users\ADMIN\Desktop\Nong trai\58fefc29c5857 (3).pn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8271" b="96241" l="0" r="97867">
                        <a14:foregroundMark x1="73600" y1="72932" x2="85333" y2="74436"/>
                        <a14:foregroundMark x1="40267" y1="27444" x2="44267" y2="37970"/>
                        <a14:foregroundMark x1="65867" y1="25188" x2="64800" y2="40226"/>
                      </a14:backgroundRemoval>
                    </a14:imgEffect>
                  </a14:imgLayer>
                </a14:imgProps>
              </a:ext>
              <a:ext uri="{28A0092B-C50C-407E-A947-70E740481C1C}">
                <a14:useLocalDpi xmlns:a14="http://schemas.microsoft.com/office/drawing/2010/main" val="0"/>
              </a:ext>
            </a:extLst>
          </a:blip>
          <a:srcRect/>
          <a:stretch>
            <a:fillRect/>
          </a:stretch>
        </p:blipFill>
        <p:spPr bwMode="auto">
          <a:xfrm>
            <a:off x="304800" y="4381500"/>
            <a:ext cx="2272784" cy="1611992"/>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14" descr="C:\Users\ADMIN\Desktop\Nong trai\58fefc29c5857 (3).png"/>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8271" b="96241" l="0" r="97867">
                        <a14:foregroundMark x1="73600" y1="72932" x2="85333" y2="74436"/>
                        <a14:foregroundMark x1="40267" y1="27444" x2="44267" y2="37970"/>
                        <a14:foregroundMark x1="65867" y1="25188" x2="64800" y2="4022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96884" y="4293508"/>
            <a:ext cx="2133600" cy="1464468"/>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0" descr="C:\Users\ADMIN\Desktop\Nong trai\472224296 (4).jpg"/>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0" b="100000" l="0" r="100000">
                        <a14:foregroundMark x1="26950" y1="13986" x2="9929" y2="34266"/>
                        <a14:foregroundMark x1="31915" y1="10490" x2="46099" y2="6993"/>
                        <a14:foregroundMark x1="59574" y1="8392" x2="81560" y2="18881"/>
                        <a14:foregroundMark x1="68794" y1="9790" x2="73759" y2="13287"/>
                        <a14:foregroundMark x1="86525" y1="27972" x2="92908" y2="37063"/>
                        <a14:foregroundMark x1="93617" y1="44755" x2="90780" y2="63636"/>
                        <a14:foregroundMark x1="87943" y1="71329" x2="70213" y2="88112"/>
                        <a14:foregroundMark x1="70213" y1="88112" x2="41135" y2="90909"/>
                        <a14:foregroundMark x1="14894" y1="67133" x2="32624" y2="86713"/>
                        <a14:foregroundMark x1="9220" y1="39161" x2="10638" y2="61538"/>
                        <a14:foregroundMark x1="15603" y1="72028" x2="19149" y2="75524"/>
                      </a14:backgroundRemoval>
                    </a14:imgEffect>
                  </a14:imgLayer>
                </a14:imgProps>
              </a:ext>
              <a:ext uri="{28A0092B-C50C-407E-A947-70E740481C1C}">
                <a14:useLocalDpi xmlns:a14="http://schemas.microsoft.com/office/drawing/2010/main" val="0"/>
              </a:ext>
            </a:extLst>
          </a:blip>
          <a:srcRect/>
          <a:stretch>
            <a:fillRect/>
          </a:stretch>
        </p:blipFill>
        <p:spPr bwMode="auto">
          <a:xfrm>
            <a:off x="1702687" y="-38099"/>
            <a:ext cx="1193742" cy="1210674"/>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5" descr="C:\Users\ADMIN\Desktop\Nong trai\barn-clipart-old-macdonald-2a.jpg"/>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0" b="100000" l="0" r="100000">
                        <a14:foregroundMark x1="33832" y1="71453" x2="7065" y2="88205"/>
                        <a14:foregroundMark x1="92527" y1="76581" x2="32745" y2="93333"/>
                        <a14:foregroundMark x1="11957" y1="84444" x2="41304" y2="95385"/>
                        <a14:foregroundMark x1="11277" y1="94530" x2="38587" y2="95043"/>
                        <a14:foregroundMark x1="90761" y1="78632" x2="49049" y2="95897"/>
                        <a14:foregroundMark x1="28397" y1="47009" x2="28940" y2="73162"/>
                        <a14:foregroundMark x1="30842" y1="57094" x2="49321" y2="57436"/>
                        <a14:foregroundMark x1="49457" y1="58462" x2="45652" y2="84103"/>
                        <a14:foregroundMark x1="79891" y1="61026" x2="52310" y2="80342"/>
                        <a14:foregroundMark x1="58832" y1="57436" x2="77174" y2="75214"/>
                        <a14:foregroundMark x1="69158" y1="57436" x2="59375" y2="64444"/>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2801600" y="419101"/>
            <a:ext cx="6143908" cy="4883406"/>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13" descr="C:\Users\ADMIN\Desktop\Nong trai\58fefc29c5857 (2).png"/>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11262588" y="3995771"/>
            <a:ext cx="3367812" cy="1147730"/>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1" descr="C:\Users\ADMIN\Desktop\Nong trai\472224296 (5).jpg"/>
          <p:cNvPicPr>
            <a:picLocks noChangeAspect="1" noChangeArrowheads="1"/>
          </p:cNvPicPr>
          <p:nvPr/>
        </p:nvPicPr>
        <p:blipFill>
          <a:blip r:embed="rId25">
            <a:extLst>
              <a:ext uri="{BEBA8EAE-BF5A-486C-A8C5-ECC9F3942E4B}">
                <a14:imgProps xmlns:a14="http://schemas.microsoft.com/office/drawing/2010/main">
                  <a14:imgLayer r:embed="rId2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52400" y="-38099"/>
            <a:ext cx="1183596" cy="1149534"/>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9" descr="C:\Users\ADMIN\Desktop\Nong trai\dep-of-vector-farm-animals (2).jpg"/>
          <p:cNvPicPr>
            <a:picLocks noChangeAspect="1" noChangeArrowheads="1"/>
          </p:cNvPicPr>
          <p:nvPr/>
        </p:nvPicPr>
        <p:blipFill>
          <a:blip r:embed="rId27" cstate="print">
            <a:extLst>
              <a:ext uri="{BEBA8EAE-BF5A-486C-A8C5-ECC9F3942E4B}">
                <a14:imgProps xmlns:a14="http://schemas.microsoft.com/office/drawing/2010/main">
                  <a14:imgLayer r:embed="rId28">
                    <a14:imgEffect>
                      <a14:backgroundRemoval t="2058" b="97942" l="0" r="100000">
                        <a14:foregroundMark x1="68731" y1="22222" x2="59752" y2="32510"/>
                        <a14:backgroundMark x1="11146" y1="52675" x2="9907" y2="53498"/>
                        <a14:backgroundMark x1="8669" y1="46502" x2="5263" y2="46502"/>
                        <a14:backgroundMark x1="5882" y1="41564" x2="7740" y2="41152"/>
                        <a14:backgroundMark x1="9907" y1="28395" x2="11146" y2="29630"/>
                        <a14:backgroundMark x1="7121" y1="32922" x2="8669" y2="33745"/>
                        <a14:backgroundMark x1="17957" y1="23045" x2="17337" y2="25514"/>
                        <a14:backgroundMark x1="22910" y1="22222" x2="21672" y2="24691"/>
                        <a14:backgroundMark x1="30031" y1="28807" x2="27864" y2="3086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6121823" y="4039388"/>
            <a:ext cx="1530550" cy="1339232"/>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17" descr="C:\Users\ADMIN\Desktop\Nong trai\472224296 (a6).jpg"/>
          <p:cNvPicPr>
            <a:picLocks noChangeAspect="1" noChangeArrowheads="1"/>
          </p:cNvPicPr>
          <p:nvPr/>
        </p:nvPicPr>
        <p:blipFill>
          <a:blip r:embed="rId29">
            <a:extLst>
              <a:ext uri="{BEBA8EAE-BF5A-486C-A8C5-ECC9F3942E4B}">
                <a14:imgProps xmlns:a14="http://schemas.microsoft.com/office/drawing/2010/main">
                  <a14:imgLayer r:embed="rId3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096000" y="-38099"/>
            <a:ext cx="1219200" cy="1210674"/>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10" descr="C:\Users\ADMIN\Desktop\Nong trai\dep-of-vector-farm-animals (3).jpg"/>
          <p:cNvPicPr>
            <a:picLocks noChangeAspect="1" noChangeArrowheads="1"/>
          </p:cNvPicPr>
          <p:nvPr/>
        </p:nvPicPr>
        <p:blipFill>
          <a:blip r:embed="rId31">
            <a:extLst>
              <a:ext uri="{BEBA8EAE-BF5A-486C-A8C5-ECC9F3942E4B}">
                <a14:imgProps xmlns:a14="http://schemas.microsoft.com/office/drawing/2010/main">
                  <a14:imgLayer r:embed="rId32">
                    <a14:imgEffect>
                      <a14:backgroundRemoval t="1992" b="100000" l="3283" r="97475">
                        <a14:foregroundMark x1="40657" y1="28685" x2="39394" y2="48207"/>
                        <a14:foregroundMark x1="37374" y1="30279" x2="33586" y2="45020"/>
                        <a14:foregroundMark x1="30303" y1="8765" x2="31818" y2="19522"/>
                        <a14:foregroundMark x1="51010" y1="9960" x2="42172" y2="29482"/>
                        <a14:foregroundMark x1="90152" y1="66932" x2="92677" y2="67729"/>
                        <a14:foregroundMark x1="86616" y1="60956" x2="88131" y2="68127"/>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21422606">
            <a:off x="16981377" y="4709104"/>
            <a:ext cx="3928266" cy="2620832"/>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19" descr="C:\Users\ADMIN\Desktop\Nong trai\472224296 (3).jpg"/>
          <p:cNvPicPr>
            <a:picLocks noChangeAspect="1" noChangeArrowheads="1"/>
          </p:cNvPicPr>
          <p:nvPr/>
        </p:nvPicPr>
        <p:blipFill>
          <a:blip r:embed="rId33">
            <a:extLst>
              <a:ext uri="{BEBA8EAE-BF5A-486C-A8C5-ECC9F3942E4B}">
                <a14:imgProps xmlns:a14="http://schemas.microsoft.com/office/drawing/2010/main">
                  <a14:imgLayer r:embed="rId34">
                    <a14:imgEffect>
                      <a14:backgroundRemoval t="2143" b="100000" l="0" r="100000"/>
                    </a14:imgEffect>
                  </a14:imgLayer>
                </a14:imgProps>
              </a:ext>
              <a:ext uri="{28A0092B-C50C-407E-A947-70E740481C1C}">
                <a14:useLocalDpi xmlns:a14="http://schemas.microsoft.com/office/drawing/2010/main" val="0"/>
              </a:ext>
            </a:extLst>
          </a:blip>
          <a:srcRect/>
          <a:stretch>
            <a:fillRect/>
          </a:stretch>
        </p:blipFill>
        <p:spPr bwMode="auto">
          <a:xfrm>
            <a:off x="3141067" y="-38100"/>
            <a:ext cx="1206142" cy="1164552"/>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10" descr="C:\Users\ADMIN\Desktop\Nong trai\dep-of-vector-farm-animals (3).jpg"/>
          <p:cNvPicPr>
            <a:picLocks noChangeAspect="1" noChangeArrowheads="1"/>
          </p:cNvPicPr>
          <p:nvPr/>
        </p:nvPicPr>
        <p:blipFill>
          <a:blip r:embed="rId35">
            <a:extLst>
              <a:ext uri="{BEBA8EAE-BF5A-486C-A8C5-ECC9F3942E4B}">
                <a14:imgProps xmlns:a14="http://schemas.microsoft.com/office/drawing/2010/main">
                  <a14:imgLayer r:embed="rId32">
                    <a14:imgEffect>
                      <a14:backgroundRemoval t="1992" b="100000" l="3283" r="97475">
                        <a14:foregroundMark x1="40657" y1="28685" x2="39394" y2="48207"/>
                        <a14:foregroundMark x1="37374" y1="30279" x2="33586" y2="45020"/>
                        <a14:foregroundMark x1="30303" y1="8765" x2="31818" y2="19522"/>
                        <a14:foregroundMark x1="51010" y1="9960" x2="42172" y2="29482"/>
                        <a14:foregroundMark x1="90152" y1="66932" x2="92677" y2="67729"/>
                        <a14:foregroundMark x1="86616" y1="60956" x2="88131" y2="68127"/>
                      </a14:backgroundRemoval>
                    </a14:imgEffect>
                    <a14:imgEffect>
                      <a14:sharpenSoften amount="25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21422606" flipH="1">
            <a:off x="-3600588" y="6437600"/>
            <a:ext cx="2963294" cy="2287128"/>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16" descr="C:\Users\ADMIN\Desktop\Nong trai\il_fullxfull.1073011138_eng3 (2).jpg"/>
          <p:cNvPicPr>
            <a:picLocks noChangeAspect="1" noChangeArrowheads="1"/>
          </p:cNvPicPr>
          <p:nvPr/>
        </p:nvPicPr>
        <p:blipFill>
          <a:blip r:embed="rId36" cstate="print">
            <a:extLst>
              <a:ext uri="{BEBA8EAE-BF5A-486C-A8C5-ECC9F3942E4B}">
                <a14:imgProps xmlns:a14="http://schemas.microsoft.com/office/drawing/2010/main">
                  <a14:imgLayer r:embed="rId37">
                    <a14:imgEffect>
                      <a14:backgroundRemoval t="4531" b="97411" l="2732" r="96995"/>
                    </a14:imgEffect>
                  </a14:imgLayer>
                </a14:imgProps>
              </a:ext>
              <a:ext uri="{28A0092B-C50C-407E-A947-70E740481C1C}">
                <a14:useLocalDpi xmlns:a14="http://schemas.microsoft.com/office/drawing/2010/main" val="0"/>
              </a:ext>
            </a:extLst>
          </a:blip>
          <a:srcRect/>
          <a:stretch>
            <a:fillRect/>
          </a:stretch>
        </p:blipFill>
        <p:spPr bwMode="auto">
          <a:xfrm>
            <a:off x="7366651" y="-38384"/>
            <a:ext cx="1624950" cy="1371884"/>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6" descr="C:\Users\ADMIN\Desktop\Nong trai\700_FO32939240_64b4071403327ba8edebdced5b1262a0.jpg"/>
          <p:cNvPicPr>
            <a:picLocks noChangeAspect="1" noChangeArrowheads="1"/>
          </p:cNvPicPr>
          <p:nvPr/>
        </p:nvPicPr>
        <p:blipFill>
          <a:blip r:embed="rId38" cstate="print">
            <a:extLst>
              <a:ext uri="{BEBA8EAE-BF5A-486C-A8C5-ECC9F3942E4B}">
                <a14:imgProps xmlns:a14="http://schemas.microsoft.com/office/drawing/2010/main">
                  <a14:imgLayer r:embed="rId39">
                    <a14:imgEffect>
                      <a14:backgroundRemoval t="178" b="94484" l="0" r="96751">
                        <a14:foregroundMark x1="63478" y1="22714" x2="71594" y2="24000"/>
                        <a14:backgroundMark x1="43333" y1="13143" x2="32174" y2="35571"/>
                        <a14:backgroundMark x1="43188" y1="10571" x2="14058" y2="34714"/>
                        <a14:backgroundMark x1="36087" y1="32143" x2="32754" y2="44714"/>
                        <a14:backgroundMark x1="49710" y1="4714" x2="47101" y2="19000"/>
                        <a14:backgroundMark x1="39420" y1="33429" x2="46087" y2="45143"/>
                        <a14:backgroundMark x1="52609" y1="23857" x2="52464" y2="31000"/>
                        <a14:backgroundMark x1="85507" y1="26286" x2="91304" y2="35429"/>
                        <a14:backgroundMark x1="52029" y1="56000" x2="52464" y2="60143"/>
                        <a14:backgroundMark x1="49565" y1="58857" x2="47391" y2="61000"/>
                        <a14:backgroundMark x1="46957" y1="62000" x2="44928" y2="64857"/>
                        <a14:backgroundMark x1="55217" y1="71286" x2="55797" y2="74714"/>
                        <a14:backgroundMark x1="44928" y1="71714" x2="44928" y2="72429"/>
                        <a14:backgroundMark x1="76232" y1="23714" x2="77246" y2="23714"/>
                      </a14:backgroundRemoval>
                    </a14:imgEffect>
                  </a14:imgLayer>
                </a14:imgProps>
              </a:ext>
              <a:ext uri="{28A0092B-C50C-407E-A947-70E740481C1C}">
                <a14:useLocalDpi xmlns:a14="http://schemas.microsoft.com/office/drawing/2010/main" val="0"/>
              </a:ext>
            </a:extLst>
          </a:blip>
          <a:srcRect/>
          <a:stretch>
            <a:fillRect/>
          </a:stretch>
        </p:blipFill>
        <p:spPr bwMode="auto">
          <a:xfrm>
            <a:off x="16291946" y="5905501"/>
            <a:ext cx="4610100" cy="467691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ADMIN\Desktop\Tai nguyen thiet ke tro choi\Bảng gỗ\6.jpg">
            <a:hlinkClick r:id="rId40" action="ppaction://hlinksldjump"/>
          </p:cNvPr>
          <p:cNvPicPr>
            <a:picLocks noChangeAspect="1" noChangeArrowheads="1"/>
          </p:cNvPicPr>
          <p:nvPr/>
        </p:nvPicPr>
        <p:blipFill>
          <a:blip r:embed="rId41">
            <a:extLst>
              <a:ext uri="{BEBA8EAE-BF5A-486C-A8C5-ECC9F3942E4B}">
                <a14:imgProps xmlns:a14="http://schemas.microsoft.com/office/drawing/2010/main">
                  <a14:imgLayer r:embed="rId42">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568360" y="1028700"/>
            <a:ext cx="1577148" cy="168880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Tai nguyen thiet ke tro choi\Bảng gỗ\1.jpg">
            <a:hlinkClick r:id="rId43" action="ppaction://hlinksldjump"/>
          </p:cNvPr>
          <p:cNvPicPr>
            <a:picLocks noChangeAspect="1" noChangeArrowheads="1"/>
          </p:cNvPicPr>
          <p:nvPr/>
        </p:nvPicPr>
        <p:blipFill>
          <a:blip r:embed="rId44">
            <a:extLst>
              <a:ext uri="{BEBA8EAE-BF5A-486C-A8C5-ECC9F3942E4B}">
                <a14:imgProps xmlns:a14="http://schemas.microsoft.com/office/drawing/2010/main">
                  <a14:imgLayer r:embed="rId4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2419" y="1028700"/>
            <a:ext cx="1652482" cy="168880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DMIN\Desktop\Tai nguyen thiet ke tro choi\Bảng gỗ\2.jpg">
            <a:hlinkClick r:id="rId46" action="ppaction://hlinksldjump"/>
          </p:cNvPr>
          <p:cNvPicPr>
            <a:picLocks noChangeAspect="1" noChangeArrowheads="1"/>
          </p:cNvPicPr>
          <p:nvPr/>
        </p:nvPicPr>
        <p:blipFill>
          <a:blip r:embed="rId47">
            <a:extLst>
              <a:ext uri="{BEBA8EAE-BF5A-486C-A8C5-ECC9F3942E4B}">
                <a14:imgProps xmlns:a14="http://schemas.microsoft.com/office/drawing/2010/main">
                  <a14:imgLayer r:embed="rId48">
                    <a14:imgEffect>
                      <a14:backgroundRemoval t="0" b="100000" l="0" r="99115"/>
                    </a14:imgEffect>
                  </a14:imgLayer>
                </a14:imgProps>
              </a:ext>
              <a:ext uri="{28A0092B-C50C-407E-A947-70E740481C1C}">
                <a14:useLocalDpi xmlns:a14="http://schemas.microsoft.com/office/drawing/2010/main" val="0"/>
              </a:ext>
            </a:extLst>
          </a:blip>
          <a:srcRect/>
          <a:stretch>
            <a:fillRect/>
          </a:stretch>
        </p:blipFill>
        <p:spPr bwMode="auto">
          <a:xfrm>
            <a:off x="1524000" y="1080039"/>
            <a:ext cx="1562884" cy="167353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ADMIN\Desktop\Tai nguyen thiet ke tro choi\Bảng gỗ\3.jpg">
            <a:hlinkClick r:id="rId49" action="ppaction://hlinksldjump"/>
          </p:cNvPr>
          <p:cNvPicPr>
            <a:picLocks noChangeAspect="1" noChangeArrowheads="1"/>
          </p:cNvPicPr>
          <p:nvPr/>
        </p:nvPicPr>
        <p:blipFill>
          <a:blip r:embed="rId50">
            <a:extLst>
              <a:ext uri="{BEBA8EAE-BF5A-486C-A8C5-ECC9F3942E4B}">
                <a14:imgProps xmlns:a14="http://schemas.microsoft.com/office/drawing/2010/main">
                  <a14:imgLayer r:embed="rId5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989495" y="975509"/>
            <a:ext cx="1582506" cy="169454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ADMIN\Desktop\Tai nguyen thiet ke tro choi\Bảng gỗ\4.jpg">
            <a:hlinkClick r:id="rId52" action="ppaction://hlinksldjump"/>
          </p:cNvPr>
          <p:cNvPicPr>
            <a:picLocks noChangeAspect="1" noChangeArrowheads="1"/>
          </p:cNvPicPr>
          <p:nvPr/>
        </p:nvPicPr>
        <p:blipFill>
          <a:blip r:embed="rId53">
            <a:extLst>
              <a:ext uri="{BEBA8EAE-BF5A-486C-A8C5-ECC9F3942E4B}">
                <a14:imgProps xmlns:a14="http://schemas.microsoft.com/office/drawing/2010/main">
                  <a14:imgLayer r:embed="rId54">
                    <a14:imgEffect>
                      <a14:backgroundRemoval t="0" b="97521" l="0" r="100000"/>
                    </a14:imgEffect>
                  </a14:imgLayer>
                </a14:imgProps>
              </a:ext>
              <a:ext uri="{28A0092B-C50C-407E-A947-70E740481C1C}">
                <a14:useLocalDpi xmlns:a14="http://schemas.microsoft.com/office/drawing/2010/main" val="0"/>
              </a:ext>
            </a:extLst>
          </a:blip>
          <a:srcRect/>
          <a:stretch>
            <a:fillRect/>
          </a:stretch>
        </p:blipFill>
        <p:spPr bwMode="auto">
          <a:xfrm>
            <a:off x="4588328" y="1055641"/>
            <a:ext cx="1507672" cy="1614410"/>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Users\ADMIN\Desktop\Tai nguyen thiet ke tro choi\Bảng gỗ\5.jpg">
            <a:hlinkClick r:id="rId55" action="ppaction://hlinksldjump"/>
          </p:cNvPr>
          <p:cNvPicPr>
            <a:picLocks noChangeAspect="1" noChangeArrowheads="1"/>
          </p:cNvPicPr>
          <p:nvPr/>
        </p:nvPicPr>
        <p:blipFill>
          <a:blip r:embed="rId56">
            <a:extLst>
              <a:ext uri="{BEBA8EAE-BF5A-486C-A8C5-ECC9F3942E4B}">
                <a14:imgProps xmlns:a14="http://schemas.microsoft.com/office/drawing/2010/main">
                  <a14:imgLayer r:embed="rId57">
                    <a14:imgEffect>
                      <a14:backgroundRemoval t="3306" b="97521" l="0" r="97345"/>
                    </a14:imgEffect>
                  </a14:imgLayer>
                </a14:imgProps>
              </a:ext>
              <a:ext uri="{28A0092B-C50C-407E-A947-70E740481C1C}">
                <a14:useLocalDpi xmlns:a14="http://schemas.microsoft.com/office/drawing/2010/main" val="0"/>
              </a:ext>
            </a:extLst>
          </a:blip>
          <a:srcRect/>
          <a:stretch>
            <a:fillRect/>
          </a:stretch>
        </p:blipFill>
        <p:spPr bwMode="auto">
          <a:xfrm>
            <a:off x="6112328" y="1055643"/>
            <a:ext cx="1507672" cy="1614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03684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61"/>
                                        </p:tgtEl>
                                        <p:attrNameLst>
                                          <p:attrName>r</p:attrName>
                                        </p:attrNameLst>
                                      </p:cBhvr>
                                    </p:animRot>
                                    <p:animRot by="-240000">
                                      <p:cBhvr>
                                        <p:cTn id="9" dur="200" fill="hold">
                                          <p:stCondLst>
                                            <p:cond delay="200"/>
                                          </p:stCondLst>
                                        </p:cTn>
                                        <p:tgtEl>
                                          <p:spTgt spid="61"/>
                                        </p:tgtEl>
                                        <p:attrNameLst>
                                          <p:attrName>r</p:attrName>
                                        </p:attrNameLst>
                                      </p:cBhvr>
                                    </p:animRot>
                                    <p:animRot by="240000">
                                      <p:cBhvr>
                                        <p:cTn id="10" dur="200" fill="hold">
                                          <p:stCondLst>
                                            <p:cond delay="400"/>
                                          </p:stCondLst>
                                        </p:cTn>
                                        <p:tgtEl>
                                          <p:spTgt spid="61"/>
                                        </p:tgtEl>
                                        <p:attrNameLst>
                                          <p:attrName>r</p:attrName>
                                        </p:attrNameLst>
                                      </p:cBhvr>
                                    </p:animRot>
                                    <p:animRot by="-240000">
                                      <p:cBhvr>
                                        <p:cTn id="11" dur="200" fill="hold">
                                          <p:stCondLst>
                                            <p:cond delay="600"/>
                                          </p:stCondLst>
                                        </p:cTn>
                                        <p:tgtEl>
                                          <p:spTgt spid="61"/>
                                        </p:tgtEl>
                                        <p:attrNameLst>
                                          <p:attrName>r</p:attrName>
                                        </p:attrNameLst>
                                      </p:cBhvr>
                                    </p:animRot>
                                    <p:animRot by="120000">
                                      <p:cBhvr>
                                        <p:cTn id="12" dur="200" fill="hold">
                                          <p:stCondLst>
                                            <p:cond delay="800"/>
                                          </p:stCondLst>
                                        </p:cTn>
                                        <p:tgtEl>
                                          <p:spTgt spid="61"/>
                                        </p:tgtEl>
                                        <p:attrNameLst>
                                          <p:attrName>r</p:attrName>
                                        </p:attrNameLst>
                                      </p:cBhvr>
                                    </p:animRot>
                                  </p:childTnLst>
                                </p:cTn>
                              </p:par>
                              <p:par>
                                <p:cTn id="13" presetID="63" presetClass="path" presetSubtype="0" repeatCount="indefinite" accel="50000" decel="50000" fill="hold" nodeType="withEffect">
                                  <p:stCondLst>
                                    <p:cond delay="0"/>
                                  </p:stCondLst>
                                  <p:childTnLst>
                                    <p:animMotion origin="layout" path="M -3.46945E-18 -1.97531E-6 L 1.15347 -0.01697 " pathEditMode="relative" rAng="0" ptsTypes="AA">
                                      <p:cBhvr>
                                        <p:cTn id="14" dur="15000" fill="hold"/>
                                        <p:tgtEl>
                                          <p:spTgt spid="61"/>
                                        </p:tgtEl>
                                        <p:attrNameLst>
                                          <p:attrName>ppt_x</p:attrName>
                                          <p:attrName>ppt_y</p:attrName>
                                        </p:attrNameLst>
                                      </p:cBhvr>
                                      <p:rCtr x="57674" y="-864"/>
                                    </p:animMotion>
                                  </p:childTnLst>
                                </p:cTn>
                              </p:par>
                              <p:par>
                                <p:cTn id="15" presetID="1" presetClass="exit" presetSubtype="0" fill="hold" nodeType="withEffect">
                                  <p:stCondLst>
                                    <p:cond delay="0"/>
                                  </p:stCondLst>
                                  <p:childTnLst>
                                    <p:set>
                                      <p:cBhvr>
                                        <p:cTn id="16" dur="1" fill="hold">
                                          <p:stCondLst>
                                            <p:cond delay="0"/>
                                          </p:stCondLst>
                                        </p:cTn>
                                        <p:tgtEl>
                                          <p:spTgt spid="62"/>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2054"/>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19" restart="whenNotActive" fill="hold" evtFilter="cancelBubble" nodeType="interactiveSeq">
                <p:stCondLst>
                  <p:cond evt="onClick" delay="0">
                    <p:tgtEl>
                      <p:spTgt spid="68"/>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67"/>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66"/>
                                        </p:tgtEl>
                                        <p:attrNameLst>
                                          <p:attrName>style.visibility</p:attrName>
                                        </p:attrNameLst>
                                      </p:cBhvr>
                                      <p:to>
                                        <p:strVal val="visible"/>
                                      </p:to>
                                    </p:set>
                                  </p:childTnLst>
                                </p:cTn>
                              </p:par>
                              <p:par>
                                <p:cTn id="26" presetID="32" presetClass="emph" presetSubtype="0" repeatCount="indefinite" fill="hold" nodeType="withEffect">
                                  <p:stCondLst>
                                    <p:cond delay="0"/>
                                  </p:stCondLst>
                                  <p:childTnLst>
                                    <p:animRot by="120000">
                                      <p:cBhvr>
                                        <p:cTn id="27" dur="400" fill="hold">
                                          <p:stCondLst>
                                            <p:cond delay="0"/>
                                          </p:stCondLst>
                                        </p:cTn>
                                        <p:tgtEl>
                                          <p:spTgt spid="67"/>
                                        </p:tgtEl>
                                        <p:attrNameLst>
                                          <p:attrName>r</p:attrName>
                                        </p:attrNameLst>
                                      </p:cBhvr>
                                    </p:animRot>
                                    <p:animRot by="-240000">
                                      <p:cBhvr>
                                        <p:cTn id="28" dur="800" fill="hold">
                                          <p:stCondLst>
                                            <p:cond delay="800"/>
                                          </p:stCondLst>
                                        </p:cTn>
                                        <p:tgtEl>
                                          <p:spTgt spid="67"/>
                                        </p:tgtEl>
                                        <p:attrNameLst>
                                          <p:attrName>r</p:attrName>
                                        </p:attrNameLst>
                                      </p:cBhvr>
                                    </p:animRot>
                                    <p:animRot by="240000">
                                      <p:cBhvr>
                                        <p:cTn id="29" dur="800" fill="hold">
                                          <p:stCondLst>
                                            <p:cond delay="1600"/>
                                          </p:stCondLst>
                                        </p:cTn>
                                        <p:tgtEl>
                                          <p:spTgt spid="67"/>
                                        </p:tgtEl>
                                        <p:attrNameLst>
                                          <p:attrName>r</p:attrName>
                                        </p:attrNameLst>
                                      </p:cBhvr>
                                    </p:animRot>
                                    <p:animRot by="-240000">
                                      <p:cBhvr>
                                        <p:cTn id="30" dur="800" fill="hold">
                                          <p:stCondLst>
                                            <p:cond delay="2400"/>
                                          </p:stCondLst>
                                        </p:cTn>
                                        <p:tgtEl>
                                          <p:spTgt spid="67"/>
                                        </p:tgtEl>
                                        <p:attrNameLst>
                                          <p:attrName>r</p:attrName>
                                        </p:attrNameLst>
                                      </p:cBhvr>
                                    </p:animRot>
                                    <p:animRot by="120000">
                                      <p:cBhvr>
                                        <p:cTn id="31" dur="800" fill="hold">
                                          <p:stCondLst>
                                            <p:cond delay="3200"/>
                                          </p:stCondLst>
                                        </p:cTn>
                                        <p:tgtEl>
                                          <p:spTgt spid="67"/>
                                        </p:tgtEl>
                                        <p:attrNameLst>
                                          <p:attrName>r</p:attrName>
                                        </p:attrNameLst>
                                      </p:cBhvr>
                                    </p:animRot>
                                  </p:childTnLst>
                                </p:cTn>
                              </p:par>
                              <p:par>
                                <p:cTn id="32" presetID="32" presetClass="emph" presetSubtype="0" repeatCount="indefinite" fill="hold" nodeType="withEffect">
                                  <p:stCondLst>
                                    <p:cond delay="0"/>
                                  </p:stCondLst>
                                  <p:childTnLst>
                                    <p:animRot by="120000">
                                      <p:cBhvr>
                                        <p:cTn id="33" dur="300" fill="hold">
                                          <p:stCondLst>
                                            <p:cond delay="0"/>
                                          </p:stCondLst>
                                        </p:cTn>
                                        <p:tgtEl>
                                          <p:spTgt spid="66"/>
                                        </p:tgtEl>
                                        <p:attrNameLst>
                                          <p:attrName>r</p:attrName>
                                        </p:attrNameLst>
                                      </p:cBhvr>
                                    </p:animRot>
                                    <p:animRot by="-240000">
                                      <p:cBhvr>
                                        <p:cTn id="34" dur="600" fill="hold">
                                          <p:stCondLst>
                                            <p:cond delay="600"/>
                                          </p:stCondLst>
                                        </p:cTn>
                                        <p:tgtEl>
                                          <p:spTgt spid="66"/>
                                        </p:tgtEl>
                                        <p:attrNameLst>
                                          <p:attrName>r</p:attrName>
                                        </p:attrNameLst>
                                      </p:cBhvr>
                                    </p:animRot>
                                    <p:animRot by="240000">
                                      <p:cBhvr>
                                        <p:cTn id="35" dur="600" fill="hold">
                                          <p:stCondLst>
                                            <p:cond delay="1200"/>
                                          </p:stCondLst>
                                        </p:cTn>
                                        <p:tgtEl>
                                          <p:spTgt spid="66"/>
                                        </p:tgtEl>
                                        <p:attrNameLst>
                                          <p:attrName>r</p:attrName>
                                        </p:attrNameLst>
                                      </p:cBhvr>
                                    </p:animRot>
                                    <p:animRot by="-240000">
                                      <p:cBhvr>
                                        <p:cTn id="36" dur="600" fill="hold">
                                          <p:stCondLst>
                                            <p:cond delay="1800"/>
                                          </p:stCondLst>
                                        </p:cTn>
                                        <p:tgtEl>
                                          <p:spTgt spid="66"/>
                                        </p:tgtEl>
                                        <p:attrNameLst>
                                          <p:attrName>r</p:attrName>
                                        </p:attrNameLst>
                                      </p:cBhvr>
                                    </p:animRot>
                                    <p:animRot by="120000">
                                      <p:cBhvr>
                                        <p:cTn id="37" dur="600" fill="hold">
                                          <p:stCondLst>
                                            <p:cond delay="2400"/>
                                          </p:stCondLst>
                                        </p:cTn>
                                        <p:tgtEl>
                                          <p:spTgt spid="66"/>
                                        </p:tgtEl>
                                        <p:attrNameLst>
                                          <p:attrName>r</p:attrName>
                                        </p:attrNameLst>
                                      </p:cBhvr>
                                    </p:animRot>
                                  </p:childTnLst>
                                </p:cTn>
                              </p:par>
                              <p:par>
                                <p:cTn id="38" presetID="1" presetClass="exit" presetSubtype="0" fill="hold" nodeType="withEffect">
                                  <p:stCondLst>
                                    <p:cond delay="0"/>
                                  </p:stCondLst>
                                  <p:childTnLst>
                                    <p:set>
                                      <p:cBhvr>
                                        <p:cTn id="39" dur="1" fill="hold">
                                          <p:stCondLst>
                                            <p:cond delay="0"/>
                                          </p:stCondLst>
                                        </p:cTn>
                                        <p:tgtEl>
                                          <p:spTgt spid="68"/>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2052"/>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42" restart="whenNotActive" fill="hold" evtFilter="cancelBubble" nodeType="interactiveSeq">
                <p:stCondLst>
                  <p:cond evt="onClick" delay="0">
                    <p:tgtEl>
                      <p:spTgt spid="71"/>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0"/>
                                        </p:tgtEl>
                                        <p:attrNameLst>
                                          <p:attrName>style.visibility</p:attrName>
                                        </p:attrNameLst>
                                      </p:cBhvr>
                                      <p:to>
                                        <p:strVal val="visible"/>
                                      </p:to>
                                    </p:set>
                                  </p:childTnLst>
                                </p:cTn>
                              </p:par>
                              <p:par>
                                <p:cTn id="47" presetID="32" presetClass="emph" presetSubtype="0" repeatCount="indefinite" fill="hold" nodeType="withEffect">
                                  <p:stCondLst>
                                    <p:cond delay="0"/>
                                  </p:stCondLst>
                                  <p:childTnLst>
                                    <p:animRot by="120000">
                                      <p:cBhvr>
                                        <p:cTn id="48" dur="500" fill="hold">
                                          <p:stCondLst>
                                            <p:cond delay="0"/>
                                          </p:stCondLst>
                                        </p:cTn>
                                        <p:tgtEl>
                                          <p:spTgt spid="70"/>
                                        </p:tgtEl>
                                        <p:attrNameLst>
                                          <p:attrName>r</p:attrName>
                                        </p:attrNameLst>
                                      </p:cBhvr>
                                    </p:animRot>
                                    <p:animRot by="-240000">
                                      <p:cBhvr>
                                        <p:cTn id="49" dur="1000" fill="hold">
                                          <p:stCondLst>
                                            <p:cond delay="1000"/>
                                          </p:stCondLst>
                                        </p:cTn>
                                        <p:tgtEl>
                                          <p:spTgt spid="70"/>
                                        </p:tgtEl>
                                        <p:attrNameLst>
                                          <p:attrName>r</p:attrName>
                                        </p:attrNameLst>
                                      </p:cBhvr>
                                    </p:animRot>
                                    <p:animRot by="240000">
                                      <p:cBhvr>
                                        <p:cTn id="50" dur="1000" fill="hold">
                                          <p:stCondLst>
                                            <p:cond delay="2000"/>
                                          </p:stCondLst>
                                        </p:cTn>
                                        <p:tgtEl>
                                          <p:spTgt spid="70"/>
                                        </p:tgtEl>
                                        <p:attrNameLst>
                                          <p:attrName>r</p:attrName>
                                        </p:attrNameLst>
                                      </p:cBhvr>
                                    </p:animRot>
                                    <p:animRot by="-240000">
                                      <p:cBhvr>
                                        <p:cTn id="51" dur="1000" fill="hold">
                                          <p:stCondLst>
                                            <p:cond delay="3000"/>
                                          </p:stCondLst>
                                        </p:cTn>
                                        <p:tgtEl>
                                          <p:spTgt spid="70"/>
                                        </p:tgtEl>
                                        <p:attrNameLst>
                                          <p:attrName>r</p:attrName>
                                        </p:attrNameLst>
                                      </p:cBhvr>
                                    </p:animRot>
                                    <p:animRot by="120000">
                                      <p:cBhvr>
                                        <p:cTn id="52" dur="1000" fill="hold">
                                          <p:stCondLst>
                                            <p:cond delay="4000"/>
                                          </p:stCondLst>
                                        </p:cTn>
                                        <p:tgtEl>
                                          <p:spTgt spid="70"/>
                                        </p:tgtEl>
                                        <p:attrNameLst>
                                          <p:attrName>r</p:attrName>
                                        </p:attrNameLst>
                                      </p:cBhvr>
                                    </p:animRot>
                                  </p:childTnLst>
                                </p:cTn>
                              </p:par>
                              <p:par>
                                <p:cTn id="53" presetID="1" presetClass="exit" presetSubtype="0" fill="hold" nodeType="withEffect">
                                  <p:stCondLst>
                                    <p:cond delay="0"/>
                                  </p:stCondLst>
                                  <p:childTnLst>
                                    <p:set>
                                      <p:cBhvr>
                                        <p:cTn id="54" dur="1" fill="hold">
                                          <p:stCondLst>
                                            <p:cond delay="0"/>
                                          </p:stCondLst>
                                        </p:cTn>
                                        <p:tgtEl>
                                          <p:spTgt spid="71"/>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205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57" restart="whenNotActive" fill="hold" evtFilter="cancelBubble" nodeType="interactiveSeq">
                <p:stCondLst>
                  <p:cond evt="onClick" delay="0">
                    <p:tgtEl>
                      <p:spTgt spid="73"/>
                    </p:tgtEl>
                  </p:cond>
                </p:stCondLst>
                <p:endSync evt="end" delay="0">
                  <p:rtn val="all"/>
                </p:endSync>
                <p:childTnLst>
                  <p:par>
                    <p:cTn id="58" fill="hold">
                      <p:stCondLst>
                        <p:cond delay="0"/>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72"/>
                                        </p:tgtEl>
                                        <p:attrNameLst>
                                          <p:attrName>style.visibility</p:attrName>
                                        </p:attrNameLst>
                                      </p:cBhvr>
                                      <p:to>
                                        <p:strVal val="visible"/>
                                      </p:to>
                                    </p:set>
                                  </p:childTnLst>
                                </p:cTn>
                              </p:par>
                              <p:par>
                                <p:cTn id="62" presetID="32" presetClass="emph" presetSubtype="0" repeatCount="indefinite" fill="hold" nodeType="withEffect">
                                  <p:stCondLst>
                                    <p:cond delay="0"/>
                                  </p:stCondLst>
                                  <p:childTnLst>
                                    <p:animRot by="120000">
                                      <p:cBhvr>
                                        <p:cTn id="63" dur="200" fill="hold">
                                          <p:stCondLst>
                                            <p:cond delay="0"/>
                                          </p:stCondLst>
                                        </p:cTn>
                                        <p:tgtEl>
                                          <p:spTgt spid="72"/>
                                        </p:tgtEl>
                                        <p:attrNameLst>
                                          <p:attrName>r</p:attrName>
                                        </p:attrNameLst>
                                      </p:cBhvr>
                                    </p:animRot>
                                    <p:animRot by="-240000">
                                      <p:cBhvr>
                                        <p:cTn id="64" dur="400" fill="hold">
                                          <p:stCondLst>
                                            <p:cond delay="400"/>
                                          </p:stCondLst>
                                        </p:cTn>
                                        <p:tgtEl>
                                          <p:spTgt spid="72"/>
                                        </p:tgtEl>
                                        <p:attrNameLst>
                                          <p:attrName>r</p:attrName>
                                        </p:attrNameLst>
                                      </p:cBhvr>
                                    </p:animRot>
                                    <p:animRot by="240000">
                                      <p:cBhvr>
                                        <p:cTn id="65" dur="400" fill="hold">
                                          <p:stCondLst>
                                            <p:cond delay="800"/>
                                          </p:stCondLst>
                                        </p:cTn>
                                        <p:tgtEl>
                                          <p:spTgt spid="72"/>
                                        </p:tgtEl>
                                        <p:attrNameLst>
                                          <p:attrName>r</p:attrName>
                                        </p:attrNameLst>
                                      </p:cBhvr>
                                    </p:animRot>
                                    <p:animRot by="-240000">
                                      <p:cBhvr>
                                        <p:cTn id="66" dur="400" fill="hold">
                                          <p:stCondLst>
                                            <p:cond delay="1200"/>
                                          </p:stCondLst>
                                        </p:cTn>
                                        <p:tgtEl>
                                          <p:spTgt spid="72"/>
                                        </p:tgtEl>
                                        <p:attrNameLst>
                                          <p:attrName>r</p:attrName>
                                        </p:attrNameLst>
                                      </p:cBhvr>
                                    </p:animRot>
                                    <p:animRot by="120000">
                                      <p:cBhvr>
                                        <p:cTn id="67" dur="400" fill="hold">
                                          <p:stCondLst>
                                            <p:cond delay="1600"/>
                                          </p:stCondLst>
                                        </p:cTn>
                                        <p:tgtEl>
                                          <p:spTgt spid="72"/>
                                        </p:tgtEl>
                                        <p:attrNameLst>
                                          <p:attrName>r</p:attrName>
                                        </p:attrNameLst>
                                      </p:cBhvr>
                                    </p:animRot>
                                  </p:childTnLst>
                                </p:cTn>
                              </p:par>
                              <p:par>
                                <p:cTn id="68" presetID="1" presetClass="exit" presetSubtype="0" fill="hold" nodeType="withEffect">
                                  <p:stCondLst>
                                    <p:cond delay="0"/>
                                  </p:stCondLst>
                                  <p:childTnLst>
                                    <p:set>
                                      <p:cBhvr>
                                        <p:cTn id="69" dur="1" fill="hold">
                                          <p:stCondLst>
                                            <p:cond delay="0"/>
                                          </p:stCondLst>
                                        </p:cTn>
                                        <p:tgtEl>
                                          <p:spTgt spid="73"/>
                                        </p:tgtEl>
                                        <p:attrNameLst>
                                          <p:attrName>style.visibility</p:attrName>
                                        </p:attrNameLst>
                                      </p:cBhvr>
                                      <p:to>
                                        <p:strVal val="hidden"/>
                                      </p:to>
                                    </p:set>
                                  </p:childTnLst>
                                </p:cTn>
                              </p:par>
                              <p:par>
                                <p:cTn id="70" presetID="1" presetClass="exit" presetSubtype="0" fill="hold" nodeType="withEffect">
                                  <p:stCondLst>
                                    <p:cond delay="0"/>
                                  </p:stCondLst>
                                  <p:childTnLst>
                                    <p:set>
                                      <p:cBhvr>
                                        <p:cTn id="71" dur="1" fill="hold">
                                          <p:stCondLst>
                                            <p:cond delay="0"/>
                                          </p:stCondLst>
                                        </p:cTn>
                                        <p:tgtEl>
                                          <p:spTgt spid="2055"/>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72" restart="whenNotActive" fill="hold" evtFilter="cancelBubble" nodeType="interactiveSeq">
                <p:stCondLst>
                  <p:cond evt="onClick" delay="0">
                    <p:tgtEl>
                      <p:spTgt spid="75"/>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74"/>
                                        </p:tgtEl>
                                        <p:attrNameLst>
                                          <p:attrName>style.visibility</p:attrName>
                                        </p:attrNameLst>
                                      </p:cBhvr>
                                      <p:to>
                                        <p:strVal val="visible"/>
                                      </p:to>
                                    </p:set>
                                  </p:childTnLst>
                                </p:cTn>
                              </p:par>
                              <p:par>
                                <p:cTn id="77" presetID="32" presetClass="emph" presetSubtype="0" repeatCount="indefinite" fill="hold" nodeType="withEffect">
                                  <p:stCondLst>
                                    <p:cond delay="0"/>
                                  </p:stCondLst>
                                  <p:childTnLst>
                                    <p:animRot by="120000">
                                      <p:cBhvr>
                                        <p:cTn id="78" dur="200" fill="hold">
                                          <p:stCondLst>
                                            <p:cond delay="0"/>
                                          </p:stCondLst>
                                        </p:cTn>
                                        <p:tgtEl>
                                          <p:spTgt spid="74"/>
                                        </p:tgtEl>
                                        <p:attrNameLst>
                                          <p:attrName>r</p:attrName>
                                        </p:attrNameLst>
                                      </p:cBhvr>
                                    </p:animRot>
                                    <p:animRot by="-240000">
                                      <p:cBhvr>
                                        <p:cTn id="79" dur="400" fill="hold">
                                          <p:stCondLst>
                                            <p:cond delay="400"/>
                                          </p:stCondLst>
                                        </p:cTn>
                                        <p:tgtEl>
                                          <p:spTgt spid="74"/>
                                        </p:tgtEl>
                                        <p:attrNameLst>
                                          <p:attrName>r</p:attrName>
                                        </p:attrNameLst>
                                      </p:cBhvr>
                                    </p:animRot>
                                    <p:animRot by="240000">
                                      <p:cBhvr>
                                        <p:cTn id="80" dur="400" fill="hold">
                                          <p:stCondLst>
                                            <p:cond delay="800"/>
                                          </p:stCondLst>
                                        </p:cTn>
                                        <p:tgtEl>
                                          <p:spTgt spid="74"/>
                                        </p:tgtEl>
                                        <p:attrNameLst>
                                          <p:attrName>r</p:attrName>
                                        </p:attrNameLst>
                                      </p:cBhvr>
                                    </p:animRot>
                                    <p:animRot by="-240000">
                                      <p:cBhvr>
                                        <p:cTn id="81" dur="400" fill="hold">
                                          <p:stCondLst>
                                            <p:cond delay="1200"/>
                                          </p:stCondLst>
                                        </p:cTn>
                                        <p:tgtEl>
                                          <p:spTgt spid="74"/>
                                        </p:tgtEl>
                                        <p:attrNameLst>
                                          <p:attrName>r</p:attrName>
                                        </p:attrNameLst>
                                      </p:cBhvr>
                                    </p:animRot>
                                    <p:animRot by="120000">
                                      <p:cBhvr>
                                        <p:cTn id="82" dur="400" fill="hold">
                                          <p:stCondLst>
                                            <p:cond delay="1600"/>
                                          </p:stCondLst>
                                        </p:cTn>
                                        <p:tgtEl>
                                          <p:spTgt spid="74"/>
                                        </p:tgtEl>
                                        <p:attrNameLst>
                                          <p:attrName>r</p:attrName>
                                        </p:attrNameLst>
                                      </p:cBhvr>
                                    </p:animRot>
                                  </p:childTnLst>
                                </p:cTn>
                              </p:par>
                              <p:par>
                                <p:cTn id="83" presetID="35" presetClass="path" presetSubtype="0" repeatCount="indefinite" accel="50000" decel="50000" fill="hold" nodeType="withEffect">
                                  <p:stCondLst>
                                    <p:cond delay="0"/>
                                  </p:stCondLst>
                                  <p:childTnLst>
                                    <p:animMotion origin="layout" path="M -4.16667E-6 4.81481E-6 L -1.21093 0.04814 " pathEditMode="relative" rAng="0" ptsTypes="AA">
                                      <p:cBhvr>
                                        <p:cTn id="84" dur="35000" fill="hold"/>
                                        <p:tgtEl>
                                          <p:spTgt spid="74"/>
                                        </p:tgtEl>
                                        <p:attrNameLst>
                                          <p:attrName>ppt_x</p:attrName>
                                          <p:attrName>ppt_y</p:attrName>
                                        </p:attrNameLst>
                                      </p:cBhvr>
                                      <p:rCtr x="-60556" y="2407"/>
                                    </p:animMotion>
                                  </p:childTnLst>
                                </p:cTn>
                              </p:par>
                              <p:par>
                                <p:cTn id="85" presetID="1" presetClass="entr" presetSubtype="0" fill="hold" nodeType="withEffect">
                                  <p:stCondLst>
                                    <p:cond delay="0"/>
                                  </p:stCondLst>
                                  <p:childTnLst>
                                    <p:set>
                                      <p:cBhvr>
                                        <p:cTn id="86" dur="1" fill="hold">
                                          <p:stCondLst>
                                            <p:cond delay="0"/>
                                          </p:stCondLst>
                                        </p:cTn>
                                        <p:tgtEl>
                                          <p:spTgt spid="76"/>
                                        </p:tgtEl>
                                        <p:attrNameLst>
                                          <p:attrName>style.visibility</p:attrName>
                                        </p:attrNameLst>
                                      </p:cBhvr>
                                      <p:to>
                                        <p:strVal val="visible"/>
                                      </p:to>
                                    </p:set>
                                  </p:childTnLst>
                                </p:cTn>
                              </p:par>
                              <p:par>
                                <p:cTn id="87" presetID="32" presetClass="emph" presetSubtype="0" repeatCount="indefinite" fill="hold" nodeType="withEffect">
                                  <p:stCondLst>
                                    <p:cond delay="0"/>
                                  </p:stCondLst>
                                  <p:childTnLst>
                                    <p:animRot by="120000">
                                      <p:cBhvr>
                                        <p:cTn id="88" dur="200" fill="hold">
                                          <p:stCondLst>
                                            <p:cond delay="0"/>
                                          </p:stCondLst>
                                        </p:cTn>
                                        <p:tgtEl>
                                          <p:spTgt spid="76"/>
                                        </p:tgtEl>
                                        <p:attrNameLst>
                                          <p:attrName>r</p:attrName>
                                        </p:attrNameLst>
                                      </p:cBhvr>
                                    </p:animRot>
                                    <p:animRot by="-240000">
                                      <p:cBhvr>
                                        <p:cTn id="89" dur="400" fill="hold">
                                          <p:stCondLst>
                                            <p:cond delay="400"/>
                                          </p:stCondLst>
                                        </p:cTn>
                                        <p:tgtEl>
                                          <p:spTgt spid="76"/>
                                        </p:tgtEl>
                                        <p:attrNameLst>
                                          <p:attrName>r</p:attrName>
                                        </p:attrNameLst>
                                      </p:cBhvr>
                                    </p:animRot>
                                    <p:animRot by="240000">
                                      <p:cBhvr>
                                        <p:cTn id="90" dur="400" fill="hold">
                                          <p:stCondLst>
                                            <p:cond delay="800"/>
                                          </p:stCondLst>
                                        </p:cTn>
                                        <p:tgtEl>
                                          <p:spTgt spid="76"/>
                                        </p:tgtEl>
                                        <p:attrNameLst>
                                          <p:attrName>r</p:attrName>
                                        </p:attrNameLst>
                                      </p:cBhvr>
                                    </p:animRot>
                                    <p:animRot by="-240000">
                                      <p:cBhvr>
                                        <p:cTn id="91" dur="400" fill="hold">
                                          <p:stCondLst>
                                            <p:cond delay="1200"/>
                                          </p:stCondLst>
                                        </p:cTn>
                                        <p:tgtEl>
                                          <p:spTgt spid="76"/>
                                        </p:tgtEl>
                                        <p:attrNameLst>
                                          <p:attrName>r</p:attrName>
                                        </p:attrNameLst>
                                      </p:cBhvr>
                                    </p:animRot>
                                    <p:animRot by="120000">
                                      <p:cBhvr>
                                        <p:cTn id="92" dur="400" fill="hold">
                                          <p:stCondLst>
                                            <p:cond delay="1600"/>
                                          </p:stCondLst>
                                        </p:cTn>
                                        <p:tgtEl>
                                          <p:spTgt spid="76"/>
                                        </p:tgtEl>
                                        <p:attrNameLst>
                                          <p:attrName>r</p:attrName>
                                        </p:attrNameLst>
                                      </p:cBhvr>
                                    </p:animRot>
                                  </p:childTnLst>
                                </p:cTn>
                              </p:par>
                              <p:par>
                                <p:cTn id="93" presetID="35" presetClass="path" presetSubtype="0" repeatCount="indefinite" accel="50000" decel="50000" fill="hold" nodeType="withEffect">
                                  <p:stCondLst>
                                    <p:cond delay="0"/>
                                  </p:stCondLst>
                                  <p:childTnLst>
                                    <p:animMotion origin="layout" path="M -1.38889E-6 -1.11214E-7 L 1.1908 -0.01483 " pathEditMode="relative" rAng="0" ptsTypes="AA">
                                      <p:cBhvr>
                                        <p:cTn id="94" dur="32000" fill="hold"/>
                                        <p:tgtEl>
                                          <p:spTgt spid="76"/>
                                        </p:tgtEl>
                                        <p:attrNameLst>
                                          <p:attrName>ppt_x</p:attrName>
                                          <p:attrName>ppt_y</p:attrName>
                                        </p:attrNameLst>
                                      </p:cBhvr>
                                      <p:rCtr x="59531" y="-741"/>
                                    </p:animMotion>
                                  </p:childTnLst>
                                </p:cTn>
                              </p:par>
                              <p:par>
                                <p:cTn id="95" presetID="1" presetClass="exit" presetSubtype="0" fill="hold" nodeType="withEffect">
                                  <p:stCondLst>
                                    <p:cond delay="0"/>
                                  </p:stCondLst>
                                  <p:childTnLst>
                                    <p:set>
                                      <p:cBhvr>
                                        <p:cTn id="96" dur="1" fill="hold">
                                          <p:stCondLst>
                                            <p:cond delay="0"/>
                                          </p:stCondLst>
                                        </p:cTn>
                                        <p:tgtEl>
                                          <p:spTgt spid="75"/>
                                        </p:tgtEl>
                                        <p:attrNameLst>
                                          <p:attrName>style.visibility</p:attrName>
                                        </p:attrNameLst>
                                      </p:cBhvr>
                                      <p:to>
                                        <p:strVal val="hidden"/>
                                      </p:to>
                                    </p:set>
                                  </p:childTnLst>
                                </p:cTn>
                              </p:par>
                              <p:par>
                                <p:cTn id="97" presetID="1" presetClass="exit" presetSubtype="0" fill="hold" nodeType="withEffect">
                                  <p:stCondLst>
                                    <p:cond delay="0"/>
                                  </p:stCondLst>
                                  <p:childTnLst>
                                    <p:set>
                                      <p:cBhvr>
                                        <p:cTn id="98" dur="1" fill="hold">
                                          <p:stCondLst>
                                            <p:cond delay="0"/>
                                          </p:stCondLst>
                                        </p:cTn>
                                        <p:tgtEl>
                                          <p:spTgt spid="2053"/>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99" restart="whenNotActive" fill="hold" evtFilter="cancelBubble" nodeType="interactiveSeq">
                <p:stCondLst>
                  <p:cond evt="onClick" delay="0">
                    <p:tgtEl>
                      <p:spTgt spid="77"/>
                    </p:tgtEl>
                  </p:cond>
                </p:stCondLst>
                <p:endSync evt="end" delay="0">
                  <p:rtn val="all"/>
                </p:endSync>
                <p:childTnLst>
                  <p:par>
                    <p:cTn id="100" fill="hold">
                      <p:stCondLst>
                        <p:cond delay="0"/>
                      </p:stCondLst>
                      <p:childTnLst>
                        <p:par>
                          <p:cTn id="101" fill="hold">
                            <p:stCondLst>
                              <p:cond delay="0"/>
                            </p:stCondLst>
                            <p:childTnLst>
                              <p:par>
                                <p:cTn id="102" presetID="1" presetClass="entr" presetSubtype="0" fill="hold" nodeType="clickEffect">
                                  <p:stCondLst>
                                    <p:cond delay="0"/>
                                  </p:stCondLst>
                                  <p:childTnLst>
                                    <p:set>
                                      <p:cBhvr>
                                        <p:cTn id="103" dur="1" fill="hold">
                                          <p:stCondLst>
                                            <p:cond delay="0"/>
                                          </p:stCondLst>
                                        </p:cTn>
                                        <p:tgtEl>
                                          <p:spTgt spid="78"/>
                                        </p:tgtEl>
                                        <p:attrNameLst>
                                          <p:attrName>style.visibility</p:attrName>
                                        </p:attrNameLst>
                                      </p:cBhvr>
                                      <p:to>
                                        <p:strVal val="visible"/>
                                      </p:to>
                                    </p:set>
                                  </p:childTnLst>
                                </p:cTn>
                              </p:par>
                              <p:par>
                                <p:cTn id="104" presetID="32" presetClass="emph" presetSubtype="0" repeatCount="indefinite" fill="hold" nodeType="withEffect">
                                  <p:stCondLst>
                                    <p:cond delay="0"/>
                                  </p:stCondLst>
                                  <p:childTnLst>
                                    <p:animRot by="120000">
                                      <p:cBhvr>
                                        <p:cTn id="105" dur="200" fill="hold">
                                          <p:stCondLst>
                                            <p:cond delay="0"/>
                                          </p:stCondLst>
                                        </p:cTn>
                                        <p:tgtEl>
                                          <p:spTgt spid="78"/>
                                        </p:tgtEl>
                                        <p:attrNameLst>
                                          <p:attrName>r</p:attrName>
                                        </p:attrNameLst>
                                      </p:cBhvr>
                                    </p:animRot>
                                    <p:animRot by="-240000">
                                      <p:cBhvr>
                                        <p:cTn id="106" dur="400" fill="hold">
                                          <p:stCondLst>
                                            <p:cond delay="400"/>
                                          </p:stCondLst>
                                        </p:cTn>
                                        <p:tgtEl>
                                          <p:spTgt spid="78"/>
                                        </p:tgtEl>
                                        <p:attrNameLst>
                                          <p:attrName>r</p:attrName>
                                        </p:attrNameLst>
                                      </p:cBhvr>
                                    </p:animRot>
                                    <p:animRot by="240000">
                                      <p:cBhvr>
                                        <p:cTn id="107" dur="400" fill="hold">
                                          <p:stCondLst>
                                            <p:cond delay="800"/>
                                          </p:stCondLst>
                                        </p:cTn>
                                        <p:tgtEl>
                                          <p:spTgt spid="78"/>
                                        </p:tgtEl>
                                        <p:attrNameLst>
                                          <p:attrName>r</p:attrName>
                                        </p:attrNameLst>
                                      </p:cBhvr>
                                    </p:animRot>
                                    <p:animRot by="-240000">
                                      <p:cBhvr>
                                        <p:cTn id="108" dur="400" fill="hold">
                                          <p:stCondLst>
                                            <p:cond delay="1200"/>
                                          </p:stCondLst>
                                        </p:cTn>
                                        <p:tgtEl>
                                          <p:spTgt spid="78"/>
                                        </p:tgtEl>
                                        <p:attrNameLst>
                                          <p:attrName>r</p:attrName>
                                        </p:attrNameLst>
                                      </p:cBhvr>
                                    </p:animRot>
                                    <p:animRot by="120000">
                                      <p:cBhvr>
                                        <p:cTn id="109" dur="400" fill="hold">
                                          <p:stCondLst>
                                            <p:cond delay="1600"/>
                                          </p:stCondLst>
                                        </p:cTn>
                                        <p:tgtEl>
                                          <p:spTgt spid="78"/>
                                        </p:tgtEl>
                                        <p:attrNameLst>
                                          <p:attrName>r</p:attrName>
                                        </p:attrNameLst>
                                      </p:cBhvr>
                                    </p:animRot>
                                  </p:childTnLst>
                                </p:cTn>
                              </p:par>
                              <p:par>
                                <p:cTn id="110" presetID="35" presetClass="path" presetSubtype="0" repeatCount="indefinite" accel="50000" decel="50000" fill="hold" nodeType="withEffect">
                                  <p:stCondLst>
                                    <p:cond delay="0"/>
                                  </p:stCondLst>
                                  <p:childTnLst>
                                    <p:animMotion origin="layout" path="M -2.77778E-7 2.86067E-6 L -1.19184 0.02471 " pathEditMode="relative" rAng="0" ptsTypes="AA">
                                      <p:cBhvr>
                                        <p:cTn id="111" dur="25000" fill="hold"/>
                                        <p:tgtEl>
                                          <p:spTgt spid="78"/>
                                        </p:tgtEl>
                                        <p:attrNameLst>
                                          <p:attrName>ppt_x</p:attrName>
                                          <p:attrName>ppt_y</p:attrName>
                                        </p:attrNameLst>
                                      </p:cBhvr>
                                      <p:rCtr x="-59601" y="1236"/>
                                    </p:animMotion>
                                  </p:childTnLst>
                                </p:cTn>
                              </p:par>
                              <p:par>
                                <p:cTn id="112" presetID="1" presetClass="exit" presetSubtype="0" fill="hold" nodeType="withEffect">
                                  <p:stCondLst>
                                    <p:cond delay="0"/>
                                  </p:stCondLst>
                                  <p:childTnLst>
                                    <p:set>
                                      <p:cBhvr>
                                        <p:cTn id="113" dur="1" fill="hold">
                                          <p:stCondLst>
                                            <p:cond delay="0"/>
                                          </p:stCondLst>
                                        </p:cTn>
                                        <p:tgtEl>
                                          <p:spTgt spid="77"/>
                                        </p:tgtEl>
                                        <p:attrNameLst>
                                          <p:attrName>style.visibility</p:attrName>
                                        </p:attrNameLst>
                                      </p:cBhvr>
                                      <p:to>
                                        <p:strVal val="hidden"/>
                                      </p:to>
                                    </p:set>
                                  </p:childTnLst>
                                </p:cTn>
                              </p:par>
                              <p:par>
                                <p:cTn id="114" presetID="1" presetClass="exit" presetSubtype="0" fill="hold" nodeType="withEffect">
                                  <p:stCondLst>
                                    <p:cond delay="0"/>
                                  </p:stCondLst>
                                  <p:childTnLst>
                                    <p:set>
                                      <p:cBhvr>
                                        <p:cTn id="115" dur="1" fill="hold">
                                          <p:stCondLst>
                                            <p:cond delay="0"/>
                                          </p:stCondLst>
                                        </p:cTn>
                                        <p:tgtEl>
                                          <p:spTgt spid="2050"/>
                                        </p:tgtEl>
                                        <p:attrNameLst>
                                          <p:attrName>style.visibility</p:attrName>
                                        </p:attrNameLst>
                                      </p:cBhvr>
                                      <p:to>
                                        <p:strVal val="hidden"/>
                                      </p:to>
                                    </p:set>
                                  </p:childTnLst>
                                </p:cTn>
                              </p:par>
                            </p:childTnLst>
                          </p:cTn>
                        </p:par>
                      </p:childTnLst>
                    </p:cTn>
                  </p:par>
                </p:childTnLst>
              </p:cTn>
              <p:nextCondLst>
                <p:cond evt="onClick" delay="0">
                  <p:tgtEl>
                    <p:spTgt spid="77"/>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4775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1" y="-2628900"/>
            <a:ext cx="17068798" cy="73152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382406" y="2400301"/>
            <a:ext cx="11802077" cy="954107"/>
          </a:xfrm>
          <a:prstGeom prst="rect">
            <a:avLst/>
          </a:prstGeom>
          <a:noFill/>
        </p:spPr>
        <p:txBody>
          <a:bodyPr wrap="none" rtlCol="0">
            <a:spAutoFit/>
          </a:bodyPr>
          <a:lstStyle/>
          <a:p>
            <a:pPr algn="ctr" defTabSz="1828800"/>
            <a:r>
              <a:rPr lang="en-US" sz="5600" b="1" dirty="0">
                <a:solidFill>
                  <a:prstClr val="white"/>
                </a:solidFill>
                <a:latin typeface="Times New Roman" panose="02020603050405020304" pitchFamily="18" charset="0"/>
                <a:cs typeface="Times New Roman" panose="02020603050405020304" pitchFamily="18" charset="0"/>
              </a:rPr>
              <a:t>1. Ai </a:t>
            </a:r>
            <a:r>
              <a:rPr lang="en-US" sz="5600" b="1" dirty="0" err="1">
                <a:solidFill>
                  <a:prstClr val="white"/>
                </a:solidFill>
                <a:latin typeface="Times New Roman" panose="02020603050405020304" pitchFamily="18" charset="0"/>
                <a:cs typeface="Times New Roman" panose="02020603050405020304" pitchFamily="18" charset="0"/>
              </a:rPr>
              <a:t>là</a:t>
            </a:r>
            <a:r>
              <a:rPr lang="en-US" sz="5600" b="1" dirty="0">
                <a:solidFill>
                  <a:prstClr val="white"/>
                </a:solidFill>
                <a:latin typeface="Times New Roman" panose="02020603050405020304" pitchFamily="18" charset="0"/>
                <a:cs typeface="Times New Roman" panose="02020603050405020304" pitchFamily="18" charset="0"/>
              </a:rPr>
              <a:t> </a:t>
            </a:r>
            <a:r>
              <a:rPr lang="en-US" sz="5600" b="1" dirty="0" err="1">
                <a:solidFill>
                  <a:prstClr val="white"/>
                </a:solidFill>
                <a:latin typeface="Times New Roman" panose="02020603050405020304" pitchFamily="18" charset="0"/>
                <a:cs typeface="Times New Roman" panose="02020603050405020304" pitchFamily="18" charset="0"/>
              </a:rPr>
              <a:t>tác</a:t>
            </a:r>
            <a:r>
              <a:rPr lang="en-US" sz="5600" b="1" dirty="0">
                <a:solidFill>
                  <a:prstClr val="white"/>
                </a:solidFill>
                <a:latin typeface="Times New Roman" panose="02020603050405020304" pitchFamily="18" charset="0"/>
                <a:cs typeface="Times New Roman" panose="02020603050405020304" pitchFamily="18" charset="0"/>
              </a:rPr>
              <a:t> </a:t>
            </a:r>
            <a:r>
              <a:rPr lang="en-US" sz="5600" b="1" dirty="0" err="1">
                <a:solidFill>
                  <a:prstClr val="white"/>
                </a:solidFill>
                <a:latin typeface="Times New Roman" panose="02020603050405020304" pitchFamily="18" charset="0"/>
                <a:cs typeface="Times New Roman" panose="02020603050405020304" pitchFamily="18" charset="0"/>
              </a:rPr>
              <a:t>giả</a:t>
            </a:r>
            <a:r>
              <a:rPr lang="en-US" sz="5600" b="1" dirty="0">
                <a:solidFill>
                  <a:prstClr val="white"/>
                </a:solidFill>
                <a:latin typeface="Times New Roman" panose="02020603050405020304" pitchFamily="18" charset="0"/>
                <a:cs typeface="Times New Roman" panose="02020603050405020304" pitchFamily="18" charset="0"/>
              </a:rPr>
              <a:t> </a:t>
            </a:r>
            <a:r>
              <a:rPr lang="en-US" sz="5600" b="1" dirty="0" err="1">
                <a:solidFill>
                  <a:prstClr val="white"/>
                </a:solidFill>
                <a:latin typeface="Times New Roman" panose="02020603050405020304" pitchFamily="18" charset="0"/>
                <a:cs typeface="Times New Roman" panose="02020603050405020304" pitchFamily="18" charset="0"/>
              </a:rPr>
              <a:t>của</a:t>
            </a:r>
            <a:r>
              <a:rPr lang="en-US" sz="5600" b="1" dirty="0">
                <a:solidFill>
                  <a:prstClr val="white"/>
                </a:solidFill>
                <a:latin typeface="Times New Roman" panose="02020603050405020304" pitchFamily="18" charset="0"/>
                <a:cs typeface="Times New Roman" panose="02020603050405020304" pitchFamily="18" charset="0"/>
              </a:rPr>
              <a:t> </a:t>
            </a:r>
            <a:r>
              <a:rPr lang="en-US" sz="5600" b="1" dirty="0" err="1">
                <a:solidFill>
                  <a:prstClr val="white"/>
                </a:solidFill>
                <a:latin typeface="Times New Roman" panose="02020603050405020304" pitchFamily="18" charset="0"/>
                <a:cs typeface="Times New Roman" panose="02020603050405020304" pitchFamily="18" charset="0"/>
              </a:rPr>
              <a:t>bài</a:t>
            </a:r>
            <a:r>
              <a:rPr lang="en-US" sz="5600" b="1" dirty="0">
                <a:solidFill>
                  <a:prstClr val="white"/>
                </a:solidFill>
                <a:latin typeface="Times New Roman" panose="02020603050405020304" pitchFamily="18" charset="0"/>
                <a:cs typeface="Times New Roman" panose="02020603050405020304" pitchFamily="18" charset="0"/>
              </a:rPr>
              <a:t> </a:t>
            </a:r>
            <a:r>
              <a:rPr lang="en-US" sz="5600" b="1" dirty="0" err="1">
                <a:solidFill>
                  <a:prstClr val="white"/>
                </a:solidFill>
                <a:latin typeface="Times New Roman" panose="02020603050405020304" pitchFamily="18" charset="0"/>
                <a:cs typeface="Times New Roman" panose="02020603050405020304" pitchFamily="18" charset="0"/>
              </a:rPr>
              <a:t>thơ</a:t>
            </a:r>
            <a:r>
              <a:rPr lang="en-US" sz="5600" b="1" dirty="0">
                <a:solidFill>
                  <a:prstClr val="white"/>
                </a:solidFill>
                <a:latin typeface="Times New Roman" panose="02020603050405020304" pitchFamily="18" charset="0"/>
                <a:cs typeface="Times New Roman" panose="02020603050405020304" pitchFamily="18" charset="0"/>
              </a:rPr>
              <a:t> “</a:t>
            </a:r>
            <a:r>
              <a:rPr lang="en-US" sz="5600" b="1" dirty="0" err="1">
                <a:solidFill>
                  <a:prstClr val="white"/>
                </a:solidFill>
                <a:latin typeface="Times New Roman" panose="02020603050405020304" pitchFamily="18" charset="0"/>
                <a:cs typeface="Times New Roman" panose="02020603050405020304" pitchFamily="18" charset="0"/>
              </a:rPr>
              <a:t>Tự</a:t>
            </a:r>
            <a:r>
              <a:rPr lang="en-US" sz="5600" b="1" dirty="0">
                <a:solidFill>
                  <a:prstClr val="white"/>
                </a:solidFill>
                <a:latin typeface="Times New Roman" panose="02020603050405020304" pitchFamily="18" charset="0"/>
                <a:cs typeface="Times New Roman" panose="02020603050405020304" pitchFamily="18" charset="0"/>
              </a:rPr>
              <a:t> </a:t>
            </a:r>
            <a:r>
              <a:rPr lang="en-US" sz="5600" b="1" dirty="0" err="1">
                <a:solidFill>
                  <a:prstClr val="white"/>
                </a:solidFill>
                <a:latin typeface="Times New Roman" panose="02020603050405020304" pitchFamily="18" charset="0"/>
                <a:cs typeface="Times New Roman" panose="02020603050405020304" pitchFamily="18" charset="0"/>
              </a:rPr>
              <a:t>tình</a:t>
            </a:r>
            <a:r>
              <a:rPr lang="en-US" sz="5600" b="1" dirty="0">
                <a:solidFill>
                  <a:prstClr val="white"/>
                </a:solidFill>
                <a:latin typeface="Times New Roman" panose="02020603050405020304" pitchFamily="18" charset="0"/>
                <a:cs typeface="Times New Roman" panose="02020603050405020304" pitchFamily="18" charset="0"/>
              </a:rPr>
              <a:t> I”</a:t>
            </a:r>
          </a:p>
        </p:txBody>
      </p:sp>
      <p:sp>
        <p:nvSpPr>
          <p:cNvPr id="5" name="TextBox 4"/>
          <p:cNvSpPr txBox="1"/>
          <p:nvPr/>
        </p:nvSpPr>
        <p:spPr>
          <a:xfrm>
            <a:off x="5562600" y="5567809"/>
            <a:ext cx="4557658" cy="830997"/>
          </a:xfrm>
          <a:prstGeom prst="rect">
            <a:avLst/>
          </a:prstGeom>
          <a:noFill/>
        </p:spPr>
        <p:txBody>
          <a:bodyPr wrap="none" rtlCol="0">
            <a:spAutoFit/>
          </a:bodyPr>
          <a:lstStyle/>
          <a:p>
            <a:pPr defTabSz="1828800"/>
            <a:r>
              <a:rPr lang="en-US" sz="4800" b="1" dirty="0" err="1">
                <a:solidFill>
                  <a:srgbClr val="0000FF"/>
                </a:solidFill>
                <a:latin typeface="Times New Roman" panose="02020603050405020304" pitchFamily="18" charset="0"/>
                <a:cs typeface="Times New Roman" panose="02020603050405020304" pitchFamily="18" charset="0"/>
              </a:rPr>
              <a:t>Hồ</a:t>
            </a:r>
            <a:r>
              <a:rPr lang="en-US" sz="4800" b="1" dirty="0">
                <a:solidFill>
                  <a:srgbClr val="0000FF"/>
                </a:solidFill>
                <a:latin typeface="Times New Roman" panose="02020603050405020304" pitchFamily="18" charset="0"/>
                <a:cs typeface="Times New Roman" panose="02020603050405020304" pitchFamily="18" charset="0"/>
              </a:rPr>
              <a:t> </a:t>
            </a:r>
            <a:r>
              <a:rPr lang="en-US" sz="4800" b="1" dirty="0" err="1">
                <a:solidFill>
                  <a:srgbClr val="0000FF"/>
                </a:solidFill>
                <a:latin typeface="Times New Roman" panose="02020603050405020304" pitchFamily="18" charset="0"/>
                <a:cs typeface="Times New Roman" panose="02020603050405020304" pitchFamily="18" charset="0"/>
              </a:rPr>
              <a:t>Xuân</a:t>
            </a:r>
            <a:r>
              <a:rPr lang="en-US" sz="4800" b="1" dirty="0">
                <a:solidFill>
                  <a:srgbClr val="0000FF"/>
                </a:solidFill>
                <a:latin typeface="Times New Roman" panose="02020603050405020304" pitchFamily="18" charset="0"/>
                <a:cs typeface="Times New Roman" panose="02020603050405020304" pitchFamily="18" charset="0"/>
              </a:rPr>
              <a:t> </a:t>
            </a:r>
            <a:r>
              <a:rPr lang="en-US" sz="4800" b="1" dirty="0" err="1">
                <a:solidFill>
                  <a:srgbClr val="0000FF"/>
                </a:solidFill>
                <a:latin typeface="Times New Roman" panose="02020603050405020304" pitchFamily="18" charset="0"/>
                <a:cs typeface="Times New Roman" panose="02020603050405020304" pitchFamily="18" charset="0"/>
              </a:rPr>
              <a:t>Hương</a:t>
            </a:r>
            <a:endParaRPr lang="en-US" sz="4800" b="1" dirty="0">
              <a:solidFill>
                <a:srgbClr val="0000FF"/>
              </a:solidFill>
              <a:latin typeface="Times New Roman" panose="02020603050405020304" pitchFamily="18" charset="0"/>
              <a:cs typeface="Times New Roman" panose="02020603050405020304" pitchFamily="18" charset="0"/>
            </a:endParaRPr>
          </a:p>
        </p:txBody>
      </p:sp>
      <p:pic>
        <p:nvPicPr>
          <p:cNvPr id="102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5080343" y="0"/>
            <a:ext cx="3200398" cy="1360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3908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4775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1" y="-2628900"/>
            <a:ext cx="17068798" cy="73152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400299" y="2132234"/>
            <a:ext cx="13487401" cy="2123658"/>
          </a:xfrm>
          <a:prstGeom prst="rect">
            <a:avLst/>
          </a:prstGeom>
          <a:noFill/>
        </p:spPr>
        <p:txBody>
          <a:bodyPr wrap="square" rtlCol="0">
            <a:spAutoFit/>
          </a:bodyPr>
          <a:lstStyle/>
          <a:p>
            <a:pPr lvl="0" algn="just" defTabSz="1371600">
              <a:spcAft>
                <a:spcPts val="1125"/>
              </a:spcAft>
              <a:defRPr/>
            </a:pPr>
            <a:r>
              <a:rPr lang="en-US" sz="4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2. </a:t>
            </a:r>
            <a:r>
              <a:rPr lang="en-US" sz="4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Bài</a:t>
            </a:r>
            <a:r>
              <a:rPr lang="en-US" sz="4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thơ</a:t>
            </a:r>
            <a:r>
              <a:rPr lang="en-US" sz="4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Tự</a:t>
            </a:r>
            <a:r>
              <a:rPr lang="en-US" sz="4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tình</a:t>
            </a:r>
            <a:r>
              <a:rPr lang="en-US" sz="4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II” </a:t>
            </a:r>
            <a:r>
              <a:rPr lang="en-US" sz="4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có</a:t>
            </a:r>
            <a:r>
              <a:rPr lang="en-US" sz="4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chủ</a:t>
            </a:r>
            <a:r>
              <a:rPr lang="en-US" sz="4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đề</a:t>
            </a:r>
            <a:r>
              <a:rPr lang="en-US" sz="4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là</a:t>
            </a:r>
            <a:r>
              <a:rPr lang="en-US" sz="4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số</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phận</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bi </a:t>
            </a: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kịch</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của</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người</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phụ</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nữ</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trong</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xã</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hội</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phong</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kiến</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và</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khát</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vọng</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tình</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yêu</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hạnh</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phúc</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tha</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thiết</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mãnh</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liệt</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Đúng</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hay </a:t>
            </a:r>
            <a:r>
              <a:rPr lang="en-US" sz="4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sai</a:t>
            </a:r>
            <a:r>
              <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p>
        </p:txBody>
      </p:sp>
      <p:sp>
        <p:nvSpPr>
          <p:cNvPr id="5" name="TextBox 4"/>
          <p:cNvSpPr txBox="1"/>
          <p:nvPr/>
        </p:nvSpPr>
        <p:spPr>
          <a:xfrm>
            <a:off x="7367551" y="5458242"/>
            <a:ext cx="1776448" cy="830997"/>
          </a:xfrm>
          <a:prstGeom prst="rect">
            <a:avLst/>
          </a:prstGeom>
          <a:noFill/>
        </p:spPr>
        <p:txBody>
          <a:bodyPr wrap="none" rtlCol="0">
            <a:spAutoFit/>
          </a:bodyPr>
          <a:lstStyle/>
          <a:p>
            <a:pPr defTabSz="1828800"/>
            <a:r>
              <a:rPr lang="en-US" sz="4800" b="1" dirty="0" err="1">
                <a:solidFill>
                  <a:srgbClr val="0000FF"/>
                </a:solidFill>
                <a:latin typeface="Times New Roman" panose="02020603050405020304" pitchFamily="18" charset="0"/>
                <a:cs typeface="Times New Roman" panose="02020603050405020304" pitchFamily="18" charset="0"/>
              </a:rPr>
              <a:t>Đúng</a:t>
            </a:r>
            <a:r>
              <a:rPr lang="en-US" sz="4800" b="1" dirty="0">
                <a:solidFill>
                  <a:srgbClr val="0000FF"/>
                </a:solidFill>
                <a:latin typeface="Times New Roman" panose="02020603050405020304" pitchFamily="18" charset="0"/>
                <a:cs typeface="Times New Roman" panose="02020603050405020304" pitchFamily="18" charset="0"/>
              </a:rPr>
              <a:t> </a:t>
            </a:r>
          </a:p>
        </p:txBody>
      </p:sp>
      <p:pic>
        <p:nvPicPr>
          <p:cNvPr id="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5080343" y="0"/>
            <a:ext cx="3200398" cy="1360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2614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4775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1" y="-2628900"/>
            <a:ext cx="17068798" cy="73152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743200" y="1684468"/>
            <a:ext cx="13335001" cy="2677656"/>
          </a:xfrm>
          <a:prstGeom prst="rect">
            <a:avLst/>
          </a:prstGeom>
          <a:noFill/>
        </p:spPr>
        <p:txBody>
          <a:bodyPr wrap="square" rtlCol="0">
            <a:spAutoFit/>
          </a:bodyPr>
          <a:lstStyle/>
          <a:p>
            <a:pPr algn="just" defTabSz="1828800"/>
            <a:r>
              <a:rPr lang="en-US" sz="5600" b="1" dirty="0">
                <a:solidFill>
                  <a:prstClr val="white"/>
                </a:solidFill>
                <a:latin typeface="Times New Roman" panose="02020603050405020304" pitchFamily="18" charset="0"/>
                <a:cs typeface="Times New Roman" panose="02020603050405020304" pitchFamily="18" charset="0"/>
              </a:rPr>
              <a:t>3. </a:t>
            </a:r>
            <a:r>
              <a:rPr lang="en-US" sz="5600" b="1" dirty="0" err="1">
                <a:solidFill>
                  <a:prstClr val="white"/>
                </a:solidFill>
                <a:latin typeface="Times New Roman" panose="02020603050405020304" pitchFamily="18" charset="0"/>
                <a:cs typeface="Times New Roman" panose="02020603050405020304" pitchFamily="18" charset="0"/>
              </a:rPr>
              <a:t>Bài</a:t>
            </a:r>
            <a:r>
              <a:rPr lang="en-US" sz="5600" b="1" dirty="0">
                <a:solidFill>
                  <a:prstClr val="white"/>
                </a:solidFill>
                <a:latin typeface="Times New Roman" panose="02020603050405020304" pitchFamily="18" charset="0"/>
                <a:cs typeface="Times New Roman" panose="02020603050405020304" pitchFamily="18" charset="0"/>
              </a:rPr>
              <a:t> </a:t>
            </a:r>
            <a:r>
              <a:rPr lang="en-US" sz="5600" b="1" dirty="0" err="1">
                <a:solidFill>
                  <a:prstClr val="white"/>
                </a:solidFill>
                <a:latin typeface="Times New Roman" panose="02020603050405020304" pitchFamily="18" charset="0"/>
                <a:cs typeface="Times New Roman" panose="02020603050405020304" pitchFamily="18" charset="0"/>
              </a:rPr>
              <a:t>thơ</a:t>
            </a:r>
            <a:r>
              <a:rPr lang="en-US" sz="5600" b="1" dirty="0">
                <a:solidFill>
                  <a:prstClr val="white"/>
                </a:solidFill>
                <a:latin typeface="Times New Roman" panose="02020603050405020304" pitchFamily="18" charset="0"/>
                <a:cs typeface="Times New Roman" panose="02020603050405020304" pitchFamily="18" charset="0"/>
              </a:rPr>
              <a:t> “</a:t>
            </a:r>
            <a:r>
              <a:rPr lang="en-US" sz="5600" b="1" dirty="0" err="1">
                <a:solidFill>
                  <a:prstClr val="white"/>
                </a:solidFill>
                <a:latin typeface="Times New Roman" panose="02020603050405020304" pitchFamily="18" charset="0"/>
                <a:cs typeface="Times New Roman" panose="02020603050405020304" pitchFamily="18" charset="0"/>
              </a:rPr>
              <a:t>Tự</a:t>
            </a:r>
            <a:r>
              <a:rPr lang="en-US" sz="5600" b="1" dirty="0">
                <a:solidFill>
                  <a:prstClr val="white"/>
                </a:solidFill>
                <a:latin typeface="Times New Roman" panose="02020603050405020304" pitchFamily="18" charset="0"/>
                <a:cs typeface="Times New Roman" panose="02020603050405020304" pitchFamily="18" charset="0"/>
              </a:rPr>
              <a:t> </a:t>
            </a:r>
            <a:r>
              <a:rPr lang="en-US" sz="5600" b="1" dirty="0" err="1">
                <a:solidFill>
                  <a:prstClr val="white"/>
                </a:solidFill>
                <a:latin typeface="Times New Roman" panose="02020603050405020304" pitchFamily="18" charset="0"/>
                <a:cs typeface="Times New Roman" panose="02020603050405020304" pitchFamily="18" charset="0"/>
              </a:rPr>
              <a:t>tình</a:t>
            </a:r>
            <a:r>
              <a:rPr lang="en-US" sz="5600" b="1" dirty="0">
                <a:solidFill>
                  <a:prstClr val="white"/>
                </a:solidFill>
                <a:latin typeface="Times New Roman" panose="02020603050405020304" pitchFamily="18" charset="0"/>
                <a:cs typeface="Times New Roman" panose="02020603050405020304" pitchFamily="18" charset="0"/>
              </a:rPr>
              <a:t> II” </a:t>
            </a:r>
            <a:r>
              <a:rPr lang="en-US" sz="5600" b="1" dirty="0" err="1">
                <a:solidFill>
                  <a:prstClr val="white"/>
                </a:solidFill>
                <a:latin typeface="Times New Roman" panose="02020603050405020304" pitchFamily="18" charset="0"/>
                <a:cs typeface="Times New Roman" panose="02020603050405020304" pitchFamily="18" charset="0"/>
              </a:rPr>
              <a:t>được</a:t>
            </a:r>
            <a:r>
              <a:rPr lang="en-US" sz="5600" b="1" dirty="0">
                <a:solidFill>
                  <a:prstClr val="white"/>
                </a:solidFill>
                <a:latin typeface="Times New Roman" panose="02020603050405020304" pitchFamily="18" charset="0"/>
                <a:cs typeface="Times New Roman" panose="02020603050405020304" pitchFamily="18" charset="0"/>
              </a:rPr>
              <a:t> </a:t>
            </a:r>
            <a:r>
              <a:rPr lang="en-US" sz="5600" b="1" dirty="0" err="1">
                <a:solidFill>
                  <a:prstClr val="white"/>
                </a:solidFill>
                <a:latin typeface="Times New Roman" panose="02020603050405020304" pitchFamily="18" charset="0"/>
                <a:cs typeface="Times New Roman" panose="02020603050405020304" pitchFamily="18" charset="0"/>
              </a:rPr>
              <a:t>Hồ</a:t>
            </a:r>
            <a:r>
              <a:rPr lang="en-US" sz="5600" b="1" dirty="0">
                <a:solidFill>
                  <a:prstClr val="white"/>
                </a:solidFill>
                <a:latin typeface="Times New Roman" panose="02020603050405020304" pitchFamily="18" charset="0"/>
                <a:cs typeface="Times New Roman" panose="02020603050405020304" pitchFamily="18" charset="0"/>
              </a:rPr>
              <a:t> </a:t>
            </a:r>
            <a:r>
              <a:rPr lang="en-US" sz="5600" b="1" dirty="0" err="1">
                <a:solidFill>
                  <a:prstClr val="white"/>
                </a:solidFill>
                <a:latin typeface="Times New Roman" panose="02020603050405020304" pitchFamily="18" charset="0"/>
                <a:cs typeface="Times New Roman" panose="02020603050405020304" pitchFamily="18" charset="0"/>
              </a:rPr>
              <a:t>Xuân</a:t>
            </a:r>
            <a:r>
              <a:rPr lang="en-US" sz="5600" b="1" dirty="0">
                <a:solidFill>
                  <a:prstClr val="white"/>
                </a:solidFill>
                <a:latin typeface="Times New Roman" panose="02020603050405020304" pitchFamily="18" charset="0"/>
                <a:cs typeface="Times New Roman" panose="02020603050405020304" pitchFamily="18" charset="0"/>
              </a:rPr>
              <a:t> </a:t>
            </a:r>
            <a:r>
              <a:rPr lang="en-US" sz="5600" b="1" dirty="0" err="1">
                <a:solidFill>
                  <a:prstClr val="white"/>
                </a:solidFill>
                <a:latin typeface="Times New Roman" panose="02020603050405020304" pitchFamily="18" charset="0"/>
                <a:cs typeface="Times New Roman" panose="02020603050405020304" pitchFamily="18" charset="0"/>
              </a:rPr>
              <a:t>Hương</a:t>
            </a:r>
            <a:r>
              <a:rPr lang="en-US" sz="5600" b="1" dirty="0">
                <a:solidFill>
                  <a:prstClr val="white"/>
                </a:solidFill>
                <a:latin typeface="Times New Roman" panose="02020603050405020304" pitchFamily="18" charset="0"/>
                <a:cs typeface="Times New Roman" panose="02020603050405020304" pitchFamily="18" charset="0"/>
              </a:rPr>
              <a:t> </a:t>
            </a:r>
            <a:r>
              <a:rPr lang="en-US" sz="5600" b="1" dirty="0" err="1">
                <a:solidFill>
                  <a:prstClr val="white"/>
                </a:solidFill>
                <a:latin typeface="Times New Roman" panose="02020603050405020304" pitchFamily="18" charset="0"/>
                <a:cs typeface="Times New Roman" panose="02020603050405020304" pitchFamily="18" charset="0"/>
              </a:rPr>
              <a:t>sáng</a:t>
            </a:r>
            <a:r>
              <a:rPr lang="en-US" sz="5600" b="1" dirty="0">
                <a:solidFill>
                  <a:prstClr val="white"/>
                </a:solidFill>
                <a:latin typeface="Times New Roman" panose="02020603050405020304" pitchFamily="18" charset="0"/>
                <a:cs typeface="Times New Roman" panose="02020603050405020304" pitchFamily="18" charset="0"/>
              </a:rPr>
              <a:t> </a:t>
            </a:r>
            <a:r>
              <a:rPr lang="en-US" sz="5600" b="1" dirty="0" err="1">
                <a:solidFill>
                  <a:prstClr val="white"/>
                </a:solidFill>
                <a:latin typeface="Times New Roman" panose="02020603050405020304" pitchFamily="18" charset="0"/>
                <a:cs typeface="Times New Roman" panose="02020603050405020304" pitchFamily="18" charset="0"/>
              </a:rPr>
              <a:t>tác</a:t>
            </a:r>
            <a:r>
              <a:rPr lang="en-US" sz="5600" b="1" dirty="0">
                <a:solidFill>
                  <a:prstClr val="white"/>
                </a:solidFill>
                <a:latin typeface="Times New Roman" panose="02020603050405020304" pitchFamily="18" charset="0"/>
                <a:cs typeface="Times New Roman" panose="02020603050405020304" pitchFamily="18" charset="0"/>
              </a:rPr>
              <a:t> </a:t>
            </a:r>
            <a:r>
              <a:rPr lang="en-US" sz="5600" b="1" dirty="0" err="1">
                <a:solidFill>
                  <a:prstClr val="white"/>
                </a:solidFill>
                <a:latin typeface="Times New Roman" panose="02020603050405020304" pitchFamily="18" charset="0"/>
                <a:cs typeface="Times New Roman" panose="02020603050405020304" pitchFamily="18" charset="0"/>
              </a:rPr>
              <a:t>theo</a:t>
            </a:r>
            <a:r>
              <a:rPr lang="en-US" sz="5600" b="1" dirty="0">
                <a:solidFill>
                  <a:prstClr val="white"/>
                </a:solidFill>
                <a:latin typeface="Times New Roman" panose="02020603050405020304" pitchFamily="18" charset="0"/>
                <a:cs typeface="Times New Roman" panose="02020603050405020304" pitchFamily="18" charset="0"/>
              </a:rPr>
              <a:t> </a:t>
            </a:r>
            <a:r>
              <a:rPr lang="en-US" sz="5600" b="1" dirty="0" err="1">
                <a:solidFill>
                  <a:prstClr val="white"/>
                </a:solidFill>
                <a:latin typeface="Times New Roman" panose="02020603050405020304" pitchFamily="18" charset="0"/>
                <a:cs typeface="Times New Roman" panose="02020603050405020304" pitchFamily="18" charset="0"/>
              </a:rPr>
              <a:t>thể</a:t>
            </a:r>
            <a:r>
              <a:rPr lang="en-US" sz="5600" b="1" dirty="0">
                <a:solidFill>
                  <a:prstClr val="white"/>
                </a:solidFill>
                <a:latin typeface="Times New Roman" panose="02020603050405020304" pitchFamily="18" charset="0"/>
                <a:cs typeface="Times New Roman" panose="02020603050405020304" pitchFamily="18" charset="0"/>
              </a:rPr>
              <a:t> </a:t>
            </a:r>
            <a:r>
              <a:rPr lang="en-US" sz="5600" b="1" dirty="0" err="1">
                <a:solidFill>
                  <a:prstClr val="white"/>
                </a:solidFill>
                <a:latin typeface="Times New Roman" panose="02020603050405020304" pitchFamily="18" charset="0"/>
                <a:cs typeface="Times New Roman" panose="02020603050405020304" pitchFamily="18" charset="0"/>
              </a:rPr>
              <a:t>thơ</a:t>
            </a:r>
            <a:r>
              <a:rPr lang="en-US" sz="5600" b="1" dirty="0">
                <a:solidFill>
                  <a:prstClr val="white"/>
                </a:solidFill>
                <a:latin typeface="Times New Roman" panose="02020603050405020304" pitchFamily="18" charset="0"/>
                <a:cs typeface="Times New Roman" panose="02020603050405020304" pitchFamily="18" charset="0"/>
              </a:rPr>
              <a:t> </a:t>
            </a:r>
            <a:r>
              <a:rPr lang="en-US" sz="5600" b="1" dirty="0" err="1">
                <a:solidFill>
                  <a:prstClr val="white"/>
                </a:solidFill>
                <a:latin typeface="Times New Roman" panose="02020603050405020304" pitchFamily="18" charset="0"/>
                <a:cs typeface="Times New Roman" panose="02020603050405020304" pitchFamily="18" charset="0"/>
              </a:rPr>
              <a:t>Thất</a:t>
            </a:r>
            <a:r>
              <a:rPr lang="en-US" sz="5600" b="1" dirty="0">
                <a:solidFill>
                  <a:prstClr val="white"/>
                </a:solidFill>
                <a:latin typeface="Times New Roman" panose="02020603050405020304" pitchFamily="18" charset="0"/>
                <a:cs typeface="Times New Roman" panose="02020603050405020304" pitchFamily="18" charset="0"/>
              </a:rPr>
              <a:t> </a:t>
            </a:r>
            <a:r>
              <a:rPr lang="en-US" sz="5600" b="1" dirty="0" err="1">
                <a:solidFill>
                  <a:prstClr val="white"/>
                </a:solidFill>
                <a:latin typeface="Times New Roman" panose="02020603050405020304" pitchFamily="18" charset="0"/>
                <a:cs typeface="Times New Roman" panose="02020603050405020304" pitchFamily="18" charset="0"/>
              </a:rPr>
              <a:t>ngôn</a:t>
            </a:r>
            <a:r>
              <a:rPr lang="en-US" sz="5600" b="1" dirty="0">
                <a:solidFill>
                  <a:prstClr val="white"/>
                </a:solidFill>
                <a:latin typeface="Times New Roman" panose="02020603050405020304" pitchFamily="18" charset="0"/>
                <a:cs typeface="Times New Roman" panose="02020603050405020304" pitchFamily="18" charset="0"/>
              </a:rPr>
              <a:t> </a:t>
            </a:r>
            <a:r>
              <a:rPr lang="en-US" sz="5600" b="1" dirty="0" err="1">
                <a:solidFill>
                  <a:prstClr val="white"/>
                </a:solidFill>
                <a:latin typeface="Times New Roman" panose="02020603050405020304" pitchFamily="18" charset="0"/>
                <a:cs typeface="Times New Roman" panose="02020603050405020304" pitchFamily="18" charset="0"/>
              </a:rPr>
              <a:t>tứ</a:t>
            </a:r>
            <a:r>
              <a:rPr lang="en-US" sz="5600" b="1" dirty="0">
                <a:solidFill>
                  <a:prstClr val="white"/>
                </a:solidFill>
                <a:latin typeface="Times New Roman" panose="02020603050405020304" pitchFamily="18" charset="0"/>
                <a:cs typeface="Times New Roman" panose="02020603050405020304" pitchFamily="18" charset="0"/>
              </a:rPr>
              <a:t> </a:t>
            </a:r>
            <a:r>
              <a:rPr lang="en-US" sz="5600" b="1" dirty="0" err="1">
                <a:solidFill>
                  <a:prstClr val="white"/>
                </a:solidFill>
                <a:latin typeface="Times New Roman" panose="02020603050405020304" pitchFamily="18" charset="0"/>
                <a:cs typeface="Times New Roman" panose="02020603050405020304" pitchFamily="18" charset="0"/>
              </a:rPr>
              <a:t>tuyệt</a:t>
            </a:r>
            <a:r>
              <a:rPr lang="en-US" sz="5600" b="1" dirty="0">
                <a:solidFill>
                  <a:prstClr val="white"/>
                </a:solidFill>
                <a:latin typeface="Times New Roman" panose="02020603050405020304" pitchFamily="18" charset="0"/>
                <a:cs typeface="Times New Roman" panose="02020603050405020304" pitchFamily="18" charset="0"/>
              </a:rPr>
              <a:t>, </a:t>
            </a:r>
            <a:r>
              <a:rPr lang="en-US" sz="5600" b="1" dirty="0" err="1">
                <a:solidFill>
                  <a:prstClr val="white"/>
                </a:solidFill>
                <a:latin typeface="Times New Roman" panose="02020603050405020304" pitchFamily="18" charset="0"/>
                <a:cs typeface="Times New Roman" panose="02020603050405020304" pitchFamily="18" charset="0"/>
              </a:rPr>
              <a:t>đúng</a:t>
            </a:r>
            <a:r>
              <a:rPr lang="en-US" sz="5600" b="1" dirty="0">
                <a:solidFill>
                  <a:prstClr val="white"/>
                </a:solidFill>
                <a:latin typeface="Times New Roman" panose="02020603050405020304" pitchFamily="18" charset="0"/>
                <a:cs typeface="Times New Roman" panose="02020603050405020304" pitchFamily="18" charset="0"/>
              </a:rPr>
              <a:t> hay </a:t>
            </a:r>
            <a:r>
              <a:rPr lang="en-US" sz="5600" b="1" dirty="0" err="1">
                <a:solidFill>
                  <a:prstClr val="white"/>
                </a:solidFill>
                <a:latin typeface="Times New Roman" panose="02020603050405020304" pitchFamily="18" charset="0"/>
                <a:cs typeface="Times New Roman" panose="02020603050405020304" pitchFamily="18" charset="0"/>
              </a:rPr>
              <a:t>sai</a:t>
            </a:r>
            <a:r>
              <a:rPr lang="en-US" sz="5600" b="1" dirty="0">
                <a:solidFill>
                  <a:prstClr val="white"/>
                </a:solidFill>
                <a:latin typeface="Times New Roman" panose="02020603050405020304" pitchFamily="18" charset="0"/>
                <a:cs typeface="Times New Roman" panose="02020603050405020304" pitchFamily="18" charset="0"/>
              </a:rPr>
              <a:t>?</a:t>
            </a:r>
          </a:p>
        </p:txBody>
      </p:sp>
      <p:sp>
        <p:nvSpPr>
          <p:cNvPr id="5" name="TextBox 4"/>
          <p:cNvSpPr txBox="1"/>
          <p:nvPr/>
        </p:nvSpPr>
        <p:spPr>
          <a:xfrm>
            <a:off x="5029200" y="5539771"/>
            <a:ext cx="6112699" cy="830997"/>
          </a:xfrm>
          <a:prstGeom prst="rect">
            <a:avLst/>
          </a:prstGeom>
          <a:noFill/>
        </p:spPr>
        <p:txBody>
          <a:bodyPr wrap="none" rtlCol="0">
            <a:spAutoFit/>
          </a:bodyPr>
          <a:lstStyle/>
          <a:p>
            <a:pPr defTabSz="1828800"/>
            <a:r>
              <a:rPr lang="en-US" sz="4800" b="1" dirty="0">
                <a:solidFill>
                  <a:srgbClr val="0000FF"/>
                </a:solidFill>
                <a:latin typeface="Times New Roman" panose="02020603050405020304" pitchFamily="18" charset="0"/>
                <a:cs typeface="Times New Roman" panose="02020603050405020304" pitchFamily="18" charset="0"/>
              </a:rPr>
              <a:t>Sai – </a:t>
            </a:r>
            <a:r>
              <a:rPr lang="en-US" sz="4800" b="1" dirty="0" err="1">
                <a:solidFill>
                  <a:srgbClr val="0000FF"/>
                </a:solidFill>
                <a:latin typeface="Times New Roman" panose="02020603050405020304" pitchFamily="18" charset="0"/>
                <a:cs typeface="Times New Roman" panose="02020603050405020304" pitchFamily="18" charset="0"/>
              </a:rPr>
              <a:t>Thất</a:t>
            </a:r>
            <a:r>
              <a:rPr lang="en-US" sz="4800" b="1" dirty="0">
                <a:solidFill>
                  <a:srgbClr val="0000FF"/>
                </a:solidFill>
                <a:latin typeface="Times New Roman" panose="02020603050405020304" pitchFamily="18" charset="0"/>
                <a:cs typeface="Times New Roman" panose="02020603050405020304" pitchFamily="18" charset="0"/>
              </a:rPr>
              <a:t> </a:t>
            </a:r>
            <a:r>
              <a:rPr lang="en-US" sz="4800" b="1" dirty="0" err="1">
                <a:solidFill>
                  <a:srgbClr val="0000FF"/>
                </a:solidFill>
                <a:latin typeface="Times New Roman" panose="02020603050405020304" pitchFamily="18" charset="0"/>
                <a:cs typeface="Times New Roman" panose="02020603050405020304" pitchFamily="18" charset="0"/>
              </a:rPr>
              <a:t>ngôn</a:t>
            </a:r>
            <a:r>
              <a:rPr lang="en-US" sz="4800" b="1" dirty="0">
                <a:solidFill>
                  <a:srgbClr val="0000FF"/>
                </a:solidFill>
                <a:latin typeface="Times New Roman" panose="02020603050405020304" pitchFamily="18" charset="0"/>
                <a:cs typeface="Times New Roman" panose="02020603050405020304" pitchFamily="18" charset="0"/>
              </a:rPr>
              <a:t> </a:t>
            </a:r>
            <a:r>
              <a:rPr lang="en-US" sz="4800" b="1" dirty="0" err="1">
                <a:solidFill>
                  <a:srgbClr val="0000FF"/>
                </a:solidFill>
                <a:latin typeface="Times New Roman" panose="02020603050405020304" pitchFamily="18" charset="0"/>
                <a:cs typeface="Times New Roman" panose="02020603050405020304" pitchFamily="18" charset="0"/>
              </a:rPr>
              <a:t>bát</a:t>
            </a:r>
            <a:r>
              <a:rPr lang="en-US" sz="4800" b="1" dirty="0">
                <a:solidFill>
                  <a:srgbClr val="0000FF"/>
                </a:solidFill>
                <a:latin typeface="Times New Roman" panose="02020603050405020304" pitchFamily="18" charset="0"/>
                <a:cs typeface="Times New Roman" panose="02020603050405020304" pitchFamily="18" charset="0"/>
              </a:rPr>
              <a:t> </a:t>
            </a:r>
            <a:r>
              <a:rPr lang="en-US" sz="4800" b="1" dirty="0" err="1">
                <a:solidFill>
                  <a:srgbClr val="0000FF"/>
                </a:solidFill>
                <a:latin typeface="Times New Roman" panose="02020603050405020304" pitchFamily="18" charset="0"/>
                <a:cs typeface="Times New Roman" panose="02020603050405020304" pitchFamily="18" charset="0"/>
              </a:rPr>
              <a:t>cú</a:t>
            </a:r>
            <a:endParaRPr lang="en-US" sz="4800" b="1" dirty="0">
              <a:solidFill>
                <a:srgbClr val="0000FF"/>
              </a:solidFill>
              <a:latin typeface="Times New Roman" panose="02020603050405020304" pitchFamily="18" charset="0"/>
              <a:cs typeface="Times New Roman" panose="02020603050405020304" pitchFamily="18" charset="0"/>
            </a:endParaRPr>
          </a:p>
        </p:txBody>
      </p:sp>
      <p:pic>
        <p:nvPicPr>
          <p:cNvPr id="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5080343" y="0"/>
            <a:ext cx="3200398" cy="1360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9809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4775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1" y="-2628900"/>
            <a:ext cx="17068798" cy="73152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859224" y="1869134"/>
            <a:ext cx="14051026" cy="2308324"/>
          </a:xfrm>
          <a:prstGeom prst="rect">
            <a:avLst/>
          </a:prstGeom>
          <a:noFill/>
        </p:spPr>
        <p:txBody>
          <a:bodyPr wrap="none" rtlCol="0">
            <a:spAutoFit/>
          </a:bodyPr>
          <a:lstStyle/>
          <a:p>
            <a:pPr algn="just"/>
            <a:r>
              <a:rPr lang="en-US" sz="4800" b="1" dirty="0">
                <a:solidFill>
                  <a:schemeClr val="bg1"/>
                </a:solidFill>
                <a:latin typeface="Times New Roman" panose="02020603050405020304" pitchFamily="18" charset="0"/>
                <a:cs typeface="Times New Roman" panose="02020603050405020304" pitchFamily="18" charset="0"/>
              </a:rPr>
              <a:t>4. </a:t>
            </a:r>
            <a:r>
              <a:rPr lang="en-US" sz="4800" b="1" dirty="0" err="1">
                <a:solidFill>
                  <a:schemeClr val="bg1"/>
                </a:solidFill>
                <a:latin typeface="Times New Roman" panose="02020603050405020304" pitchFamily="18" charset="0"/>
                <a:cs typeface="Times New Roman" panose="02020603050405020304" pitchFamily="18" charset="0"/>
              </a:rPr>
              <a:t>Tác</a:t>
            </a:r>
            <a:r>
              <a:rPr lang="en-US" sz="4800" b="1" dirty="0">
                <a:solidFill>
                  <a:schemeClr val="bg1"/>
                </a:solidFill>
                <a:latin typeface="Times New Roman" panose="02020603050405020304" pitchFamily="18" charset="0"/>
                <a:cs typeface="Times New Roman" panose="02020603050405020304" pitchFamily="18" charset="0"/>
              </a:rPr>
              <a:t> </a:t>
            </a:r>
            <a:r>
              <a:rPr lang="en-US" sz="4800" b="1" dirty="0" err="1">
                <a:solidFill>
                  <a:schemeClr val="bg1"/>
                </a:solidFill>
                <a:latin typeface="Times New Roman" panose="02020603050405020304" pitchFamily="18" charset="0"/>
                <a:cs typeface="Times New Roman" panose="02020603050405020304" pitchFamily="18" charset="0"/>
              </a:rPr>
              <a:t>giả</a:t>
            </a:r>
            <a:r>
              <a:rPr lang="en-US" sz="4800" b="1" dirty="0">
                <a:solidFill>
                  <a:schemeClr val="bg1"/>
                </a:solidFill>
                <a:latin typeface="Times New Roman" panose="02020603050405020304" pitchFamily="18" charset="0"/>
                <a:cs typeface="Times New Roman" panose="02020603050405020304" pitchFamily="18" charset="0"/>
              </a:rPr>
              <a:t> </a:t>
            </a:r>
            <a:r>
              <a:rPr lang="en-US" sz="4800" b="1" dirty="0" err="1">
                <a:solidFill>
                  <a:schemeClr val="bg1"/>
                </a:solidFill>
                <a:latin typeface="Times New Roman" panose="02020603050405020304" pitchFamily="18" charset="0"/>
                <a:cs typeface="Times New Roman" panose="02020603050405020304" pitchFamily="18" charset="0"/>
              </a:rPr>
              <a:t>đã</a:t>
            </a:r>
            <a:r>
              <a:rPr lang="en-US" sz="4800" b="1" dirty="0">
                <a:solidFill>
                  <a:schemeClr val="bg1"/>
                </a:solidFill>
                <a:latin typeface="Times New Roman" panose="02020603050405020304" pitchFamily="18" charset="0"/>
                <a:cs typeface="Times New Roman" panose="02020603050405020304" pitchFamily="18" charset="0"/>
              </a:rPr>
              <a:t> </a:t>
            </a:r>
            <a:r>
              <a:rPr lang="en-US" sz="4800" b="1" dirty="0" err="1">
                <a:solidFill>
                  <a:schemeClr val="bg1"/>
                </a:solidFill>
                <a:latin typeface="Times New Roman" panose="02020603050405020304" pitchFamily="18" charset="0"/>
                <a:cs typeface="Times New Roman" panose="02020603050405020304" pitchFamily="18" charset="0"/>
              </a:rPr>
              <a:t>sử</a:t>
            </a:r>
            <a:r>
              <a:rPr lang="en-US" sz="4800" b="1" dirty="0">
                <a:solidFill>
                  <a:schemeClr val="bg1"/>
                </a:solidFill>
                <a:latin typeface="Times New Roman" panose="02020603050405020304" pitchFamily="18" charset="0"/>
                <a:cs typeface="Times New Roman" panose="02020603050405020304" pitchFamily="18" charset="0"/>
              </a:rPr>
              <a:t> </a:t>
            </a:r>
            <a:r>
              <a:rPr lang="en-US" sz="4800" b="1" dirty="0" err="1">
                <a:solidFill>
                  <a:schemeClr val="bg1"/>
                </a:solidFill>
                <a:latin typeface="Times New Roman" panose="02020603050405020304" pitchFamily="18" charset="0"/>
                <a:cs typeface="Times New Roman" panose="02020603050405020304" pitchFamily="18" charset="0"/>
              </a:rPr>
              <a:t>dụng</a:t>
            </a:r>
            <a:r>
              <a:rPr lang="en-US" sz="4800" b="1" dirty="0">
                <a:solidFill>
                  <a:schemeClr val="bg1"/>
                </a:solidFill>
                <a:latin typeface="Times New Roman" panose="02020603050405020304" pitchFamily="18" charset="0"/>
                <a:cs typeface="Times New Roman" panose="02020603050405020304" pitchFamily="18" charset="0"/>
              </a:rPr>
              <a:t> BPTT </a:t>
            </a:r>
            <a:r>
              <a:rPr lang="en-US" sz="4800" b="1" dirty="0" err="1">
                <a:solidFill>
                  <a:schemeClr val="bg1"/>
                </a:solidFill>
                <a:latin typeface="Times New Roman" panose="02020603050405020304" pitchFamily="18" charset="0"/>
                <a:cs typeface="Times New Roman" panose="02020603050405020304" pitchFamily="18" charset="0"/>
              </a:rPr>
              <a:t>nào</a:t>
            </a:r>
            <a:r>
              <a:rPr lang="en-US" sz="4800" b="1" dirty="0">
                <a:solidFill>
                  <a:schemeClr val="bg1"/>
                </a:solidFill>
                <a:latin typeface="Times New Roman" panose="02020603050405020304" pitchFamily="18" charset="0"/>
                <a:cs typeface="Times New Roman" panose="02020603050405020304" pitchFamily="18" charset="0"/>
              </a:rPr>
              <a:t> </a:t>
            </a:r>
            <a:r>
              <a:rPr lang="en-US" sz="4800" b="1" dirty="0" err="1">
                <a:solidFill>
                  <a:schemeClr val="bg1"/>
                </a:solidFill>
                <a:latin typeface="Times New Roman" panose="02020603050405020304" pitchFamily="18" charset="0"/>
                <a:cs typeface="Times New Roman" panose="02020603050405020304" pitchFamily="18" charset="0"/>
              </a:rPr>
              <a:t>trong</a:t>
            </a:r>
            <a:r>
              <a:rPr lang="en-US" sz="4800" b="1" dirty="0">
                <a:solidFill>
                  <a:schemeClr val="bg1"/>
                </a:solidFill>
                <a:latin typeface="Times New Roman" panose="02020603050405020304" pitchFamily="18" charset="0"/>
                <a:cs typeface="Times New Roman" panose="02020603050405020304" pitchFamily="18" charset="0"/>
              </a:rPr>
              <a:t> 2 </a:t>
            </a:r>
            <a:r>
              <a:rPr lang="en-US" sz="4800" b="1" dirty="0" err="1">
                <a:solidFill>
                  <a:schemeClr val="bg1"/>
                </a:solidFill>
                <a:latin typeface="Times New Roman" panose="02020603050405020304" pitchFamily="18" charset="0"/>
                <a:cs typeface="Times New Roman" panose="02020603050405020304" pitchFamily="18" charset="0"/>
              </a:rPr>
              <a:t>câu</a:t>
            </a:r>
            <a:r>
              <a:rPr lang="en-US" sz="4800" b="1" dirty="0">
                <a:solidFill>
                  <a:schemeClr val="bg1"/>
                </a:solidFill>
                <a:latin typeface="Times New Roman" panose="02020603050405020304" pitchFamily="18" charset="0"/>
                <a:cs typeface="Times New Roman" panose="02020603050405020304" pitchFamily="18" charset="0"/>
              </a:rPr>
              <a:t> </a:t>
            </a:r>
            <a:r>
              <a:rPr lang="en-US" sz="4800" b="1" dirty="0" err="1">
                <a:solidFill>
                  <a:schemeClr val="bg1"/>
                </a:solidFill>
                <a:latin typeface="Times New Roman" panose="02020603050405020304" pitchFamily="18" charset="0"/>
                <a:cs typeface="Times New Roman" panose="02020603050405020304" pitchFamily="18" charset="0"/>
              </a:rPr>
              <a:t>thơ</a:t>
            </a:r>
            <a:r>
              <a:rPr lang="en-US" sz="4800" b="1" dirty="0">
                <a:solidFill>
                  <a:schemeClr val="bg1"/>
                </a:solidFill>
                <a:latin typeface="Times New Roman" panose="02020603050405020304" pitchFamily="18" charset="0"/>
                <a:cs typeface="Times New Roman" panose="02020603050405020304" pitchFamily="18" charset="0"/>
              </a:rPr>
              <a:t> </a:t>
            </a:r>
            <a:r>
              <a:rPr lang="en-US" sz="4800" b="1" dirty="0" err="1">
                <a:solidFill>
                  <a:schemeClr val="bg1"/>
                </a:solidFill>
                <a:latin typeface="Times New Roman" panose="02020603050405020304" pitchFamily="18" charset="0"/>
                <a:cs typeface="Times New Roman" panose="02020603050405020304" pitchFamily="18" charset="0"/>
              </a:rPr>
              <a:t>sau</a:t>
            </a:r>
            <a:r>
              <a:rPr lang="en-US" sz="4800" b="1" dirty="0">
                <a:solidFill>
                  <a:schemeClr val="bg1"/>
                </a:solidFill>
                <a:latin typeface="Times New Roman" panose="02020603050405020304" pitchFamily="18" charset="0"/>
                <a:cs typeface="Times New Roman" panose="02020603050405020304" pitchFamily="18" charset="0"/>
              </a:rPr>
              <a:t>:</a:t>
            </a:r>
          </a:p>
          <a:p>
            <a:pPr algn="ctr"/>
            <a:r>
              <a:rPr lang="vi-VN" sz="4800" i="1" dirty="0">
                <a:solidFill>
                  <a:schemeClr val="bg1"/>
                </a:solidFill>
                <a:latin typeface="Times New Roman" panose="02020603050405020304" pitchFamily="18" charset="0"/>
                <a:cs typeface="Times New Roman" panose="02020603050405020304" pitchFamily="18" charset="0"/>
              </a:rPr>
              <a:t>Mõ thảm không khua mà cũng cốc.</a:t>
            </a:r>
          </a:p>
          <a:p>
            <a:pPr algn="ctr"/>
            <a:r>
              <a:rPr lang="vi-VN" sz="4800" i="1" dirty="0">
                <a:solidFill>
                  <a:schemeClr val="bg1"/>
                </a:solidFill>
                <a:latin typeface="Times New Roman" panose="02020603050405020304" pitchFamily="18" charset="0"/>
                <a:cs typeface="Times New Roman" panose="02020603050405020304" pitchFamily="18" charset="0"/>
              </a:rPr>
              <a:t>Chuông sầu chẳng đánh cớ sao om?</a:t>
            </a:r>
            <a:endParaRPr lang="en-US" sz="4800" i="1" dirty="0">
              <a:solidFill>
                <a:schemeClr val="bg1"/>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4800600" y="5261762"/>
            <a:ext cx="6207148" cy="1569660"/>
          </a:xfrm>
          <a:prstGeom prst="rect">
            <a:avLst/>
          </a:prstGeom>
          <a:noFill/>
        </p:spPr>
        <p:txBody>
          <a:bodyPr wrap="none" rtlCol="0">
            <a:spAutoFit/>
          </a:bodyPr>
          <a:lstStyle/>
          <a:p>
            <a:pPr algn="ctr" defTabSz="1828800"/>
            <a:r>
              <a:rPr lang="en-US" sz="4800" b="1" dirty="0" err="1">
                <a:solidFill>
                  <a:srgbClr val="0000FF"/>
                </a:solidFill>
                <a:latin typeface="Times New Roman" panose="02020603050405020304" pitchFamily="18" charset="0"/>
                <a:cs typeface="Times New Roman" panose="02020603050405020304" pitchFamily="18" charset="0"/>
              </a:rPr>
              <a:t>Nhân</a:t>
            </a:r>
            <a:r>
              <a:rPr lang="en-US" sz="4800" b="1" dirty="0">
                <a:solidFill>
                  <a:srgbClr val="0000FF"/>
                </a:solidFill>
                <a:latin typeface="Times New Roman" panose="02020603050405020304" pitchFamily="18" charset="0"/>
                <a:cs typeface="Times New Roman" panose="02020603050405020304" pitchFamily="18" charset="0"/>
              </a:rPr>
              <a:t> </a:t>
            </a:r>
            <a:r>
              <a:rPr lang="en-US" sz="4800" b="1" dirty="0" err="1">
                <a:solidFill>
                  <a:srgbClr val="0000FF"/>
                </a:solidFill>
                <a:latin typeface="Times New Roman" panose="02020603050405020304" pitchFamily="18" charset="0"/>
                <a:cs typeface="Times New Roman" panose="02020603050405020304" pitchFamily="18" charset="0"/>
              </a:rPr>
              <a:t>hoá</a:t>
            </a:r>
            <a:r>
              <a:rPr lang="en-US" sz="4800" b="1" dirty="0">
                <a:solidFill>
                  <a:srgbClr val="0000FF"/>
                </a:solidFill>
                <a:latin typeface="Times New Roman" panose="02020603050405020304" pitchFamily="18" charset="0"/>
                <a:cs typeface="Times New Roman" panose="02020603050405020304" pitchFamily="18" charset="0"/>
              </a:rPr>
              <a:t> </a:t>
            </a:r>
          </a:p>
          <a:p>
            <a:pPr algn="ctr" defTabSz="1828800"/>
            <a:r>
              <a:rPr lang="en-US" sz="4800" b="1" dirty="0">
                <a:solidFill>
                  <a:srgbClr val="0000FF"/>
                </a:solidFill>
                <a:latin typeface="Times New Roman" panose="02020603050405020304" pitchFamily="18" charset="0"/>
                <a:cs typeface="Times New Roman" panose="02020603050405020304" pitchFamily="18" charset="0"/>
              </a:rPr>
              <a:t>(</a:t>
            </a:r>
            <a:r>
              <a:rPr lang="en-US" sz="4800" b="1" dirty="0" err="1">
                <a:solidFill>
                  <a:srgbClr val="0000FF"/>
                </a:solidFill>
                <a:latin typeface="Times New Roman" panose="02020603050405020304" pitchFamily="18" charset="0"/>
                <a:cs typeface="Times New Roman" panose="02020603050405020304" pitchFamily="18" charset="0"/>
              </a:rPr>
              <a:t>mõ</a:t>
            </a:r>
            <a:r>
              <a:rPr lang="en-US" sz="4800" b="1" dirty="0">
                <a:solidFill>
                  <a:srgbClr val="0000FF"/>
                </a:solidFill>
                <a:latin typeface="Times New Roman" panose="02020603050405020304" pitchFamily="18" charset="0"/>
                <a:cs typeface="Times New Roman" panose="02020603050405020304" pitchFamily="18" charset="0"/>
              </a:rPr>
              <a:t> </a:t>
            </a:r>
            <a:r>
              <a:rPr lang="en-US" sz="4800" b="1" dirty="0" err="1">
                <a:solidFill>
                  <a:srgbClr val="0000FF"/>
                </a:solidFill>
                <a:latin typeface="Times New Roman" panose="02020603050405020304" pitchFamily="18" charset="0"/>
                <a:cs typeface="Times New Roman" panose="02020603050405020304" pitchFamily="18" charset="0"/>
              </a:rPr>
              <a:t>thảm</a:t>
            </a:r>
            <a:r>
              <a:rPr lang="en-US" sz="4800" b="1" dirty="0">
                <a:solidFill>
                  <a:srgbClr val="0000FF"/>
                </a:solidFill>
                <a:latin typeface="Times New Roman" panose="02020603050405020304" pitchFamily="18" charset="0"/>
                <a:cs typeface="Times New Roman" panose="02020603050405020304" pitchFamily="18" charset="0"/>
              </a:rPr>
              <a:t>, </a:t>
            </a:r>
            <a:r>
              <a:rPr lang="en-US" sz="4800" b="1" dirty="0" err="1">
                <a:solidFill>
                  <a:srgbClr val="0000FF"/>
                </a:solidFill>
                <a:latin typeface="Times New Roman" panose="02020603050405020304" pitchFamily="18" charset="0"/>
                <a:cs typeface="Times New Roman" panose="02020603050405020304" pitchFamily="18" charset="0"/>
              </a:rPr>
              <a:t>chuông</a:t>
            </a:r>
            <a:r>
              <a:rPr lang="en-US" sz="4800" b="1" dirty="0">
                <a:solidFill>
                  <a:srgbClr val="0000FF"/>
                </a:solidFill>
                <a:latin typeface="Times New Roman" panose="02020603050405020304" pitchFamily="18" charset="0"/>
                <a:cs typeface="Times New Roman" panose="02020603050405020304" pitchFamily="18" charset="0"/>
              </a:rPr>
              <a:t> </a:t>
            </a:r>
            <a:r>
              <a:rPr lang="en-US" sz="4800" b="1" dirty="0" err="1">
                <a:solidFill>
                  <a:srgbClr val="0000FF"/>
                </a:solidFill>
                <a:latin typeface="Times New Roman" panose="02020603050405020304" pitchFamily="18" charset="0"/>
                <a:cs typeface="Times New Roman" panose="02020603050405020304" pitchFamily="18" charset="0"/>
              </a:rPr>
              <a:t>sầu</a:t>
            </a:r>
            <a:r>
              <a:rPr lang="en-US" sz="4800" b="1" dirty="0">
                <a:solidFill>
                  <a:srgbClr val="0000FF"/>
                </a:solidFill>
                <a:latin typeface="Times New Roman" panose="02020603050405020304" pitchFamily="18" charset="0"/>
                <a:cs typeface="Times New Roman" panose="02020603050405020304" pitchFamily="18" charset="0"/>
              </a:rPr>
              <a:t>)</a:t>
            </a:r>
          </a:p>
        </p:txBody>
      </p:sp>
      <p:pic>
        <p:nvPicPr>
          <p:cNvPr id="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5080343" y="0"/>
            <a:ext cx="3200398" cy="1360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7103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4775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1" y="-2628900"/>
            <a:ext cx="17068798" cy="73152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132108" y="1918815"/>
            <a:ext cx="13166105" cy="3231654"/>
          </a:xfrm>
          <a:prstGeom prst="rect">
            <a:avLst/>
          </a:prstGeom>
          <a:noFill/>
        </p:spPr>
        <p:txBody>
          <a:bodyPr wrap="none" rtlCol="0">
            <a:spAutoFit/>
          </a:bodyPr>
          <a:lstStyle/>
          <a:p>
            <a:pPr algn="ctr" defTabSz="1828800"/>
            <a:r>
              <a:rPr lang="en-US" sz="5400" b="1" dirty="0">
                <a:solidFill>
                  <a:schemeClr val="bg1"/>
                </a:solidFill>
                <a:latin typeface="Times New Roman" panose="02020603050405020304" pitchFamily="18" charset="0"/>
                <a:cs typeface="Times New Roman" panose="02020603050405020304" pitchFamily="18" charset="0"/>
              </a:rPr>
              <a:t>5. </a:t>
            </a:r>
            <a:r>
              <a:rPr lang="en-US" sz="5400" b="1" dirty="0" err="1">
                <a:solidFill>
                  <a:schemeClr val="bg1"/>
                </a:solidFill>
                <a:latin typeface="Times New Roman" panose="02020603050405020304" pitchFamily="18" charset="0"/>
                <a:cs typeface="Times New Roman" panose="02020603050405020304" pitchFamily="18" charset="0"/>
              </a:rPr>
              <a:t>Hãy</a:t>
            </a:r>
            <a:r>
              <a:rPr lang="en-US" sz="5400" b="1" dirty="0">
                <a:solidFill>
                  <a:schemeClr val="bg1"/>
                </a:solidFill>
                <a:latin typeface="Times New Roman" panose="02020603050405020304" pitchFamily="18" charset="0"/>
                <a:cs typeface="Times New Roman" panose="02020603050405020304" pitchFamily="18" charset="0"/>
              </a:rPr>
              <a:t> </a:t>
            </a:r>
            <a:r>
              <a:rPr lang="en-US" sz="5400" b="1" dirty="0" err="1">
                <a:solidFill>
                  <a:schemeClr val="bg1"/>
                </a:solidFill>
                <a:latin typeface="Times New Roman" panose="02020603050405020304" pitchFamily="18" charset="0"/>
                <a:cs typeface="Times New Roman" panose="02020603050405020304" pitchFamily="18" charset="0"/>
              </a:rPr>
              <a:t>liệt</a:t>
            </a:r>
            <a:r>
              <a:rPr lang="en-US" sz="5400" b="1" dirty="0">
                <a:solidFill>
                  <a:schemeClr val="bg1"/>
                </a:solidFill>
                <a:latin typeface="Times New Roman" panose="02020603050405020304" pitchFamily="18" charset="0"/>
                <a:cs typeface="Times New Roman" panose="02020603050405020304" pitchFamily="18" charset="0"/>
              </a:rPr>
              <a:t> </a:t>
            </a:r>
            <a:r>
              <a:rPr lang="en-US" sz="5400" b="1" dirty="0" err="1">
                <a:solidFill>
                  <a:schemeClr val="bg1"/>
                </a:solidFill>
                <a:latin typeface="Times New Roman" panose="02020603050405020304" pitchFamily="18" charset="0"/>
                <a:cs typeface="Times New Roman" panose="02020603050405020304" pitchFamily="18" charset="0"/>
              </a:rPr>
              <a:t>kê</a:t>
            </a:r>
            <a:r>
              <a:rPr lang="en-US" sz="5400" b="1" dirty="0">
                <a:solidFill>
                  <a:schemeClr val="bg1"/>
                </a:solidFill>
                <a:latin typeface="Times New Roman" panose="02020603050405020304" pitchFamily="18" charset="0"/>
                <a:cs typeface="Times New Roman" panose="02020603050405020304" pitchFamily="18" charset="0"/>
              </a:rPr>
              <a:t> </a:t>
            </a:r>
            <a:r>
              <a:rPr lang="en-US" sz="5400" b="1" dirty="0" err="1">
                <a:solidFill>
                  <a:schemeClr val="bg1"/>
                </a:solidFill>
                <a:latin typeface="Times New Roman" panose="02020603050405020304" pitchFamily="18" charset="0"/>
                <a:cs typeface="Times New Roman" panose="02020603050405020304" pitchFamily="18" charset="0"/>
              </a:rPr>
              <a:t>các</a:t>
            </a:r>
            <a:r>
              <a:rPr lang="en-US" sz="5400" b="1" dirty="0">
                <a:solidFill>
                  <a:schemeClr val="bg1"/>
                </a:solidFill>
                <a:latin typeface="Times New Roman" panose="02020603050405020304" pitchFamily="18" charset="0"/>
                <a:cs typeface="Times New Roman" panose="02020603050405020304" pitchFamily="18" charset="0"/>
              </a:rPr>
              <a:t> </a:t>
            </a:r>
            <a:r>
              <a:rPr lang="en-US" sz="5400" b="1" dirty="0" err="1">
                <a:solidFill>
                  <a:schemeClr val="bg1"/>
                </a:solidFill>
                <a:latin typeface="Times New Roman" panose="02020603050405020304" pitchFamily="18" charset="0"/>
                <a:cs typeface="Times New Roman" panose="02020603050405020304" pitchFamily="18" charset="0"/>
              </a:rPr>
              <a:t>từ</a:t>
            </a:r>
            <a:r>
              <a:rPr lang="en-US" sz="5400" b="1" dirty="0">
                <a:solidFill>
                  <a:schemeClr val="bg1"/>
                </a:solidFill>
                <a:latin typeface="Times New Roman" panose="02020603050405020304" pitchFamily="18" charset="0"/>
                <a:cs typeface="Times New Roman" panose="02020603050405020304" pitchFamily="18" charset="0"/>
              </a:rPr>
              <a:t> </a:t>
            </a:r>
            <a:r>
              <a:rPr lang="en-US" sz="5400" b="1" dirty="0" err="1">
                <a:solidFill>
                  <a:schemeClr val="bg1"/>
                </a:solidFill>
                <a:latin typeface="Times New Roman" panose="02020603050405020304" pitchFamily="18" charset="0"/>
                <a:cs typeface="Times New Roman" panose="02020603050405020304" pitchFamily="18" charset="0"/>
              </a:rPr>
              <a:t>láy</a:t>
            </a:r>
            <a:r>
              <a:rPr lang="en-US" sz="5400" b="1" dirty="0">
                <a:solidFill>
                  <a:schemeClr val="bg1"/>
                </a:solidFill>
                <a:latin typeface="Times New Roman" panose="02020603050405020304" pitchFamily="18" charset="0"/>
                <a:cs typeface="Times New Roman" panose="02020603050405020304" pitchFamily="18" charset="0"/>
              </a:rPr>
              <a:t> </a:t>
            </a:r>
            <a:r>
              <a:rPr lang="en-US" sz="5400" b="1" dirty="0" err="1">
                <a:solidFill>
                  <a:schemeClr val="bg1"/>
                </a:solidFill>
                <a:latin typeface="Times New Roman" panose="02020603050405020304" pitchFamily="18" charset="0"/>
                <a:cs typeface="Times New Roman" panose="02020603050405020304" pitchFamily="18" charset="0"/>
              </a:rPr>
              <a:t>trong</a:t>
            </a:r>
            <a:r>
              <a:rPr lang="en-US" sz="5400" b="1" dirty="0">
                <a:solidFill>
                  <a:schemeClr val="bg1"/>
                </a:solidFill>
                <a:latin typeface="Times New Roman" panose="02020603050405020304" pitchFamily="18" charset="0"/>
                <a:cs typeface="Times New Roman" panose="02020603050405020304" pitchFamily="18" charset="0"/>
              </a:rPr>
              <a:t> 2 </a:t>
            </a:r>
            <a:r>
              <a:rPr lang="en-US" sz="5400" b="1" dirty="0" err="1">
                <a:solidFill>
                  <a:schemeClr val="bg1"/>
                </a:solidFill>
                <a:latin typeface="Times New Roman" panose="02020603050405020304" pitchFamily="18" charset="0"/>
                <a:cs typeface="Times New Roman" panose="02020603050405020304" pitchFamily="18" charset="0"/>
              </a:rPr>
              <a:t>câu</a:t>
            </a:r>
            <a:r>
              <a:rPr lang="en-US" sz="5400" b="1" dirty="0">
                <a:solidFill>
                  <a:schemeClr val="bg1"/>
                </a:solidFill>
                <a:latin typeface="Times New Roman" panose="02020603050405020304" pitchFamily="18" charset="0"/>
                <a:cs typeface="Times New Roman" panose="02020603050405020304" pitchFamily="18" charset="0"/>
              </a:rPr>
              <a:t> </a:t>
            </a:r>
            <a:r>
              <a:rPr lang="en-US" sz="5400" b="1" dirty="0" err="1">
                <a:solidFill>
                  <a:schemeClr val="bg1"/>
                </a:solidFill>
                <a:latin typeface="Times New Roman" panose="02020603050405020304" pitchFamily="18" charset="0"/>
                <a:cs typeface="Times New Roman" panose="02020603050405020304" pitchFamily="18" charset="0"/>
              </a:rPr>
              <a:t>thơ</a:t>
            </a:r>
            <a:r>
              <a:rPr lang="en-US" sz="5400" b="1" dirty="0">
                <a:solidFill>
                  <a:schemeClr val="bg1"/>
                </a:solidFill>
                <a:latin typeface="Times New Roman" panose="02020603050405020304" pitchFamily="18" charset="0"/>
                <a:cs typeface="Times New Roman" panose="02020603050405020304" pitchFamily="18" charset="0"/>
              </a:rPr>
              <a:t> </a:t>
            </a:r>
            <a:r>
              <a:rPr lang="en-US" sz="5400" b="1" dirty="0" err="1">
                <a:solidFill>
                  <a:schemeClr val="bg1"/>
                </a:solidFill>
                <a:latin typeface="Times New Roman" panose="02020603050405020304" pitchFamily="18" charset="0"/>
                <a:cs typeface="Times New Roman" panose="02020603050405020304" pitchFamily="18" charset="0"/>
              </a:rPr>
              <a:t>sau</a:t>
            </a:r>
            <a:r>
              <a:rPr lang="en-US" sz="5400" b="1" dirty="0">
                <a:solidFill>
                  <a:schemeClr val="bg1"/>
                </a:solidFill>
                <a:latin typeface="Times New Roman" panose="02020603050405020304" pitchFamily="18" charset="0"/>
                <a:cs typeface="Times New Roman" panose="02020603050405020304" pitchFamily="18" charset="0"/>
              </a:rPr>
              <a:t>:</a:t>
            </a:r>
          </a:p>
          <a:p>
            <a:pPr algn="ctr"/>
            <a:r>
              <a:rPr lang="vi-VN" sz="4800" i="1" dirty="0">
                <a:solidFill>
                  <a:schemeClr val="bg1"/>
                </a:solidFill>
                <a:latin typeface="Times New Roman" panose="02020603050405020304" pitchFamily="18" charset="0"/>
                <a:cs typeface="Times New Roman" panose="02020603050405020304" pitchFamily="18" charset="0"/>
              </a:rPr>
              <a:t>Trước nghe những tiếng thêm rầu rĩ,</a:t>
            </a:r>
          </a:p>
          <a:p>
            <a:pPr algn="ctr"/>
            <a:r>
              <a:rPr lang="vi-VN" sz="4800" i="1" dirty="0">
                <a:solidFill>
                  <a:schemeClr val="bg1"/>
                </a:solidFill>
                <a:latin typeface="Times New Roman" panose="02020603050405020304" pitchFamily="18" charset="0"/>
                <a:cs typeface="Times New Roman" panose="02020603050405020304" pitchFamily="18" charset="0"/>
              </a:rPr>
              <a:t>Sau giận vì duyên để mõm mòm.</a:t>
            </a:r>
          </a:p>
          <a:p>
            <a:pPr algn="ctr" defTabSz="1828800"/>
            <a:endParaRPr lang="en-US" sz="5400" b="1" dirty="0">
              <a:solidFill>
                <a:schemeClr val="bg1"/>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5334000" y="5708992"/>
            <a:ext cx="5006499" cy="830997"/>
          </a:xfrm>
          <a:prstGeom prst="rect">
            <a:avLst/>
          </a:prstGeom>
          <a:noFill/>
        </p:spPr>
        <p:txBody>
          <a:bodyPr wrap="none" rtlCol="0">
            <a:spAutoFit/>
          </a:bodyPr>
          <a:lstStyle/>
          <a:p>
            <a:pPr defTabSz="1828800"/>
            <a:r>
              <a:rPr lang="en-US" sz="4800" b="1" dirty="0" err="1">
                <a:solidFill>
                  <a:srgbClr val="0000FF"/>
                </a:solidFill>
                <a:latin typeface="Times New Roman" panose="02020603050405020304" pitchFamily="18" charset="0"/>
                <a:cs typeface="Times New Roman" panose="02020603050405020304" pitchFamily="18" charset="0"/>
              </a:rPr>
              <a:t>Rầu</a:t>
            </a:r>
            <a:r>
              <a:rPr lang="en-US" sz="4800" b="1" dirty="0">
                <a:solidFill>
                  <a:srgbClr val="0000FF"/>
                </a:solidFill>
                <a:latin typeface="Times New Roman" panose="02020603050405020304" pitchFamily="18" charset="0"/>
                <a:cs typeface="Times New Roman" panose="02020603050405020304" pitchFamily="18" charset="0"/>
              </a:rPr>
              <a:t> </a:t>
            </a:r>
            <a:r>
              <a:rPr lang="en-US" sz="4800" b="1" dirty="0" err="1">
                <a:solidFill>
                  <a:srgbClr val="0000FF"/>
                </a:solidFill>
                <a:latin typeface="Times New Roman" panose="02020603050405020304" pitchFamily="18" charset="0"/>
                <a:cs typeface="Times New Roman" panose="02020603050405020304" pitchFamily="18" charset="0"/>
              </a:rPr>
              <a:t>rĩ</a:t>
            </a:r>
            <a:r>
              <a:rPr lang="en-US" sz="4800" b="1" dirty="0">
                <a:solidFill>
                  <a:srgbClr val="0000FF"/>
                </a:solidFill>
                <a:latin typeface="Times New Roman" panose="02020603050405020304" pitchFamily="18" charset="0"/>
                <a:cs typeface="Times New Roman" panose="02020603050405020304" pitchFamily="18" charset="0"/>
              </a:rPr>
              <a:t>, </a:t>
            </a:r>
            <a:r>
              <a:rPr lang="en-US" sz="4800" b="1" dirty="0" err="1">
                <a:solidFill>
                  <a:srgbClr val="0000FF"/>
                </a:solidFill>
                <a:latin typeface="Times New Roman" panose="02020603050405020304" pitchFamily="18" charset="0"/>
                <a:cs typeface="Times New Roman" panose="02020603050405020304" pitchFamily="18" charset="0"/>
              </a:rPr>
              <a:t>mõm</a:t>
            </a:r>
            <a:r>
              <a:rPr lang="en-US" sz="4800" b="1" dirty="0">
                <a:solidFill>
                  <a:srgbClr val="0000FF"/>
                </a:solidFill>
                <a:latin typeface="Times New Roman" panose="02020603050405020304" pitchFamily="18" charset="0"/>
                <a:cs typeface="Times New Roman" panose="02020603050405020304" pitchFamily="18" charset="0"/>
              </a:rPr>
              <a:t> </a:t>
            </a:r>
            <a:r>
              <a:rPr lang="en-US" sz="4800" b="1" dirty="0" err="1">
                <a:solidFill>
                  <a:srgbClr val="0000FF"/>
                </a:solidFill>
                <a:latin typeface="Times New Roman" panose="02020603050405020304" pitchFamily="18" charset="0"/>
                <a:cs typeface="Times New Roman" panose="02020603050405020304" pitchFamily="18" charset="0"/>
              </a:rPr>
              <a:t>mòm</a:t>
            </a:r>
            <a:endParaRPr lang="en-US" sz="4800" b="1" dirty="0">
              <a:solidFill>
                <a:srgbClr val="0000FF"/>
              </a:solidFill>
              <a:latin typeface="Times New Roman" panose="02020603050405020304" pitchFamily="18" charset="0"/>
              <a:cs typeface="Times New Roman" panose="02020603050405020304" pitchFamily="18" charset="0"/>
            </a:endParaRPr>
          </a:p>
        </p:txBody>
      </p:sp>
      <p:pic>
        <p:nvPicPr>
          <p:cNvPr id="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5080343" y="0"/>
            <a:ext cx="3200398" cy="1360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2320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4775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1" y="-2628900"/>
            <a:ext cx="17068798" cy="73152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737552" y="2069851"/>
            <a:ext cx="10812896" cy="1815882"/>
          </a:xfrm>
          <a:prstGeom prst="rect">
            <a:avLst/>
          </a:prstGeom>
          <a:noFill/>
        </p:spPr>
        <p:txBody>
          <a:bodyPr wrap="square" rtlCol="0">
            <a:spAutoFit/>
          </a:bodyPr>
          <a:lstStyle/>
          <a:p>
            <a:pPr algn="ctr" defTabSz="1828800"/>
            <a:r>
              <a:rPr lang="en-US" sz="5600" b="1" dirty="0">
                <a:solidFill>
                  <a:prstClr val="white"/>
                </a:solidFill>
                <a:latin typeface="Times New Roman" panose="02020603050405020304" pitchFamily="18" charset="0"/>
                <a:cs typeface="Times New Roman" panose="02020603050405020304" pitchFamily="18" charset="0"/>
              </a:rPr>
              <a:t>6. Em </a:t>
            </a:r>
            <a:r>
              <a:rPr lang="en-US" sz="5600" b="1" dirty="0" err="1">
                <a:solidFill>
                  <a:prstClr val="white"/>
                </a:solidFill>
                <a:latin typeface="Times New Roman" panose="02020603050405020304" pitchFamily="18" charset="0"/>
                <a:cs typeface="Times New Roman" panose="02020603050405020304" pitchFamily="18" charset="0"/>
              </a:rPr>
              <a:t>hãy</a:t>
            </a:r>
            <a:r>
              <a:rPr lang="en-US" sz="5600" b="1" dirty="0">
                <a:solidFill>
                  <a:prstClr val="white"/>
                </a:solidFill>
                <a:latin typeface="Times New Roman" panose="02020603050405020304" pitchFamily="18" charset="0"/>
                <a:cs typeface="Times New Roman" panose="02020603050405020304" pitchFamily="18" charset="0"/>
              </a:rPr>
              <a:t> </a:t>
            </a:r>
            <a:r>
              <a:rPr lang="en-US" sz="5600" b="1" dirty="0" err="1">
                <a:solidFill>
                  <a:prstClr val="white"/>
                </a:solidFill>
                <a:latin typeface="Times New Roman" panose="02020603050405020304" pitchFamily="18" charset="0"/>
                <a:cs typeface="Times New Roman" panose="02020603050405020304" pitchFamily="18" charset="0"/>
              </a:rPr>
              <a:t>đọc</a:t>
            </a:r>
            <a:r>
              <a:rPr lang="en-US" sz="5600" b="1" dirty="0">
                <a:solidFill>
                  <a:prstClr val="white"/>
                </a:solidFill>
                <a:latin typeface="Times New Roman" panose="02020603050405020304" pitchFamily="18" charset="0"/>
                <a:cs typeface="Times New Roman" panose="02020603050405020304" pitchFamily="18" charset="0"/>
              </a:rPr>
              <a:t> </a:t>
            </a:r>
            <a:r>
              <a:rPr lang="en-US" sz="5600" b="1" dirty="0" err="1">
                <a:solidFill>
                  <a:prstClr val="white"/>
                </a:solidFill>
                <a:latin typeface="Times New Roman" panose="02020603050405020304" pitchFamily="18" charset="0"/>
                <a:cs typeface="Times New Roman" panose="02020603050405020304" pitchFamily="18" charset="0"/>
              </a:rPr>
              <a:t>thuộc</a:t>
            </a:r>
            <a:r>
              <a:rPr lang="en-US" sz="5600" b="1" dirty="0">
                <a:solidFill>
                  <a:prstClr val="white"/>
                </a:solidFill>
                <a:latin typeface="Times New Roman" panose="02020603050405020304" pitchFamily="18" charset="0"/>
                <a:cs typeface="Times New Roman" panose="02020603050405020304" pitchFamily="18" charset="0"/>
              </a:rPr>
              <a:t> </a:t>
            </a:r>
            <a:r>
              <a:rPr lang="en-US" sz="5600" b="1" dirty="0" err="1">
                <a:solidFill>
                  <a:prstClr val="white"/>
                </a:solidFill>
                <a:latin typeface="Times New Roman" panose="02020603050405020304" pitchFamily="18" charset="0"/>
                <a:cs typeface="Times New Roman" panose="02020603050405020304" pitchFamily="18" charset="0"/>
              </a:rPr>
              <a:t>lòng</a:t>
            </a:r>
            <a:r>
              <a:rPr lang="en-US" sz="5600" b="1" dirty="0">
                <a:solidFill>
                  <a:prstClr val="white"/>
                </a:solidFill>
                <a:latin typeface="Times New Roman" panose="02020603050405020304" pitchFamily="18" charset="0"/>
                <a:cs typeface="Times New Roman" panose="02020603050405020304" pitchFamily="18" charset="0"/>
              </a:rPr>
              <a:t> </a:t>
            </a:r>
            <a:r>
              <a:rPr lang="en-US" sz="5600" b="1" dirty="0" err="1">
                <a:solidFill>
                  <a:prstClr val="white"/>
                </a:solidFill>
                <a:latin typeface="Times New Roman" panose="02020603050405020304" pitchFamily="18" charset="0"/>
                <a:cs typeface="Times New Roman" panose="02020603050405020304" pitchFamily="18" charset="0"/>
              </a:rPr>
              <a:t>bài</a:t>
            </a:r>
            <a:r>
              <a:rPr lang="en-US" sz="5600" b="1" dirty="0">
                <a:solidFill>
                  <a:prstClr val="white"/>
                </a:solidFill>
                <a:latin typeface="Times New Roman" panose="02020603050405020304" pitchFamily="18" charset="0"/>
                <a:cs typeface="Times New Roman" panose="02020603050405020304" pitchFamily="18" charset="0"/>
              </a:rPr>
              <a:t> </a:t>
            </a:r>
            <a:r>
              <a:rPr lang="en-US" sz="5600" b="1" dirty="0" err="1">
                <a:solidFill>
                  <a:prstClr val="white"/>
                </a:solidFill>
                <a:latin typeface="Times New Roman" panose="02020603050405020304" pitchFamily="18" charset="0"/>
                <a:cs typeface="Times New Roman" panose="02020603050405020304" pitchFamily="18" charset="0"/>
              </a:rPr>
              <a:t>thơ</a:t>
            </a:r>
            <a:r>
              <a:rPr lang="en-US" sz="5600" b="1" dirty="0">
                <a:solidFill>
                  <a:prstClr val="white"/>
                </a:solidFill>
                <a:latin typeface="Times New Roman" panose="02020603050405020304" pitchFamily="18" charset="0"/>
                <a:cs typeface="Times New Roman" panose="02020603050405020304" pitchFamily="18" charset="0"/>
              </a:rPr>
              <a:t> </a:t>
            </a:r>
            <a:r>
              <a:rPr lang="en-US" sz="5600" b="1" dirty="0" err="1">
                <a:solidFill>
                  <a:prstClr val="white"/>
                </a:solidFill>
                <a:latin typeface="Times New Roman" panose="02020603050405020304" pitchFamily="18" charset="0"/>
                <a:cs typeface="Times New Roman" panose="02020603050405020304" pitchFamily="18" charset="0"/>
              </a:rPr>
              <a:t>trong</a:t>
            </a:r>
            <a:r>
              <a:rPr lang="en-US" sz="5600" b="1" dirty="0">
                <a:solidFill>
                  <a:prstClr val="white"/>
                </a:solidFill>
                <a:latin typeface="Times New Roman" panose="02020603050405020304" pitchFamily="18" charset="0"/>
                <a:cs typeface="Times New Roman" panose="02020603050405020304" pitchFamily="18" charset="0"/>
              </a:rPr>
              <a:t> 5 </a:t>
            </a:r>
            <a:r>
              <a:rPr lang="en-US" sz="5600" b="1" dirty="0" err="1">
                <a:solidFill>
                  <a:prstClr val="white"/>
                </a:solidFill>
                <a:latin typeface="Times New Roman" panose="02020603050405020304" pitchFamily="18" charset="0"/>
                <a:cs typeface="Times New Roman" panose="02020603050405020304" pitchFamily="18" charset="0"/>
              </a:rPr>
              <a:t>phút</a:t>
            </a:r>
            <a:endParaRPr lang="en-US" sz="5600" b="1" dirty="0">
              <a:solidFill>
                <a:prstClr val="white"/>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7772400" y="5540085"/>
            <a:ext cx="2258952" cy="830997"/>
          </a:xfrm>
          <a:prstGeom prst="rect">
            <a:avLst/>
          </a:prstGeom>
          <a:noFill/>
        </p:spPr>
        <p:txBody>
          <a:bodyPr wrap="none" rtlCol="0">
            <a:spAutoFit/>
          </a:bodyPr>
          <a:lstStyle/>
          <a:p>
            <a:pPr defTabSz="1828800"/>
            <a:r>
              <a:rPr lang="en-US" sz="4800" b="1" dirty="0">
                <a:solidFill>
                  <a:srgbClr val="0000FF"/>
                </a:solidFill>
                <a:latin typeface="Times New Roman" panose="02020603050405020304" pitchFamily="18" charset="0"/>
                <a:cs typeface="Times New Roman" panose="02020603050405020304" pitchFamily="18" charset="0"/>
              </a:rPr>
              <a:t>10 </a:t>
            </a:r>
            <a:r>
              <a:rPr lang="en-US" sz="4800" b="1" dirty="0" err="1">
                <a:solidFill>
                  <a:srgbClr val="0000FF"/>
                </a:solidFill>
                <a:latin typeface="Times New Roman" panose="02020603050405020304" pitchFamily="18" charset="0"/>
                <a:cs typeface="Times New Roman" panose="02020603050405020304" pitchFamily="18" charset="0"/>
              </a:rPr>
              <a:t>điểm</a:t>
            </a:r>
            <a:endParaRPr lang="en-US" sz="4800" b="1" dirty="0">
              <a:solidFill>
                <a:srgbClr val="0000FF"/>
              </a:solidFill>
              <a:latin typeface="Times New Roman" panose="02020603050405020304" pitchFamily="18" charset="0"/>
              <a:cs typeface="Times New Roman" panose="02020603050405020304" pitchFamily="18" charset="0"/>
            </a:endParaRPr>
          </a:p>
        </p:txBody>
      </p:sp>
      <p:pic>
        <p:nvPicPr>
          <p:cNvPr id="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5080343" y="0"/>
            <a:ext cx="3200398" cy="1360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824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ữ sĩ Đoàn Thị Điểm (Ảnh internet). ">
            <a:extLst>
              <a:ext uri="{FF2B5EF4-FFF2-40B4-BE49-F238E27FC236}">
                <a16:creationId xmlns:a16="http://schemas.microsoft.com/office/drawing/2014/main" id="{A538C1FC-BE9F-FD24-3C77-1EF6A7A8DE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027"/>
            <a:ext cx="18288000" cy="1030487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67F9A71-B4B8-29C6-035B-87368D74BEFA}"/>
              </a:ext>
            </a:extLst>
          </p:cNvPr>
          <p:cNvSpPr txBox="1"/>
          <p:nvPr/>
        </p:nvSpPr>
        <p:spPr>
          <a:xfrm>
            <a:off x="0" y="7810500"/>
            <a:ext cx="18263938" cy="1015663"/>
          </a:xfrm>
          <a:prstGeom prst="rect">
            <a:avLst/>
          </a:prstGeom>
          <a:solidFill>
            <a:schemeClr val="bg1"/>
          </a:solidFill>
        </p:spPr>
        <p:txBody>
          <a:bodyPr wrap="square" lIns="0" tIns="0" rIns="0" bIns="0" rtlCol="0" anchor="t">
            <a:spAutoFit/>
          </a:bodyPr>
          <a:lstStyle/>
          <a:p>
            <a:pPr algn="ctr"/>
            <a:r>
              <a:rPr lang="nl-NL" sz="6600" b="1" dirty="0">
                <a:latin typeface="Times New Roman" pitchFamily="18" charset="0"/>
                <a:cs typeface="Times New Roman" pitchFamily="18" charset="0"/>
              </a:rPr>
              <a:t>ĐOÀN THỊ ĐIỂM</a:t>
            </a:r>
            <a:endParaRPr lang="en-US" sz="6600" b="1" dirty="0">
              <a:latin typeface="Times New Roman" pitchFamily="18" charset="0"/>
              <a:cs typeface="Times New Roman" pitchFamily="18" charset="0"/>
            </a:endParaRPr>
          </a:p>
        </p:txBody>
      </p:sp>
    </p:spTree>
    <p:extLst>
      <p:ext uri="{BB962C8B-B14F-4D97-AF65-F5344CB8AC3E}">
        <p14:creationId xmlns:p14="http://schemas.microsoft.com/office/powerpoint/2010/main" val="4162034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FDE1E2-F8FB-5A6B-B153-82A2386C355E}"/>
              </a:ext>
            </a:extLst>
          </p:cNvPr>
          <p:cNvPicPr>
            <a:picLocks noChangeAspect="1"/>
          </p:cNvPicPr>
          <p:nvPr/>
        </p:nvPicPr>
        <p:blipFill>
          <a:blip r:embed="rId3"/>
          <a:stretch>
            <a:fillRect/>
          </a:stretch>
        </p:blipFill>
        <p:spPr>
          <a:xfrm>
            <a:off x="0" y="0"/>
            <a:ext cx="18288000" cy="10287000"/>
          </a:xfrm>
          <a:prstGeom prst="rect">
            <a:avLst/>
          </a:prstGeom>
        </p:spPr>
      </p:pic>
      <p:sp>
        <p:nvSpPr>
          <p:cNvPr id="3" name="TextBox 2">
            <a:extLst>
              <a:ext uri="{FF2B5EF4-FFF2-40B4-BE49-F238E27FC236}">
                <a16:creationId xmlns:a16="http://schemas.microsoft.com/office/drawing/2014/main" id="{D67F9A71-B4B8-29C6-035B-87368D74BEFA}"/>
              </a:ext>
            </a:extLst>
          </p:cNvPr>
          <p:cNvSpPr txBox="1"/>
          <p:nvPr/>
        </p:nvSpPr>
        <p:spPr>
          <a:xfrm>
            <a:off x="0" y="7810500"/>
            <a:ext cx="18263938" cy="1015663"/>
          </a:xfrm>
          <a:prstGeom prst="rect">
            <a:avLst/>
          </a:prstGeom>
          <a:solidFill>
            <a:schemeClr val="bg1"/>
          </a:solidFill>
        </p:spPr>
        <p:txBody>
          <a:bodyPr wrap="square" lIns="0" tIns="0" rIns="0" bIns="0" rtlCol="0" anchor="t">
            <a:spAutoFit/>
          </a:bodyPr>
          <a:lstStyle/>
          <a:p>
            <a:pPr algn="ctr"/>
            <a:r>
              <a:rPr lang="nl-NL" sz="6600" b="1" dirty="0">
                <a:latin typeface="Times New Roman" pitchFamily="18" charset="0"/>
                <a:cs typeface="Times New Roman" pitchFamily="18" charset="0"/>
              </a:rPr>
              <a:t>BÙI THỊ XUÂN</a:t>
            </a:r>
            <a:endParaRPr lang="en-US" sz="6600" b="1" dirty="0">
              <a:latin typeface="Times New Roman" pitchFamily="18" charset="0"/>
              <a:cs typeface="Times New Roman" pitchFamily="18" charset="0"/>
            </a:endParaRPr>
          </a:p>
        </p:txBody>
      </p:sp>
    </p:spTree>
    <p:extLst>
      <p:ext uri="{BB962C8B-B14F-4D97-AF65-F5344CB8AC3E}">
        <p14:creationId xmlns:p14="http://schemas.microsoft.com/office/powerpoint/2010/main" val="2742921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41E05C-2C76-51C8-FA2D-EF91EA7C9C03}"/>
              </a:ext>
            </a:extLst>
          </p:cNvPr>
          <p:cNvPicPr>
            <a:picLocks noChangeAspect="1"/>
          </p:cNvPicPr>
          <p:nvPr/>
        </p:nvPicPr>
        <p:blipFill>
          <a:blip r:embed="rId3"/>
          <a:stretch>
            <a:fillRect/>
          </a:stretch>
        </p:blipFill>
        <p:spPr>
          <a:xfrm>
            <a:off x="0" y="-22058"/>
            <a:ext cx="18263938" cy="10423358"/>
          </a:xfrm>
          <a:prstGeom prst="rect">
            <a:avLst/>
          </a:prstGeom>
        </p:spPr>
      </p:pic>
      <p:sp>
        <p:nvSpPr>
          <p:cNvPr id="3" name="TextBox 2">
            <a:extLst>
              <a:ext uri="{FF2B5EF4-FFF2-40B4-BE49-F238E27FC236}">
                <a16:creationId xmlns:a16="http://schemas.microsoft.com/office/drawing/2014/main" id="{D67F9A71-B4B8-29C6-035B-87368D74BEFA}"/>
              </a:ext>
            </a:extLst>
          </p:cNvPr>
          <p:cNvSpPr txBox="1"/>
          <p:nvPr/>
        </p:nvSpPr>
        <p:spPr>
          <a:xfrm>
            <a:off x="0" y="7810500"/>
            <a:ext cx="18263938" cy="1015663"/>
          </a:xfrm>
          <a:prstGeom prst="rect">
            <a:avLst/>
          </a:prstGeom>
          <a:solidFill>
            <a:schemeClr val="bg1"/>
          </a:solidFill>
        </p:spPr>
        <p:txBody>
          <a:bodyPr wrap="square" lIns="0" tIns="0" rIns="0" bIns="0" rtlCol="0" anchor="t">
            <a:spAutoFit/>
          </a:bodyPr>
          <a:lstStyle/>
          <a:p>
            <a:pPr algn="ctr"/>
            <a:r>
              <a:rPr lang="nl-NL" sz="6600" b="1" dirty="0">
                <a:latin typeface="Times New Roman" pitchFamily="18" charset="0"/>
                <a:cs typeface="Times New Roman" pitchFamily="18" charset="0"/>
              </a:rPr>
              <a:t>HỒ XUÂN HƯƠNG</a:t>
            </a:r>
            <a:endParaRPr lang="en-US" sz="6600" b="1" dirty="0">
              <a:latin typeface="Times New Roman" pitchFamily="18" charset="0"/>
              <a:cs typeface="Times New Roman" pitchFamily="18" charset="0"/>
            </a:endParaRPr>
          </a:p>
        </p:txBody>
      </p:sp>
    </p:spTree>
    <p:extLst>
      <p:ext uri="{BB962C8B-B14F-4D97-AF65-F5344CB8AC3E}">
        <p14:creationId xmlns:p14="http://schemas.microsoft.com/office/powerpoint/2010/main" val="643176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4">
            <a:extLst>
              <a:ext uri="{FF2B5EF4-FFF2-40B4-BE49-F238E27FC236}">
                <a16:creationId xmlns:a16="http://schemas.microsoft.com/office/drawing/2014/main" id="{8E7BEE68-C034-4113-9B6D-698BFE6F0B9C}"/>
              </a:ext>
            </a:extLst>
          </p:cNvPr>
          <p:cNvSpPr/>
          <p:nvPr/>
        </p:nvSpPr>
        <p:spPr>
          <a:xfrm>
            <a:off x="1657645" y="6296073"/>
            <a:ext cx="5657555" cy="4221951"/>
          </a:xfrm>
          <a:custGeom>
            <a:avLst/>
            <a:gdLst/>
            <a:ahLst/>
            <a:cxnLst/>
            <a:rect l="l" t="t" r="r" b="b"/>
            <a:pathLst>
              <a:path w="5657555" h="4221951">
                <a:moveTo>
                  <a:pt x="0" y="0"/>
                </a:moveTo>
                <a:lnTo>
                  <a:pt x="5657556" y="0"/>
                </a:lnTo>
                <a:lnTo>
                  <a:pt x="5657556" y="4221951"/>
                </a:lnTo>
                <a:lnTo>
                  <a:pt x="0" y="4221951"/>
                </a:lnTo>
                <a:lnTo>
                  <a:pt x="0" y="0"/>
                </a:lnTo>
                <a:close/>
              </a:path>
            </a:pathLst>
          </a:custGeom>
          <a:blipFill>
            <a:blip r:embed="rId3">
              <a:duotone>
                <a:schemeClr val="bg2">
                  <a:shade val="45000"/>
                  <a:satMod val="135000"/>
                </a:schemeClr>
                <a:prstClr val="white"/>
              </a:duotone>
            </a:blip>
            <a:stretch>
              <a:fillRect/>
            </a:stretch>
          </a:blipFill>
        </p:spPr>
        <p:txBody>
          <a:bodyPr/>
          <a:lstStyle/>
          <a:p>
            <a:endParaRPr lang="en-US"/>
          </a:p>
        </p:txBody>
      </p:sp>
      <p:sp>
        <p:nvSpPr>
          <p:cNvPr id="2" name="TextBox 4">
            <a:extLst>
              <a:ext uri="{FF2B5EF4-FFF2-40B4-BE49-F238E27FC236}">
                <a16:creationId xmlns:a16="http://schemas.microsoft.com/office/drawing/2014/main" id="{DC33409B-3AB7-3FF1-9964-A0B71C224931}"/>
              </a:ext>
            </a:extLst>
          </p:cNvPr>
          <p:cNvSpPr txBox="1"/>
          <p:nvPr/>
        </p:nvSpPr>
        <p:spPr>
          <a:xfrm>
            <a:off x="4038598" y="780788"/>
            <a:ext cx="14442045" cy="2215991"/>
          </a:xfrm>
          <a:prstGeom prst="rect">
            <a:avLst/>
          </a:prstGeom>
        </p:spPr>
        <p:txBody>
          <a:bodyPr wrap="square" lIns="0" tIns="0" rIns="0" bIns="0" rtlCol="0" anchor="t">
            <a:spAutoFit/>
          </a:bodyPr>
          <a:lstStyle/>
          <a:p>
            <a:pPr algn="ctr"/>
            <a:r>
              <a:rPr lang="en-US" sz="7200" b="1" dirty="0" err="1">
                <a:latin typeface="#9Slide05 SVNCookie" panose="020B0606040200020203" pitchFamily="34" charset="0"/>
                <a:cs typeface="Times New Roman" panose="02020603050405020304" pitchFamily="18" charset="0"/>
              </a:rPr>
              <a:t>Bài</a:t>
            </a:r>
            <a:r>
              <a:rPr lang="en-US" sz="7200" b="1" dirty="0">
                <a:latin typeface="#9Slide05 SVNCookie" panose="020B0606040200020203" pitchFamily="34" charset="0"/>
                <a:cs typeface="Times New Roman" panose="02020603050405020304" pitchFamily="18" charset="0"/>
              </a:rPr>
              <a:t> 3. </a:t>
            </a:r>
            <a:endParaRPr lang="vi-VN" sz="7200" b="1" dirty="0">
              <a:latin typeface="#9Slide05 SVNCookie" panose="020B0606040200020203" pitchFamily="34" charset="0"/>
              <a:cs typeface="Times New Roman" panose="02020603050405020304" pitchFamily="18" charset="0"/>
            </a:endParaRPr>
          </a:p>
          <a:p>
            <a:pPr algn="ctr"/>
            <a:r>
              <a:rPr lang="en-US" sz="7200" b="1" dirty="0" err="1">
                <a:latin typeface="#9Slide05 SVNCookie" panose="020B0606040200020203" pitchFamily="34" charset="0"/>
                <a:cs typeface="Times New Roman" panose="02020603050405020304" pitchFamily="18" charset="0"/>
              </a:rPr>
              <a:t>Hồn</a:t>
            </a:r>
            <a:r>
              <a:rPr lang="en-US" sz="7200" b="1" dirty="0">
                <a:latin typeface="#9Slide05 SVNCookie" panose="020B0606040200020203" pitchFamily="34" charset="0"/>
                <a:cs typeface="Times New Roman" panose="02020603050405020304" pitchFamily="18" charset="0"/>
              </a:rPr>
              <a:t> </a:t>
            </a:r>
            <a:r>
              <a:rPr lang="en-US" sz="7200" b="1" dirty="0" err="1">
                <a:latin typeface="#9Slide05 SVNCookie" panose="020B0606040200020203" pitchFamily="34" charset="0"/>
                <a:cs typeface="Times New Roman" panose="02020603050405020304" pitchFamily="18" charset="0"/>
              </a:rPr>
              <a:t>nước</a:t>
            </a:r>
            <a:r>
              <a:rPr lang="en-US" sz="7200" b="1" dirty="0">
                <a:latin typeface="#9Slide05 SVNCookie" panose="020B0606040200020203" pitchFamily="34" charset="0"/>
                <a:cs typeface="Times New Roman" panose="02020603050405020304" pitchFamily="18" charset="0"/>
              </a:rPr>
              <a:t> </a:t>
            </a:r>
            <a:r>
              <a:rPr lang="en-US" sz="7200" b="1" dirty="0" err="1">
                <a:latin typeface="#9Slide05 SVNCookie" panose="020B0606040200020203" pitchFamily="34" charset="0"/>
                <a:cs typeface="Times New Roman" panose="02020603050405020304" pitchFamily="18" charset="0"/>
              </a:rPr>
              <a:t>nằm</a:t>
            </a:r>
            <a:r>
              <a:rPr lang="en-US" sz="7200" b="1" dirty="0">
                <a:latin typeface="#9Slide05 SVNCookie" panose="020B0606040200020203" pitchFamily="34" charset="0"/>
                <a:cs typeface="Times New Roman" panose="02020603050405020304" pitchFamily="18" charset="0"/>
              </a:rPr>
              <a:t> </a:t>
            </a:r>
            <a:r>
              <a:rPr lang="en-US" sz="7200" b="1" dirty="0" err="1">
                <a:latin typeface="#9Slide05 SVNCookie" panose="020B0606040200020203" pitchFamily="34" charset="0"/>
                <a:cs typeface="Times New Roman" panose="02020603050405020304" pitchFamily="18" charset="0"/>
              </a:rPr>
              <a:t>trong</a:t>
            </a:r>
            <a:r>
              <a:rPr lang="en-US" sz="7200" b="1" dirty="0">
                <a:latin typeface="#9Slide05 SVNCookie" panose="020B0606040200020203" pitchFamily="34" charset="0"/>
                <a:cs typeface="Times New Roman" panose="02020603050405020304" pitchFamily="18" charset="0"/>
              </a:rPr>
              <a:t> </a:t>
            </a:r>
            <a:r>
              <a:rPr lang="en-US" sz="7200" b="1" dirty="0" err="1">
                <a:latin typeface="#9Slide05 SVNCookie" panose="020B0606040200020203" pitchFamily="34" charset="0"/>
                <a:cs typeface="Times New Roman" panose="02020603050405020304" pitchFamily="18" charset="0"/>
              </a:rPr>
              <a:t>tiếng</a:t>
            </a:r>
            <a:r>
              <a:rPr lang="en-US" sz="7200" b="1" dirty="0">
                <a:latin typeface="#9Slide05 SVNCookie" panose="020B0606040200020203" pitchFamily="34" charset="0"/>
                <a:cs typeface="Times New Roman" panose="02020603050405020304" pitchFamily="18" charset="0"/>
              </a:rPr>
              <a:t> </a:t>
            </a:r>
            <a:r>
              <a:rPr lang="en-US" sz="7200" b="1" dirty="0" err="1">
                <a:latin typeface="#9Slide05 SVNCookie" panose="020B0606040200020203" pitchFamily="34" charset="0"/>
                <a:cs typeface="Times New Roman" panose="02020603050405020304" pitchFamily="18" charset="0"/>
              </a:rPr>
              <a:t>mẹ</a:t>
            </a:r>
            <a:r>
              <a:rPr lang="en-US" sz="7200" b="1" dirty="0">
                <a:latin typeface="#9Slide05 SVNCookie" panose="020B0606040200020203" pitchFamily="34" charset="0"/>
                <a:cs typeface="Times New Roman" panose="02020603050405020304" pitchFamily="18" charset="0"/>
              </a:rPr>
              <a:t> cha</a:t>
            </a:r>
            <a:endParaRPr lang="vi-VN" sz="7200"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34FC9247-9ABB-1EFE-D968-9636ED2C6687}"/>
              </a:ext>
            </a:extLst>
          </p:cNvPr>
          <p:cNvSpPr txBox="1"/>
          <p:nvPr/>
        </p:nvSpPr>
        <p:spPr>
          <a:xfrm>
            <a:off x="9144000" y="7714449"/>
            <a:ext cx="7279914" cy="1354217"/>
          </a:xfrm>
          <a:prstGeom prst="rect">
            <a:avLst/>
          </a:prstGeom>
        </p:spPr>
        <p:txBody>
          <a:bodyPr wrap="square" lIns="0" tIns="0" rIns="0" bIns="0" rtlCol="0" anchor="t">
            <a:spAutoFit/>
          </a:bodyPr>
          <a:lstStyle/>
          <a:p>
            <a:pPr algn="r"/>
            <a:r>
              <a:rPr lang="nl-NL" sz="8800" b="1" dirty="0">
                <a:latin typeface="#9Slide05 Hummingbird" panose="02000505000000020002" pitchFamily="2" charset="0"/>
                <a:cs typeface="Times New Roman" pitchFamily="18" charset="0"/>
              </a:rPr>
              <a:t>- Hồ Xuân Hương- </a:t>
            </a:r>
            <a:endParaRPr lang="en-US" sz="8800" b="1" dirty="0">
              <a:latin typeface="#9Slide05 Hummingbird" panose="02000505000000020002" pitchFamily="2" charset="0"/>
              <a:cs typeface="Times New Roman" pitchFamily="18" charset="0"/>
            </a:endParaRPr>
          </a:p>
        </p:txBody>
      </p:sp>
      <p:sp>
        <p:nvSpPr>
          <p:cNvPr id="9" name="TextBox 8">
            <a:extLst>
              <a:ext uri="{FF2B5EF4-FFF2-40B4-BE49-F238E27FC236}">
                <a16:creationId xmlns:a16="http://schemas.microsoft.com/office/drawing/2014/main" id="{49F406F5-82D2-680A-D712-A202685D294E}"/>
              </a:ext>
            </a:extLst>
          </p:cNvPr>
          <p:cNvSpPr txBox="1"/>
          <p:nvPr/>
        </p:nvSpPr>
        <p:spPr>
          <a:xfrm>
            <a:off x="4934063" y="4206335"/>
            <a:ext cx="12651117" cy="3299365"/>
          </a:xfrm>
          <a:prstGeom prst="rect">
            <a:avLst/>
          </a:prstGeom>
        </p:spPr>
        <p:txBody>
          <a:bodyPr wrap="square" lIns="0" tIns="0" rIns="0" bIns="0" rtlCol="0" anchor="t">
            <a:spAutoFit/>
          </a:bodyPr>
          <a:lstStyle/>
          <a:p>
            <a:pPr algn="ctr">
              <a:lnSpc>
                <a:spcPct val="80000"/>
              </a:lnSpc>
            </a:pPr>
            <a:r>
              <a:rPr lang="nl-NL" sz="16600" b="1" dirty="0">
                <a:solidFill>
                  <a:srgbClr val="FF0000"/>
                </a:solidFill>
                <a:latin typeface="#9Slide05 Hummingbird" panose="02000505000000020002" pitchFamily="2" charset="0"/>
                <a:cs typeface="Times New Roman" pitchFamily="18" charset="0"/>
              </a:rPr>
              <a:t>Tự tình </a:t>
            </a:r>
            <a:r>
              <a:rPr lang="en-US" sz="16600" b="1" dirty="0">
                <a:solidFill>
                  <a:srgbClr val="FF0000"/>
                </a:solidFill>
                <a:latin typeface="#9Slide05 Hummingbird" panose="02000505000000020002" pitchFamily="2" charset="0"/>
                <a:cs typeface="Times New Roman" pitchFamily="18" charset="0"/>
              </a:rPr>
              <a:t> </a:t>
            </a:r>
          </a:p>
          <a:p>
            <a:pPr algn="ctr">
              <a:lnSpc>
                <a:spcPct val="80000"/>
              </a:lnSpc>
            </a:pPr>
            <a:r>
              <a:rPr lang="en-US" sz="9600" b="1" dirty="0">
                <a:solidFill>
                  <a:srgbClr val="FF0000"/>
                </a:solidFill>
                <a:latin typeface="#9Slide05 Hummingbird" panose="02000505000000020002" pitchFamily="2" charset="0"/>
                <a:cs typeface="Times New Roman" pitchFamily="18" charset="0"/>
              </a:rPr>
              <a:t>(</a:t>
            </a:r>
            <a:r>
              <a:rPr lang="en-US" sz="9600" b="1" dirty="0" err="1">
                <a:solidFill>
                  <a:srgbClr val="FF0000"/>
                </a:solidFill>
                <a:latin typeface="#9Slide05 Hummingbird" panose="02000505000000020002" pitchFamily="2" charset="0"/>
                <a:cs typeface="Times New Roman" pitchFamily="18" charset="0"/>
              </a:rPr>
              <a:t>Bài</a:t>
            </a:r>
            <a:r>
              <a:rPr lang="en-US" sz="9600" b="1" dirty="0">
                <a:solidFill>
                  <a:srgbClr val="FF0000"/>
                </a:solidFill>
                <a:latin typeface="#9Slide05 Hummingbird" panose="02000505000000020002" pitchFamily="2" charset="0"/>
                <a:cs typeface="Times New Roman" pitchFamily="18" charset="0"/>
              </a:rPr>
              <a:t> 2)</a:t>
            </a:r>
            <a:endParaRPr lang="nl-NL" sz="16600" b="1" dirty="0">
              <a:solidFill>
                <a:srgbClr val="FF0000"/>
              </a:solidFill>
              <a:latin typeface="#9Slide05 Hummingbird" panose="02000505000000020002" pitchFamily="2" charset="0"/>
              <a:cs typeface="Times New Roman" pitchFamily="18" charset="0"/>
            </a:endParaRPr>
          </a:p>
        </p:txBody>
      </p:sp>
      <p:sp>
        <p:nvSpPr>
          <p:cNvPr id="3" name="Freeform 2">
            <a:extLst>
              <a:ext uri="{FF2B5EF4-FFF2-40B4-BE49-F238E27FC236}">
                <a16:creationId xmlns:a16="http://schemas.microsoft.com/office/drawing/2014/main" id="{469B5A8E-22A5-62F9-16DF-AFA1057971EA}"/>
              </a:ext>
            </a:extLst>
          </p:cNvPr>
          <p:cNvSpPr/>
          <p:nvPr/>
        </p:nvSpPr>
        <p:spPr>
          <a:xfrm>
            <a:off x="-228600" y="-571500"/>
            <a:ext cx="7543800" cy="10677342"/>
          </a:xfrm>
          <a:custGeom>
            <a:avLst/>
            <a:gdLst/>
            <a:ahLst/>
            <a:cxnLst/>
            <a:rect l="l" t="t" r="r" b="b"/>
            <a:pathLst>
              <a:path w="5987538" h="8516334">
                <a:moveTo>
                  <a:pt x="0" y="0"/>
                </a:moveTo>
                <a:lnTo>
                  <a:pt x="5987538" y="0"/>
                </a:lnTo>
                <a:lnTo>
                  <a:pt x="5987538" y="8516334"/>
                </a:lnTo>
                <a:lnTo>
                  <a:pt x="0" y="8516334"/>
                </a:lnTo>
                <a:lnTo>
                  <a:pt x="0" y="0"/>
                </a:lnTo>
                <a:close/>
              </a:path>
            </a:pathLst>
          </a:custGeom>
          <a:blipFill>
            <a:blip r:embed="rId4"/>
            <a:stretch>
              <a:fillRect/>
            </a:stretch>
          </a:blipFill>
        </p:spPr>
        <p:txBody>
          <a:bodyPr/>
          <a:lstStyle/>
          <a:p>
            <a:endParaRPr lang="en-US"/>
          </a:p>
        </p:txBody>
      </p:sp>
      <p:sp>
        <p:nvSpPr>
          <p:cNvPr id="4" name="Freeform 2">
            <a:extLst>
              <a:ext uri="{FF2B5EF4-FFF2-40B4-BE49-F238E27FC236}">
                <a16:creationId xmlns:a16="http://schemas.microsoft.com/office/drawing/2014/main" id="{F7B0E046-A12D-0375-0AD9-4D3B06EF49A1}"/>
              </a:ext>
            </a:extLst>
          </p:cNvPr>
          <p:cNvSpPr/>
          <p:nvPr/>
        </p:nvSpPr>
        <p:spPr>
          <a:xfrm flipH="1">
            <a:off x="15817171" y="4610100"/>
            <a:ext cx="2280285" cy="8229600"/>
          </a:xfrm>
          <a:custGeom>
            <a:avLst/>
            <a:gdLst/>
            <a:ahLst/>
            <a:cxnLst/>
            <a:rect l="l" t="t" r="r" b="b"/>
            <a:pathLst>
              <a:path w="2280285" h="8229600">
                <a:moveTo>
                  <a:pt x="0" y="0"/>
                </a:moveTo>
                <a:lnTo>
                  <a:pt x="2280285" y="0"/>
                </a:lnTo>
                <a:lnTo>
                  <a:pt x="2280285" y="8229600"/>
                </a:lnTo>
                <a:lnTo>
                  <a:pt x="0" y="8229600"/>
                </a:lnTo>
                <a:lnTo>
                  <a:pt x="0" y="0"/>
                </a:lnTo>
                <a:close/>
              </a:path>
            </a:pathLst>
          </a:custGeom>
          <a:blipFill>
            <a:blip r:embed="rId5"/>
            <a:stretch>
              <a:fillRect/>
            </a:stretch>
          </a:blipFill>
        </p:spPr>
        <p:txBody>
          <a:bodyPr/>
          <a:lstStyle/>
          <a:p>
            <a:endParaRPr lang="en-US"/>
          </a:p>
        </p:txBody>
      </p:sp>
      <p:sp>
        <p:nvSpPr>
          <p:cNvPr id="7" name="Freeform 6">
            <a:extLst>
              <a:ext uri="{FF2B5EF4-FFF2-40B4-BE49-F238E27FC236}">
                <a16:creationId xmlns:a16="http://schemas.microsoft.com/office/drawing/2014/main" id="{952FCA99-E342-9C53-AA4A-CB5514F30F28}"/>
              </a:ext>
            </a:extLst>
          </p:cNvPr>
          <p:cNvSpPr/>
          <p:nvPr/>
        </p:nvSpPr>
        <p:spPr>
          <a:xfrm>
            <a:off x="12649200" y="-1181100"/>
            <a:ext cx="8916948" cy="8229600"/>
          </a:xfrm>
          <a:custGeom>
            <a:avLst/>
            <a:gdLst/>
            <a:ahLst/>
            <a:cxnLst/>
            <a:rect l="l" t="t" r="r" b="b"/>
            <a:pathLst>
              <a:path w="8916948" h="8229600">
                <a:moveTo>
                  <a:pt x="0" y="0"/>
                </a:moveTo>
                <a:lnTo>
                  <a:pt x="8916948" y="0"/>
                </a:lnTo>
                <a:lnTo>
                  <a:pt x="8916948" y="8229600"/>
                </a:lnTo>
                <a:lnTo>
                  <a:pt x="0" y="8229600"/>
                </a:lnTo>
                <a:lnTo>
                  <a:pt x="0" y="0"/>
                </a:lnTo>
                <a:close/>
              </a:path>
            </a:pathLst>
          </a:custGeom>
          <a:blipFill>
            <a:blip r:embed="rId6">
              <a:duotone>
                <a:schemeClr val="bg2">
                  <a:shade val="45000"/>
                  <a:satMod val="135000"/>
                </a:schemeClr>
                <a:prstClr val="white"/>
              </a:duotone>
            </a:blip>
            <a:stretch>
              <a:fillRect/>
            </a:stretch>
          </a:blipFill>
        </p:spPr>
        <p:txBody>
          <a:bodyPr/>
          <a:lstStyle/>
          <a:p>
            <a:endParaRPr lang="en-US"/>
          </a:p>
        </p:txBody>
      </p:sp>
    </p:spTree>
    <p:extLst>
      <p:ext uri="{BB962C8B-B14F-4D97-AF65-F5344CB8AC3E}">
        <p14:creationId xmlns:p14="http://schemas.microsoft.com/office/powerpoint/2010/main" val="1549034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54F7E70-31BD-07EE-A037-194977156777}"/>
              </a:ext>
            </a:extLst>
          </p:cNvPr>
          <p:cNvSpPr/>
          <p:nvPr/>
        </p:nvSpPr>
        <p:spPr>
          <a:xfrm>
            <a:off x="-3276600" y="3543300"/>
            <a:ext cx="16611600" cy="2264723"/>
          </a:xfrm>
          <a:prstGeom prst="rect">
            <a:avLst/>
          </a:prstGeom>
        </p:spPr>
        <p:txBody>
          <a:bodyPr wrap="square">
            <a:spAutoFit/>
          </a:bodyPr>
          <a:lstStyle/>
          <a:p>
            <a:pPr lvl="0" algn="ctr" defTabSz="1371600">
              <a:spcAft>
                <a:spcPts val="1125"/>
              </a:spcAft>
              <a:defRPr/>
            </a:pPr>
            <a:r>
              <a:rPr lang="en-US" sz="6600" dirty="0">
                <a:solidFill>
                  <a:srgbClr val="C00000"/>
                </a:solidFill>
                <a:latin typeface="#9Slide07 SVNGuerrilla" panose="00000500000000000000" pitchFamily="2" charset="0"/>
                <a:ea typeface="Times New Roman" panose="02020603050405020304" pitchFamily="18" charset="0"/>
                <a:cs typeface="Times New Roman" panose="02020603050405020304" pitchFamily="18" charset="0"/>
              </a:rPr>
              <a:t>I. </a:t>
            </a:r>
          </a:p>
          <a:p>
            <a:pPr lvl="0" algn="ctr" defTabSz="1371600">
              <a:spcAft>
                <a:spcPts val="1125"/>
              </a:spcAft>
              <a:defRPr/>
            </a:pPr>
            <a:r>
              <a:rPr lang="en-US" sz="6600" dirty="0" err="1">
                <a:solidFill>
                  <a:srgbClr val="C00000"/>
                </a:solidFill>
                <a:latin typeface="#9Slide07 SVNGuerrilla" panose="00000500000000000000" pitchFamily="2" charset="0"/>
                <a:ea typeface="Times New Roman" panose="02020603050405020304" pitchFamily="18" charset="0"/>
                <a:cs typeface="Times New Roman" panose="02020603050405020304" pitchFamily="18" charset="0"/>
              </a:rPr>
              <a:t>Đọc</a:t>
            </a:r>
            <a:r>
              <a:rPr lang="en-US" sz="6600" dirty="0">
                <a:solidFill>
                  <a:srgbClr val="C00000"/>
                </a:solidFill>
                <a:latin typeface="#9Slide07 SVNGuerrilla" panose="00000500000000000000" pitchFamily="2" charset="0"/>
                <a:ea typeface="Times New Roman" panose="02020603050405020304" pitchFamily="18" charset="0"/>
                <a:cs typeface="Times New Roman" panose="02020603050405020304" pitchFamily="18" charset="0"/>
              </a:rPr>
              <a:t> – </a:t>
            </a:r>
            <a:r>
              <a:rPr lang="en-US" sz="6600" dirty="0" err="1">
                <a:solidFill>
                  <a:srgbClr val="C00000"/>
                </a:solidFill>
                <a:latin typeface="#9Slide07 SVNGuerrilla" panose="00000500000000000000" pitchFamily="2" charset="0"/>
                <a:ea typeface="Times New Roman" panose="02020603050405020304" pitchFamily="18" charset="0"/>
                <a:cs typeface="Times New Roman" panose="02020603050405020304" pitchFamily="18" charset="0"/>
              </a:rPr>
              <a:t>tìm</a:t>
            </a:r>
            <a:r>
              <a:rPr lang="en-US" sz="6600" dirty="0">
                <a:solidFill>
                  <a:srgbClr val="C00000"/>
                </a:solidFill>
                <a:latin typeface="#9Slide07 SVNGuerrilla" panose="00000500000000000000" pitchFamily="2" charset="0"/>
                <a:ea typeface="Times New Roman" panose="02020603050405020304" pitchFamily="18" charset="0"/>
                <a:cs typeface="Times New Roman" panose="02020603050405020304" pitchFamily="18" charset="0"/>
              </a:rPr>
              <a:t> </a:t>
            </a:r>
            <a:r>
              <a:rPr lang="en-US" sz="6600" dirty="0" err="1">
                <a:solidFill>
                  <a:srgbClr val="C00000"/>
                </a:solidFill>
                <a:latin typeface="#9Slide07 SVNGuerrilla" panose="00000500000000000000" pitchFamily="2" charset="0"/>
                <a:ea typeface="Times New Roman" panose="02020603050405020304" pitchFamily="18" charset="0"/>
                <a:cs typeface="Times New Roman" panose="02020603050405020304" pitchFamily="18" charset="0"/>
              </a:rPr>
              <a:t>hiểu</a:t>
            </a:r>
            <a:r>
              <a:rPr lang="en-US" sz="6600" dirty="0">
                <a:solidFill>
                  <a:srgbClr val="C00000"/>
                </a:solidFill>
                <a:latin typeface="#9Slide07 SVNGuerrilla" panose="00000500000000000000" pitchFamily="2" charset="0"/>
                <a:ea typeface="Times New Roman" panose="02020603050405020304" pitchFamily="18" charset="0"/>
                <a:cs typeface="Times New Roman" panose="02020603050405020304" pitchFamily="18" charset="0"/>
              </a:rPr>
              <a:t> </a:t>
            </a:r>
            <a:r>
              <a:rPr lang="en-US" sz="6600" dirty="0" err="1">
                <a:solidFill>
                  <a:srgbClr val="C00000"/>
                </a:solidFill>
                <a:latin typeface="#9Slide07 SVNGuerrilla" panose="00000500000000000000" pitchFamily="2" charset="0"/>
                <a:ea typeface="Times New Roman" panose="02020603050405020304" pitchFamily="18" charset="0"/>
                <a:cs typeface="Times New Roman" panose="02020603050405020304" pitchFamily="18" charset="0"/>
              </a:rPr>
              <a:t>chung</a:t>
            </a:r>
            <a:endParaRPr lang="en-US" sz="6600" dirty="0">
              <a:solidFill>
                <a:srgbClr val="C00000"/>
              </a:solidFill>
              <a:latin typeface="#9Slide07 SVNGuerrilla" panose="00000500000000000000" pitchFamily="2" charset="0"/>
              <a:ea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74A097E6-3153-A2F1-49A6-282CD64A54A2}"/>
              </a:ext>
            </a:extLst>
          </p:cNvPr>
          <p:cNvPicPr>
            <a:picLocks noChangeAspect="1"/>
          </p:cNvPicPr>
          <p:nvPr/>
        </p:nvPicPr>
        <p:blipFill>
          <a:blip r:embed="rId3"/>
          <a:srcRect t="5401" r="-1" b="6900"/>
          <a:stretch/>
        </p:blipFill>
        <p:spPr>
          <a:xfrm>
            <a:off x="9321145" y="-26068"/>
            <a:ext cx="8966856" cy="10313068"/>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812142339"/>
      </p:ext>
    </p:extLst>
  </p:cSld>
  <p:clrMapOvr>
    <a:masterClrMapping/>
  </p:clrMapOvr>
  <p:transition spd="slow">
    <p:push dir="u"/>
  </p:transition>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4583</TotalTime>
  <Words>3048</Words>
  <Application>Microsoft Office PowerPoint</Application>
  <PresentationFormat>Custom</PresentationFormat>
  <Paragraphs>463</Paragraphs>
  <Slides>47</Slides>
  <Notes>39</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47</vt:i4>
      </vt:variant>
    </vt:vector>
  </HeadingPairs>
  <TitlesOfParts>
    <vt:vector size="59" baseType="lpstr">
      <vt:lpstr>Times New Roman</vt:lpstr>
      <vt:lpstr>UTM Azuki</vt:lpstr>
      <vt:lpstr>#9Slide05 Hummingbird</vt:lpstr>
      <vt:lpstr>#9Slide05 SVNCookie</vt:lpstr>
      <vt:lpstr>#9Slide05 Dancing Script</vt:lpstr>
      <vt:lpstr>Muli</vt:lpstr>
      <vt:lpstr>#9Slide07 SVNGuerrilla</vt:lpstr>
      <vt:lpstr>Arial</vt:lpstr>
      <vt:lpstr>Calibri</vt:lpstr>
      <vt:lpstr>#9Slide05 Harman Script Inline</vt:lpstr>
      <vt:lpstr>3_Office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Pastel Cute Illustrative Business Report Presentation</dc:title>
  <cp:lastModifiedBy>Dao Hoai Nam</cp:lastModifiedBy>
  <cp:revision>201</cp:revision>
  <dcterms:created xsi:type="dcterms:W3CDTF">2006-08-16T00:00:00Z</dcterms:created>
  <dcterms:modified xsi:type="dcterms:W3CDTF">2024-11-13T14:52:18Z</dcterms:modified>
  <dc:identifier>DAF7pnTM6sk</dc:identifier>
</cp:coreProperties>
</file>